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0" r:id="rId2"/>
    <p:sldMasterId id="2147483700" r:id="rId3"/>
    <p:sldMasterId id="2147483728" r:id="rId4"/>
  </p:sldMasterIdLst>
  <p:notesMasterIdLst>
    <p:notesMasterId r:id="rId24"/>
  </p:notesMasterIdLst>
  <p:sldIdLst>
    <p:sldId id="290" r:id="rId5"/>
    <p:sldId id="311" r:id="rId6"/>
    <p:sldId id="263" r:id="rId7"/>
    <p:sldId id="257" r:id="rId8"/>
    <p:sldId id="367" r:id="rId9"/>
    <p:sldId id="258" r:id="rId10"/>
    <p:sldId id="421" r:id="rId11"/>
    <p:sldId id="473" r:id="rId12"/>
    <p:sldId id="527" r:id="rId13"/>
    <p:sldId id="422" r:id="rId14"/>
    <p:sldId id="525" r:id="rId15"/>
    <p:sldId id="526" r:id="rId16"/>
    <p:sldId id="585" r:id="rId17"/>
    <p:sldId id="583" r:id="rId18"/>
    <p:sldId id="587" r:id="rId19"/>
    <p:sldId id="595" r:id="rId20"/>
    <p:sldId id="597" r:id="rId21"/>
    <p:sldId id="596" r:id="rId22"/>
    <p:sldId id="600" r:id="rId23"/>
  </p:sldIdLst>
  <p:sldSz cx="9144000" cy="5143500" type="screen16x9"/>
  <p:notesSz cx="6858000" cy="9144000"/>
  <p:embeddedFontLst>
    <p:embeddedFont>
      <p:font typeface="Dongle" panose="020B0604020202020204" charset="-127"/>
      <p:regular r:id="rId25"/>
    </p:embeddedFont>
    <p:embeddedFont>
      <p:font typeface="Abril Fatface" panose="02000503000000020003" pitchFamily="2" charset="0"/>
      <p:regular r:id="rId26"/>
    </p:embeddedFont>
    <p:embeddedFont>
      <p:font typeface="Bebas Neue" panose="020B0606020202050201" pitchFamily="34" charset="0"/>
      <p:regular r:id="rId27"/>
    </p:embeddedFont>
    <p:embeddedFont>
      <p:font typeface="Calibri" panose="020F0502020204030204" pitchFamily="34" charset="0"/>
      <p:regular r:id="rId28"/>
      <p:bold r:id="rId29"/>
      <p:italic r:id="rId30"/>
      <p:boldItalic r:id="rId31"/>
    </p:embeddedFont>
    <p:embeddedFont>
      <p:font typeface="Cambria" panose="02040503050406030204" pitchFamily="18" charset="0"/>
      <p:regular r:id="rId32"/>
      <p:bold r:id="rId33"/>
      <p:italic r:id="rId34"/>
      <p:boldItalic r:id="rId35"/>
    </p:embeddedFont>
    <p:embeddedFont>
      <p:font typeface="DM Sans" pitchFamily="2" charset="0"/>
      <p:regular r:id="rId36"/>
    </p:embeddedFont>
    <p:embeddedFont>
      <p:font typeface="Epilogue Medium" panose="020B0604020202020204" charset="0"/>
      <p:bold r:id="rId37"/>
      <p:boldItalic r:id="rId38"/>
    </p:embeddedFont>
    <p:embeddedFont>
      <p:font typeface="Gaegu" pitchFamily="2" charset="0"/>
      <p:regular r:id="rId39"/>
      <p:bold r:id="rId40"/>
    </p:embeddedFont>
    <p:embeddedFont>
      <p:font typeface="Homemade Apple" panose="020B0604020202020204" charset="0"/>
      <p:bold r:id="rId41"/>
      <p:boldItalic r:id="rId42"/>
    </p:embeddedFont>
    <p:embeddedFont>
      <p:font typeface="Nunito" pitchFamily="2" charset="0"/>
      <p:regular r:id="rId43"/>
    </p:embeddedFont>
    <p:embeddedFont>
      <p:font typeface="Nunito Light" pitchFamily="2" charset="0"/>
      <p:regular r:id="rId44"/>
      <p:italic r:id="rId45"/>
    </p:embeddedFont>
    <p:embeddedFont>
      <p:font typeface="Poppins" panose="00000500000000000000" pitchFamily="2" charset="0"/>
      <p:regular r:id="rId46"/>
    </p:embeddedFont>
    <p:embeddedFont>
      <p:font typeface="PT Sans" panose="020B0503020203020204" pitchFamily="34" charset="0"/>
      <p:regular r:id="rId47"/>
    </p:embeddedFont>
    <p:embeddedFont>
      <p:font typeface="Questrial" pitchFamily="2" charset="0"/>
      <p:regular r:id="rId48"/>
    </p:embeddedFont>
    <p:embeddedFont>
      <p:font typeface="Roboto Condensed Light" panose="02000000000000000000" pitchFamily="2" charset="0"/>
      <p:regular r:id="rId49"/>
      <p:italic r:id="rId50"/>
    </p:embeddedFont>
    <p:embeddedFont>
      <p:font typeface="Spicy Rice" panose="020B0604020202020204" charset="0"/>
      <p:bold r:id="rId51"/>
      <p:boldItalic r:id="rId52"/>
    </p:embeddedFont>
    <p:embeddedFont>
      <p:font typeface="Tahoma" panose="020B0604030504040204" pitchFamily="34" charset="0"/>
      <p:regular r:id="rId53"/>
      <p:bold r:id="rId54"/>
    </p:embeddedFont>
    <p:embeddedFont>
      <p:font typeface="UVN Banh Mi" panose="020B0604020202020204"/>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F2CE"/>
    <a:srgbClr val="35A295"/>
    <a:srgbClr val="7BC4A0"/>
    <a:srgbClr val="75C5F0"/>
    <a:srgbClr val="E76F51"/>
    <a:srgbClr val="E9C46A"/>
    <a:srgbClr val="F4A261"/>
    <a:srgbClr val="264653"/>
    <a:srgbClr val="FFFD25"/>
    <a:srgbClr val="F4A3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1236"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font" Target="fonts/font31.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5.fntdata"/><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font" Target="fonts/font29.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2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7.fntdata"/><Relationship Id="rId54"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3"/>
        <p:cNvGrpSpPr/>
        <p:nvPr/>
      </p:nvGrpSpPr>
      <p:grpSpPr>
        <a:xfrm>
          <a:off x="0" y="0"/>
          <a:ext cx="0" cy="0"/>
          <a:chOff x="0" y="0"/>
          <a:chExt cx="0" cy="0"/>
        </a:xfrm>
      </p:grpSpPr>
      <p:sp>
        <p:nvSpPr>
          <p:cNvPr id="2894" name="Google Shape;2894;gbadf322efb_0_189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5" name="Google Shape;2895;gbadf322efb_0_18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badf322ef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badf322ef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badf322ef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badf322ef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badf322ef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badf322ef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badf322ef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badf322ef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3"/>
        <p:cNvGrpSpPr/>
        <p:nvPr/>
      </p:nvGrpSpPr>
      <p:grpSpPr>
        <a:xfrm>
          <a:off x="0" y="0"/>
          <a:ext cx="0" cy="0"/>
          <a:chOff x="0" y="0"/>
          <a:chExt cx="0" cy="0"/>
        </a:xfrm>
      </p:grpSpPr>
      <p:sp>
        <p:nvSpPr>
          <p:cNvPr id="2894" name="Google Shape;2894;gbadf322efb_0_189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5" name="Google Shape;2895;gbadf322efb_0_18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badf322efb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badf322ef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b662e0629a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b662e0629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6" name="Google Shape;6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badf322ef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badf322ef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badf322ef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badf322ef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badf322ef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badf322ef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badf322ef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badf322ef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badf322ef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badf322ef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facebook.com/SlidesManiaSM/" TargetMode="External"/><Relationship Id="rId7" Type="http://schemas.openxmlformats.org/officeDocument/2006/relationships/hyperlink" Target="https://www.pinterest.com/slidesmania/" TargetMode="External"/><Relationship Id="rId2" Type="http://schemas.openxmlformats.org/officeDocument/2006/relationships/hyperlink" Target="https://slidesmania.com/questions-powerpoint-google-slides/can-i-use-these-templates/" TargetMode="External"/><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hyperlink" Target="https://twitter.com/SlidesManiaSM/"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s://www.instagram.com/slidesmania/" TargetMode="Externa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1.jpeg"/><Relationship Id="rId1" Type="http://schemas.openxmlformats.org/officeDocument/2006/relationships/slideMaster" Target="../slideMasters/slideMaster3.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824475" y="922450"/>
            <a:ext cx="5495100" cy="2355600"/>
          </a:xfrm>
          <a:prstGeom prst="rect">
            <a:avLst/>
          </a:prstGeom>
        </p:spPr>
        <p:txBody>
          <a:bodyPr spcFirstLastPara="1" wrap="square" lIns="91425" tIns="91425" rIns="91425" bIns="91425" anchor="ctr" anchorCtr="0">
            <a:normAutofit/>
          </a:bodyPr>
          <a:lstStyle>
            <a:lvl1pPr lvl="0" algn="ctr">
              <a:lnSpc>
                <a:spcPct val="60000"/>
              </a:lnSpc>
              <a:spcBef>
                <a:spcPts val="0"/>
              </a:spcBef>
              <a:spcAft>
                <a:spcPts val="0"/>
              </a:spcAft>
              <a:buClr>
                <a:schemeClr val="lt1"/>
              </a:buClr>
              <a:buSzPts val="5200"/>
              <a:buFont typeface="Permanent Marker"/>
              <a:buNone/>
              <a:defRPr sz="63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1730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Sarala"/>
              <a:buNone/>
              <a:defRPr sz="1600">
                <a:solidFill>
                  <a:schemeClr val="dk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73625" y="3049157"/>
            <a:ext cx="1994237" cy="2094277"/>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7879660" y="0"/>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149652" y="3265650"/>
            <a:ext cx="1994293" cy="1877798"/>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49697" y="-77400"/>
            <a:ext cx="1679697" cy="3343055"/>
          </a:xfrm>
          <a:custGeom>
            <a:avLst/>
            <a:gdLst/>
            <a:ahLst/>
            <a:cxnLst/>
            <a:rect l="l" t="t" r="r" b="b"/>
            <a:pathLst>
              <a:path w="45953" h="91459" extrusionOk="0">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470317" y="3108515"/>
            <a:ext cx="1123434" cy="1393873"/>
            <a:chOff x="2197575" y="2352900"/>
            <a:chExt cx="828125" cy="1027475"/>
          </a:xfrm>
        </p:grpSpPr>
        <p:sp>
          <p:nvSpPr>
            <p:cNvPr id="19" name="Google Shape;19;p2"/>
            <p:cNvSpPr/>
            <p:nvPr/>
          </p:nvSpPr>
          <p:spPr>
            <a:xfrm>
              <a:off x="2227600" y="2376300"/>
              <a:ext cx="534575" cy="269175"/>
            </a:xfrm>
            <a:custGeom>
              <a:avLst/>
              <a:gdLst/>
              <a:ahLst/>
              <a:cxnLst/>
              <a:rect l="l" t="t" r="r" b="b"/>
              <a:pathLst>
                <a:path w="21383" h="10767" extrusionOk="0">
                  <a:moveTo>
                    <a:pt x="18914" y="1"/>
                  </a:moveTo>
                  <a:cubicBezTo>
                    <a:pt x="18714" y="1"/>
                    <a:pt x="18580" y="1"/>
                    <a:pt x="18514" y="34"/>
                  </a:cubicBezTo>
                  <a:cubicBezTo>
                    <a:pt x="18180" y="201"/>
                    <a:pt x="367" y="10242"/>
                    <a:pt x="0" y="10475"/>
                  </a:cubicBezTo>
                  <a:cubicBezTo>
                    <a:pt x="467" y="10542"/>
                    <a:pt x="968" y="10709"/>
                    <a:pt x="1301" y="10742"/>
                  </a:cubicBezTo>
                  <a:cubicBezTo>
                    <a:pt x="1351" y="10759"/>
                    <a:pt x="1401" y="10767"/>
                    <a:pt x="1447" y="10767"/>
                  </a:cubicBezTo>
                  <a:cubicBezTo>
                    <a:pt x="1493" y="10767"/>
                    <a:pt x="1535" y="10759"/>
                    <a:pt x="1568" y="10742"/>
                  </a:cubicBezTo>
                  <a:cubicBezTo>
                    <a:pt x="1668" y="10709"/>
                    <a:pt x="2569" y="10208"/>
                    <a:pt x="3970" y="9474"/>
                  </a:cubicBezTo>
                  <a:cubicBezTo>
                    <a:pt x="8506" y="6973"/>
                    <a:pt x="18180" y="1569"/>
                    <a:pt x="21382" y="401"/>
                  </a:cubicBezTo>
                  <a:cubicBezTo>
                    <a:pt x="21382" y="401"/>
                    <a:pt x="19714" y="68"/>
                    <a:pt x="18914" y="1"/>
                  </a:cubicBezTo>
                  <a:close/>
                </a:path>
              </a:pathLst>
            </a:custGeom>
            <a:solidFill>
              <a:srgbClr val="F6F4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204250" y="2352900"/>
              <a:ext cx="496200" cy="286125"/>
            </a:xfrm>
            <a:custGeom>
              <a:avLst/>
              <a:gdLst/>
              <a:ahLst/>
              <a:cxnLst/>
              <a:rect l="l" t="t" r="r" b="b"/>
              <a:pathLst>
                <a:path w="19848" h="11445" extrusionOk="0">
                  <a:moveTo>
                    <a:pt x="19094" y="0"/>
                  </a:moveTo>
                  <a:cubicBezTo>
                    <a:pt x="18262" y="0"/>
                    <a:pt x="1916" y="10122"/>
                    <a:pt x="0" y="11311"/>
                  </a:cubicBezTo>
                  <a:cubicBezTo>
                    <a:pt x="42" y="11305"/>
                    <a:pt x="86" y="11302"/>
                    <a:pt x="133" y="11302"/>
                  </a:cubicBezTo>
                  <a:cubicBezTo>
                    <a:pt x="353" y="11302"/>
                    <a:pt x="632" y="11362"/>
                    <a:pt x="934" y="11444"/>
                  </a:cubicBezTo>
                  <a:cubicBezTo>
                    <a:pt x="1268" y="11244"/>
                    <a:pt x="19114" y="1137"/>
                    <a:pt x="19448" y="1004"/>
                  </a:cubicBezTo>
                  <a:cubicBezTo>
                    <a:pt x="19514" y="970"/>
                    <a:pt x="19648" y="970"/>
                    <a:pt x="19848" y="970"/>
                  </a:cubicBezTo>
                  <a:cubicBezTo>
                    <a:pt x="19848" y="970"/>
                    <a:pt x="19314" y="103"/>
                    <a:pt x="19114" y="3"/>
                  </a:cubicBezTo>
                  <a:cubicBezTo>
                    <a:pt x="19109" y="1"/>
                    <a:pt x="19102" y="0"/>
                    <a:pt x="19094"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197575" y="2634825"/>
              <a:ext cx="290225" cy="744725"/>
            </a:xfrm>
            <a:custGeom>
              <a:avLst/>
              <a:gdLst/>
              <a:ahLst/>
              <a:cxnLst/>
              <a:rect l="l" t="t" r="r" b="b"/>
              <a:pathLst>
                <a:path w="11609" h="29789" extrusionOk="0">
                  <a:moveTo>
                    <a:pt x="267" y="1"/>
                  </a:moveTo>
                  <a:cubicBezTo>
                    <a:pt x="167" y="67"/>
                    <a:pt x="101" y="134"/>
                    <a:pt x="101" y="134"/>
                  </a:cubicBezTo>
                  <a:cubicBezTo>
                    <a:pt x="0" y="634"/>
                    <a:pt x="8206" y="28654"/>
                    <a:pt x="8573" y="29021"/>
                  </a:cubicBezTo>
                  <a:cubicBezTo>
                    <a:pt x="8940" y="29388"/>
                    <a:pt x="11042" y="29755"/>
                    <a:pt x="11609" y="29789"/>
                  </a:cubicBezTo>
                  <a:lnTo>
                    <a:pt x="2502" y="401"/>
                  </a:lnTo>
                  <a:cubicBezTo>
                    <a:pt x="2169" y="368"/>
                    <a:pt x="1668" y="234"/>
                    <a:pt x="1201" y="134"/>
                  </a:cubicBezTo>
                  <a:cubicBezTo>
                    <a:pt x="834" y="34"/>
                    <a:pt x="501" y="1"/>
                    <a:pt x="267"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260125" y="2613150"/>
              <a:ext cx="288550" cy="767225"/>
            </a:xfrm>
            <a:custGeom>
              <a:avLst/>
              <a:gdLst/>
              <a:ahLst/>
              <a:cxnLst/>
              <a:rect l="l" t="t" r="r" b="b"/>
              <a:pathLst>
                <a:path w="11542" h="30689" extrusionOk="0">
                  <a:moveTo>
                    <a:pt x="2669" y="0"/>
                  </a:moveTo>
                  <a:cubicBezTo>
                    <a:pt x="1268" y="734"/>
                    <a:pt x="367" y="1235"/>
                    <a:pt x="267" y="1268"/>
                  </a:cubicBezTo>
                  <a:cubicBezTo>
                    <a:pt x="250" y="1301"/>
                    <a:pt x="209" y="1318"/>
                    <a:pt x="159" y="1318"/>
                  </a:cubicBezTo>
                  <a:cubicBezTo>
                    <a:pt x="109" y="1318"/>
                    <a:pt x="50" y="1301"/>
                    <a:pt x="0" y="1268"/>
                  </a:cubicBezTo>
                  <a:lnTo>
                    <a:pt x="0" y="1268"/>
                  </a:lnTo>
                  <a:lnTo>
                    <a:pt x="9107" y="30689"/>
                  </a:lnTo>
                  <a:cubicBezTo>
                    <a:pt x="9240" y="30689"/>
                    <a:pt x="10174" y="30222"/>
                    <a:pt x="11542" y="29521"/>
                  </a:cubicBezTo>
                  <a:lnTo>
                    <a:pt x="2669" y="0"/>
                  </a:ln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26825" y="2381400"/>
              <a:ext cx="698875" cy="970625"/>
            </a:xfrm>
            <a:custGeom>
              <a:avLst/>
              <a:gdLst/>
              <a:ahLst/>
              <a:cxnLst/>
              <a:rect l="l" t="t" r="r" b="b"/>
              <a:pathLst>
                <a:path w="27955" h="38825" extrusionOk="0">
                  <a:moveTo>
                    <a:pt x="18296" y="1"/>
                  </a:moveTo>
                  <a:cubicBezTo>
                    <a:pt x="18112" y="1"/>
                    <a:pt x="17797" y="72"/>
                    <a:pt x="17413" y="264"/>
                  </a:cubicBezTo>
                  <a:cubicBezTo>
                    <a:pt x="14211" y="1398"/>
                    <a:pt x="4537" y="6802"/>
                    <a:pt x="1" y="9304"/>
                  </a:cubicBezTo>
                  <a:lnTo>
                    <a:pt x="8874" y="38825"/>
                  </a:lnTo>
                  <a:cubicBezTo>
                    <a:pt x="14378" y="35956"/>
                    <a:pt x="27387" y="28651"/>
                    <a:pt x="27621" y="27884"/>
                  </a:cubicBezTo>
                  <a:cubicBezTo>
                    <a:pt x="27954" y="26983"/>
                    <a:pt x="19448" y="731"/>
                    <a:pt x="18447" y="30"/>
                  </a:cubicBezTo>
                  <a:cubicBezTo>
                    <a:pt x="18419" y="12"/>
                    <a:pt x="18367" y="1"/>
                    <a:pt x="18296" y="1"/>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596200" y="2942100"/>
              <a:ext cx="44225" cy="40950"/>
            </a:xfrm>
            <a:custGeom>
              <a:avLst/>
              <a:gdLst/>
              <a:ahLst/>
              <a:cxnLst/>
              <a:rect l="l" t="t" r="r" b="b"/>
              <a:pathLst>
                <a:path w="1769" h="1638" extrusionOk="0">
                  <a:moveTo>
                    <a:pt x="845" y="1"/>
                  </a:moveTo>
                  <a:cubicBezTo>
                    <a:pt x="469" y="1"/>
                    <a:pt x="130" y="308"/>
                    <a:pt x="100" y="719"/>
                  </a:cubicBezTo>
                  <a:cubicBezTo>
                    <a:pt x="0" y="1186"/>
                    <a:pt x="334" y="1586"/>
                    <a:pt x="801" y="1620"/>
                  </a:cubicBezTo>
                  <a:cubicBezTo>
                    <a:pt x="857" y="1632"/>
                    <a:pt x="912" y="1637"/>
                    <a:pt x="966" y="1637"/>
                  </a:cubicBezTo>
                  <a:cubicBezTo>
                    <a:pt x="1359" y="1637"/>
                    <a:pt x="1676" y="1330"/>
                    <a:pt x="1735" y="919"/>
                  </a:cubicBezTo>
                  <a:cubicBezTo>
                    <a:pt x="1768" y="452"/>
                    <a:pt x="1435" y="52"/>
                    <a:pt x="1001" y="18"/>
                  </a:cubicBezTo>
                  <a:cubicBezTo>
                    <a:pt x="949" y="6"/>
                    <a:pt x="896" y="1"/>
                    <a:pt x="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778000" y="2860600"/>
              <a:ext cx="43375" cy="41325"/>
            </a:xfrm>
            <a:custGeom>
              <a:avLst/>
              <a:gdLst/>
              <a:ahLst/>
              <a:cxnLst/>
              <a:rect l="l" t="t" r="r" b="b"/>
              <a:pathLst>
                <a:path w="1735" h="1653" extrusionOk="0">
                  <a:moveTo>
                    <a:pt x="882" y="1"/>
                  </a:moveTo>
                  <a:cubicBezTo>
                    <a:pt x="467" y="1"/>
                    <a:pt x="128" y="314"/>
                    <a:pt x="67" y="710"/>
                  </a:cubicBezTo>
                  <a:cubicBezTo>
                    <a:pt x="0" y="1177"/>
                    <a:pt x="334" y="1611"/>
                    <a:pt x="801" y="1644"/>
                  </a:cubicBezTo>
                  <a:cubicBezTo>
                    <a:pt x="838" y="1650"/>
                    <a:pt x="875" y="1652"/>
                    <a:pt x="912" y="1652"/>
                  </a:cubicBezTo>
                  <a:cubicBezTo>
                    <a:pt x="1306" y="1652"/>
                    <a:pt x="1671" y="1340"/>
                    <a:pt x="1701" y="943"/>
                  </a:cubicBezTo>
                  <a:cubicBezTo>
                    <a:pt x="1735" y="476"/>
                    <a:pt x="1401" y="43"/>
                    <a:pt x="1001" y="9"/>
                  </a:cubicBezTo>
                  <a:cubicBezTo>
                    <a:pt x="961" y="4"/>
                    <a:pt x="921" y="1"/>
                    <a:pt x="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95425" y="2959550"/>
              <a:ext cx="66750" cy="32700"/>
            </a:xfrm>
            <a:custGeom>
              <a:avLst/>
              <a:gdLst/>
              <a:ahLst/>
              <a:cxnLst/>
              <a:rect l="l" t="t" r="r" b="b"/>
              <a:pathLst>
                <a:path w="2670" h="1308" extrusionOk="0">
                  <a:moveTo>
                    <a:pt x="1" y="1222"/>
                  </a:moveTo>
                  <a:cubicBezTo>
                    <a:pt x="1" y="1223"/>
                    <a:pt x="1" y="1223"/>
                    <a:pt x="1" y="1223"/>
                  </a:cubicBezTo>
                  <a:cubicBezTo>
                    <a:pt x="2" y="1223"/>
                    <a:pt x="2" y="1223"/>
                    <a:pt x="3" y="1222"/>
                  </a:cubicBezTo>
                  <a:lnTo>
                    <a:pt x="3" y="1222"/>
                  </a:lnTo>
                  <a:cubicBezTo>
                    <a:pt x="2" y="1222"/>
                    <a:pt x="1" y="1222"/>
                    <a:pt x="1" y="1222"/>
                  </a:cubicBezTo>
                  <a:close/>
                  <a:moveTo>
                    <a:pt x="2157" y="1"/>
                  </a:moveTo>
                  <a:cubicBezTo>
                    <a:pt x="1912" y="1"/>
                    <a:pt x="1588" y="50"/>
                    <a:pt x="1202" y="221"/>
                  </a:cubicBezTo>
                  <a:cubicBezTo>
                    <a:pt x="344" y="634"/>
                    <a:pt x="31" y="1198"/>
                    <a:pt x="3" y="1222"/>
                  </a:cubicBezTo>
                  <a:lnTo>
                    <a:pt x="3" y="1222"/>
                  </a:lnTo>
                  <a:cubicBezTo>
                    <a:pt x="202" y="1275"/>
                    <a:pt x="423" y="1307"/>
                    <a:pt x="648" y="1307"/>
                  </a:cubicBezTo>
                  <a:cubicBezTo>
                    <a:pt x="987" y="1307"/>
                    <a:pt x="1335" y="1235"/>
                    <a:pt x="1635" y="1055"/>
                  </a:cubicBezTo>
                  <a:cubicBezTo>
                    <a:pt x="2102" y="855"/>
                    <a:pt x="2436" y="488"/>
                    <a:pt x="2669" y="88"/>
                  </a:cubicBezTo>
                  <a:cubicBezTo>
                    <a:pt x="2669" y="88"/>
                    <a:pt x="2484" y="1"/>
                    <a:pt x="2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664575" y="2918650"/>
              <a:ext cx="110100" cy="72300"/>
            </a:xfrm>
            <a:custGeom>
              <a:avLst/>
              <a:gdLst/>
              <a:ahLst/>
              <a:cxnLst/>
              <a:rect l="l" t="t" r="r" b="b"/>
              <a:pathLst>
                <a:path w="4404" h="2892" extrusionOk="0">
                  <a:moveTo>
                    <a:pt x="3700" y="1"/>
                  </a:moveTo>
                  <a:cubicBezTo>
                    <a:pt x="3168" y="1"/>
                    <a:pt x="2875" y="1052"/>
                    <a:pt x="2102" y="1190"/>
                  </a:cubicBezTo>
                  <a:cubicBezTo>
                    <a:pt x="1201" y="1357"/>
                    <a:pt x="234" y="1023"/>
                    <a:pt x="67" y="1724"/>
                  </a:cubicBezTo>
                  <a:cubicBezTo>
                    <a:pt x="0" y="2291"/>
                    <a:pt x="534" y="2724"/>
                    <a:pt x="1235" y="2891"/>
                  </a:cubicBezTo>
                  <a:cubicBezTo>
                    <a:pt x="1235" y="2891"/>
                    <a:pt x="1568" y="2291"/>
                    <a:pt x="2436" y="1857"/>
                  </a:cubicBezTo>
                  <a:cubicBezTo>
                    <a:pt x="2806" y="1665"/>
                    <a:pt x="3121" y="1608"/>
                    <a:pt x="3362" y="1608"/>
                  </a:cubicBezTo>
                  <a:cubicBezTo>
                    <a:pt x="3707" y="1608"/>
                    <a:pt x="3903" y="1724"/>
                    <a:pt x="3903" y="1724"/>
                  </a:cubicBezTo>
                  <a:cubicBezTo>
                    <a:pt x="4337" y="1057"/>
                    <a:pt x="4404" y="356"/>
                    <a:pt x="4070" y="156"/>
                  </a:cubicBezTo>
                  <a:cubicBezTo>
                    <a:pt x="3932" y="46"/>
                    <a:pt x="3810" y="1"/>
                    <a:pt x="3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572850" y="2997600"/>
              <a:ext cx="91750" cy="91750"/>
            </a:xfrm>
            <a:custGeom>
              <a:avLst/>
              <a:gdLst/>
              <a:ahLst/>
              <a:cxnLst/>
              <a:rect l="l" t="t" r="r" b="b"/>
              <a:pathLst>
                <a:path w="3670" h="3670" extrusionOk="0">
                  <a:moveTo>
                    <a:pt x="1835" y="0"/>
                  </a:moveTo>
                  <a:cubicBezTo>
                    <a:pt x="834" y="0"/>
                    <a:pt x="0" y="834"/>
                    <a:pt x="0" y="1835"/>
                  </a:cubicBezTo>
                  <a:cubicBezTo>
                    <a:pt x="0" y="2835"/>
                    <a:pt x="834" y="3669"/>
                    <a:pt x="1835" y="3669"/>
                  </a:cubicBezTo>
                  <a:cubicBezTo>
                    <a:pt x="2836" y="3669"/>
                    <a:pt x="3669" y="2835"/>
                    <a:pt x="3669" y="1835"/>
                  </a:cubicBezTo>
                  <a:cubicBezTo>
                    <a:pt x="3669" y="834"/>
                    <a:pt x="2836" y="0"/>
                    <a:pt x="1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807175" y="2895850"/>
              <a:ext cx="91750" cy="91750"/>
            </a:xfrm>
            <a:custGeom>
              <a:avLst/>
              <a:gdLst/>
              <a:ahLst/>
              <a:cxnLst/>
              <a:rect l="l" t="t" r="r" b="b"/>
              <a:pathLst>
                <a:path w="3670" h="3670" extrusionOk="0">
                  <a:moveTo>
                    <a:pt x="1835" y="0"/>
                  </a:moveTo>
                  <a:cubicBezTo>
                    <a:pt x="801" y="0"/>
                    <a:pt x="1" y="834"/>
                    <a:pt x="1" y="1835"/>
                  </a:cubicBezTo>
                  <a:cubicBezTo>
                    <a:pt x="1" y="2869"/>
                    <a:pt x="801" y="3670"/>
                    <a:pt x="1835" y="3670"/>
                  </a:cubicBezTo>
                  <a:cubicBezTo>
                    <a:pt x="2836" y="3670"/>
                    <a:pt x="3670" y="2869"/>
                    <a:pt x="3670" y="1835"/>
                  </a:cubicBezTo>
                  <a:cubicBezTo>
                    <a:pt x="3670" y="834"/>
                    <a:pt x="2836" y="0"/>
                    <a:pt x="1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a:off x="7436397" y="3710244"/>
            <a:ext cx="215141" cy="18969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73200" y="1881710"/>
            <a:ext cx="164686" cy="14521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01950" y="34967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79125" y="2050208"/>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330075" y="110444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5;p2"/>
          <p:cNvGrpSpPr/>
          <p:nvPr/>
        </p:nvGrpSpPr>
        <p:grpSpPr>
          <a:xfrm>
            <a:off x="7996105" y="287330"/>
            <a:ext cx="875394" cy="1608910"/>
            <a:chOff x="4773575" y="1104625"/>
            <a:chExt cx="785600" cy="1443875"/>
          </a:xfrm>
        </p:grpSpPr>
        <p:sp>
          <p:nvSpPr>
            <p:cNvPr id="36" name="Google Shape;36;p2"/>
            <p:cNvSpPr/>
            <p:nvPr/>
          </p:nvSpPr>
          <p:spPr>
            <a:xfrm>
              <a:off x="4803600" y="2410500"/>
              <a:ext cx="168475" cy="138000"/>
            </a:xfrm>
            <a:custGeom>
              <a:avLst/>
              <a:gdLst/>
              <a:ahLst/>
              <a:cxnLst/>
              <a:rect l="l" t="t" r="r" b="b"/>
              <a:pathLst>
                <a:path w="6739" h="5520" extrusionOk="0">
                  <a:moveTo>
                    <a:pt x="1" y="1"/>
                  </a:moveTo>
                  <a:cubicBezTo>
                    <a:pt x="501" y="2936"/>
                    <a:pt x="1001" y="5304"/>
                    <a:pt x="1335" y="5471"/>
                  </a:cubicBezTo>
                  <a:cubicBezTo>
                    <a:pt x="1390" y="5504"/>
                    <a:pt x="1463" y="5520"/>
                    <a:pt x="1550" y="5520"/>
                  </a:cubicBezTo>
                  <a:cubicBezTo>
                    <a:pt x="2355" y="5520"/>
                    <a:pt x="4452" y="4187"/>
                    <a:pt x="6739" y="2502"/>
                  </a:cubicBezTo>
                  <a:cubicBezTo>
                    <a:pt x="3036" y="2169"/>
                    <a:pt x="67" y="1"/>
                    <a:pt x="67"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074625" y="1104625"/>
              <a:ext cx="484550" cy="326875"/>
            </a:xfrm>
            <a:custGeom>
              <a:avLst/>
              <a:gdLst/>
              <a:ahLst/>
              <a:cxnLst/>
              <a:rect l="l" t="t" r="r" b="b"/>
              <a:pathLst>
                <a:path w="19382" h="13075" extrusionOk="0">
                  <a:moveTo>
                    <a:pt x="7131" y="0"/>
                  </a:moveTo>
                  <a:cubicBezTo>
                    <a:pt x="5649" y="0"/>
                    <a:pt x="4359" y="267"/>
                    <a:pt x="3503" y="865"/>
                  </a:cubicBezTo>
                  <a:cubicBezTo>
                    <a:pt x="2669" y="1466"/>
                    <a:pt x="1402" y="3901"/>
                    <a:pt x="1" y="7370"/>
                  </a:cubicBezTo>
                  <a:cubicBezTo>
                    <a:pt x="1" y="7370"/>
                    <a:pt x="5204" y="10839"/>
                    <a:pt x="17280" y="13074"/>
                  </a:cubicBezTo>
                  <a:cubicBezTo>
                    <a:pt x="18614" y="9038"/>
                    <a:pt x="19381" y="6169"/>
                    <a:pt x="19114" y="5535"/>
                  </a:cubicBezTo>
                  <a:cubicBezTo>
                    <a:pt x="17812" y="2429"/>
                    <a:pt x="11599" y="0"/>
                    <a:pt x="7131"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055450" y="1288850"/>
              <a:ext cx="451175" cy="194350"/>
            </a:xfrm>
            <a:custGeom>
              <a:avLst/>
              <a:gdLst/>
              <a:ahLst/>
              <a:cxnLst/>
              <a:rect l="l" t="t" r="r" b="b"/>
              <a:pathLst>
                <a:path w="18047" h="7774" extrusionOk="0">
                  <a:moveTo>
                    <a:pt x="767" y="1"/>
                  </a:moveTo>
                  <a:lnTo>
                    <a:pt x="767" y="1"/>
                  </a:lnTo>
                  <a:cubicBezTo>
                    <a:pt x="767" y="1"/>
                    <a:pt x="767" y="1"/>
                    <a:pt x="768" y="1"/>
                  </a:cubicBezTo>
                  <a:lnTo>
                    <a:pt x="768" y="1"/>
                  </a:lnTo>
                  <a:cubicBezTo>
                    <a:pt x="768" y="1"/>
                    <a:pt x="768" y="1"/>
                    <a:pt x="768" y="1"/>
                  </a:cubicBezTo>
                  <a:cubicBezTo>
                    <a:pt x="767" y="1"/>
                    <a:pt x="767" y="1"/>
                    <a:pt x="767" y="1"/>
                  </a:cubicBezTo>
                  <a:close/>
                  <a:moveTo>
                    <a:pt x="768" y="1"/>
                  </a:moveTo>
                  <a:lnTo>
                    <a:pt x="768" y="1"/>
                  </a:lnTo>
                  <a:cubicBezTo>
                    <a:pt x="501" y="602"/>
                    <a:pt x="267" y="1202"/>
                    <a:pt x="0" y="1836"/>
                  </a:cubicBezTo>
                  <a:cubicBezTo>
                    <a:pt x="0" y="1836"/>
                    <a:pt x="2469" y="3837"/>
                    <a:pt x="8173" y="5705"/>
                  </a:cubicBezTo>
                  <a:cubicBezTo>
                    <a:pt x="13643" y="7506"/>
                    <a:pt x="17379" y="7773"/>
                    <a:pt x="17379" y="7773"/>
                  </a:cubicBezTo>
                  <a:cubicBezTo>
                    <a:pt x="17613" y="7039"/>
                    <a:pt x="17846" y="6372"/>
                    <a:pt x="18047" y="5705"/>
                  </a:cubicBezTo>
                  <a:cubicBezTo>
                    <a:pt x="6114" y="3497"/>
                    <a:pt x="826" y="50"/>
                    <a:pt x="768"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033775" y="1334725"/>
              <a:ext cx="456175" cy="204350"/>
            </a:xfrm>
            <a:custGeom>
              <a:avLst/>
              <a:gdLst/>
              <a:ahLst/>
              <a:cxnLst/>
              <a:rect l="l" t="t" r="r" b="b"/>
              <a:pathLst>
                <a:path w="18247" h="8174" extrusionOk="0">
                  <a:moveTo>
                    <a:pt x="901" y="1"/>
                  </a:moveTo>
                  <a:cubicBezTo>
                    <a:pt x="634" y="768"/>
                    <a:pt x="300" y="1535"/>
                    <a:pt x="0" y="2336"/>
                  </a:cubicBezTo>
                  <a:cubicBezTo>
                    <a:pt x="0" y="2336"/>
                    <a:pt x="3369" y="4637"/>
                    <a:pt x="8406" y="6305"/>
                  </a:cubicBezTo>
                  <a:cubicBezTo>
                    <a:pt x="13009" y="7806"/>
                    <a:pt x="17479" y="8173"/>
                    <a:pt x="17479" y="8173"/>
                  </a:cubicBezTo>
                  <a:cubicBezTo>
                    <a:pt x="17746" y="7373"/>
                    <a:pt x="18013" y="6639"/>
                    <a:pt x="18246" y="5872"/>
                  </a:cubicBezTo>
                  <a:cubicBezTo>
                    <a:pt x="18246" y="5872"/>
                    <a:pt x="14477" y="5638"/>
                    <a:pt x="9073" y="3870"/>
                  </a:cubicBezTo>
                  <a:cubicBezTo>
                    <a:pt x="3369" y="2002"/>
                    <a:pt x="901" y="1"/>
                    <a:pt x="901"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776925" y="1393100"/>
              <a:ext cx="692175" cy="914025"/>
            </a:xfrm>
            <a:custGeom>
              <a:avLst/>
              <a:gdLst/>
              <a:ahLst/>
              <a:cxnLst/>
              <a:rect l="l" t="t" r="r" b="b"/>
              <a:pathLst>
                <a:path w="27687" h="36561" extrusionOk="0">
                  <a:moveTo>
                    <a:pt x="10141" y="1"/>
                  </a:moveTo>
                  <a:cubicBezTo>
                    <a:pt x="5738" y="11709"/>
                    <a:pt x="500" y="28988"/>
                    <a:pt x="100" y="30189"/>
                  </a:cubicBezTo>
                  <a:cubicBezTo>
                    <a:pt x="67" y="30289"/>
                    <a:pt x="0" y="30389"/>
                    <a:pt x="0" y="30523"/>
                  </a:cubicBezTo>
                  <a:cubicBezTo>
                    <a:pt x="247" y="30369"/>
                    <a:pt x="1432" y="29503"/>
                    <a:pt x="2137" y="29503"/>
                  </a:cubicBezTo>
                  <a:cubicBezTo>
                    <a:pt x="2196" y="29503"/>
                    <a:pt x="2251" y="29509"/>
                    <a:pt x="2302" y="29522"/>
                  </a:cubicBezTo>
                  <a:cubicBezTo>
                    <a:pt x="3436" y="29789"/>
                    <a:pt x="3669" y="31457"/>
                    <a:pt x="4103" y="31657"/>
                  </a:cubicBezTo>
                  <a:cubicBezTo>
                    <a:pt x="4152" y="31678"/>
                    <a:pt x="4211" y="31687"/>
                    <a:pt x="4278" y="31687"/>
                  </a:cubicBezTo>
                  <a:cubicBezTo>
                    <a:pt x="4774" y="31687"/>
                    <a:pt x="5723" y="31183"/>
                    <a:pt x="6473" y="31183"/>
                  </a:cubicBezTo>
                  <a:cubicBezTo>
                    <a:pt x="6589" y="31183"/>
                    <a:pt x="6701" y="31195"/>
                    <a:pt x="6805" y="31223"/>
                  </a:cubicBezTo>
                  <a:cubicBezTo>
                    <a:pt x="7806" y="31523"/>
                    <a:pt x="8106" y="33325"/>
                    <a:pt x="8473" y="33491"/>
                  </a:cubicBezTo>
                  <a:cubicBezTo>
                    <a:pt x="8543" y="33517"/>
                    <a:pt x="8619" y="33528"/>
                    <a:pt x="8700" y="33528"/>
                  </a:cubicBezTo>
                  <a:cubicBezTo>
                    <a:pt x="9239" y="33528"/>
                    <a:pt x="10012" y="33040"/>
                    <a:pt x="10698" y="33040"/>
                  </a:cubicBezTo>
                  <a:cubicBezTo>
                    <a:pt x="10851" y="33040"/>
                    <a:pt x="11000" y="33065"/>
                    <a:pt x="11141" y="33124"/>
                  </a:cubicBezTo>
                  <a:cubicBezTo>
                    <a:pt x="12142" y="33491"/>
                    <a:pt x="11842" y="35226"/>
                    <a:pt x="12476" y="35526"/>
                  </a:cubicBezTo>
                  <a:cubicBezTo>
                    <a:pt x="12516" y="35549"/>
                    <a:pt x="12563" y="35559"/>
                    <a:pt x="12617" y="35559"/>
                  </a:cubicBezTo>
                  <a:cubicBezTo>
                    <a:pt x="13055" y="35559"/>
                    <a:pt x="13919" y="34884"/>
                    <a:pt x="14589" y="34884"/>
                  </a:cubicBezTo>
                  <a:cubicBezTo>
                    <a:pt x="14800" y="34884"/>
                    <a:pt x="14991" y="34951"/>
                    <a:pt x="15144" y="35126"/>
                  </a:cubicBezTo>
                  <a:cubicBezTo>
                    <a:pt x="15344" y="35326"/>
                    <a:pt x="15611" y="36494"/>
                    <a:pt x="15511" y="36560"/>
                  </a:cubicBezTo>
                  <a:cubicBezTo>
                    <a:pt x="15611" y="36527"/>
                    <a:pt x="15611" y="36494"/>
                    <a:pt x="15645" y="36460"/>
                  </a:cubicBezTo>
                  <a:cubicBezTo>
                    <a:pt x="16479" y="35193"/>
                    <a:pt x="23417" y="18014"/>
                    <a:pt x="27687" y="5838"/>
                  </a:cubicBezTo>
                  <a:cubicBezTo>
                    <a:pt x="27687" y="5838"/>
                    <a:pt x="23250" y="5471"/>
                    <a:pt x="18647" y="3970"/>
                  </a:cubicBezTo>
                  <a:cubicBezTo>
                    <a:pt x="13610" y="2302"/>
                    <a:pt x="10241" y="1"/>
                    <a:pt x="10141" y="1"/>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773575" y="2129825"/>
              <a:ext cx="394475" cy="342400"/>
            </a:xfrm>
            <a:custGeom>
              <a:avLst/>
              <a:gdLst/>
              <a:ahLst/>
              <a:cxnLst/>
              <a:rect l="l" t="t" r="r" b="b"/>
              <a:pathLst>
                <a:path w="15779" h="13696" extrusionOk="0">
                  <a:moveTo>
                    <a:pt x="2351" y="1"/>
                  </a:moveTo>
                  <a:cubicBezTo>
                    <a:pt x="1690" y="1"/>
                    <a:pt x="450" y="866"/>
                    <a:pt x="234" y="1020"/>
                  </a:cubicBezTo>
                  <a:cubicBezTo>
                    <a:pt x="1" y="2588"/>
                    <a:pt x="568" y="7358"/>
                    <a:pt x="1202" y="11194"/>
                  </a:cubicBezTo>
                  <a:lnTo>
                    <a:pt x="1268" y="11194"/>
                  </a:lnTo>
                  <a:cubicBezTo>
                    <a:pt x="1268" y="11194"/>
                    <a:pt x="4237" y="13362"/>
                    <a:pt x="7940" y="13696"/>
                  </a:cubicBezTo>
                  <a:cubicBezTo>
                    <a:pt x="11209" y="11328"/>
                    <a:pt x="14878" y="8192"/>
                    <a:pt x="15712" y="7091"/>
                  </a:cubicBezTo>
                  <a:cubicBezTo>
                    <a:pt x="15779" y="7025"/>
                    <a:pt x="15545" y="5857"/>
                    <a:pt x="15312" y="5657"/>
                  </a:cubicBezTo>
                  <a:cubicBezTo>
                    <a:pt x="15158" y="5481"/>
                    <a:pt x="14968" y="5415"/>
                    <a:pt x="14759" y="5415"/>
                  </a:cubicBezTo>
                  <a:cubicBezTo>
                    <a:pt x="14106" y="5415"/>
                    <a:pt x="13275" y="6065"/>
                    <a:pt x="12836" y="6065"/>
                  </a:cubicBezTo>
                  <a:cubicBezTo>
                    <a:pt x="12774" y="6065"/>
                    <a:pt x="12721" y="6052"/>
                    <a:pt x="12676" y="6024"/>
                  </a:cubicBezTo>
                  <a:cubicBezTo>
                    <a:pt x="12076" y="5724"/>
                    <a:pt x="12343" y="3989"/>
                    <a:pt x="11342" y="3589"/>
                  </a:cubicBezTo>
                  <a:cubicBezTo>
                    <a:pt x="11212" y="3539"/>
                    <a:pt x="11076" y="3518"/>
                    <a:pt x="10935" y="3518"/>
                  </a:cubicBezTo>
                  <a:cubicBezTo>
                    <a:pt x="10241" y="3518"/>
                    <a:pt x="9453" y="4026"/>
                    <a:pt x="8924" y="4026"/>
                  </a:cubicBezTo>
                  <a:cubicBezTo>
                    <a:pt x="8846" y="4026"/>
                    <a:pt x="8773" y="4015"/>
                    <a:pt x="8707" y="3989"/>
                  </a:cubicBezTo>
                  <a:cubicBezTo>
                    <a:pt x="8273" y="3822"/>
                    <a:pt x="8006" y="2021"/>
                    <a:pt x="7039" y="1721"/>
                  </a:cubicBezTo>
                  <a:cubicBezTo>
                    <a:pt x="6931" y="1693"/>
                    <a:pt x="6816" y="1680"/>
                    <a:pt x="6696" y="1680"/>
                  </a:cubicBezTo>
                  <a:cubicBezTo>
                    <a:pt x="5927" y="1680"/>
                    <a:pt x="4976" y="2185"/>
                    <a:pt x="4479" y="2185"/>
                  </a:cubicBezTo>
                  <a:cubicBezTo>
                    <a:pt x="4412" y="2185"/>
                    <a:pt x="4353" y="2175"/>
                    <a:pt x="4304" y="2154"/>
                  </a:cubicBezTo>
                  <a:cubicBezTo>
                    <a:pt x="3837" y="1921"/>
                    <a:pt x="3603" y="320"/>
                    <a:pt x="2502" y="20"/>
                  </a:cubicBezTo>
                  <a:cubicBezTo>
                    <a:pt x="2457" y="7"/>
                    <a:pt x="2406" y="1"/>
                    <a:pt x="2351" y="1"/>
                  </a:cubicBez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121650" y="1579550"/>
              <a:ext cx="242975" cy="587625"/>
            </a:xfrm>
            <a:custGeom>
              <a:avLst/>
              <a:gdLst/>
              <a:ahLst/>
              <a:cxnLst/>
              <a:rect l="l" t="t" r="r" b="b"/>
              <a:pathLst>
                <a:path w="9719" h="23505" extrusionOk="0">
                  <a:moveTo>
                    <a:pt x="9397" y="0"/>
                  </a:moveTo>
                  <a:cubicBezTo>
                    <a:pt x="9336" y="0"/>
                    <a:pt x="9275" y="25"/>
                    <a:pt x="9228" y="81"/>
                  </a:cubicBezTo>
                  <a:cubicBezTo>
                    <a:pt x="8794" y="682"/>
                    <a:pt x="8527" y="1382"/>
                    <a:pt x="8227" y="2050"/>
                  </a:cubicBezTo>
                  <a:cubicBezTo>
                    <a:pt x="7960" y="2750"/>
                    <a:pt x="7660" y="3517"/>
                    <a:pt x="7393" y="4218"/>
                  </a:cubicBezTo>
                  <a:cubicBezTo>
                    <a:pt x="6893" y="5719"/>
                    <a:pt x="6492" y="7253"/>
                    <a:pt x="5992" y="8754"/>
                  </a:cubicBezTo>
                  <a:cubicBezTo>
                    <a:pt x="4958" y="11957"/>
                    <a:pt x="3357" y="14892"/>
                    <a:pt x="2022" y="17994"/>
                  </a:cubicBezTo>
                  <a:cubicBezTo>
                    <a:pt x="1289" y="19729"/>
                    <a:pt x="555" y="21497"/>
                    <a:pt x="21" y="23365"/>
                  </a:cubicBezTo>
                  <a:cubicBezTo>
                    <a:pt x="0" y="23447"/>
                    <a:pt x="56" y="23504"/>
                    <a:pt x="118" y="23504"/>
                  </a:cubicBezTo>
                  <a:cubicBezTo>
                    <a:pt x="156" y="23504"/>
                    <a:pt x="196" y="23482"/>
                    <a:pt x="221" y="23432"/>
                  </a:cubicBezTo>
                  <a:cubicBezTo>
                    <a:pt x="1856" y="20496"/>
                    <a:pt x="3056" y="17260"/>
                    <a:pt x="4624" y="14258"/>
                  </a:cubicBezTo>
                  <a:cubicBezTo>
                    <a:pt x="6059" y="11423"/>
                    <a:pt x="6959" y="8421"/>
                    <a:pt x="7860" y="5419"/>
                  </a:cubicBezTo>
                  <a:cubicBezTo>
                    <a:pt x="8127" y="4551"/>
                    <a:pt x="8360" y="3717"/>
                    <a:pt x="8694" y="2850"/>
                  </a:cubicBezTo>
                  <a:cubicBezTo>
                    <a:pt x="8994" y="2016"/>
                    <a:pt x="9461" y="1182"/>
                    <a:pt x="9695" y="348"/>
                  </a:cubicBezTo>
                  <a:cubicBezTo>
                    <a:pt x="9718" y="157"/>
                    <a:pt x="9554" y="0"/>
                    <a:pt x="9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88925" y="1482450"/>
              <a:ext cx="244100" cy="614850"/>
            </a:xfrm>
            <a:custGeom>
              <a:avLst/>
              <a:gdLst/>
              <a:ahLst/>
              <a:cxnLst/>
              <a:rect l="l" t="t" r="r" b="b"/>
              <a:pathLst>
                <a:path w="9764" h="24594" extrusionOk="0">
                  <a:moveTo>
                    <a:pt x="9550" y="1"/>
                  </a:moveTo>
                  <a:cubicBezTo>
                    <a:pt x="9517" y="1"/>
                    <a:pt x="9485" y="20"/>
                    <a:pt x="9463" y="63"/>
                  </a:cubicBezTo>
                  <a:cubicBezTo>
                    <a:pt x="9130" y="430"/>
                    <a:pt x="8996" y="897"/>
                    <a:pt x="8830" y="1364"/>
                  </a:cubicBezTo>
                  <a:lnTo>
                    <a:pt x="8329" y="2831"/>
                  </a:lnTo>
                  <a:cubicBezTo>
                    <a:pt x="7996" y="3865"/>
                    <a:pt x="7629" y="4799"/>
                    <a:pt x="7262" y="5800"/>
                  </a:cubicBezTo>
                  <a:cubicBezTo>
                    <a:pt x="6461" y="7902"/>
                    <a:pt x="5627" y="9970"/>
                    <a:pt x="4793" y="12071"/>
                  </a:cubicBezTo>
                  <a:cubicBezTo>
                    <a:pt x="3959" y="14073"/>
                    <a:pt x="3159" y="16074"/>
                    <a:pt x="2325" y="18109"/>
                  </a:cubicBezTo>
                  <a:cubicBezTo>
                    <a:pt x="1491" y="20210"/>
                    <a:pt x="624" y="22245"/>
                    <a:pt x="23" y="24413"/>
                  </a:cubicBezTo>
                  <a:cubicBezTo>
                    <a:pt x="1" y="24527"/>
                    <a:pt x="86" y="24594"/>
                    <a:pt x="174" y="24594"/>
                  </a:cubicBezTo>
                  <a:cubicBezTo>
                    <a:pt x="216" y="24594"/>
                    <a:pt x="258" y="24579"/>
                    <a:pt x="290" y="24547"/>
                  </a:cubicBezTo>
                  <a:cubicBezTo>
                    <a:pt x="1324" y="22646"/>
                    <a:pt x="2025" y="20611"/>
                    <a:pt x="2825" y="18643"/>
                  </a:cubicBezTo>
                  <a:cubicBezTo>
                    <a:pt x="3659" y="16574"/>
                    <a:pt x="4460" y="14473"/>
                    <a:pt x="5260" y="12405"/>
                  </a:cubicBezTo>
                  <a:cubicBezTo>
                    <a:pt x="6028" y="10337"/>
                    <a:pt x="6862" y="8369"/>
                    <a:pt x="7662" y="6300"/>
                  </a:cubicBezTo>
                  <a:cubicBezTo>
                    <a:pt x="8029" y="5300"/>
                    <a:pt x="8463" y="4266"/>
                    <a:pt x="8796" y="3265"/>
                  </a:cubicBezTo>
                  <a:cubicBezTo>
                    <a:pt x="8963" y="2765"/>
                    <a:pt x="9130" y="2264"/>
                    <a:pt x="9330" y="1764"/>
                  </a:cubicBezTo>
                  <a:cubicBezTo>
                    <a:pt x="9497" y="1264"/>
                    <a:pt x="9764" y="730"/>
                    <a:pt x="9697" y="196"/>
                  </a:cubicBezTo>
                  <a:cubicBezTo>
                    <a:pt x="9697" y="83"/>
                    <a:pt x="9620" y="1"/>
                    <a:pt x="9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996650" y="1539125"/>
              <a:ext cx="255625" cy="613775"/>
            </a:xfrm>
            <a:custGeom>
              <a:avLst/>
              <a:gdLst/>
              <a:ahLst/>
              <a:cxnLst/>
              <a:rect l="l" t="t" r="r" b="b"/>
              <a:pathLst>
                <a:path w="10225" h="24551" extrusionOk="0">
                  <a:moveTo>
                    <a:pt x="10046" y="1"/>
                  </a:moveTo>
                  <a:cubicBezTo>
                    <a:pt x="9982" y="1"/>
                    <a:pt x="9912" y="30"/>
                    <a:pt x="9858" y="97"/>
                  </a:cubicBezTo>
                  <a:cubicBezTo>
                    <a:pt x="9357" y="798"/>
                    <a:pt x="9057" y="1698"/>
                    <a:pt x="8690" y="2499"/>
                  </a:cubicBezTo>
                  <a:cubicBezTo>
                    <a:pt x="8323" y="3366"/>
                    <a:pt x="7890" y="4200"/>
                    <a:pt x="7556" y="5034"/>
                  </a:cubicBezTo>
                  <a:cubicBezTo>
                    <a:pt x="6856" y="6702"/>
                    <a:pt x="6155" y="8337"/>
                    <a:pt x="5488" y="10004"/>
                  </a:cubicBezTo>
                  <a:cubicBezTo>
                    <a:pt x="4821" y="11672"/>
                    <a:pt x="4120" y="13340"/>
                    <a:pt x="3453" y="15008"/>
                  </a:cubicBezTo>
                  <a:cubicBezTo>
                    <a:pt x="2853" y="16509"/>
                    <a:pt x="2452" y="18010"/>
                    <a:pt x="2019" y="19545"/>
                  </a:cubicBezTo>
                  <a:cubicBezTo>
                    <a:pt x="1552" y="21212"/>
                    <a:pt x="1018" y="22947"/>
                    <a:pt x="51" y="24381"/>
                  </a:cubicBezTo>
                  <a:cubicBezTo>
                    <a:pt x="1" y="24456"/>
                    <a:pt x="82" y="24550"/>
                    <a:pt x="154" y="24550"/>
                  </a:cubicBezTo>
                  <a:cubicBezTo>
                    <a:pt x="178" y="24550"/>
                    <a:pt x="201" y="24540"/>
                    <a:pt x="218" y="24515"/>
                  </a:cubicBezTo>
                  <a:cubicBezTo>
                    <a:pt x="2186" y="22113"/>
                    <a:pt x="2553" y="18978"/>
                    <a:pt x="3620" y="16142"/>
                  </a:cubicBezTo>
                  <a:cubicBezTo>
                    <a:pt x="4220" y="14441"/>
                    <a:pt x="5021" y="12773"/>
                    <a:pt x="5788" y="11105"/>
                  </a:cubicBezTo>
                  <a:cubicBezTo>
                    <a:pt x="6522" y="9371"/>
                    <a:pt x="7289" y="7669"/>
                    <a:pt x="7990" y="5968"/>
                  </a:cubicBezTo>
                  <a:cubicBezTo>
                    <a:pt x="8357" y="5034"/>
                    <a:pt x="8724" y="4134"/>
                    <a:pt x="9124" y="3166"/>
                  </a:cubicBezTo>
                  <a:cubicBezTo>
                    <a:pt x="9491" y="2199"/>
                    <a:pt x="10058" y="1198"/>
                    <a:pt x="10225" y="164"/>
                  </a:cubicBezTo>
                  <a:cubicBezTo>
                    <a:pt x="10225" y="65"/>
                    <a:pt x="10142" y="1"/>
                    <a:pt x="100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252272" y="1150039"/>
              <a:ext cx="40945" cy="53387"/>
            </a:xfrm>
            <a:custGeom>
              <a:avLst/>
              <a:gdLst/>
              <a:ahLst/>
              <a:cxnLst/>
              <a:rect l="l" t="t" r="r" b="b"/>
              <a:pathLst>
                <a:path w="1402" h="1828" extrusionOk="0">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03262" y="1191919"/>
              <a:ext cx="39982" cy="54292"/>
            </a:xfrm>
            <a:custGeom>
              <a:avLst/>
              <a:gdLst/>
              <a:ahLst/>
              <a:cxnLst/>
              <a:rect l="l" t="t" r="r" b="b"/>
              <a:pathLst>
                <a:path w="1369" h="1859" extrusionOk="0">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375675" y="1274425"/>
              <a:ext cx="104275" cy="93675"/>
            </a:xfrm>
            <a:custGeom>
              <a:avLst/>
              <a:gdLst/>
              <a:ahLst/>
              <a:cxnLst/>
              <a:rect l="l" t="t" r="r" b="b"/>
              <a:pathLst>
                <a:path w="4171" h="3747" extrusionOk="0">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153850" y="1213000"/>
              <a:ext cx="104275" cy="93675"/>
            </a:xfrm>
            <a:custGeom>
              <a:avLst/>
              <a:gdLst/>
              <a:ahLst/>
              <a:cxnLst/>
              <a:rect l="l" t="t" r="r" b="b"/>
              <a:pathLst>
                <a:path w="4171" h="3747" extrusionOk="0">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298065" y="1210405"/>
              <a:ext cx="73071" cy="64017"/>
            </a:xfrm>
            <a:custGeom>
              <a:avLst/>
              <a:gdLst/>
              <a:ahLst/>
              <a:cxnLst/>
              <a:rect l="l" t="t" r="r" b="b"/>
              <a:pathLst>
                <a:path w="2502" h="2192" extrusionOk="0">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051275" y="1329650"/>
              <a:ext cx="444500" cy="158550"/>
            </a:xfrm>
            <a:custGeom>
              <a:avLst/>
              <a:gdLst/>
              <a:ahLst/>
              <a:cxnLst/>
              <a:rect l="l" t="t" r="r" b="b"/>
              <a:pathLst>
                <a:path w="17780" h="6342" extrusionOk="0">
                  <a:moveTo>
                    <a:pt x="173" y="1"/>
                  </a:moveTo>
                  <a:cubicBezTo>
                    <a:pt x="116" y="1"/>
                    <a:pt x="75" y="29"/>
                    <a:pt x="34" y="70"/>
                  </a:cubicBezTo>
                  <a:cubicBezTo>
                    <a:pt x="1" y="170"/>
                    <a:pt x="1" y="304"/>
                    <a:pt x="101" y="371"/>
                  </a:cubicBezTo>
                  <a:cubicBezTo>
                    <a:pt x="1335" y="1338"/>
                    <a:pt x="2669" y="2072"/>
                    <a:pt x="4104" y="2806"/>
                  </a:cubicBezTo>
                  <a:cubicBezTo>
                    <a:pt x="5505" y="3506"/>
                    <a:pt x="6906" y="4073"/>
                    <a:pt x="8440" y="4540"/>
                  </a:cubicBezTo>
                  <a:cubicBezTo>
                    <a:pt x="9874" y="5007"/>
                    <a:pt x="11375" y="5407"/>
                    <a:pt x="12943" y="5741"/>
                  </a:cubicBezTo>
                  <a:cubicBezTo>
                    <a:pt x="14444" y="6075"/>
                    <a:pt x="15979" y="6341"/>
                    <a:pt x="17546" y="6341"/>
                  </a:cubicBezTo>
                  <a:cubicBezTo>
                    <a:pt x="17680" y="6341"/>
                    <a:pt x="17780" y="6241"/>
                    <a:pt x="17780" y="6175"/>
                  </a:cubicBezTo>
                  <a:cubicBezTo>
                    <a:pt x="17780" y="6075"/>
                    <a:pt x="17713" y="5975"/>
                    <a:pt x="17613" y="5975"/>
                  </a:cubicBezTo>
                  <a:cubicBezTo>
                    <a:pt x="16846" y="5874"/>
                    <a:pt x="16112" y="5741"/>
                    <a:pt x="15345" y="5574"/>
                  </a:cubicBezTo>
                  <a:cubicBezTo>
                    <a:pt x="14611" y="5474"/>
                    <a:pt x="13844" y="5307"/>
                    <a:pt x="13110" y="5074"/>
                  </a:cubicBezTo>
                  <a:cubicBezTo>
                    <a:pt x="11609" y="4707"/>
                    <a:pt x="10141" y="4240"/>
                    <a:pt x="8673" y="3806"/>
                  </a:cubicBezTo>
                  <a:cubicBezTo>
                    <a:pt x="7206" y="3339"/>
                    <a:pt x="5805" y="2739"/>
                    <a:pt x="4370" y="2172"/>
                  </a:cubicBezTo>
                  <a:cubicBezTo>
                    <a:pt x="3670" y="1838"/>
                    <a:pt x="2969" y="1505"/>
                    <a:pt x="2302" y="1171"/>
                  </a:cubicBezTo>
                  <a:cubicBezTo>
                    <a:pt x="1635" y="804"/>
                    <a:pt x="935" y="404"/>
                    <a:pt x="301" y="37"/>
                  </a:cubicBezTo>
                  <a:cubicBezTo>
                    <a:pt x="250" y="11"/>
                    <a:pt x="209" y="1"/>
                    <a:pt x="173" y="1"/>
                  </a:cubicBezTo>
                  <a:close/>
                </a:path>
              </a:pathLst>
            </a:custGeom>
            <a:solidFill>
              <a:srgbClr val="897E7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stretch>
            <a:fillRect/>
          </a:stretch>
        </a:blipFill>
        <a:effectLst/>
      </p:bgPr>
    </p:bg>
    <p:spTree>
      <p:nvGrpSpPr>
        <p:cNvPr id="1" name="Shape 186"/>
        <p:cNvGrpSpPr/>
        <p:nvPr/>
      </p:nvGrpSpPr>
      <p:grpSpPr>
        <a:xfrm>
          <a:off x="0" y="0"/>
          <a:ext cx="0" cy="0"/>
          <a:chOff x="0" y="0"/>
          <a:chExt cx="0" cy="0"/>
        </a:xfrm>
      </p:grpSpPr>
      <p:grpSp>
        <p:nvGrpSpPr>
          <p:cNvPr id="192" name="Google Shape;192;p11"/>
          <p:cNvGrpSpPr/>
          <p:nvPr/>
        </p:nvGrpSpPr>
        <p:grpSpPr>
          <a:xfrm>
            <a:off x="7856392" y="352717"/>
            <a:ext cx="742672" cy="754501"/>
            <a:chOff x="2859325" y="466125"/>
            <a:chExt cx="825650" cy="838800"/>
          </a:xfrm>
        </p:grpSpPr>
        <p:sp>
          <p:nvSpPr>
            <p:cNvPr id="193" name="Google Shape;193;p11"/>
            <p:cNvSpPr/>
            <p:nvPr/>
          </p:nvSpPr>
          <p:spPr>
            <a:xfrm>
              <a:off x="2859325" y="466125"/>
              <a:ext cx="825650" cy="838800"/>
            </a:xfrm>
            <a:custGeom>
              <a:avLst/>
              <a:gdLst/>
              <a:ahLst/>
              <a:cxnLst/>
              <a:rect l="l" t="t" r="r" b="b"/>
              <a:pathLst>
                <a:path w="33026" h="33552" extrusionOk="0">
                  <a:moveTo>
                    <a:pt x="18936" y="5833"/>
                  </a:moveTo>
                  <a:cubicBezTo>
                    <a:pt x="23450" y="5833"/>
                    <a:pt x="26962" y="11860"/>
                    <a:pt x="27659" y="15674"/>
                  </a:cubicBezTo>
                  <a:cubicBezTo>
                    <a:pt x="28538" y="20236"/>
                    <a:pt x="26425" y="25404"/>
                    <a:pt x="22073" y="27454"/>
                  </a:cubicBezTo>
                  <a:cubicBezTo>
                    <a:pt x="20501" y="28198"/>
                    <a:pt x="18688" y="28551"/>
                    <a:pt x="16841" y="28551"/>
                  </a:cubicBezTo>
                  <a:cubicBezTo>
                    <a:pt x="15515" y="28551"/>
                    <a:pt x="14172" y="28369"/>
                    <a:pt x="12887" y="28019"/>
                  </a:cubicBezTo>
                  <a:cubicBezTo>
                    <a:pt x="12845" y="27978"/>
                    <a:pt x="12783" y="27978"/>
                    <a:pt x="12741" y="27978"/>
                  </a:cubicBezTo>
                  <a:cubicBezTo>
                    <a:pt x="10816" y="27413"/>
                    <a:pt x="9079" y="26450"/>
                    <a:pt x="7740" y="25153"/>
                  </a:cubicBezTo>
                  <a:cubicBezTo>
                    <a:pt x="5062" y="22558"/>
                    <a:pt x="4225" y="18499"/>
                    <a:pt x="5146" y="14942"/>
                  </a:cubicBezTo>
                  <a:cubicBezTo>
                    <a:pt x="5250" y="14942"/>
                    <a:pt x="5334" y="14963"/>
                    <a:pt x="5438" y="14963"/>
                  </a:cubicBezTo>
                  <a:cubicBezTo>
                    <a:pt x="5648" y="14963"/>
                    <a:pt x="5627" y="14691"/>
                    <a:pt x="5438" y="14649"/>
                  </a:cubicBezTo>
                  <a:cubicBezTo>
                    <a:pt x="5355" y="14649"/>
                    <a:pt x="5313" y="14628"/>
                    <a:pt x="5229" y="14628"/>
                  </a:cubicBezTo>
                  <a:cubicBezTo>
                    <a:pt x="5418" y="13959"/>
                    <a:pt x="5669" y="13289"/>
                    <a:pt x="5982" y="12703"/>
                  </a:cubicBezTo>
                  <a:cubicBezTo>
                    <a:pt x="8282" y="8206"/>
                    <a:pt x="13253" y="6044"/>
                    <a:pt x="18105" y="6044"/>
                  </a:cubicBezTo>
                  <a:cubicBezTo>
                    <a:pt x="18242" y="6044"/>
                    <a:pt x="18379" y="6046"/>
                    <a:pt x="18516" y="6050"/>
                  </a:cubicBezTo>
                  <a:cubicBezTo>
                    <a:pt x="18641" y="6050"/>
                    <a:pt x="18704" y="5945"/>
                    <a:pt x="18662" y="5840"/>
                  </a:cubicBezTo>
                  <a:cubicBezTo>
                    <a:pt x="18754" y="5835"/>
                    <a:pt x="18845" y="5833"/>
                    <a:pt x="18936" y="5833"/>
                  </a:cubicBezTo>
                  <a:close/>
                  <a:moveTo>
                    <a:pt x="21367" y="0"/>
                  </a:moveTo>
                  <a:cubicBezTo>
                    <a:pt x="21331" y="0"/>
                    <a:pt x="21294" y="8"/>
                    <a:pt x="21257" y="24"/>
                  </a:cubicBezTo>
                  <a:cubicBezTo>
                    <a:pt x="19248" y="902"/>
                    <a:pt x="17867" y="3099"/>
                    <a:pt x="17951" y="5296"/>
                  </a:cubicBezTo>
                  <a:cubicBezTo>
                    <a:pt x="17867" y="5317"/>
                    <a:pt x="17783" y="5317"/>
                    <a:pt x="17742" y="5317"/>
                  </a:cubicBezTo>
                  <a:cubicBezTo>
                    <a:pt x="17553" y="5338"/>
                    <a:pt x="17490" y="5485"/>
                    <a:pt x="17490" y="5610"/>
                  </a:cubicBezTo>
                  <a:cubicBezTo>
                    <a:pt x="17343" y="5605"/>
                    <a:pt x="17195" y="5602"/>
                    <a:pt x="17047" y="5602"/>
                  </a:cubicBezTo>
                  <a:cubicBezTo>
                    <a:pt x="14848" y="5602"/>
                    <a:pt x="12630" y="6181"/>
                    <a:pt x="10669" y="7200"/>
                  </a:cubicBezTo>
                  <a:lnTo>
                    <a:pt x="10669" y="7179"/>
                  </a:lnTo>
                  <a:cubicBezTo>
                    <a:pt x="10104" y="5799"/>
                    <a:pt x="9916" y="4376"/>
                    <a:pt x="9979" y="2890"/>
                  </a:cubicBezTo>
                  <a:cubicBezTo>
                    <a:pt x="9999" y="2736"/>
                    <a:pt x="9894" y="2663"/>
                    <a:pt x="9778" y="2663"/>
                  </a:cubicBezTo>
                  <a:cubicBezTo>
                    <a:pt x="9659" y="2663"/>
                    <a:pt x="9529" y="2741"/>
                    <a:pt x="9519" y="2890"/>
                  </a:cubicBezTo>
                  <a:cubicBezTo>
                    <a:pt x="9330" y="4439"/>
                    <a:pt x="9623" y="5945"/>
                    <a:pt x="10272" y="7326"/>
                  </a:cubicBezTo>
                  <a:cubicBezTo>
                    <a:pt x="10272" y="7368"/>
                    <a:pt x="10293" y="7368"/>
                    <a:pt x="10293" y="7389"/>
                  </a:cubicBezTo>
                  <a:cubicBezTo>
                    <a:pt x="8493" y="8414"/>
                    <a:pt x="6924" y="9837"/>
                    <a:pt x="5794" y="11657"/>
                  </a:cubicBezTo>
                  <a:cubicBezTo>
                    <a:pt x="5250" y="12536"/>
                    <a:pt x="4853" y="13478"/>
                    <a:pt x="4581" y="14503"/>
                  </a:cubicBezTo>
                  <a:cubicBezTo>
                    <a:pt x="3262" y="14126"/>
                    <a:pt x="2216" y="13226"/>
                    <a:pt x="1568" y="11971"/>
                  </a:cubicBezTo>
                  <a:cubicBezTo>
                    <a:pt x="1532" y="11906"/>
                    <a:pt x="1471" y="11879"/>
                    <a:pt x="1410" y="11879"/>
                  </a:cubicBezTo>
                  <a:cubicBezTo>
                    <a:pt x="1294" y="11879"/>
                    <a:pt x="1178" y="11980"/>
                    <a:pt x="1233" y="12117"/>
                  </a:cubicBezTo>
                  <a:cubicBezTo>
                    <a:pt x="1798" y="13540"/>
                    <a:pt x="3053" y="14545"/>
                    <a:pt x="4497" y="14900"/>
                  </a:cubicBezTo>
                  <a:cubicBezTo>
                    <a:pt x="3744" y="17871"/>
                    <a:pt x="4162" y="21198"/>
                    <a:pt x="5773" y="23814"/>
                  </a:cubicBezTo>
                  <a:cubicBezTo>
                    <a:pt x="4824" y="24163"/>
                    <a:pt x="3904" y="24330"/>
                    <a:pt x="2971" y="24330"/>
                  </a:cubicBezTo>
                  <a:cubicBezTo>
                    <a:pt x="2113" y="24330"/>
                    <a:pt x="1245" y="24189"/>
                    <a:pt x="333" y="23918"/>
                  </a:cubicBezTo>
                  <a:cubicBezTo>
                    <a:pt x="310" y="23909"/>
                    <a:pt x="288" y="23905"/>
                    <a:pt x="267" y="23905"/>
                  </a:cubicBezTo>
                  <a:cubicBezTo>
                    <a:pt x="96" y="23905"/>
                    <a:pt x="0" y="24181"/>
                    <a:pt x="187" y="24274"/>
                  </a:cubicBezTo>
                  <a:cubicBezTo>
                    <a:pt x="1028" y="24665"/>
                    <a:pt x="1957" y="24860"/>
                    <a:pt x="2889" y="24860"/>
                  </a:cubicBezTo>
                  <a:cubicBezTo>
                    <a:pt x="3949" y="24860"/>
                    <a:pt x="5015" y="24608"/>
                    <a:pt x="5962" y="24107"/>
                  </a:cubicBezTo>
                  <a:cubicBezTo>
                    <a:pt x="6150" y="24379"/>
                    <a:pt x="6359" y="24651"/>
                    <a:pt x="6568" y="24944"/>
                  </a:cubicBezTo>
                  <a:cubicBezTo>
                    <a:pt x="7991" y="26680"/>
                    <a:pt x="10063" y="27915"/>
                    <a:pt x="12322" y="28605"/>
                  </a:cubicBezTo>
                  <a:cubicBezTo>
                    <a:pt x="10983" y="30551"/>
                    <a:pt x="9205" y="31869"/>
                    <a:pt x="6924" y="32644"/>
                  </a:cubicBezTo>
                  <a:cubicBezTo>
                    <a:pt x="6728" y="32722"/>
                    <a:pt x="6789" y="33003"/>
                    <a:pt x="6988" y="33003"/>
                  </a:cubicBezTo>
                  <a:cubicBezTo>
                    <a:pt x="7001" y="33003"/>
                    <a:pt x="7014" y="33002"/>
                    <a:pt x="7029" y="32999"/>
                  </a:cubicBezTo>
                  <a:cubicBezTo>
                    <a:pt x="9414" y="32434"/>
                    <a:pt x="11506" y="30823"/>
                    <a:pt x="12678" y="28710"/>
                  </a:cubicBezTo>
                  <a:cubicBezTo>
                    <a:pt x="14012" y="29080"/>
                    <a:pt x="15398" y="29262"/>
                    <a:pt x="16763" y="29262"/>
                  </a:cubicBezTo>
                  <a:cubicBezTo>
                    <a:pt x="17325" y="29262"/>
                    <a:pt x="17883" y="29231"/>
                    <a:pt x="18432" y="29170"/>
                  </a:cubicBezTo>
                  <a:lnTo>
                    <a:pt x="18432" y="29170"/>
                  </a:lnTo>
                  <a:cubicBezTo>
                    <a:pt x="18704" y="30593"/>
                    <a:pt x="18558" y="31953"/>
                    <a:pt x="17993" y="33313"/>
                  </a:cubicBezTo>
                  <a:cubicBezTo>
                    <a:pt x="17938" y="33451"/>
                    <a:pt x="18063" y="33552"/>
                    <a:pt x="18186" y="33552"/>
                  </a:cubicBezTo>
                  <a:cubicBezTo>
                    <a:pt x="18249" y="33552"/>
                    <a:pt x="18312" y="33524"/>
                    <a:pt x="18348" y="33460"/>
                  </a:cubicBezTo>
                  <a:cubicBezTo>
                    <a:pt x="18955" y="32079"/>
                    <a:pt x="19123" y="30614"/>
                    <a:pt x="18767" y="29149"/>
                  </a:cubicBezTo>
                  <a:cubicBezTo>
                    <a:pt x="19792" y="29024"/>
                    <a:pt x="20796" y="28752"/>
                    <a:pt x="21696" y="28396"/>
                  </a:cubicBezTo>
                  <a:cubicBezTo>
                    <a:pt x="23203" y="27810"/>
                    <a:pt x="24479" y="26869"/>
                    <a:pt x="25504" y="25739"/>
                  </a:cubicBezTo>
                  <a:cubicBezTo>
                    <a:pt x="26906" y="26848"/>
                    <a:pt x="27722" y="28501"/>
                    <a:pt x="27764" y="30300"/>
                  </a:cubicBezTo>
                  <a:cubicBezTo>
                    <a:pt x="27764" y="30426"/>
                    <a:pt x="27869" y="30488"/>
                    <a:pt x="27973" y="30488"/>
                  </a:cubicBezTo>
                  <a:cubicBezTo>
                    <a:pt x="28078" y="30488"/>
                    <a:pt x="28182" y="30426"/>
                    <a:pt x="28182" y="30300"/>
                  </a:cubicBezTo>
                  <a:cubicBezTo>
                    <a:pt x="28182" y="28333"/>
                    <a:pt x="27283" y="26576"/>
                    <a:pt x="25734" y="25425"/>
                  </a:cubicBezTo>
                  <a:cubicBezTo>
                    <a:pt x="27283" y="23605"/>
                    <a:pt x="28245" y="21240"/>
                    <a:pt x="28454" y="18813"/>
                  </a:cubicBezTo>
                  <a:cubicBezTo>
                    <a:pt x="28688" y="18779"/>
                    <a:pt x="28919" y="18762"/>
                    <a:pt x="29145" y="18762"/>
                  </a:cubicBezTo>
                  <a:cubicBezTo>
                    <a:pt x="30436" y="18762"/>
                    <a:pt x="31597" y="19304"/>
                    <a:pt x="32576" y="20194"/>
                  </a:cubicBezTo>
                  <a:cubicBezTo>
                    <a:pt x="32626" y="20230"/>
                    <a:pt x="32678" y="20246"/>
                    <a:pt x="32725" y="20246"/>
                  </a:cubicBezTo>
                  <a:cubicBezTo>
                    <a:pt x="32897" y="20246"/>
                    <a:pt x="33026" y="20044"/>
                    <a:pt x="32911" y="19880"/>
                  </a:cubicBezTo>
                  <a:cubicBezTo>
                    <a:pt x="32013" y="18826"/>
                    <a:pt x="30701" y="18329"/>
                    <a:pt x="29375" y="18329"/>
                  </a:cubicBezTo>
                  <a:cubicBezTo>
                    <a:pt x="29095" y="18329"/>
                    <a:pt x="28815" y="18351"/>
                    <a:pt x="28538" y="18395"/>
                  </a:cubicBezTo>
                  <a:cubicBezTo>
                    <a:pt x="28559" y="17746"/>
                    <a:pt x="28559" y="17097"/>
                    <a:pt x="28475" y="16428"/>
                  </a:cubicBezTo>
                  <a:cubicBezTo>
                    <a:pt x="28224" y="14168"/>
                    <a:pt x="27073" y="11239"/>
                    <a:pt x="25316" y="8937"/>
                  </a:cubicBezTo>
                  <a:cubicBezTo>
                    <a:pt x="26467" y="7493"/>
                    <a:pt x="28120" y="6677"/>
                    <a:pt x="29940" y="6489"/>
                  </a:cubicBezTo>
                  <a:cubicBezTo>
                    <a:pt x="30233" y="6468"/>
                    <a:pt x="30233" y="6050"/>
                    <a:pt x="29940" y="6050"/>
                  </a:cubicBezTo>
                  <a:cubicBezTo>
                    <a:pt x="27994" y="6112"/>
                    <a:pt x="26237" y="7117"/>
                    <a:pt x="25086" y="8665"/>
                  </a:cubicBezTo>
                  <a:cubicBezTo>
                    <a:pt x="23472" y="6648"/>
                    <a:pt x="21381" y="5177"/>
                    <a:pt x="18993" y="5177"/>
                  </a:cubicBezTo>
                  <a:cubicBezTo>
                    <a:pt x="18780" y="5177"/>
                    <a:pt x="18565" y="5189"/>
                    <a:pt x="18348" y="5213"/>
                  </a:cubicBezTo>
                  <a:cubicBezTo>
                    <a:pt x="18537" y="3141"/>
                    <a:pt x="19625" y="1488"/>
                    <a:pt x="21529" y="484"/>
                  </a:cubicBezTo>
                  <a:cubicBezTo>
                    <a:pt x="21803" y="338"/>
                    <a:pt x="21614" y="0"/>
                    <a:pt x="2136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3161625" y="772000"/>
              <a:ext cx="38725" cy="49375"/>
            </a:xfrm>
            <a:custGeom>
              <a:avLst/>
              <a:gdLst/>
              <a:ahLst/>
              <a:cxnLst/>
              <a:rect l="l" t="t" r="r" b="b"/>
              <a:pathLst>
                <a:path w="1549" h="1975" extrusionOk="0">
                  <a:moveTo>
                    <a:pt x="780" y="881"/>
                  </a:moveTo>
                  <a:cubicBezTo>
                    <a:pt x="807" y="881"/>
                    <a:pt x="835" y="889"/>
                    <a:pt x="858" y="908"/>
                  </a:cubicBezTo>
                  <a:cubicBezTo>
                    <a:pt x="963" y="991"/>
                    <a:pt x="984" y="1368"/>
                    <a:pt x="879" y="1452"/>
                  </a:cubicBezTo>
                  <a:cubicBezTo>
                    <a:pt x="848" y="1473"/>
                    <a:pt x="818" y="1482"/>
                    <a:pt x="789" y="1482"/>
                  </a:cubicBezTo>
                  <a:cubicBezTo>
                    <a:pt x="702" y="1482"/>
                    <a:pt x="628" y="1399"/>
                    <a:pt x="565" y="1305"/>
                  </a:cubicBezTo>
                  <a:cubicBezTo>
                    <a:pt x="628" y="1243"/>
                    <a:pt x="649" y="1159"/>
                    <a:pt x="628" y="1096"/>
                  </a:cubicBezTo>
                  <a:cubicBezTo>
                    <a:pt x="579" y="982"/>
                    <a:pt x="682" y="881"/>
                    <a:pt x="780" y="881"/>
                  </a:cubicBezTo>
                  <a:close/>
                  <a:moveTo>
                    <a:pt x="737" y="0"/>
                  </a:moveTo>
                  <a:cubicBezTo>
                    <a:pt x="701" y="0"/>
                    <a:pt x="663" y="15"/>
                    <a:pt x="628" y="50"/>
                  </a:cubicBezTo>
                  <a:cubicBezTo>
                    <a:pt x="461" y="175"/>
                    <a:pt x="314" y="364"/>
                    <a:pt x="209" y="531"/>
                  </a:cubicBezTo>
                  <a:cubicBezTo>
                    <a:pt x="63" y="678"/>
                    <a:pt x="0" y="824"/>
                    <a:pt x="21" y="1012"/>
                  </a:cubicBezTo>
                  <a:cubicBezTo>
                    <a:pt x="0" y="1222"/>
                    <a:pt x="21" y="1410"/>
                    <a:pt x="147" y="1619"/>
                  </a:cubicBezTo>
                  <a:cubicBezTo>
                    <a:pt x="307" y="1843"/>
                    <a:pt x="565" y="1975"/>
                    <a:pt x="807" y="1975"/>
                  </a:cubicBezTo>
                  <a:cubicBezTo>
                    <a:pt x="1040" y="1975"/>
                    <a:pt x="1258" y="1854"/>
                    <a:pt x="1360" y="1577"/>
                  </a:cubicBezTo>
                  <a:cubicBezTo>
                    <a:pt x="1549" y="1117"/>
                    <a:pt x="1402" y="385"/>
                    <a:pt x="837" y="322"/>
                  </a:cubicBezTo>
                  <a:cubicBezTo>
                    <a:pt x="837" y="301"/>
                    <a:pt x="858" y="301"/>
                    <a:pt x="858" y="280"/>
                  </a:cubicBezTo>
                  <a:cubicBezTo>
                    <a:pt x="954" y="152"/>
                    <a:pt x="855" y="0"/>
                    <a:pt x="73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3354125" y="767475"/>
              <a:ext cx="47875" cy="38850"/>
            </a:xfrm>
            <a:custGeom>
              <a:avLst/>
              <a:gdLst/>
              <a:ahLst/>
              <a:cxnLst/>
              <a:rect l="l" t="t" r="r" b="b"/>
              <a:pathLst>
                <a:path w="1915" h="1554" extrusionOk="0">
                  <a:moveTo>
                    <a:pt x="1088" y="1"/>
                  </a:moveTo>
                  <a:cubicBezTo>
                    <a:pt x="419" y="1"/>
                    <a:pt x="0" y="900"/>
                    <a:pt x="523" y="1361"/>
                  </a:cubicBezTo>
                  <a:cubicBezTo>
                    <a:pt x="675" y="1494"/>
                    <a:pt x="866" y="1554"/>
                    <a:pt x="1054" y="1554"/>
                  </a:cubicBezTo>
                  <a:cubicBezTo>
                    <a:pt x="1489" y="1554"/>
                    <a:pt x="1914" y="1235"/>
                    <a:pt x="1841" y="754"/>
                  </a:cubicBezTo>
                  <a:cubicBezTo>
                    <a:pt x="1779" y="440"/>
                    <a:pt x="1548" y="189"/>
                    <a:pt x="1255" y="105"/>
                  </a:cubicBezTo>
                  <a:cubicBezTo>
                    <a:pt x="1235" y="63"/>
                    <a:pt x="1193" y="1"/>
                    <a:pt x="1088"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3071925" y="898225"/>
              <a:ext cx="402825" cy="157250"/>
            </a:xfrm>
            <a:custGeom>
              <a:avLst/>
              <a:gdLst/>
              <a:ahLst/>
              <a:cxnLst/>
              <a:rect l="l" t="t" r="r" b="b"/>
              <a:pathLst>
                <a:path w="16113" h="6290" extrusionOk="0">
                  <a:moveTo>
                    <a:pt x="15797" y="0"/>
                  </a:moveTo>
                  <a:cubicBezTo>
                    <a:pt x="15708" y="0"/>
                    <a:pt x="15616" y="43"/>
                    <a:pt x="15556" y="148"/>
                  </a:cubicBezTo>
                  <a:cubicBezTo>
                    <a:pt x="14071" y="3015"/>
                    <a:pt x="11874" y="5358"/>
                    <a:pt x="8442" y="5672"/>
                  </a:cubicBezTo>
                  <a:cubicBezTo>
                    <a:pt x="8216" y="5691"/>
                    <a:pt x="7990" y="5700"/>
                    <a:pt x="7765" y="5700"/>
                  </a:cubicBezTo>
                  <a:cubicBezTo>
                    <a:pt x="4791" y="5700"/>
                    <a:pt x="2001" y="4059"/>
                    <a:pt x="387" y="1550"/>
                  </a:cubicBezTo>
                  <a:cubicBezTo>
                    <a:pt x="348" y="1485"/>
                    <a:pt x="294" y="1459"/>
                    <a:pt x="240" y="1459"/>
                  </a:cubicBezTo>
                  <a:cubicBezTo>
                    <a:pt x="119" y="1459"/>
                    <a:pt x="1" y="1593"/>
                    <a:pt x="73" y="1738"/>
                  </a:cubicBezTo>
                  <a:cubicBezTo>
                    <a:pt x="1617" y="4483"/>
                    <a:pt x="4584" y="6290"/>
                    <a:pt x="7725" y="6290"/>
                  </a:cubicBezTo>
                  <a:cubicBezTo>
                    <a:pt x="8033" y="6290"/>
                    <a:pt x="8342" y="6272"/>
                    <a:pt x="8652" y="6237"/>
                  </a:cubicBezTo>
                  <a:cubicBezTo>
                    <a:pt x="11811" y="5902"/>
                    <a:pt x="15222" y="3538"/>
                    <a:pt x="16059" y="315"/>
                  </a:cubicBezTo>
                  <a:cubicBezTo>
                    <a:pt x="16112" y="141"/>
                    <a:pt x="15959" y="0"/>
                    <a:pt x="1579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1"/>
          <p:cNvSpPr/>
          <p:nvPr/>
        </p:nvSpPr>
        <p:spPr>
          <a:xfrm rot="5400000">
            <a:off x="7976704" y="1051900"/>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11"/>
          <p:cNvGrpSpPr/>
          <p:nvPr/>
        </p:nvGrpSpPr>
        <p:grpSpPr>
          <a:xfrm>
            <a:off x="8135145" y="3961210"/>
            <a:ext cx="927550" cy="2213550"/>
            <a:chOff x="6465175" y="710275"/>
            <a:chExt cx="927550" cy="2213550"/>
          </a:xfrm>
        </p:grpSpPr>
        <p:grpSp>
          <p:nvGrpSpPr>
            <p:cNvPr id="199" name="Google Shape;199;p11"/>
            <p:cNvGrpSpPr/>
            <p:nvPr/>
          </p:nvGrpSpPr>
          <p:grpSpPr>
            <a:xfrm>
              <a:off x="6465175" y="710275"/>
              <a:ext cx="927550" cy="2213550"/>
              <a:chOff x="3190375" y="3050700"/>
              <a:chExt cx="927550" cy="2213550"/>
            </a:xfrm>
          </p:grpSpPr>
          <p:sp>
            <p:nvSpPr>
              <p:cNvPr id="200" name="Google Shape;200;p11"/>
              <p:cNvSpPr/>
              <p:nvPr/>
            </p:nvSpPr>
            <p:spPr>
              <a:xfrm>
                <a:off x="3551650" y="3943325"/>
                <a:ext cx="464625" cy="1320925"/>
              </a:xfrm>
              <a:custGeom>
                <a:avLst/>
                <a:gdLst/>
                <a:ahLst/>
                <a:cxnLst/>
                <a:rect l="l" t="t" r="r" b="b"/>
                <a:pathLst>
                  <a:path w="18585" h="52837" extrusionOk="0">
                    <a:moveTo>
                      <a:pt x="12436" y="5656"/>
                    </a:moveTo>
                    <a:lnTo>
                      <a:pt x="12436" y="5656"/>
                    </a:lnTo>
                    <a:cubicBezTo>
                      <a:pt x="12437" y="5658"/>
                      <a:pt x="12439" y="5660"/>
                      <a:pt x="12440" y="5661"/>
                    </a:cubicBezTo>
                    <a:lnTo>
                      <a:pt x="12440" y="5661"/>
                    </a:lnTo>
                    <a:cubicBezTo>
                      <a:pt x="12438" y="5660"/>
                      <a:pt x="12437" y="5659"/>
                      <a:pt x="12436" y="5656"/>
                    </a:cubicBezTo>
                    <a:close/>
                    <a:moveTo>
                      <a:pt x="13678" y="16082"/>
                    </a:moveTo>
                    <a:cubicBezTo>
                      <a:pt x="13812" y="16183"/>
                      <a:pt x="13846" y="16183"/>
                      <a:pt x="13947" y="16183"/>
                    </a:cubicBezTo>
                    <a:cubicBezTo>
                      <a:pt x="14081" y="16217"/>
                      <a:pt x="14182" y="16217"/>
                      <a:pt x="14283" y="16250"/>
                    </a:cubicBezTo>
                    <a:cubicBezTo>
                      <a:pt x="14484" y="16351"/>
                      <a:pt x="14686" y="16452"/>
                      <a:pt x="14854" y="16620"/>
                    </a:cubicBezTo>
                    <a:cubicBezTo>
                      <a:pt x="15224" y="16922"/>
                      <a:pt x="15593" y="17258"/>
                      <a:pt x="15862" y="17628"/>
                    </a:cubicBezTo>
                    <a:cubicBezTo>
                      <a:pt x="15492" y="17762"/>
                      <a:pt x="15156" y="17897"/>
                      <a:pt x="14787" y="17930"/>
                    </a:cubicBezTo>
                    <a:cubicBezTo>
                      <a:pt x="14636" y="17947"/>
                      <a:pt x="14484" y="17956"/>
                      <a:pt x="14333" y="17956"/>
                    </a:cubicBezTo>
                    <a:cubicBezTo>
                      <a:pt x="14182" y="17956"/>
                      <a:pt x="14031" y="17947"/>
                      <a:pt x="13879" y="17930"/>
                    </a:cubicBezTo>
                    <a:cubicBezTo>
                      <a:pt x="13711" y="17897"/>
                      <a:pt x="13543" y="17863"/>
                      <a:pt x="13443" y="17796"/>
                    </a:cubicBezTo>
                    <a:cubicBezTo>
                      <a:pt x="13342" y="17762"/>
                      <a:pt x="13308" y="17729"/>
                      <a:pt x="13207" y="17662"/>
                    </a:cubicBezTo>
                    <a:lnTo>
                      <a:pt x="13106" y="17561"/>
                    </a:lnTo>
                    <a:cubicBezTo>
                      <a:pt x="13039" y="17494"/>
                      <a:pt x="13039" y="17460"/>
                      <a:pt x="13006" y="17426"/>
                    </a:cubicBezTo>
                    <a:cubicBezTo>
                      <a:pt x="13006" y="17393"/>
                      <a:pt x="12972" y="17326"/>
                      <a:pt x="12972" y="17258"/>
                    </a:cubicBezTo>
                    <a:lnTo>
                      <a:pt x="12972" y="17057"/>
                    </a:lnTo>
                    <a:lnTo>
                      <a:pt x="13106" y="16653"/>
                    </a:lnTo>
                    <a:cubicBezTo>
                      <a:pt x="13140" y="16586"/>
                      <a:pt x="13174" y="16452"/>
                      <a:pt x="13275" y="16385"/>
                    </a:cubicBezTo>
                    <a:cubicBezTo>
                      <a:pt x="13308" y="16317"/>
                      <a:pt x="13342" y="16250"/>
                      <a:pt x="13443" y="16217"/>
                    </a:cubicBezTo>
                    <a:cubicBezTo>
                      <a:pt x="13476" y="16183"/>
                      <a:pt x="13510" y="16183"/>
                      <a:pt x="13543" y="16116"/>
                    </a:cubicBezTo>
                    <a:cubicBezTo>
                      <a:pt x="13611" y="16116"/>
                      <a:pt x="13644" y="16082"/>
                      <a:pt x="13678" y="16082"/>
                    </a:cubicBezTo>
                    <a:close/>
                    <a:moveTo>
                      <a:pt x="1512" y="29760"/>
                    </a:moveTo>
                    <a:lnTo>
                      <a:pt x="1512" y="29760"/>
                    </a:lnTo>
                    <a:cubicBezTo>
                      <a:pt x="1505" y="29777"/>
                      <a:pt x="1498" y="29795"/>
                      <a:pt x="1491" y="29812"/>
                    </a:cubicBezTo>
                    <a:lnTo>
                      <a:pt x="1491" y="29812"/>
                    </a:lnTo>
                    <a:cubicBezTo>
                      <a:pt x="1503" y="29801"/>
                      <a:pt x="1512" y="29785"/>
                      <a:pt x="1512" y="29760"/>
                    </a:cubicBezTo>
                    <a:close/>
                    <a:moveTo>
                      <a:pt x="10717" y="1"/>
                    </a:moveTo>
                    <a:cubicBezTo>
                      <a:pt x="10574" y="1"/>
                      <a:pt x="10479" y="111"/>
                      <a:pt x="10452" y="220"/>
                    </a:cubicBezTo>
                    <a:cubicBezTo>
                      <a:pt x="10317" y="624"/>
                      <a:pt x="10250" y="1094"/>
                      <a:pt x="10183" y="1497"/>
                    </a:cubicBezTo>
                    <a:cubicBezTo>
                      <a:pt x="10149" y="1934"/>
                      <a:pt x="10183" y="2337"/>
                      <a:pt x="10284" y="2741"/>
                    </a:cubicBezTo>
                    <a:cubicBezTo>
                      <a:pt x="10418" y="3514"/>
                      <a:pt x="10754" y="4253"/>
                      <a:pt x="11124" y="4925"/>
                    </a:cubicBezTo>
                    <a:cubicBezTo>
                      <a:pt x="11527" y="5631"/>
                      <a:pt x="12098" y="6303"/>
                      <a:pt x="12636" y="6941"/>
                    </a:cubicBezTo>
                    <a:lnTo>
                      <a:pt x="14384" y="8823"/>
                    </a:lnTo>
                    <a:cubicBezTo>
                      <a:pt x="15089" y="9495"/>
                      <a:pt x="15728" y="10201"/>
                      <a:pt x="16333" y="10974"/>
                    </a:cubicBezTo>
                    <a:cubicBezTo>
                      <a:pt x="16770" y="11512"/>
                      <a:pt x="17106" y="12049"/>
                      <a:pt x="17374" y="12688"/>
                    </a:cubicBezTo>
                    <a:cubicBezTo>
                      <a:pt x="17376" y="12693"/>
                      <a:pt x="17378" y="12697"/>
                      <a:pt x="17380" y="12702"/>
                    </a:cubicBezTo>
                    <a:lnTo>
                      <a:pt x="17380" y="12702"/>
                    </a:lnTo>
                    <a:cubicBezTo>
                      <a:pt x="17375" y="12695"/>
                      <a:pt x="17374" y="12688"/>
                      <a:pt x="17374" y="12688"/>
                    </a:cubicBezTo>
                    <a:lnTo>
                      <a:pt x="17374" y="12688"/>
                    </a:lnTo>
                    <a:cubicBezTo>
                      <a:pt x="17374" y="12707"/>
                      <a:pt x="17374" y="12716"/>
                      <a:pt x="17387" y="12719"/>
                    </a:cubicBezTo>
                    <a:lnTo>
                      <a:pt x="17387" y="12719"/>
                    </a:lnTo>
                    <a:cubicBezTo>
                      <a:pt x="17385" y="12713"/>
                      <a:pt x="17383" y="12708"/>
                      <a:pt x="17380" y="12702"/>
                    </a:cubicBezTo>
                    <a:lnTo>
                      <a:pt x="17380" y="12702"/>
                    </a:lnTo>
                    <a:cubicBezTo>
                      <a:pt x="17387" y="12711"/>
                      <a:pt x="17404" y="12722"/>
                      <a:pt x="17442" y="12722"/>
                    </a:cubicBezTo>
                    <a:cubicBezTo>
                      <a:pt x="17413" y="12722"/>
                      <a:pt x="17397" y="12722"/>
                      <a:pt x="17387" y="12719"/>
                    </a:cubicBezTo>
                    <a:lnTo>
                      <a:pt x="17387" y="12719"/>
                    </a:lnTo>
                    <a:cubicBezTo>
                      <a:pt x="17549" y="13115"/>
                      <a:pt x="17679" y="13574"/>
                      <a:pt x="17744" y="14032"/>
                    </a:cubicBezTo>
                    <a:lnTo>
                      <a:pt x="17744" y="13931"/>
                    </a:lnTo>
                    <a:cubicBezTo>
                      <a:pt x="17811" y="14368"/>
                      <a:pt x="17811" y="14772"/>
                      <a:pt x="17744" y="15208"/>
                    </a:cubicBezTo>
                    <a:cubicBezTo>
                      <a:pt x="17710" y="15578"/>
                      <a:pt x="17610" y="15948"/>
                      <a:pt x="17475" y="16351"/>
                    </a:cubicBezTo>
                    <a:cubicBezTo>
                      <a:pt x="17374" y="16519"/>
                      <a:pt x="17307" y="16620"/>
                      <a:pt x="17206" y="16754"/>
                    </a:cubicBezTo>
                    <a:cubicBezTo>
                      <a:pt x="17072" y="16922"/>
                      <a:pt x="16904" y="17057"/>
                      <a:pt x="16736" y="17225"/>
                    </a:cubicBezTo>
                    <a:cubicBezTo>
                      <a:pt x="16669" y="17258"/>
                      <a:pt x="16635" y="17292"/>
                      <a:pt x="16534" y="17393"/>
                    </a:cubicBezTo>
                    <a:cubicBezTo>
                      <a:pt x="16400" y="17225"/>
                      <a:pt x="16299" y="17057"/>
                      <a:pt x="16131" y="16889"/>
                    </a:cubicBezTo>
                    <a:cubicBezTo>
                      <a:pt x="15829" y="16553"/>
                      <a:pt x="15492" y="16250"/>
                      <a:pt x="15123" y="16015"/>
                    </a:cubicBezTo>
                    <a:cubicBezTo>
                      <a:pt x="14820" y="15780"/>
                      <a:pt x="14484" y="15612"/>
                      <a:pt x="14115" y="15544"/>
                    </a:cubicBezTo>
                    <a:cubicBezTo>
                      <a:pt x="14042" y="15537"/>
                      <a:pt x="13968" y="15533"/>
                      <a:pt x="13894" y="15533"/>
                    </a:cubicBezTo>
                    <a:cubicBezTo>
                      <a:pt x="13623" y="15533"/>
                      <a:pt x="13344" y="15588"/>
                      <a:pt x="13106" y="15746"/>
                    </a:cubicBezTo>
                    <a:cubicBezTo>
                      <a:pt x="12770" y="16015"/>
                      <a:pt x="12569" y="16385"/>
                      <a:pt x="12434" y="16754"/>
                    </a:cubicBezTo>
                    <a:cubicBezTo>
                      <a:pt x="12300" y="17090"/>
                      <a:pt x="12300" y="17460"/>
                      <a:pt x="12434" y="17762"/>
                    </a:cubicBezTo>
                    <a:cubicBezTo>
                      <a:pt x="12569" y="18065"/>
                      <a:pt x="12770" y="18300"/>
                      <a:pt x="13073" y="18468"/>
                    </a:cubicBezTo>
                    <a:cubicBezTo>
                      <a:pt x="13342" y="18636"/>
                      <a:pt x="13745" y="18737"/>
                      <a:pt x="14047" y="18737"/>
                    </a:cubicBezTo>
                    <a:cubicBezTo>
                      <a:pt x="14148" y="18745"/>
                      <a:pt x="14249" y="18750"/>
                      <a:pt x="14349" y="18750"/>
                    </a:cubicBezTo>
                    <a:cubicBezTo>
                      <a:pt x="14650" y="18750"/>
                      <a:pt x="14946" y="18712"/>
                      <a:pt x="15224" y="18636"/>
                    </a:cubicBezTo>
                    <a:cubicBezTo>
                      <a:pt x="15627" y="18569"/>
                      <a:pt x="15997" y="18435"/>
                      <a:pt x="16366" y="18267"/>
                    </a:cubicBezTo>
                    <a:cubicBezTo>
                      <a:pt x="16501" y="18535"/>
                      <a:pt x="16669" y="18737"/>
                      <a:pt x="16736" y="18972"/>
                    </a:cubicBezTo>
                    <a:cubicBezTo>
                      <a:pt x="16837" y="19207"/>
                      <a:pt x="16904" y="19376"/>
                      <a:pt x="16904" y="19577"/>
                    </a:cubicBezTo>
                    <a:cubicBezTo>
                      <a:pt x="16904" y="19779"/>
                      <a:pt x="16904" y="19980"/>
                      <a:pt x="16870" y="20216"/>
                    </a:cubicBezTo>
                    <a:cubicBezTo>
                      <a:pt x="16837" y="20451"/>
                      <a:pt x="16803" y="20720"/>
                      <a:pt x="16669" y="20955"/>
                    </a:cubicBezTo>
                    <a:cubicBezTo>
                      <a:pt x="16568" y="21123"/>
                      <a:pt x="16501" y="21291"/>
                      <a:pt x="16366" y="21459"/>
                    </a:cubicBezTo>
                    <a:cubicBezTo>
                      <a:pt x="16232" y="21627"/>
                      <a:pt x="16131" y="21762"/>
                      <a:pt x="15963" y="21896"/>
                    </a:cubicBezTo>
                    <a:cubicBezTo>
                      <a:pt x="15728" y="22064"/>
                      <a:pt x="15492" y="22165"/>
                      <a:pt x="15190" y="22299"/>
                    </a:cubicBezTo>
                    <a:cubicBezTo>
                      <a:pt x="14686" y="22501"/>
                      <a:pt x="14148" y="22635"/>
                      <a:pt x="13611" y="22669"/>
                    </a:cubicBezTo>
                    <a:cubicBezTo>
                      <a:pt x="12703" y="22803"/>
                      <a:pt x="11796" y="22803"/>
                      <a:pt x="10922" y="22837"/>
                    </a:cubicBezTo>
                    <a:cubicBezTo>
                      <a:pt x="10452" y="22904"/>
                      <a:pt x="9948" y="22938"/>
                      <a:pt x="9477" y="22971"/>
                    </a:cubicBezTo>
                    <a:cubicBezTo>
                      <a:pt x="8839" y="23039"/>
                      <a:pt x="8267" y="23173"/>
                      <a:pt x="7662" y="23341"/>
                    </a:cubicBezTo>
                    <a:cubicBezTo>
                      <a:pt x="6486" y="23677"/>
                      <a:pt x="5411" y="24215"/>
                      <a:pt x="4403" y="24954"/>
                    </a:cubicBezTo>
                    <a:cubicBezTo>
                      <a:pt x="3394" y="25660"/>
                      <a:pt x="2554" y="26534"/>
                      <a:pt x="1849" y="27542"/>
                    </a:cubicBezTo>
                    <a:cubicBezTo>
                      <a:pt x="1445" y="28046"/>
                      <a:pt x="1176" y="28583"/>
                      <a:pt x="908" y="29188"/>
                    </a:cubicBezTo>
                    <a:cubicBezTo>
                      <a:pt x="672" y="29760"/>
                      <a:pt x="437" y="30365"/>
                      <a:pt x="269" y="31003"/>
                    </a:cubicBezTo>
                    <a:cubicBezTo>
                      <a:pt x="34" y="31910"/>
                      <a:pt x="0" y="32885"/>
                      <a:pt x="235" y="33792"/>
                    </a:cubicBezTo>
                    <a:cubicBezTo>
                      <a:pt x="706" y="35405"/>
                      <a:pt x="2117" y="36447"/>
                      <a:pt x="3394" y="37422"/>
                    </a:cubicBezTo>
                    <a:cubicBezTo>
                      <a:pt x="3462" y="37489"/>
                      <a:pt x="3562" y="37556"/>
                      <a:pt x="3630" y="37623"/>
                    </a:cubicBezTo>
                    <a:lnTo>
                      <a:pt x="3596" y="37590"/>
                    </a:lnTo>
                    <a:lnTo>
                      <a:pt x="3596" y="37590"/>
                    </a:lnTo>
                    <a:cubicBezTo>
                      <a:pt x="4470" y="38262"/>
                      <a:pt x="5310" y="38968"/>
                      <a:pt x="5982" y="39841"/>
                    </a:cubicBezTo>
                    <a:cubicBezTo>
                      <a:pt x="6385" y="40345"/>
                      <a:pt x="6721" y="40917"/>
                      <a:pt x="6923" y="41454"/>
                    </a:cubicBezTo>
                    <a:cubicBezTo>
                      <a:pt x="7125" y="41992"/>
                      <a:pt x="7293" y="42496"/>
                      <a:pt x="7326" y="43101"/>
                    </a:cubicBezTo>
                    <a:cubicBezTo>
                      <a:pt x="7427" y="43706"/>
                      <a:pt x="7427" y="44311"/>
                      <a:pt x="7326" y="44949"/>
                    </a:cubicBezTo>
                    <a:lnTo>
                      <a:pt x="7326" y="44849"/>
                    </a:lnTo>
                    <a:cubicBezTo>
                      <a:pt x="7259" y="45554"/>
                      <a:pt x="7057" y="46226"/>
                      <a:pt x="6789" y="46899"/>
                    </a:cubicBezTo>
                    <a:cubicBezTo>
                      <a:pt x="6419" y="47739"/>
                      <a:pt x="5948" y="48545"/>
                      <a:pt x="5411" y="49318"/>
                    </a:cubicBezTo>
                    <a:cubicBezTo>
                      <a:pt x="4739" y="50192"/>
                      <a:pt x="3932" y="50931"/>
                      <a:pt x="3092" y="51603"/>
                    </a:cubicBezTo>
                    <a:cubicBezTo>
                      <a:pt x="2857" y="51839"/>
                      <a:pt x="2554" y="52040"/>
                      <a:pt x="2252" y="52208"/>
                    </a:cubicBezTo>
                    <a:cubicBezTo>
                      <a:pt x="2084" y="52275"/>
                      <a:pt x="2050" y="52511"/>
                      <a:pt x="2117" y="52679"/>
                    </a:cubicBezTo>
                    <a:cubicBezTo>
                      <a:pt x="2180" y="52784"/>
                      <a:pt x="2296" y="52836"/>
                      <a:pt x="2407" y="52836"/>
                    </a:cubicBezTo>
                    <a:cubicBezTo>
                      <a:pt x="2473" y="52836"/>
                      <a:pt x="2537" y="52817"/>
                      <a:pt x="2588" y="52780"/>
                    </a:cubicBezTo>
                    <a:cubicBezTo>
                      <a:pt x="3697" y="52074"/>
                      <a:pt x="4638" y="51234"/>
                      <a:pt x="5478" y="50259"/>
                    </a:cubicBezTo>
                    <a:cubicBezTo>
                      <a:pt x="5915" y="49755"/>
                      <a:pt x="6285" y="49251"/>
                      <a:pt x="6654" y="48680"/>
                    </a:cubicBezTo>
                    <a:cubicBezTo>
                      <a:pt x="6990" y="48142"/>
                      <a:pt x="7293" y="47537"/>
                      <a:pt x="7562" y="46966"/>
                    </a:cubicBezTo>
                    <a:cubicBezTo>
                      <a:pt x="7998" y="45790"/>
                      <a:pt x="8234" y="44513"/>
                      <a:pt x="8099" y="43269"/>
                    </a:cubicBezTo>
                    <a:cubicBezTo>
                      <a:pt x="7965" y="41992"/>
                      <a:pt x="7494" y="40816"/>
                      <a:pt x="6789" y="39774"/>
                    </a:cubicBezTo>
                    <a:cubicBezTo>
                      <a:pt x="6318" y="39136"/>
                      <a:pt x="5780" y="38564"/>
                      <a:pt x="5209" y="37993"/>
                    </a:cubicBezTo>
                    <a:cubicBezTo>
                      <a:pt x="4638" y="37489"/>
                      <a:pt x="4033" y="37052"/>
                      <a:pt x="3428" y="36615"/>
                    </a:cubicBezTo>
                    <a:cubicBezTo>
                      <a:pt x="3462" y="36615"/>
                      <a:pt x="3462" y="36649"/>
                      <a:pt x="3529" y="36649"/>
                    </a:cubicBezTo>
                    <a:cubicBezTo>
                      <a:pt x="2790" y="36111"/>
                      <a:pt x="2117" y="35573"/>
                      <a:pt x="1580" y="34901"/>
                    </a:cubicBezTo>
                    <a:cubicBezTo>
                      <a:pt x="1378" y="34599"/>
                      <a:pt x="1210" y="34296"/>
                      <a:pt x="1076" y="34028"/>
                    </a:cubicBezTo>
                    <a:cubicBezTo>
                      <a:pt x="941" y="33725"/>
                      <a:pt x="908" y="33456"/>
                      <a:pt x="874" y="33187"/>
                    </a:cubicBezTo>
                    <a:cubicBezTo>
                      <a:pt x="840" y="32751"/>
                      <a:pt x="840" y="32347"/>
                      <a:pt x="874" y="31944"/>
                    </a:cubicBezTo>
                    <a:cubicBezTo>
                      <a:pt x="1005" y="31222"/>
                      <a:pt x="1200" y="30533"/>
                      <a:pt x="1491" y="29812"/>
                    </a:cubicBezTo>
                    <a:lnTo>
                      <a:pt x="1491" y="29812"/>
                    </a:lnTo>
                    <a:cubicBezTo>
                      <a:pt x="1478" y="29825"/>
                      <a:pt x="1462" y="29833"/>
                      <a:pt x="1452" y="29843"/>
                    </a:cubicBezTo>
                    <a:lnTo>
                      <a:pt x="1452" y="29843"/>
                    </a:lnTo>
                    <a:cubicBezTo>
                      <a:pt x="1788" y="29044"/>
                      <a:pt x="2222" y="28343"/>
                      <a:pt x="2756" y="27643"/>
                    </a:cubicBezTo>
                    <a:cubicBezTo>
                      <a:pt x="3260" y="26970"/>
                      <a:pt x="3898" y="26366"/>
                      <a:pt x="4571" y="25828"/>
                    </a:cubicBezTo>
                    <a:cubicBezTo>
                      <a:pt x="5276" y="25290"/>
                      <a:pt x="6083" y="24820"/>
                      <a:pt x="6923" y="24484"/>
                    </a:cubicBezTo>
                    <a:cubicBezTo>
                      <a:pt x="7830" y="24114"/>
                      <a:pt x="8805" y="23845"/>
                      <a:pt x="9780" y="23711"/>
                    </a:cubicBezTo>
                    <a:lnTo>
                      <a:pt x="9813" y="23711"/>
                    </a:lnTo>
                    <a:cubicBezTo>
                      <a:pt x="10687" y="23610"/>
                      <a:pt x="11594" y="23610"/>
                      <a:pt x="12468" y="23543"/>
                    </a:cubicBezTo>
                    <a:cubicBezTo>
                      <a:pt x="13375" y="23509"/>
                      <a:pt x="14316" y="23442"/>
                      <a:pt x="15190" y="23139"/>
                    </a:cubicBezTo>
                    <a:cubicBezTo>
                      <a:pt x="15627" y="23005"/>
                      <a:pt x="15997" y="22837"/>
                      <a:pt x="16333" y="22602"/>
                    </a:cubicBezTo>
                    <a:cubicBezTo>
                      <a:pt x="16669" y="22333"/>
                      <a:pt x="16971" y="22030"/>
                      <a:pt x="17206" y="21661"/>
                    </a:cubicBezTo>
                    <a:cubicBezTo>
                      <a:pt x="17475" y="21257"/>
                      <a:pt x="17576" y="20787"/>
                      <a:pt x="17643" y="20283"/>
                    </a:cubicBezTo>
                    <a:cubicBezTo>
                      <a:pt x="17677" y="20081"/>
                      <a:pt x="17677" y="19846"/>
                      <a:pt x="17677" y="19644"/>
                    </a:cubicBezTo>
                    <a:cubicBezTo>
                      <a:pt x="17677" y="19476"/>
                      <a:pt x="17643" y="19275"/>
                      <a:pt x="17542" y="19107"/>
                    </a:cubicBezTo>
                    <a:cubicBezTo>
                      <a:pt x="17408" y="18737"/>
                      <a:pt x="17206" y="18334"/>
                      <a:pt x="17005" y="17998"/>
                    </a:cubicBezTo>
                    <a:lnTo>
                      <a:pt x="17005" y="17964"/>
                    </a:lnTo>
                    <a:cubicBezTo>
                      <a:pt x="17173" y="17830"/>
                      <a:pt x="17341" y="17729"/>
                      <a:pt x="17475" y="17594"/>
                    </a:cubicBezTo>
                    <a:cubicBezTo>
                      <a:pt x="17576" y="17460"/>
                      <a:pt x="17710" y="17292"/>
                      <a:pt x="17845" y="17124"/>
                    </a:cubicBezTo>
                    <a:cubicBezTo>
                      <a:pt x="17979" y="16956"/>
                      <a:pt x="18047" y="16788"/>
                      <a:pt x="18147" y="16586"/>
                    </a:cubicBezTo>
                    <a:cubicBezTo>
                      <a:pt x="18215" y="16385"/>
                      <a:pt x="18248" y="16217"/>
                      <a:pt x="18349" y="15981"/>
                    </a:cubicBezTo>
                    <a:cubicBezTo>
                      <a:pt x="18383" y="15780"/>
                      <a:pt x="18416" y="15544"/>
                      <a:pt x="18483" y="15309"/>
                    </a:cubicBezTo>
                    <a:cubicBezTo>
                      <a:pt x="18584" y="14536"/>
                      <a:pt x="18483" y="13730"/>
                      <a:pt x="18248" y="13024"/>
                    </a:cubicBezTo>
                    <a:cubicBezTo>
                      <a:pt x="18047" y="12352"/>
                      <a:pt x="17677" y="11680"/>
                      <a:pt x="17240" y="11075"/>
                    </a:cubicBezTo>
                    <a:cubicBezTo>
                      <a:pt x="16803" y="10436"/>
                      <a:pt x="16299" y="9832"/>
                      <a:pt x="15728" y="9227"/>
                    </a:cubicBezTo>
                    <a:cubicBezTo>
                      <a:pt x="14652" y="8050"/>
                      <a:pt x="13476" y="6975"/>
                      <a:pt x="12468" y="5698"/>
                    </a:cubicBezTo>
                    <a:cubicBezTo>
                      <a:pt x="12459" y="5686"/>
                      <a:pt x="12449" y="5674"/>
                      <a:pt x="12440" y="5661"/>
                    </a:cubicBezTo>
                    <a:lnTo>
                      <a:pt x="12440" y="5661"/>
                    </a:lnTo>
                    <a:cubicBezTo>
                      <a:pt x="12445" y="5664"/>
                      <a:pt x="12453" y="5664"/>
                      <a:pt x="12468" y="5664"/>
                    </a:cubicBezTo>
                    <a:lnTo>
                      <a:pt x="12434" y="5631"/>
                    </a:lnTo>
                    <a:lnTo>
                      <a:pt x="12434" y="5631"/>
                    </a:lnTo>
                    <a:cubicBezTo>
                      <a:pt x="12434" y="5643"/>
                      <a:pt x="12434" y="5651"/>
                      <a:pt x="12436" y="5656"/>
                    </a:cubicBezTo>
                    <a:lnTo>
                      <a:pt x="12436" y="5656"/>
                    </a:lnTo>
                    <a:cubicBezTo>
                      <a:pt x="12012" y="5097"/>
                      <a:pt x="11621" y="4505"/>
                      <a:pt x="11359" y="3850"/>
                    </a:cubicBezTo>
                    <a:cubicBezTo>
                      <a:pt x="11191" y="3446"/>
                      <a:pt x="11090" y="3010"/>
                      <a:pt x="10989" y="2539"/>
                    </a:cubicBezTo>
                    <a:cubicBezTo>
                      <a:pt x="10956" y="2136"/>
                      <a:pt x="10956" y="1699"/>
                      <a:pt x="10989" y="1296"/>
                    </a:cubicBezTo>
                    <a:cubicBezTo>
                      <a:pt x="11023" y="993"/>
                      <a:pt x="11090" y="758"/>
                      <a:pt x="11157" y="456"/>
                    </a:cubicBezTo>
                    <a:cubicBezTo>
                      <a:pt x="11191" y="287"/>
                      <a:pt x="11090" y="86"/>
                      <a:pt x="10922" y="19"/>
                    </a:cubicBezTo>
                    <a:lnTo>
                      <a:pt x="10821" y="19"/>
                    </a:lnTo>
                    <a:cubicBezTo>
                      <a:pt x="10784" y="6"/>
                      <a:pt x="10750" y="1"/>
                      <a:pt x="10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a:off x="3190375" y="3050700"/>
                <a:ext cx="927550" cy="983000"/>
              </a:xfrm>
              <a:custGeom>
                <a:avLst/>
                <a:gdLst/>
                <a:ahLst/>
                <a:cxnLst/>
                <a:rect l="l" t="t" r="r" b="b"/>
                <a:pathLst>
                  <a:path w="37102" h="39320" extrusionOk="0">
                    <a:moveTo>
                      <a:pt x="26381" y="1"/>
                    </a:moveTo>
                    <a:cubicBezTo>
                      <a:pt x="25776" y="1"/>
                      <a:pt x="25205" y="68"/>
                      <a:pt x="24567" y="202"/>
                    </a:cubicBezTo>
                    <a:cubicBezTo>
                      <a:pt x="22819" y="572"/>
                      <a:pt x="21072" y="1681"/>
                      <a:pt x="19727" y="3227"/>
                    </a:cubicBezTo>
                    <a:cubicBezTo>
                      <a:pt x="18585" y="4571"/>
                      <a:pt x="17677" y="6251"/>
                      <a:pt x="17173" y="8133"/>
                    </a:cubicBezTo>
                    <a:cubicBezTo>
                      <a:pt x="16904" y="7730"/>
                      <a:pt x="16669" y="7394"/>
                      <a:pt x="16367" y="7058"/>
                    </a:cubicBezTo>
                    <a:cubicBezTo>
                      <a:pt x="15963" y="6554"/>
                      <a:pt x="15493" y="6083"/>
                      <a:pt x="14989" y="5714"/>
                    </a:cubicBezTo>
                    <a:cubicBezTo>
                      <a:pt x="14048" y="5042"/>
                      <a:pt x="13006" y="4504"/>
                      <a:pt x="11830" y="4202"/>
                    </a:cubicBezTo>
                    <a:cubicBezTo>
                      <a:pt x="11292" y="4067"/>
                      <a:pt x="10687" y="3933"/>
                      <a:pt x="10082" y="3899"/>
                    </a:cubicBezTo>
                    <a:lnTo>
                      <a:pt x="9511" y="3899"/>
                    </a:lnTo>
                    <a:cubicBezTo>
                      <a:pt x="9142" y="3899"/>
                      <a:pt x="8738" y="3933"/>
                      <a:pt x="8301" y="4000"/>
                    </a:cubicBezTo>
                    <a:cubicBezTo>
                      <a:pt x="7260" y="4101"/>
                      <a:pt x="6251" y="4437"/>
                      <a:pt x="5243" y="5008"/>
                    </a:cubicBezTo>
                    <a:cubicBezTo>
                      <a:pt x="4437" y="5411"/>
                      <a:pt x="3697" y="5983"/>
                      <a:pt x="3059" y="6722"/>
                    </a:cubicBezTo>
                    <a:cubicBezTo>
                      <a:pt x="2420" y="7394"/>
                      <a:pt x="1916" y="8133"/>
                      <a:pt x="1446" y="8974"/>
                    </a:cubicBezTo>
                    <a:cubicBezTo>
                      <a:pt x="606" y="10587"/>
                      <a:pt x="102" y="12469"/>
                      <a:pt x="34" y="14485"/>
                    </a:cubicBezTo>
                    <a:cubicBezTo>
                      <a:pt x="1" y="15426"/>
                      <a:pt x="34" y="16367"/>
                      <a:pt x="169" y="17341"/>
                    </a:cubicBezTo>
                    <a:cubicBezTo>
                      <a:pt x="303" y="18282"/>
                      <a:pt x="505" y="19190"/>
                      <a:pt x="841" y="20030"/>
                    </a:cubicBezTo>
                    <a:cubicBezTo>
                      <a:pt x="1211" y="21038"/>
                      <a:pt x="1681" y="22046"/>
                      <a:pt x="2219" y="23021"/>
                    </a:cubicBezTo>
                    <a:cubicBezTo>
                      <a:pt x="2723" y="23894"/>
                      <a:pt x="3361" y="24768"/>
                      <a:pt x="4067" y="25608"/>
                    </a:cubicBezTo>
                    <a:cubicBezTo>
                      <a:pt x="5344" y="27087"/>
                      <a:pt x="6890" y="28465"/>
                      <a:pt x="8772" y="29742"/>
                    </a:cubicBezTo>
                    <a:cubicBezTo>
                      <a:pt x="10385" y="30784"/>
                      <a:pt x="12233" y="31792"/>
                      <a:pt x="14384" y="32766"/>
                    </a:cubicBezTo>
                    <a:cubicBezTo>
                      <a:pt x="16770" y="33808"/>
                      <a:pt x="19156" y="34648"/>
                      <a:pt x="22013" y="35623"/>
                    </a:cubicBezTo>
                    <a:cubicBezTo>
                      <a:pt x="21542" y="36093"/>
                      <a:pt x="21139" y="36597"/>
                      <a:pt x="20803" y="37169"/>
                    </a:cubicBezTo>
                    <a:cubicBezTo>
                      <a:pt x="20702" y="37337"/>
                      <a:pt x="20635" y="37538"/>
                      <a:pt x="20567" y="37706"/>
                    </a:cubicBezTo>
                    <a:cubicBezTo>
                      <a:pt x="20534" y="37807"/>
                      <a:pt x="20534" y="37874"/>
                      <a:pt x="20534" y="37975"/>
                    </a:cubicBezTo>
                    <a:lnTo>
                      <a:pt x="20534" y="38311"/>
                    </a:lnTo>
                    <a:cubicBezTo>
                      <a:pt x="20534" y="38379"/>
                      <a:pt x="20567" y="38479"/>
                      <a:pt x="20567" y="38547"/>
                    </a:cubicBezTo>
                    <a:cubicBezTo>
                      <a:pt x="20635" y="38647"/>
                      <a:pt x="20668" y="38782"/>
                      <a:pt x="20702" y="38849"/>
                    </a:cubicBezTo>
                    <a:cubicBezTo>
                      <a:pt x="20803" y="38983"/>
                      <a:pt x="20870" y="39118"/>
                      <a:pt x="21004" y="39185"/>
                    </a:cubicBezTo>
                    <a:cubicBezTo>
                      <a:pt x="21072" y="39286"/>
                      <a:pt x="21206" y="39319"/>
                      <a:pt x="21340" y="39319"/>
                    </a:cubicBezTo>
                    <a:lnTo>
                      <a:pt x="21374" y="39319"/>
                    </a:lnTo>
                    <a:cubicBezTo>
                      <a:pt x="21508" y="39319"/>
                      <a:pt x="21643" y="39286"/>
                      <a:pt x="21710" y="39219"/>
                    </a:cubicBezTo>
                    <a:cubicBezTo>
                      <a:pt x="21845" y="39185"/>
                      <a:pt x="21979" y="39118"/>
                      <a:pt x="22080" y="38983"/>
                    </a:cubicBezTo>
                    <a:cubicBezTo>
                      <a:pt x="22214" y="38849"/>
                      <a:pt x="22349" y="38715"/>
                      <a:pt x="22483" y="38647"/>
                    </a:cubicBezTo>
                    <a:cubicBezTo>
                      <a:pt x="22685" y="38379"/>
                      <a:pt x="22886" y="38143"/>
                      <a:pt x="23054" y="37841"/>
                    </a:cubicBezTo>
                    <a:cubicBezTo>
                      <a:pt x="23088" y="37774"/>
                      <a:pt x="23155" y="37706"/>
                      <a:pt x="23189" y="37639"/>
                    </a:cubicBezTo>
                    <a:lnTo>
                      <a:pt x="23323" y="37874"/>
                    </a:lnTo>
                    <a:cubicBezTo>
                      <a:pt x="23424" y="38110"/>
                      <a:pt x="23659" y="38311"/>
                      <a:pt x="23861" y="38446"/>
                    </a:cubicBezTo>
                    <a:cubicBezTo>
                      <a:pt x="24096" y="38614"/>
                      <a:pt x="24432" y="38681"/>
                      <a:pt x="24768" y="38681"/>
                    </a:cubicBezTo>
                    <a:cubicBezTo>
                      <a:pt x="24936" y="38681"/>
                      <a:pt x="25071" y="38681"/>
                      <a:pt x="25239" y="38647"/>
                    </a:cubicBezTo>
                    <a:cubicBezTo>
                      <a:pt x="25440" y="38614"/>
                      <a:pt x="25676" y="38479"/>
                      <a:pt x="25877" y="38311"/>
                    </a:cubicBezTo>
                    <a:cubicBezTo>
                      <a:pt x="26045" y="38177"/>
                      <a:pt x="26180" y="37975"/>
                      <a:pt x="26280" y="37774"/>
                    </a:cubicBezTo>
                    <a:cubicBezTo>
                      <a:pt x="26381" y="37538"/>
                      <a:pt x="26415" y="37303"/>
                      <a:pt x="26381" y="37001"/>
                    </a:cubicBezTo>
                    <a:cubicBezTo>
                      <a:pt x="26381" y="36866"/>
                      <a:pt x="26348" y="36765"/>
                      <a:pt x="26280" y="36631"/>
                    </a:cubicBezTo>
                    <a:lnTo>
                      <a:pt x="26280" y="36631"/>
                    </a:lnTo>
                    <a:cubicBezTo>
                      <a:pt x="26348" y="36665"/>
                      <a:pt x="26348" y="36665"/>
                      <a:pt x="26381" y="36665"/>
                    </a:cubicBezTo>
                    <a:cubicBezTo>
                      <a:pt x="26684" y="36799"/>
                      <a:pt x="27020" y="36866"/>
                      <a:pt x="27289" y="36933"/>
                    </a:cubicBezTo>
                    <a:cubicBezTo>
                      <a:pt x="27524" y="36967"/>
                      <a:pt x="27692" y="36967"/>
                      <a:pt x="27860" y="36967"/>
                    </a:cubicBezTo>
                    <a:cubicBezTo>
                      <a:pt x="27961" y="36967"/>
                      <a:pt x="28062" y="36967"/>
                      <a:pt x="28196" y="36933"/>
                    </a:cubicBezTo>
                    <a:cubicBezTo>
                      <a:pt x="28297" y="36933"/>
                      <a:pt x="28398" y="36833"/>
                      <a:pt x="28465" y="36799"/>
                    </a:cubicBezTo>
                    <a:lnTo>
                      <a:pt x="28633" y="36631"/>
                    </a:lnTo>
                    <a:cubicBezTo>
                      <a:pt x="28700" y="36597"/>
                      <a:pt x="28700" y="36497"/>
                      <a:pt x="28734" y="36463"/>
                    </a:cubicBezTo>
                    <a:cubicBezTo>
                      <a:pt x="28767" y="36362"/>
                      <a:pt x="28767" y="36261"/>
                      <a:pt x="28734" y="36093"/>
                    </a:cubicBezTo>
                    <a:cubicBezTo>
                      <a:pt x="28734" y="36026"/>
                      <a:pt x="28700" y="35992"/>
                      <a:pt x="28700" y="35959"/>
                    </a:cubicBezTo>
                    <a:cubicBezTo>
                      <a:pt x="28633" y="35824"/>
                      <a:pt x="28566" y="35757"/>
                      <a:pt x="28532" y="35656"/>
                    </a:cubicBezTo>
                    <a:cubicBezTo>
                      <a:pt x="28263" y="35287"/>
                      <a:pt x="27860" y="35119"/>
                      <a:pt x="27557" y="35018"/>
                    </a:cubicBezTo>
                    <a:cubicBezTo>
                      <a:pt x="27121" y="34917"/>
                      <a:pt x="26684" y="34850"/>
                      <a:pt x="26280" y="34816"/>
                    </a:cubicBezTo>
                    <a:cubicBezTo>
                      <a:pt x="27894" y="33606"/>
                      <a:pt x="29372" y="32061"/>
                      <a:pt x="30750" y="30212"/>
                    </a:cubicBezTo>
                    <a:cubicBezTo>
                      <a:pt x="32128" y="28297"/>
                      <a:pt x="33405" y="26180"/>
                      <a:pt x="34413" y="23827"/>
                    </a:cubicBezTo>
                    <a:cubicBezTo>
                      <a:pt x="35320" y="21744"/>
                      <a:pt x="35993" y="19627"/>
                      <a:pt x="36463" y="17509"/>
                    </a:cubicBezTo>
                    <a:cubicBezTo>
                      <a:pt x="36665" y="16468"/>
                      <a:pt x="36833" y="15359"/>
                      <a:pt x="36967" y="14317"/>
                    </a:cubicBezTo>
                    <a:cubicBezTo>
                      <a:pt x="37102" y="13141"/>
                      <a:pt x="37102" y="12065"/>
                      <a:pt x="37001" y="10990"/>
                    </a:cubicBezTo>
                    <a:cubicBezTo>
                      <a:pt x="36933" y="10049"/>
                      <a:pt x="36765" y="9142"/>
                      <a:pt x="36530" y="8369"/>
                    </a:cubicBezTo>
                    <a:cubicBezTo>
                      <a:pt x="36463" y="8066"/>
                      <a:pt x="36329" y="7764"/>
                      <a:pt x="36194" y="7461"/>
                    </a:cubicBezTo>
                    <a:cubicBezTo>
                      <a:pt x="35993" y="6722"/>
                      <a:pt x="35656" y="6016"/>
                      <a:pt x="35287" y="5344"/>
                    </a:cubicBezTo>
                    <a:cubicBezTo>
                      <a:pt x="34816" y="4504"/>
                      <a:pt x="34178" y="3731"/>
                      <a:pt x="33472" y="3025"/>
                    </a:cubicBezTo>
                    <a:cubicBezTo>
                      <a:pt x="32666" y="2252"/>
                      <a:pt x="31758" y="1580"/>
                      <a:pt x="30649" y="1043"/>
                    </a:cubicBezTo>
                    <a:cubicBezTo>
                      <a:pt x="30145" y="807"/>
                      <a:pt x="29607" y="572"/>
                      <a:pt x="29103" y="370"/>
                    </a:cubicBezTo>
                    <a:cubicBezTo>
                      <a:pt x="28599" y="202"/>
                      <a:pt x="28095" y="68"/>
                      <a:pt x="27557" y="34"/>
                    </a:cubicBezTo>
                    <a:cubicBezTo>
                      <a:pt x="27121" y="34"/>
                      <a:pt x="26751" y="1"/>
                      <a:pt x="26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a:off x="3867550" y="3096925"/>
                <a:ext cx="215100" cy="352025"/>
              </a:xfrm>
              <a:custGeom>
                <a:avLst/>
                <a:gdLst/>
                <a:ahLst/>
                <a:cxnLst/>
                <a:rect l="l" t="t" r="r" b="b"/>
                <a:pathLst>
                  <a:path w="8604" h="14081" extrusionOk="0">
                    <a:moveTo>
                      <a:pt x="1277" y="0"/>
                    </a:moveTo>
                    <a:cubicBezTo>
                      <a:pt x="1143" y="0"/>
                      <a:pt x="1042" y="0"/>
                      <a:pt x="941" y="34"/>
                    </a:cubicBezTo>
                    <a:cubicBezTo>
                      <a:pt x="639" y="135"/>
                      <a:pt x="336" y="336"/>
                      <a:pt x="202" y="639"/>
                    </a:cubicBezTo>
                    <a:cubicBezTo>
                      <a:pt x="34" y="907"/>
                      <a:pt x="0" y="1244"/>
                      <a:pt x="101" y="1546"/>
                    </a:cubicBezTo>
                    <a:cubicBezTo>
                      <a:pt x="168" y="1815"/>
                      <a:pt x="370" y="2151"/>
                      <a:pt x="672" y="2252"/>
                    </a:cubicBezTo>
                    <a:cubicBezTo>
                      <a:pt x="1143" y="2453"/>
                      <a:pt x="1613" y="2722"/>
                      <a:pt x="2016" y="2957"/>
                    </a:cubicBezTo>
                    <a:lnTo>
                      <a:pt x="2050" y="3025"/>
                    </a:lnTo>
                    <a:cubicBezTo>
                      <a:pt x="2453" y="3226"/>
                      <a:pt x="2856" y="3495"/>
                      <a:pt x="3327" y="3798"/>
                    </a:cubicBezTo>
                    <a:cubicBezTo>
                      <a:pt x="3965" y="4268"/>
                      <a:pt x="4537" y="4873"/>
                      <a:pt x="5074" y="5545"/>
                    </a:cubicBezTo>
                    <a:cubicBezTo>
                      <a:pt x="5679" y="6284"/>
                      <a:pt x="6183" y="7091"/>
                      <a:pt x="6520" y="7897"/>
                    </a:cubicBezTo>
                    <a:cubicBezTo>
                      <a:pt x="7024" y="9040"/>
                      <a:pt x="7360" y="10216"/>
                      <a:pt x="7528" y="11292"/>
                    </a:cubicBezTo>
                    <a:cubicBezTo>
                      <a:pt x="7629" y="12165"/>
                      <a:pt x="7629" y="12938"/>
                      <a:pt x="7561" y="13644"/>
                    </a:cubicBezTo>
                    <a:cubicBezTo>
                      <a:pt x="7528" y="13812"/>
                      <a:pt x="7729" y="14014"/>
                      <a:pt x="7897" y="14081"/>
                    </a:cubicBezTo>
                    <a:lnTo>
                      <a:pt x="7998" y="14081"/>
                    </a:lnTo>
                    <a:cubicBezTo>
                      <a:pt x="8133" y="14081"/>
                      <a:pt x="8368" y="13946"/>
                      <a:pt x="8401" y="13745"/>
                    </a:cubicBezTo>
                    <a:cubicBezTo>
                      <a:pt x="8469" y="13174"/>
                      <a:pt x="8536" y="12569"/>
                      <a:pt x="8569" y="11897"/>
                    </a:cubicBezTo>
                    <a:cubicBezTo>
                      <a:pt x="8603" y="11258"/>
                      <a:pt x="8569" y="10620"/>
                      <a:pt x="8536" y="9914"/>
                    </a:cubicBezTo>
                    <a:cubicBezTo>
                      <a:pt x="8469" y="9275"/>
                      <a:pt x="8368" y="8603"/>
                      <a:pt x="8200" y="7864"/>
                    </a:cubicBezTo>
                    <a:cubicBezTo>
                      <a:pt x="8032" y="7192"/>
                      <a:pt x="7864" y="6553"/>
                      <a:pt x="7595" y="5915"/>
                    </a:cubicBezTo>
                    <a:cubicBezTo>
                      <a:pt x="7360" y="5243"/>
                      <a:pt x="7024" y="4604"/>
                      <a:pt x="6620" y="3999"/>
                    </a:cubicBezTo>
                    <a:lnTo>
                      <a:pt x="6116" y="3226"/>
                    </a:lnTo>
                    <a:cubicBezTo>
                      <a:pt x="5881" y="2890"/>
                      <a:pt x="5579" y="2554"/>
                      <a:pt x="5276" y="2218"/>
                    </a:cubicBezTo>
                    <a:cubicBezTo>
                      <a:pt x="4839" y="1714"/>
                      <a:pt x="4268" y="1244"/>
                      <a:pt x="3562" y="840"/>
                    </a:cubicBezTo>
                    <a:cubicBezTo>
                      <a:pt x="2991" y="471"/>
                      <a:pt x="2252" y="202"/>
                      <a:pt x="1512" y="34"/>
                    </a:cubicBezTo>
                    <a:cubicBezTo>
                      <a:pt x="1479" y="0"/>
                      <a:pt x="1344"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1"/>
              <p:cNvSpPr/>
              <p:nvPr/>
            </p:nvSpPr>
            <p:spPr>
              <a:xfrm>
                <a:off x="4040600" y="3458175"/>
                <a:ext cx="42050" cy="39525"/>
              </a:xfrm>
              <a:custGeom>
                <a:avLst/>
                <a:gdLst/>
                <a:ahLst/>
                <a:cxnLst/>
                <a:rect l="l" t="t" r="r" b="b"/>
                <a:pathLst>
                  <a:path w="1682" h="1581" extrusionOk="0">
                    <a:moveTo>
                      <a:pt x="774" y="1"/>
                    </a:moveTo>
                    <a:cubicBezTo>
                      <a:pt x="572" y="1"/>
                      <a:pt x="337" y="169"/>
                      <a:pt x="236" y="269"/>
                    </a:cubicBezTo>
                    <a:cubicBezTo>
                      <a:pt x="102" y="437"/>
                      <a:pt x="1" y="673"/>
                      <a:pt x="68" y="874"/>
                    </a:cubicBezTo>
                    <a:cubicBezTo>
                      <a:pt x="102" y="1076"/>
                      <a:pt x="169" y="1278"/>
                      <a:pt x="337" y="1412"/>
                    </a:cubicBezTo>
                    <a:cubicBezTo>
                      <a:pt x="505" y="1546"/>
                      <a:pt x="707" y="1580"/>
                      <a:pt x="942" y="1580"/>
                    </a:cubicBezTo>
                    <a:cubicBezTo>
                      <a:pt x="1143" y="1580"/>
                      <a:pt x="1345" y="1412"/>
                      <a:pt x="1479" y="1278"/>
                    </a:cubicBezTo>
                    <a:cubicBezTo>
                      <a:pt x="1614" y="1110"/>
                      <a:pt x="1681" y="908"/>
                      <a:pt x="1647" y="706"/>
                    </a:cubicBezTo>
                    <a:cubicBezTo>
                      <a:pt x="1614" y="505"/>
                      <a:pt x="1513" y="269"/>
                      <a:pt x="1345" y="169"/>
                    </a:cubicBezTo>
                    <a:cubicBezTo>
                      <a:pt x="1177" y="34"/>
                      <a:pt x="1009"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p:nvPr/>
            </p:nvSpPr>
            <p:spPr>
              <a:xfrm>
                <a:off x="3424775" y="3469125"/>
                <a:ext cx="109250" cy="97425"/>
              </a:xfrm>
              <a:custGeom>
                <a:avLst/>
                <a:gdLst/>
                <a:ahLst/>
                <a:cxnLst/>
                <a:rect l="l" t="t" r="r" b="b"/>
                <a:pathLst>
                  <a:path w="4370" h="3897" extrusionOk="0">
                    <a:moveTo>
                      <a:pt x="2178" y="0"/>
                    </a:moveTo>
                    <a:cubicBezTo>
                      <a:pt x="1970" y="0"/>
                      <a:pt x="1757" y="32"/>
                      <a:pt x="1547" y="100"/>
                    </a:cubicBezTo>
                    <a:cubicBezTo>
                      <a:pt x="538" y="436"/>
                      <a:pt x="1" y="1545"/>
                      <a:pt x="337" y="2587"/>
                    </a:cubicBezTo>
                    <a:cubicBezTo>
                      <a:pt x="632" y="3392"/>
                      <a:pt x="1377" y="3897"/>
                      <a:pt x="2178" y="3897"/>
                    </a:cubicBezTo>
                    <a:cubicBezTo>
                      <a:pt x="2381" y="3897"/>
                      <a:pt x="2587" y="3865"/>
                      <a:pt x="2790" y="3797"/>
                    </a:cubicBezTo>
                    <a:cubicBezTo>
                      <a:pt x="3798" y="3461"/>
                      <a:pt x="4370" y="2385"/>
                      <a:pt x="4033" y="1310"/>
                    </a:cubicBezTo>
                    <a:cubicBezTo>
                      <a:pt x="3765" y="505"/>
                      <a:pt x="3004"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a:off x="3849900" y="3370825"/>
                <a:ext cx="109250" cy="97025"/>
              </a:xfrm>
              <a:custGeom>
                <a:avLst/>
                <a:gdLst/>
                <a:ahLst/>
                <a:cxnLst/>
                <a:rect l="l" t="t" r="r" b="b"/>
                <a:pathLst>
                  <a:path w="4370" h="3881" extrusionOk="0">
                    <a:moveTo>
                      <a:pt x="2178" y="0"/>
                    </a:moveTo>
                    <a:cubicBezTo>
                      <a:pt x="1969" y="0"/>
                      <a:pt x="1756" y="33"/>
                      <a:pt x="1546" y="100"/>
                    </a:cubicBezTo>
                    <a:cubicBezTo>
                      <a:pt x="538" y="436"/>
                      <a:pt x="0" y="1512"/>
                      <a:pt x="336" y="2554"/>
                    </a:cubicBezTo>
                    <a:cubicBezTo>
                      <a:pt x="609" y="3372"/>
                      <a:pt x="1370" y="3881"/>
                      <a:pt x="2222" y="3881"/>
                    </a:cubicBezTo>
                    <a:cubicBezTo>
                      <a:pt x="2419" y="3881"/>
                      <a:pt x="2621" y="3854"/>
                      <a:pt x="2823" y="3797"/>
                    </a:cubicBezTo>
                    <a:cubicBezTo>
                      <a:pt x="3831" y="3461"/>
                      <a:pt x="4369" y="2352"/>
                      <a:pt x="4033" y="1310"/>
                    </a:cubicBezTo>
                    <a:cubicBezTo>
                      <a:pt x="3765" y="505"/>
                      <a:pt x="3004"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a:off x="3597850" y="3431300"/>
                <a:ext cx="206700" cy="155450"/>
              </a:xfrm>
              <a:custGeom>
                <a:avLst/>
                <a:gdLst/>
                <a:ahLst/>
                <a:cxnLst/>
                <a:rect l="l" t="t" r="r" b="b"/>
                <a:pathLst>
                  <a:path w="8268" h="6218" extrusionOk="0">
                    <a:moveTo>
                      <a:pt x="5377" y="3999"/>
                    </a:moveTo>
                    <a:cubicBezTo>
                      <a:pt x="5512" y="3999"/>
                      <a:pt x="5680" y="3999"/>
                      <a:pt x="5781" y="4066"/>
                    </a:cubicBezTo>
                    <a:cubicBezTo>
                      <a:pt x="6016" y="4100"/>
                      <a:pt x="6184" y="4134"/>
                      <a:pt x="6352" y="4201"/>
                    </a:cubicBezTo>
                    <a:cubicBezTo>
                      <a:pt x="6520" y="4302"/>
                      <a:pt x="6621" y="4369"/>
                      <a:pt x="6789" y="4470"/>
                    </a:cubicBezTo>
                    <a:lnTo>
                      <a:pt x="6923" y="4604"/>
                    </a:lnTo>
                    <a:cubicBezTo>
                      <a:pt x="6856" y="4671"/>
                      <a:pt x="6722" y="4772"/>
                      <a:pt x="6621" y="4907"/>
                    </a:cubicBezTo>
                    <a:cubicBezTo>
                      <a:pt x="6352" y="5108"/>
                      <a:pt x="6050" y="5310"/>
                      <a:pt x="5680" y="5478"/>
                    </a:cubicBezTo>
                    <a:cubicBezTo>
                      <a:pt x="5277" y="5646"/>
                      <a:pt x="4873" y="5780"/>
                      <a:pt x="4437" y="5848"/>
                    </a:cubicBezTo>
                    <a:cubicBezTo>
                      <a:pt x="4201" y="5881"/>
                      <a:pt x="3899" y="5881"/>
                      <a:pt x="3664" y="5881"/>
                    </a:cubicBezTo>
                    <a:cubicBezTo>
                      <a:pt x="3496" y="5881"/>
                      <a:pt x="3328" y="5881"/>
                      <a:pt x="3193" y="5848"/>
                    </a:cubicBezTo>
                    <a:cubicBezTo>
                      <a:pt x="3059" y="5848"/>
                      <a:pt x="2857" y="5814"/>
                      <a:pt x="2689" y="5780"/>
                    </a:cubicBezTo>
                    <a:cubicBezTo>
                      <a:pt x="2723" y="5680"/>
                      <a:pt x="2723" y="5612"/>
                      <a:pt x="2756" y="5512"/>
                    </a:cubicBezTo>
                    <a:cubicBezTo>
                      <a:pt x="2857" y="5343"/>
                      <a:pt x="2924" y="5175"/>
                      <a:pt x="3059" y="5041"/>
                    </a:cubicBezTo>
                    <a:cubicBezTo>
                      <a:pt x="3193" y="4907"/>
                      <a:pt x="3361" y="4772"/>
                      <a:pt x="3529" y="4604"/>
                    </a:cubicBezTo>
                    <a:cubicBezTo>
                      <a:pt x="3731" y="4436"/>
                      <a:pt x="3932" y="4302"/>
                      <a:pt x="4201" y="4201"/>
                    </a:cubicBezTo>
                    <a:cubicBezTo>
                      <a:pt x="4437" y="4100"/>
                      <a:pt x="4739" y="4066"/>
                      <a:pt x="5041" y="3999"/>
                    </a:cubicBezTo>
                    <a:close/>
                    <a:moveTo>
                      <a:pt x="6755" y="0"/>
                    </a:moveTo>
                    <a:cubicBezTo>
                      <a:pt x="6634" y="61"/>
                      <a:pt x="6538" y="73"/>
                      <a:pt x="6450" y="73"/>
                    </a:cubicBezTo>
                    <a:cubicBezTo>
                      <a:pt x="6392" y="73"/>
                      <a:pt x="6339" y="67"/>
                      <a:pt x="6285" y="67"/>
                    </a:cubicBezTo>
                    <a:cubicBezTo>
                      <a:pt x="6184" y="67"/>
                      <a:pt x="6016" y="67"/>
                      <a:pt x="5814" y="101"/>
                    </a:cubicBezTo>
                    <a:cubicBezTo>
                      <a:pt x="5714" y="135"/>
                      <a:pt x="5546" y="202"/>
                      <a:pt x="5377" y="303"/>
                    </a:cubicBezTo>
                    <a:cubicBezTo>
                      <a:pt x="5209" y="403"/>
                      <a:pt x="5075" y="538"/>
                      <a:pt x="4941" y="639"/>
                    </a:cubicBezTo>
                    <a:cubicBezTo>
                      <a:pt x="4806" y="740"/>
                      <a:pt x="4739" y="874"/>
                      <a:pt x="4605" y="975"/>
                    </a:cubicBezTo>
                    <a:cubicBezTo>
                      <a:pt x="4470" y="1109"/>
                      <a:pt x="4369" y="1277"/>
                      <a:pt x="4201" y="1378"/>
                    </a:cubicBezTo>
                    <a:cubicBezTo>
                      <a:pt x="4033" y="1479"/>
                      <a:pt x="3899" y="1580"/>
                      <a:pt x="3764" y="1647"/>
                    </a:cubicBezTo>
                    <a:cubicBezTo>
                      <a:pt x="3697" y="1714"/>
                      <a:pt x="3630" y="1714"/>
                      <a:pt x="3563" y="1748"/>
                    </a:cubicBezTo>
                    <a:lnTo>
                      <a:pt x="3529" y="1748"/>
                    </a:lnTo>
                    <a:cubicBezTo>
                      <a:pt x="3193" y="1748"/>
                      <a:pt x="2891" y="1680"/>
                      <a:pt x="2689" y="1613"/>
                    </a:cubicBezTo>
                    <a:cubicBezTo>
                      <a:pt x="2521" y="1580"/>
                      <a:pt x="2353" y="1546"/>
                      <a:pt x="2118" y="1479"/>
                    </a:cubicBezTo>
                    <a:cubicBezTo>
                      <a:pt x="2050" y="1445"/>
                      <a:pt x="1950" y="1445"/>
                      <a:pt x="1882" y="1412"/>
                    </a:cubicBezTo>
                    <a:cubicBezTo>
                      <a:pt x="1748" y="1344"/>
                      <a:pt x="1614" y="1344"/>
                      <a:pt x="1513" y="1344"/>
                    </a:cubicBezTo>
                    <a:cubicBezTo>
                      <a:pt x="1244" y="1344"/>
                      <a:pt x="1042" y="1412"/>
                      <a:pt x="874" y="1479"/>
                    </a:cubicBezTo>
                    <a:cubicBezTo>
                      <a:pt x="673" y="1580"/>
                      <a:pt x="538" y="1680"/>
                      <a:pt x="370" y="1849"/>
                    </a:cubicBezTo>
                    <a:cubicBezTo>
                      <a:pt x="101" y="2117"/>
                      <a:pt x="1" y="2487"/>
                      <a:pt x="1" y="2991"/>
                    </a:cubicBezTo>
                    <a:cubicBezTo>
                      <a:pt x="1" y="3159"/>
                      <a:pt x="1" y="3361"/>
                      <a:pt x="34" y="3630"/>
                    </a:cubicBezTo>
                    <a:cubicBezTo>
                      <a:pt x="68" y="3831"/>
                      <a:pt x="101" y="4100"/>
                      <a:pt x="236" y="4268"/>
                    </a:cubicBezTo>
                    <a:cubicBezTo>
                      <a:pt x="404" y="4604"/>
                      <a:pt x="605" y="4940"/>
                      <a:pt x="908" y="5209"/>
                    </a:cubicBezTo>
                    <a:cubicBezTo>
                      <a:pt x="1177" y="5478"/>
                      <a:pt x="1446" y="5680"/>
                      <a:pt x="1849" y="5848"/>
                    </a:cubicBezTo>
                    <a:cubicBezTo>
                      <a:pt x="2387" y="6116"/>
                      <a:pt x="3025" y="6217"/>
                      <a:pt x="3731" y="6217"/>
                    </a:cubicBezTo>
                    <a:lnTo>
                      <a:pt x="4201" y="6217"/>
                    </a:lnTo>
                    <a:cubicBezTo>
                      <a:pt x="4974" y="6150"/>
                      <a:pt x="5781" y="5881"/>
                      <a:pt x="6520" y="5512"/>
                    </a:cubicBezTo>
                    <a:cubicBezTo>
                      <a:pt x="7226" y="5108"/>
                      <a:pt x="7763" y="4503"/>
                      <a:pt x="8032" y="3831"/>
                    </a:cubicBezTo>
                    <a:cubicBezTo>
                      <a:pt x="8200" y="3495"/>
                      <a:pt x="8268" y="3092"/>
                      <a:pt x="8268" y="2655"/>
                    </a:cubicBezTo>
                    <a:cubicBezTo>
                      <a:pt x="8268" y="2185"/>
                      <a:pt x="8200" y="1748"/>
                      <a:pt x="8066" y="1311"/>
                    </a:cubicBezTo>
                    <a:cubicBezTo>
                      <a:pt x="7932" y="975"/>
                      <a:pt x="7730" y="571"/>
                      <a:pt x="7293" y="269"/>
                    </a:cubicBezTo>
                    <a:cubicBezTo>
                      <a:pt x="7125" y="135"/>
                      <a:pt x="6923" y="67"/>
                      <a:pt x="6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11"/>
            <p:cNvSpPr/>
            <p:nvPr/>
          </p:nvSpPr>
          <p:spPr>
            <a:xfrm>
              <a:off x="6933975" y="1187700"/>
              <a:ext cx="115125" cy="56325"/>
            </a:xfrm>
            <a:custGeom>
              <a:avLst/>
              <a:gdLst/>
              <a:ahLst/>
              <a:cxnLst/>
              <a:rect l="l" t="t" r="r" b="b"/>
              <a:pathLst>
                <a:path w="4605" h="2253" extrusionOk="0">
                  <a:moveTo>
                    <a:pt x="3126" y="1"/>
                  </a:moveTo>
                  <a:cubicBezTo>
                    <a:pt x="2723" y="1"/>
                    <a:pt x="2320" y="68"/>
                    <a:pt x="1883" y="202"/>
                  </a:cubicBezTo>
                  <a:cubicBezTo>
                    <a:pt x="1412" y="337"/>
                    <a:pt x="1043" y="538"/>
                    <a:pt x="673" y="807"/>
                  </a:cubicBezTo>
                  <a:cubicBezTo>
                    <a:pt x="538" y="908"/>
                    <a:pt x="404" y="1042"/>
                    <a:pt x="270" y="1210"/>
                  </a:cubicBezTo>
                  <a:cubicBezTo>
                    <a:pt x="135" y="1378"/>
                    <a:pt x="68" y="1580"/>
                    <a:pt x="1" y="1815"/>
                  </a:cubicBezTo>
                  <a:cubicBezTo>
                    <a:pt x="1" y="1849"/>
                    <a:pt x="1" y="1916"/>
                    <a:pt x="68" y="1983"/>
                  </a:cubicBezTo>
                  <a:cubicBezTo>
                    <a:pt x="102" y="2017"/>
                    <a:pt x="135" y="2051"/>
                    <a:pt x="236" y="2084"/>
                  </a:cubicBezTo>
                  <a:cubicBezTo>
                    <a:pt x="270" y="2151"/>
                    <a:pt x="303" y="2151"/>
                    <a:pt x="337" y="2151"/>
                  </a:cubicBezTo>
                  <a:cubicBezTo>
                    <a:pt x="606" y="2219"/>
                    <a:pt x="908" y="2252"/>
                    <a:pt x="1211" y="2252"/>
                  </a:cubicBezTo>
                  <a:cubicBezTo>
                    <a:pt x="1345" y="2252"/>
                    <a:pt x="1547" y="2252"/>
                    <a:pt x="1681" y="2219"/>
                  </a:cubicBezTo>
                  <a:cubicBezTo>
                    <a:pt x="2185" y="2185"/>
                    <a:pt x="2689" y="2051"/>
                    <a:pt x="3227" y="1849"/>
                  </a:cubicBezTo>
                  <a:cubicBezTo>
                    <a:pt x="3429" y="1748"/>
                    <a:pt x="3630" y="1681"/>
                    <a:pt x="3832" y="1546"/>
                  </a:cubicBezTo>
                  <a:cubicBezTo>
                    <a:pt x="4101" y="1412"/>
                    <a:pt x="4269" y="1311"/>
                    <a:pt x="4437" y="1143"/>
                  </a:cubicBezTo>
                  <a:cubicBezTo>
                    <a:pt x="4571" y="1009"/>
                    <a:pt x="4605" y="841"/>
                    <a:pt x="4605" y="673"/>
                  </a:cubicBezTo>
                  <a:cubicBezTo>
                    <a:pt x="4605" y="572"/>
                    <a:pt x="4538" y="505"/>
                    <a:pt x="4470" y="471"/>
                  </a:cubicBezTo>
                  <a:cubicBezTo>
                    <a:pt x="4437" y="370"/>
                    <a:pt x="4336" y="337"/>
                    <a:pt x="4269" y="303"/>
                  </a:cubicBezTo>
                  <a:cubicBezTo>
                    <a:pt x="4168" y="236"/>
                    <a:pt x="4101" y="202"/>
                    <a:pt x="4033" y="202"/>
                  </a:cubicBezTo>
                  <a:cubicBezTo>
                    <a:pt x="3966" y="169"/>
                    <a:pt x="3832" y="169"/>
                    <a:pt x="3765" y="135"/>
                  </a:cubicBezTo>
                  <a:cubicBezTo>
                    <a:pt x="3563" y="34"/>
                    <a:pt x="3328" y="34"/>
                    <a:pt x="3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 name="Google Shape;209;p11"/>
          <p:cNvSpPr/>
          <p:nvPr/>
        </p:nvSpPr>
        <p:spPr>
          <a:xfrm rot="-5400000">
            <a:off x="8242447" y="3097485"/>
            <a:ext cx="362472" cy="31963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rot="-5400000">
            <a:off x="7401502" y="4010007"/>
            <a:ext cx="232192" cy="20475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rot="-5400000">
            <a:off x="7657455" y="4236950"/>
            <a:ext cx="143296" cy="12635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rot="2527600">
            <a:off x="7584927" y="496776"/>
            <a:ext cx="227865" cy="593777"/>
          </a:xfrm>
          <a:custGeom>
            <a:avLst/>
            <a:gdLst/>
            <a:ahLst/>
            <a:cxnLst/>
            <a:rect l="l" t="t" r="r" b="b"/>
            <a:pathLst>
              <a:path w="10049" h="26186" extrusionOk="0">
                <a:moveTo>
                  <a:pt x="6026" y="9334"/>
                </a:moveTo>
                <a:cubicBezTo>
                  <a:pt x="6036" y="9343"/>
                  <a:pt x="6050" y="9343"/>
                  <a:pt x="6050" y="9343"/>
                </a:cubicBezTo>
                <a:cubicBezTo>
                  <a:pt x="6042" y="9340"/>
                  <a:pt x="6034" y="9337"/>
                  <a:pt x="6026" y="9334"/>
                </a:cubicBezTo>
                <a:close/>
                <a:moveTo>
                  <a:pt x="3093" y="8839"/>
                </a:moveTo>
                <a:cubicBezTo>
                  <a:pt x="3529" y="8839"/>
                  <a:pt x="3899" y="8839"/>
                  <a:pt x="4336" y="8872"/>
                </a:cubicBezTo>
                <a:cubicBezTo>
                  <a:pt x="4899" y="8972"/>
                  <a:pt x="5494" y="9136"/>
                  <a:pt x="6026" y="9334"/>
                </a:cubicBezTo>
                <a:lnTo>
                  <a:pt x="6026" y="9334"/>
                </a:lnTo>
                <a:cubicBezTo>
                  <a:pt x="6021" y="9329"/>
                  <a:pt x="6016" y="9321"/>
                  <a:pt x="6016" y="9309"/>
                </a:cubicBezTo>
                <a:lnTo>
                  <a:pt x="6016" y="9309"/>
                </a:lnTo>
                <a:cubicBezTo>
                  <a:pt x="6016" y="9309"/>
                  <a:pt x="6050" y="9309"/>
                  <a:pt x="6050" y="9343"/>
                </a:cubicBezTo>
                <a:cubicBezTo>
                  <a:pt x="6420" y="9511"/>
                  <a:pt x="6756" y="9679"/>
                  <a:pt x="7092" y="9914"/>
                </a:cubicBezTo>
                <a:cubicBezTo>
                  <a:pt x="6554" y="10351"/>
                  <a:pt x="5983" y="10654"/>
                  <a:pt x="5344" y="10922"/>
                </a:cubicBezTo>
                <a:cubicBezTo>
                  <a:pt x="4605" y="11225"/>
                  <a:pt x="3865" y="11426"/>
                  <a:pt x="3126" y="11561"/>
                </a:cubicBezTo>
                <a:cubicBezTo>
                  <a:pt x="2925" y="11578"/>
                  <a:pt x="2731" y="11586"/>
                  <a:pt x="2542" y="11586"/>
                </a:cubicBezTo>
                <a:cubicBezTo>
                  <a:pt x="2353" y="11586"/>
                  <a:pt x="2168" y="11578"/>
                  <a:pt x="1984" y="11561"/>
                </a:cubicBezTo>
                <a:lnTo>
                  <a:pt x="1479" y="11426"/>
                </a:lnTo>
                <a:cubicBezTo>
                  <a:pt x="1379" y="11393"/>
                  <a:pt x="1345" y="11359"/>
                  <a:pt x="1244" y="11292"/>
                </a:cubicBezTo>
                <a:lnTo>
                  <a:pt x="1177" y="11225"/>
                </a:lnTo>
                <a:cubicBezTo>
                  <a:pt x="1143" y="11191"/>
                  <a:pt x="1143" y="11158"/>
                  <a:pt x="1076" y="11090"/>
                </a:cubicBezTo>
                <a:cubicBezTo>
                  <a:pt x="1076" y="11057"/>
                  <a:pt x="1043" y="11023"/>
                  <a:pt x="1043" y="10956"/>
                </a:cubicBezTo>
                <a:lnTo>
                  <a:pt x="1043" y="10721"/>
                </a:lnTo>
                <a:lnTo>
                  <a:pt x="1177" y="10217"/>
                </a:lnTo>
                <a:cubicBezTo>
                  <a:pt x="1244" y="10049"/>
                  <a:pt x="1345" y="9881"/>
                  <a:pt x="1479" y="9713"/>
                </a:cubicBezTo>
                <a:lnTo>
                  <a:pt x="1849" y="9343"/>
                </a:lnTo>
                <a:cubicBezTo>
                  <a:pt x="2017" y="9208"/>
                  <a:pt x="2185" y="9141"/>
                  <a:pt x="2353" y="9040"/>
                </a:cubicBezTo>
                <a:cubicBezTo>
                  <a:pt x="2588" y="8973"/>
                  <a:pt x="2857" y="8872"/>
                  <a:pt x="3093" y="8839"/>
                </a:cubicBezTo>
                <a:close/>
                <a:moveTo>
                  <a:pt x="6722" y="15627"/>
                </a:moveTo>
                <a:cubicBezTo>
                  <a:pt x="6722" y="15627"/>
                  <a:pt x="6756" y="15627"/>
                  <a:pt x="6756" y="15694"/>
                </a:cubicBezTo>
                <a:cubicBezTo>
                  <a:pt x="6756" y="15627"/>
                  <a:pt x="6756" y="15627"/>
                  <a:pt x="6722" y="15627"/>
                </a:cubicBezTo>
                <a:close/>
                <a:moveTo>
                  <a:pt x="2992" y="15795"/>
                </a:moveTo>
                <a:cubicBezTo>
                  <a:pt x="2958" y="15795"/>
                  <a:pt x="2958" y="15795"/>
                  <a:pt x="2891" y="15862"/>
                </a:cubicBezTo>
                <a:cubicBezTo>
                  <a:pt x="2925" y="15862"/>
                  <a:pt x="2925" y="15795"/>
                  <a:pt x="2992" y="15795"/>
                </a:cubicBezTo>
                <a:close/>
                <a:moveTo>
                  <a:pt x="4370" y="15358"/>
                </a:moveTo>
                <a:cubicBezTo>
                  <a:pt x="4874" y="15358"/>
                  <a:pt x="5344" y="15358"/>
                  <a:pt x="5815" y="15392"/>
                </a:cubicBezTo>
                <a:cubicBezTo>
                  <a:pt x="6117" y="15426"/>
                  <a:pt x="6487" y="15526"/>
                  <a:pt x="6823" y="15627"/>
                </a:cubicBezTo>
                <a:cubicBezTo>
                  <a:pt x="7024" y="15728"/>
                  <a:pt x="7260" y="15862"/>
                  <a:pt x="7428" y="16030"/>
                </a:cubicBezTo>
                <a:lnTo>
                  <a:pt x="7495" y="16064"/>
                </a:lnTo>
                <a:cubicBezTo>
                  <a:pt x="7192" y="16367"/>
                  <a:pt x="6890" y="16635"/>
                  <a:pt x="6588" y="16904"/>
                </a:cubicBezTo>
                <a:cubicBezTo>
                  <a:pt x="6184" y="17240"/>
                  <a:pt x="5714" y="17475"/>
                  <a:pt x="5210" y="17711"/>
                </a:cubicBezTo>
                <a:cubicBezTo>
                  <a:pt x="4840" y="17879"/>
                  <a:pt x="4470" y="17946"/>
                  <a:pt x="4067" y="18047"/>
                </a:cubicBezTo>
                <a:cubicBezTo>
                  <a:pt x="3916" y="18064"/>
                  <a:pt x="3773" y="18072"/>
                  <a:pt x="3626" y="18072"/>
                </a:cubicBezTo>
                <a:cubicBezTo>
                  <a:pt x="3479" y="18072"/>
                  <a:pt x="3328" y="18064"/>
                  <a:pt x="3160" y="18047"/>
                </a:cubicBezTo>
                <a:cubicBezTo>
                  <a:pt x="2891" y="17980"/>
                  <a:pt x="2656" y="17912"/>
                  <a:pt x="2387" y="17812"/>
                </a:cubicBezTo>
                <a:cubicBezTo>
                  <a:pt x="2185" y="17744"/>
                  <a:pt x="2017" y="17610"/>
                  <a:pt x="1849" y="17475"/>
                </a:cubicBezTo>
                <a:cubicBezTo>
                  <a:pt x="1782" y="17408"/>
                  <a:pt x="1681" y="17375"/>
                  <a:pt x="1647" y="17274"/>
                </a:cubicBezTo>
                <a:cubicBezTo>
                  <a:pt x="1614" y="17240"/>
                  <a:pt x="1614" y="17207"/>
                  <a:pt x="1547" y="17139"/>
                </a:cubicBezTo>
                <a:cubicBezTo>
                  <a:pt x="1547" y="17106"/>
                  <a:pt x="1513" y="17072"/>
                  <a:pt x="1513" y="17039"/>
                </a:cubicBezTo>
                <a:lnTo>
                  <a:pt x="1513" y="16938"/>
                </a:lnTo>
                <a:cubicBezTo>
                  <a:pt x="1513" y="16904"/>
                  <a:pt x="1547" y="16871"/>
                  <a:pt x="1547" y="16803"/>
                </a:cubicBezTo>
                <a:cubicBezTo>
                  <a:pt x="1614" y="16736"/>
                  <a:pt x="1647" y="16703"/>
                  <a:pt x="1681" y="16602"/>
                </a:cubicBezTo>
                <a:cubicBezTo>
                  <a:pt x="1816" y="16467"/>
                  <a:pt x="1883" y="16333"/>
                  <a:pt x="2017" y="16266"/>
                </a:cubicBezTo>
                <a:cubicBezTo>
                  <a:pt x="2252" y="16064"/>
                  <a:pt x="2555" y="15930"/>
                  <a:pt x="2857" y="15762"/>
                </a:cubicBezTo>
                <a:cubicBezTo>
                  <a:pt x="3361" y="15560"/>
                  <a:pt x="3865" y="15426"/>
                  <a:pt x="4370" y="15358"/>
                </a:cubicBezTo>
                <a:close/>
                <a:moveTo>
                  <a:pt x="4370" y="1"/>
                </a:moveTo>
                <a:cubicBezTo>
                  <a:pt x="4067" y="101"/>
                  <a:pt x="3865" y="101"/>
                  <a:pt x="3597" y="135"/>
                </a:cubicBezTo>
                <a:cubicBezTo>
                  <a:pt x="3496" y="135"/>
                  <a:pt x="3361" y="169"/>
                  <a:pt x="3294" y="269"/>
                </a:cubicBezTo>
                <a:cubicBezTo>
                  <a:pt x="3193" y="337"/>
                  <a:pt x="3160" y="471"/>
                  <a:pt x="3160" y="605"/>
                </a:cubicBezTo>
                <a:cubicBezTo>
                  <a:pt x="3160" y="740"/>
                  <a:pt x="3193" y="841"/>
                  <a:pt x="3294" y="941"/>
                </a:cubicBezTo>
                <a:cubicBezTo>
                  <a:pt x="3352" y="1000"/>
                  <a:pt x="3460" y="1083"/>
                  <a:pt x="3554" y="1083"/>
                </a:cubicBezTo>
                <a:cubicBezTo>
                  <a:pt x="3568" y="1083"/>
                  <a:pt x="3583" y="1081"/>
                  <a:pt x="3597" y="1076"/>
                </a:cubicBezTo>
                <a:cubicBezTo>
                  <a:pt x="3832" y="1042"/>
                  <a:pt x="4059" y="1026"/>
                  <a:pt x="4286" y="1026"/>
                </a:cubicBezTo>
                <a:cubicBezTo>
                  <a:pt x="4512" y="1026"/>
                  <a:pt x="4739" y="1042"/>
                  <a:pt x="4974" y="1076"/>
                </a:cubicBezTo>
                <a:cubicBezTo>
                  <a:pt x="5344" y="1110"/>
                  <a:pt x="5714" y="1244"/>
                  <a:pt x="6083" y="1345"/>
                </a:cubicBezTo>
                <a:cubicBezTo>
                  <a:pt x="6420" y="1513"/>
                  <a:pt x="6756" y="1681"/>
                  <a:pt x="7058" y="1916"/>
                </a:cubicBezTo>
                <a:cubicBezTo>
                  <a:pt x="7360" y="2151"/>
                  <a:pt x="7663" y="2454"/>
                  <a:pt x="7898" y="2756"/>
                </a:cubicBezTo>
                <a:cubicBezTo>
                  <a:pt x="8201" y="3126"/>
                  <a:pt x="8402" y="3496"/>
                  <a:pt x="8570" y="3966"/>
                </a:cubicBezTo>
                <a:cubicBezTo>
                  <a:pt x="8738" y="4436"/>
                  <a:pt x="8873" y="4873"/>
                  <a:pt x="8940" y="5377"/>
                </a:cubicBezTo>
                <a:cubicBezTo>
                  <a:pt x="9041" y="5949"/>
                  <a:pt x="9041" y="6486"/>
                  <a:pt x="8940" y="7024"/>
                </a:cubicBezTo>
                <a:cubicBezTo>
                  <a:pt x="8906" y="7394"/>
                  <a:pt x="8839" y="7730"/>
                  <a:pt x="8705" y="8066"/>
                </a:cubicBezTo>
                <a:cubicBezTo>
                  <a:pt x="8570" y="8335"/>
                  <a:pt x="8402" y="8570"/>
                  <a:pt x="8234" y="8839"/>
                </a:cubicBezTo>
                <a:cubicBezTo>
                  <a:pt x="8100" y="9007"/>
                  <a:pt x="7965" y="9141"/>
                  <a:pt x="7797" y="9309"/>
                </a:cubicBezTo>
                <a:cubicBezTo>
                  <a:pt x="7495" y="9040"/>
                  <a:pt x="7092" y="8839"/>
                  <a:pt x="6688" y="8671"/>
                </a:cubicBezTo>
                <a:cubicBezTo>
                  <a:pt x="5882" y="8301"/>
                  <a:pt x="5075" y="8032"/>
                  <a:pt x="4202" y="7965"/>
                </a:cubicBezTo>
                <a:cubicBezTo>
                  <a:pt x="4017" y="7931"/>
                  <a:pt x="3832" y="7915"/>
                  <a:pt x="3643" y="7915"/>
                </a:cubicBezTo>
                <a:cubicBezTo>
                  <a:pt x="3454" y="7915"/>
                  <a:pt x="3261" y="7931"/>
                  <a:pt x="3059" y="7965"/>
                </a:cubicBezTo>
                <a:cubicBezTo>
                  <a:pt x="2857" y="7999"/>
                  <a:pt x="2689" y="7999"/>
                  <a:pt x="2488" y="8066"/>
                </a:cubicBezTo>
                <a:cubicBezTo>
                  <a:pt x="2252" y="8133"/>
                  <a:pt x="2084" y="8200"/>
                  <a:pt x="1883" y="8301"/>
                </a:cubicBezTo>
                <a:cubicBezTo>
                  <a:pt x="1547" y="8469"/>
                  <a:pt x="1244" y="8671"/>
                  <a:pt x="975" y="8906"/>
                </a:cubicBezTo>
                <a:cubicBezTo>
                  <a:pt x="673" y="9208"/>
                  <a:pt x="471" y="9578"/>
                  <a:pt x="303" y="9981"/>
                </a:cubicBezTo>
                <a:cubicBezTo>
                  <a:pt x="68" y="10519"/>
                  <a:pt x="1" y="11090"/>
                  <a:pt x="303" y="11662"/>
                </a:cubicBezTo>
                <a:cubicBezTo>
                  <a:pt x="538" y="12099"/>
                  <a:pt x="1043" y="12367"/>
                  <a:pt x="1547" y="12435"/>
                </a:cubicBezTo>
                <a:cubicBezTo>
                  <a:pt x="1827" y="12494"/>
                  <a:pt x="2113" y="12520"/>
                  <a:pt x="2400" y="12520"/>
                </a:cubicBezTo>
                <a:cubicBezTo>
                  <a:pt x="2768" y="12520"/>
                  <a:pt x="3137" y="12477"/>
                  <a:pt x="3496" y="12401"/>
                </a:cubicBezTo>
                <a:cubicBezTo>
                  <a:pt x="4202" y="12267"/>
                  <a:pt x="4874" y="12065"/>
                  <a:pt x="5546" y="11763"/>
                </a:cubicBezTo>
                <a:cubicBezTo>
                  <a:pt x="6251" y="11494"/>
                  <a:pt x="6957" y="11090"/>
                  <a:pt x="7596" y="10654"/>
                </a:cubicBezTo>
                <a:cubicBezTo>
                  <a:pt x="7697" y="10586"/>
                  <a:pt x="7730" y="10519"/>
                  <a:pt x="7797" y="10486"/>
                </a:cubicBezTo>
                <a:cubicBezTo>
                  <a:pt x="8033" y="10654"/>
                  <a:pt x="8201" y="10855"/>
                  <a:pt x="8369" y="11057"/>
                </a:cubicBezTo>
                <a:cubicBezTo>
                  <a:pt x="8469" y="11258"/>
                  <a:pt x="8604" y="11426"/>
                  <a:pt x="8738" y="11662"/>
                </a:cubicBezTo>
                <a:cubicBezTo>
                  <a:pt x="8806" y="11863"/>
                  <a:pt x="8873" y="12099"/>
                  <a:pt x="8906" y="12334"/>
                </a:cubicBezTo>
                <a:cubicBezTo>
                  <a:pt x="8940" y="12603"/>
                  <a:pt x="8940" y="12905"/>
                  <a:pt x="8906" y="13241"/>
                </a:cubicBezTo>
                <a:cubicBezTo>
                  <a:pt x="8873" y="13611"/>
                  <a:pt x="8738" y="14014"/>
                  <a:pt x="8570" y="14384"/>
                </a:cubicBezTo>
                <a:cubicBezTo>
                  <a:pt x="8402" y="14720"/>
                  <a:pt x="8234" y="15056"/>
                  <a:pt x="8033" y="15358"/>
                </a:cubicBezTo>
                <a:lnTo>
                  <a:pt x="7932" y="15258"/>
                </a:lnTo>
                <a:cubicBezTo>
                  <a:pt x="7596" y="15022"/>
                  <a:pt x="7260" y="14854"/>
                  <a:pt x="6890" y="14686"/>
                </a:cubicBezTo>
                <a:cubicBezTo>
                  <a:pt x="6520" y="14552"/>
                  <a:pt x="6083" y="14451"/>
                  <a:pt x="5714" y="14417"/>
                </a:cubicBezTo>
                <a:cubicBezTo>
                  <a:pt x="5529" y="14401"/>
                  <a:pt x="5327" y="14392"/>
                  <a:pt x="5126" y="14392"/>
                </a:cubicBezTo>
                <a:cubicBezTo>
                  <a:pt x="4924" y="14392"/>
                  <a:pt x="4722" y="14401"/>
                  <a:pt x="4538" y="14417"/>
                </a:cubicBezTo>
                <a:cubicBezTo>
                  <a:pt x="3731" y="14518"/>
                  <a:pt x="2992" y="14720"/>
                  <a:pt x="2252" y="15056"/>
                </a:cubicBezTo>
                <a:cubicBezTo>
                  <a:pt x="1715" y="15291"/>
                  <a:pt x="1143" y="15728"/>
                  <a:pt x="807" y="16232"/>
                </a:cubicBezTo>
                <a:cubicBezTo>
                  <a:pt x="673" y="16467"/>
                  <a:pt x="538" y="16736"/>
                  <a:pt x="572" y="17039"/>
                </a:cubicBezTo>
                <a:cubicBezTo>
                  <a:pt x="572" y="17375"/>
                  <a:pt x="707" y="17644"/>
                  <a:pt x="908" y="17912"/>
                </a:cubicBezTo>
                <a:cubicBezTo>
                  <a:pt x="1143" y="18148"/>
                  <a:pt x="1412" y="18383"/>
                  <a:pt x="1715" y="18551"/>
                </a:cubicBezTo>
                <a:cubicBezTo>
                  <a:pt x="2084" y="18753"/>
                  <a:pt x="2521" y="18887"/>
                  <a:pt x="2992" y="18954"/>
                </a:cubicBezTo>
                <a:cubicBezTo>
                  <a:pt x="3193" y="18988"/>
                  <a:pt x="3429" y="18988"/>
                  <a:pt x="3664" y="18988"/>
                </a:cubicBezTo>
                <a:cubicBezTo>
                  <a:pt x="3899" y="18988"/>
                  <a:pt x="4168" y="18954"/>
                  <a:pt x="4370" y="18921"/>
                </a:cubicBezTo>
                <a:cubicBezTo>
                  <a:pt x="4840" y="18820"/>
                  <a:pt x="5243" y="18719"/>
                  <a:pt x="5680" y="18484"/>
                </a:cubicBezTo>
                <a:cubicBezTo>
                  <a:pt x="6554" y="18114"/>
                  <a:pt x="7293" y="17543"/>
                  <a:pt x="7932" y="16871"/>
                </a:cubicBezTo>
                <a:lnTo>
                  <a:pt x="8100" y="16703"/>
                </a:lnTo>
                <a:cubicBezTo>
                  <a:pt x="8369" y="17039"/>
                  <a:pt x="8570" y="17375"/>
                  <a:pt x="8738" y="17744"/>
                </a:cubicBezTo>
                <a:cubicBezTo>
                  <a:pt x="8873" y="18047"/>
                  <a:pt x="8940" y="18316"/>
                  <a:pt x="8974" y="18652"/>
                </a:cubicBezTo>
                <a:cubicBezTo>
                  <a:pt x="9041" y="18954"/>
                  <a:pt x="9041" y="19257"/>
                  <a:pt x="8974" y="19559"/>
                </a:cubicBezTo>
                <a:cubicBezTo>
                  <a:pt x="8940" y="19895"/>
                  <a:pt x="8873" y="20164"/>
                  <a:pt x="8738" y="20466"/>
                </a:cubicBezTo>
                <a:cubicBezTo>
                  <a:pt x="8570" y="20903"/>
                  <a:pt x="8301" y="21273"/>
                  <a:pt x="8066" y="21609"/>
                </a:cubicBezTo>
                <a:cubicBezTo>
                  <a:pt x="7629" y="22147"/>
                  <a:pt x="7125" y="22617"/>
                  <a:pt x="6588" y="23020"/>
                </a:cubicBezTo>
                <a:cubicBezTo>
                  <a:pt x="5755" y="23653"/>
                  <a:pt x="4857" y="24187"/>
                  <a:pt x="3892" y="24621"/>
                </a:cubicBezTo>
                <a:lnTo>
                  <a:pt x="3892" y="24621"/>
                </a:lnTo>
                <a:cubicBezTo>
                  <a:pt x="3896" y="24617"/>
                  <a:pt x="3899" y="24610"/>
                  <a:pt x="3899" y="24600"/>
                </a:cubicBezTo>
                <a:cubicBezTo>
                  <a:pt x="3865" y="24600"/>
                  <a:pt x="3865" y="24634"/>
                  <a:pt x="3832" y="24634"/>
                </a:cubicBezTo>
                <a:cubicBezTo>
                  <a:pt x="3193" y="24869"/>
                  <a:pt x="2555" y="25104"/>
                  <a:pt x="1916" y="25272"/>
                </a:cubicBezTo>
                <a:cubicBezTo>
                  <a:pt x="1681" y="25306"/>
                  <a:pt x="1547" y="25608"/>
                  <a:pt x="1580" y="25843"/>
                </a:cubicBezTo>
                <a:cubicBezTo>
                  <a:pt x="1669" y="26079"/>
                  <a:pt x="1860" y="26186"/>
                  <a:pt x="2088" y="26186"/>
                </a:cubicBezTo>
                <a:cubicBezTo>
                  <a:pt x="2119" y="26186"/>
                  <a:pt x="2152" y="26184"/>
                  <a:pt x="2185" y="26179"/>
                </a:cubicBezTo>
                <a:cubicBezTo>
                  <a:pt x="3059" y="25978"/>
                  <a:pt x="3899" y="25675"/>
                  <a:pt x="4739" y="25306"/>
                </a:cubicBezTo>
                <a:cubicBezTo>
                  <a:pt x="5613" y="24869"/>
                  <a:pt x="6453" y="24365"/>
                  <a:pt x="7260" y="23760"/>
                </a:cubicBezTo>
                <a:cubicBezTo>
                  <a:pt x="8705" y="22651"/>
                  <a:pt x="9948" y="21071"/>
                  <a:pt x="9982" y="19156"/>
                </a:cubicBezTo>
                <a:cubicBezTo>
                  <a:pt x="9982" y="18148"/>
                  <a:pt x="9612" y="17240"/>
                  <a:pt x="9074" y="16400"/>
                </a:cubicBezTo>
                <a:cubicBezTo>
                  <a:pt x="8974" y="16266"/>
                  <a:pt x="8873" y="16131"/>
                  <a:pt x="8772" y="15963"/>
                </a:cubicBezTo>
                <a:cubicBezTo>
                  <a:pt x="9108" y="15526"/>
                  <a:pt x="9377" y="15022"/>
                  <a:pt x="9578" y="14518"/>
                </a:cubicBezTo>
                <a:cubicBezTo>
                  <a:pt x="9915" y="13678"/>
                  <a:pt x="9982" y="12771"/>
                  <a:pt x="9814" y="11897"/>
                </a:cubicBezTo>
                <a:cubicBezTo>
                  <a:pt x="9646" y="11158"/>
                  <a:pt x="9242" y="10519"/>
                  <a:pt x="8738" y="9981"/>
                </a:cubicBezTo>
                <a:lnTo>
                  <a:pt x="8570" y="9813"/>
                </a:lnTo>
                <a:cubicBezTo>
                  <a:pt x="8806" y="9545"/>
                  <a:pt x="9041" y="9242"/>
                  <a:pt x="9242" y="8973"/>
                </a:cubicBezTo>
                <a:cubicBezTo>
                  <a:pt x="9444" y="8671"/>
                  <a:pt x="9578" y="8335"/>
                  <a:pt x="9713" y="7999"/>
                </a:cubicBezTo>
                <a:cubicBezTo>
                  <a:pt x="9780" y="7797"/>
                  <a:pt x="9780" y="7562"/>
                  <a:pt x="9814" y="7394"/>
                </a:cubicBezTo>
                <a:lnTo>
                  <a:pt x="9948" y="6520"/>
                </a:lnTo>
                <a:cubicBezTo>
                  <a:pt x="10049" y="5478"/>
                  <a:pt x="9814" y="4436"/>
                  <a:pt x="9410" y="3462"/>
                </a:cubicBezTo>
                <a:cubicBezTo>
                  <a:pt x="8940" y="2353"/>
                  <a:pt x="8201" y="1446"/>
                  <a:pt x="7192" y="807"/>
                </a:cubicBezTo>
                <a:cubicBezTo>
                  <a:pt x="6352" y="269"/>
                  <a:pt x="5344" y="1"/>
                  <a:pt x="43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rot="2871926">
            <a:off x="8390745" y="1905002"/>
            <a:ext cx="215958" cy="603648"/>
          </a:xfrm>
          <a:custGeom>
            <a:avLst/>
            <a:gdLst/>
            <a:ahLst/>
            <a:cxnLst/>
            <a:rect l="l" t="t" r="r" b="b"/>
            <a:pathLst>
              <a:path w="8638" h="24145" extrusionOk="0">
                <a:moveTo>
                  <a:pt x="4604" y="2353"/>
                </a:moveTo>
                <a:lnTo>
                  <a:pt x="4537" y="2420"/>
                </a:lnTo>
                <a:cubicBezTo>
                  <a:pt x="4537" y="2420"/>
                  <a:pt x="4604" y="2420"/>
                  <a:pt x="4604" y="2353"/>
                </a:cubicBezTo>
                <a:close/>
                <a:moveTo>
                  <a:pt x="2823" y="4134"/>
                </a:moveTo>
                <a:lnTo>
                  <a:pt x="2823" y="4134"/>
                </a:lnTo>
                <a:cubicBezTo>
                  <a:pt x="2823" y="4134"/>
                  <a:pt x="2790" y="4167"/>
                  <a:pt x="2790" y="4201"/>
                </a:cubicBezTo>
                <a:lnTo>
                  <a:pt x="2790" y="4201"/>
                </a:lnTo>
                <a:cubicBezTo>
                  <a:pt x="2790" y="4168"/>
                  <a:pt x="2823" y="4168"/>
                  <a:pt x="2823" y="4134"/>
                </a:cubicBezTo>
                <a:close/>
                <a:moveTo>
                  <a:pt x="1580" y="6218"/>
                </a:moveTo>
                <a:lnTo>
                  <a:pt x="1580" y="6218"/>
                </a:lnTo>
                <a:cubicBezTo>
                  <a:pt x="1580" y="6218"/>
                  <a:pt x="1580" y="6246"/>
                  <a:pt x="1561" y="6266"/>
                </a:cubicBezTo>
                <a:lnTo>
                  <a:pt x="1561" y="6266"/>
                </a:lnTo>
                <a:cubicBezTo>
                  <a:pt x="1572" y="6256"/>
                  <a:pt x="1580" y="6241"/>
                  <a:pt x="1580" y="6218"/>
                </a:cubicBezTo>
                <a:close/>
                <a:moveTo>
                  <a:pt x="1561" y="6266"/>
                </a:moveTo>
                <a:cubicBezTo>
                  <a:pt x="1541" y="6285"/>
                  <a:pt x="1513" y="6285"/>
                  <a:pt x="1513" y="6285"/>
                </a:cubicBezTo>
                <a:cubicBezTo>
                  <a:pt x="1536" y="6285"/>
                  <a:pt x="1551" y="6277"/>
                  <a:pt x="1561" y="6266"/>
                </a:cubicBezTo>
                <a:close/>
                <a:moveTo>
                  <a:pt x="5445" y="8536"/>
                </a:moveTo>
                <a:cubicBezTo>
                  <a:pt x="5478" y="8570"/>
                  <a:pt x="5613" y="8570"/>
                  <a:pt x="5680" y="8570"/>
                </a:cubicBezTo>
                <a:cubicBezTo>
                  <a:pt x="5781" y="8570"/>
                  <a:pt x="5814" y="8637"/>
                  <a:pt x="5881" y="8637"/>
                </a:cubicBezTo>
                <a:cubicBezTo>
                  <a:pt x="5949" y="8671"/>
                  <a:pt x="5982" y="8671"/>
                  <a:pt x="6049" y="8704"/>
                </a:cubicBezTo>
                <a:cubicBezTo>
                  <a:pt x="6117" y="8738"/>
                  <a:pt x="6184" y="8805"/>
                  <a:pt x="6217" y="8872"/>
                </a:cubicBezTo>
                <a:lnTo>
                  <a:pt x="6352" y="9141"/>
                </a:lnTo>
                <a:cubicBezTo>
                  <a:pt x="6386" y="9242"/>
                  <a:pt x="6453" y="9377"/>
                  <a:pt x="6453" y="9511"/>
                </a:cubicBezTo>
                <a:lnTo>
                  <a:pt x="6453" y="9981"/>
                </a:lnTo>
                <a:cubicBezTo>
                  <a:pt x="6386" y="10149"/>
                  <a:pt x="6352" y="10318"/>
                  <a:pt x="6318" y="10418"/>
                </a:cubicBezTo>
                <a:cubicBezTo>
                  <a:pt x="6217" y="10553"/>
                  <a:pt x="6184" y="10687"/>
                  <a:pt x="6117" y="10822"/>
                </a:cubicBezTo>
                <a:lnTo>
                  <a:pt x="5848" y="11057"/>
                </a:lnTo>
                <a:cubicBezTo>
                  <a:pt x="5713" y="11158"/>
                  <a:pt x="5613" y="11225"/>
                  <a:pt x="5478" y="11258"/>
                </a:cubicBezTo>
                <a:cubicBezTo>
                  <a:pt x="5310" y="11326"/>
                  <a:pt x="5142" y="11359"/>
                  <a:pt x="5008" y="11393"/>
                </a:cubicBezTo>
                <a:cubicBezTo>
                  <a:pt x="4890" y="11410"/>
                  <a:pt x="4764" y="11418"/>
                  <a:pt x="4630" y="11418"/>
                </a:cubicBezTo>
                <a:cubicBezTo>
                  <a:pt x="4495" y="11418"/>
                  <a:pt x="4352" y="11410"/>
                  <a:pt x="4201" y="11393"/>
                </a:cubicBezTo>
                <a:cubicBezTo>
                  <a:pt x="3798" y="11359"/>
                  <a:pt x="3428" y="11225"/>
                  <a:pt x="3025" y="11057"/>
                </a:cubicBezTo>
                <a:cubicBezTo>
                  <a:pt x="2857" y="10990"/>
                  <a:pt x="2756" y="10922"/>
                  <a:pt x="2622" y="10855"/>
                </a:cubicBezTo>
                <a:cubicBezTo>
                  <a:pt x="2689" y="10654"/>
                  <a:pt x="2823" y="10486"/>
                  <a:pt x="2958" y="10318"/>
                </a:cubicBezTo>
                <a:cubicBezTo>
                  <a:pt x="3126" y="10082"/>
                  <a:pt x="3294" y="9914"/>
                  <a:pt x="3462" y="9746"/>
                </a:cubicBezTo>
                <a:cubicBezTo>
                  <a:pt x="3663" y="9545"/>
                  <a:pt x="3865" y="9343"/>
                  <a:pt x="4134" y="9175"/>
                </a:cubicBezTo>
                <a:cubicBezTo>
                  <a:pt x="4369" y="8973"/>
                  <a:pt x="4672" y="8805"/>
                  <a:pt x="4974" y="8671"/>
                </a:cubicBezTo>
                <a:cubicBezTo>
                  <a:pt x="5109" y="8637"/>
                  <a:pt x="5277" y="8570"/>
                  <a:pt x="5445" y="8536"/>
                </a:cubicBezTo>
                <a:close/>
                <a:moveTo>
                  <a:pt x="5243" y="15090"/>
                </a:moveTo>
                <a:cubicBezTo>
                  <a:pt x="5445" y="15123"/>
                  <a:pt x="5646" y="15123"/>
                  <a:pt x="5814" y="15123"/>
                </a:cubicBezTo>
                <a:cubicBezTo>
                  <a:pt x="5881" y="15123"/>
                  <a:pt x="6016" y="15190"/>
                  <a:pt x="6117" y="15224"/>
                </a:cubicBezTo>
                <a:cubicBezTo>
                  <a:pt x="6150" y="15224"/>
                  <a:pt x="6184" y="15258"/>
                  <a:pt x="6217" y="15258"/>
                </a:cubicBezTo>
                <a:cubicBezTo>
                  <a:pt x="6217" y="15291"/>
                  <a:pt x="6184" y="15358"/>
                  <a:pt x="6150" y="15392"/>
                </a:cubicBezTo>
                <a:lnTo>
                  <a:pt x="5881" y="15627"/>
                </a:lnTo>
                <a:cubicBezTo>
                  <a:pt x="5579" y="15862"/>
                  <a:pt x="5243" y="16064"/>
                  <a:pt x="4873" y="16199"/>
                </a:cubicBezTo>
                <a:cubicBezTo>
                  <a:pt x="4571" y="16299"/>
                  <a:pt x="4336" y="16400"/>
                  <a:pt x="4033" y="16434"/>
                </a:cubicBezTo>
                <a:lnTo>
                  <a:pt x="3529" y="16434"/>
                </a:lnTo>
                <a:cubicBezTo>
                  <a:pt x="3462" y="16434"/>
                  <a:pt x="3361" y="16400"/>
                  <a:pt x="3227" y="16367"/>
                </a:cubicBezTo>
                <a:cubicBezTo>
                  <a:pt x="3227" y="16299"/>
                  <a:pt x="3294" y="16299"/>
                  <a:pt x="3294" y="16266"/>
                </a:cubicBezTo>
                <a:cubicBezTo>
                  <a:pt x="3462" y="16064"/>
                  <a:pt x="3630" y="15896"/>
                  <a:pt x="3831" y="15728"/>
                </a:cubicBezTo>
                <a:cubicBezTo>
                  <a:pt x="4033" y="15560"/>
                  <a:pt x="4302" y="15426"/>
                  <a:pt x="4537" y="15291"/>
                </a:cubicBezTo>
                <a:cubicBezTo>
                  <a:pt x="4739" y="15224"/>
                  <a:pt x="5008" y="15123"/>
                  <a:pt x="5243" y="15090"/>
                </a:cubicBezTo>
                <a:close/>
                <a:moveTo>
                  <a:pt x="4235" y="22416"/>
                </a:moveTo>
                <a:lnTo>
                  <a:pt x="4302" y="22449"/>
                </a:lnTo>
                <a:cubicBezTo>
                  <a:pt x="4302" y="22449"/>
                  <a:pt x="4235" y="22449"/>
                  <a:pt x="4235" y="22416"/>
                </a:cubicBezTo>
                <a:close/>
                <a:moveTo>
                  <a:pt x="7663" y="1"/>
                </a:moveTo>
                <a:cubicBezTo>
                  <a:pt x="7058" y="34"/>
                  <a:pt x="6352" y="236"/>
                  <a:pt x="5781" y="471"/>
                </a:cubicBezTo>
                <a:cubicBezTo>
                  <a:pt x="4873" y="841"/>
                  <a:pt x="4100" y="1345"/>
                  <a:pt x="3361" y="1983"/>
                </a:cubicBezTo>
                <a:cubicBezTo>
                  <a:pt x="2655" y="2622"/>
                  <a:pt x="2017" y="3361"/>
                  <a:pt x="1479" y="4168"/>
                </a:cubicBezTo>
                <a:cubicBezTo>
                  <a:pt x="975" y="4941"/>
                  <a:pt x="538" y="5781"/>
                  <a:pt x="303" y="6654"/>
                </a:cubicBezTo>
                <a:cubicBezTo>
                  <a:pt x="168" y="7058"/>
                  <a:pt x="101" y="7495"/>
                  <a:pt x="34" y="7965"/>
                </a:cubicBezTo>
                <a:cubicBezTo>
                  <a:pt x="0" y="8368"/>
                  <a:pt x="34" y="8805"/>
                  <a:pt x="101" y="9209"/>
                </a:cubicBezTo>
                <a:cubicBezTo>
                  <a:pt x="202" y="10015"/>
                  <a:pt x="639" y="10721"/>
                  <a:pt x="1244" y="11258"/>
                </a:cubicBezTo>
                <a:cubicBezTo>
                  <a:pt x="975" y="12031"/>
                  <a:pt x="841" y="12872"/>
                  <a:pt x="841" y="13644"/>
                </a:cubicBezTo>
                <a:cubicBezTo>
                  <a:pt x="841" y="14485"/>
                  <a:pt x="1009" y="15291"/>
                  <a:pt x="1412" y="16064"/>
                </a:cubicBezTo>
                <a:cubicBezTo>
                  <a:pt x="1513" y="16266"/>
                  <a:pt x="1647" y="16467"/>
                  <a:pt x="1815" y="16669"/>
                </a:cubicBezTo>
                <a:cubicBezTo>
                  <a:pt x="1345" y="17744"/>
                  <a:pt x="1311" y="18954"/>
                  <a:pt x="1580" y="20097"/>
                </a:cubicBezTo>
                <a:cubicBezTo>
                  <a:pt x="1681" y="20668"/>
                  <a:pt x="1950" y="21273"/>
                  <a:pt x="2286" y="21777"/>
                </a:cubicBezTo>
                <a:cubicBezTo>
                  <a:pt x="2622" y="22281"/>
                  <a:pt x="3025" y="22785"/>
                  <a:pt x="3495" y="23155"/>
                </a:cubicBezTo>
                <a:cubicBezTo>
                  <a:pt x="4033" y="23592"/>
                  <a:pt x="4638" y="23928"/>
                  <a:pt x="5277" y="24129"/>
                </a:cubicBezTo>
                <a:cubicBezTo>
                  <a:pt x="5317" y="24139"/>
                  <a:pt x="5358" y="24144"/>
                  <a:pt x="5398" y="24144"/>
                </a:cubicBezTo>
                <a:cubicBezTo>
                  <a:pt x="5631" y="24144"/>
                  <a:pt x="5863" y="23989"/>
                  <a:pt x="5949" y="23760"/>
                </a:cubicBezTo>
                <a:cubicBezTo>
                  <a:pt x="6016" y="23457"/>
                  <a:pt x="5848" y="23188"/>
                  <a:pt x="5545" y="23088"/>
                </a:cubicBezTo>
                <a:cubicBezTo>
                  <a:pt x="5445" y="23020"/>
                  <a:pt x="5344" y="22987"/>
                  <a:pt x="5209" y="22953"/>
                </a:cubicBezTo>
                <a:cubicBezTo>
                  <a:pt x="4873" y="22785"/>
                  <a:pt x="4537" y="22617"/>
                  <a:pt x="4268" y="22416"/>
                </a:cubicBezTo>
                <a:cubicBezTo>
                  <a:pt x="4204" y="22416"/>
                  <a:pt x="4201" y="22416"/>
                  <a:pt x="4201" y="22356"/>
                </a:cubicBezTo>
                <a:lnTo>
                  <a:pt x="4201" y="22356"/>
                </a:lnTo>
                <a:cubicBezTo>
                  <a:pt x="4224" y="22376"/>
                  <a:pt x="4246" y="22396"/>
                  <a:pt x="4268" y="22416"/>
                </a:cubicBezTo>
                <a:lnTo>
                  <a:pt x="4201" y="22348"/>
                </a:lnTo>
                <a:lnTo>
                  <a:pt x="4201" y="22348"/>
                </a:lnTo>
                <a:cubicBezTo>
                  <a:pt x="4201" y="22351"/>
                  <a:pt x="4201" y="22354"/>
                  <a:pt x="4201" y="22356"/>
                </a:cubicBezTo>
                <a:lnTo>
                  <a:pt x="4201" y="22356"/>
                </a:lnTo>
                <a:cubicBezTo>
                  <a:pt x="3922" y="22111"/>
                  <a:pt x="3649" y="21889"/>
                  <a:pt x="3462" y="21609"/>
                </a:cubicBezTo>
                <a:cubicBezTo>
                  <a:pt x="3193" y="21273"/>
                  <a:pt x="3025" y="20937"/>
                  <a:pt x="2857" y="20601"/>
                </a:cubicBezTo>
                <a:cubicBezTo>
                  <a:pt x="2689" y="20231"/>
                  <a:pt x="2622" y="19794"/>
                  <a:pt x="2521" y="19425"/>
                </a:cubicBezTo>
                <a:cubicBezTo>
                  <a:pt x="2487" y="19055"/>
                  <a:pt x="2487" y="18618"/>
                  <a:pt x="2521" y="18248"/>
                </a:cubicBezTo>
                <a:cubicBezTo>
                  <a:pt x="2588" y="17946"/>
                  <a:pt x="2655" y="17644"/>
                  <a:pt x="2756" y="17375"/>
                </a:cubicBezTo>
                <a:cubicBezTo>
                  <a:pt x="2857" y="17408"/>
                  <a:pt x="2991" y="17442"/>
                  <a:pt x="3092" y="17476"/>
                </a:cubicBezTo>
                <a:cubicBezTo>
                  <a:pt x="3315" y="17542"/>
                  <a:pt x="3544" y="17571"/>
                  <a:pt x="3775" y="17571"/>
                </a:cubicBezTo>
                <a:cubicBezTo>
                  <a:pt x="4483" y="17571"/>
                  <a:pt x="5206" y="17293"/>
                  <a:pt x="5814" y="16938"/>
                </a:cubicBezTo>
                <a:cubicBezTo>
                  <a:pt x="6184" y="16736"/>
                  <a:pt x="6554" y="16467"/>
                  <a:pt x="6856" y="16165"/>
                </a:cubicBezTo>
                <a:cubicBezTo>
                  <a:pt x="7125" y="15930"/>
                  <a:pt x="7293" y="15627"/>
                  <a:pt x="7293" y="15258"/>
                </a:cubicBezTo>
                <a:cubicBezTo>
                  <a:pt x="7293" y="14585"/>
                  <a:pt x="6654" y="14216"/>
                  <a:pt x="6117" y="14081"/>
                </a:cubicBezTo>
                <a:cubicBezTo>
                  <a:pt x="5935" y="14050"/>
                  <a:pt x="5756" y="14035"/>
                  <a:pt x="5578" y="14035"/>
                </a:cubicBezTo>
                <a:cubicBezTo>
                  <a:pt x="4997" y="14035"/>
                  <a:pt x="4431" y="14194"/>
                  <a:pt x="3865" y="14451"/>
                </a:cubicBezTo>
                <a:cubicBezTo>
                  <a:pt x="3294" y="14753"/>
                  <a:pt x="2790" y="15157"/>
                  <a:pt x="2420" y="15661"/>
                </a:cubicBezTo>
                <a:cubicBezTo>
                  <a:pt x="2319" y="15560"/>
                  <a:pt x="2286" y="15459"/>
                  <a:pt x="2252" y="15325"/>
                </a:cubicBezTo>
                <a:cubicBezTo>
                  <a:pt x="2118" y="15056"/>
                  <a:pt x="2017" y="14720"/>
                  <a:pt x="1983" y="14384"/>
                </a:cubicBezTo>
                <a:cubicBezTo>
                  <a:pt x="1916" y="13812"/>
                  <a:pt x="1916" y="13308"/>
                  <a:pt x="1983" y="12771"/>
                </a:cubicBezTo>
                <a:cubicBezTo>
                  <a:pt x="2017" y="12468"/>
                  <a:pt x="2084" y="12199"/>
                  <a:pt x="2151" y="11897"/>
                </a:cubicBezTo>
                <a:lnTo>
                  <a:pt x="2420" y="12031"/>
                </a:lnTo>
                <a:cubicBezTo>
                  <a:pt x="2857" y="12233"/>
                  <a:pt x="3327" y="12401"/>
                  <a:pt x="3798" y="12435"/>
                </a:cubicBezTo>
                <a:cubicBezTo>
                  <a:pt x="4001" y="12490"/>
                  <a:pt x="4225" y="12515"/>
                  <a:pt x="4447" y="12515"/>
                </a:cubicBezTo>
                <a:cubicBezTo>
                  <a:pt x="4628" y="12515"/>
                  <a:pt x="4808" y="12498"/>
                  <a:pt x="4974" y="12468"/>
                </a:cubicBezTo>
                <a:cubicBezTo>
                  <a:pt x="5344" y="12435"/>
                  <a:pt x="5680" y="12367"/>
                  <a:pt x="6016" y="12199"/>
                </a:cubicBezTo>
                <a:cubicBezTo>
                  <a:pt x="6520" y="11931"/>
                  <a:pt x="6990" y="11460"/>
                  <a:pt x="7192" y="10922"/>
                </a:cubicBezTo>
                <a:cubicBezTo>
                  <a:pt x="7226" y="10788"/>
                  <a:pt x="7326" y="10620"/>
                  <a:pt x="7360" y="10519"/>
                </a:cubicBezTo>
                <a:cubicBezTo>
                  <a:pt x="7394" y="10351"/>
                  <a:pt x="7461" y="10183"/>
                  <a:pt x="7461" y="10015"/>
                </a:cubicBezTo>
                <a:cubicBezTo>
                  <a:pt x="7495" y="9713"/>
                  <a:pt x="7461" y="9444"/>
                  <a:pt x="7394" y="9209"/>
                </a:cubicBezTo>
                <a:cubicBezTo>
                  <a:pt x="7360" y="8940"/>
                  <a:pt x="7293" y="8704"/>
                  <a:pt x="7158" y="8503"/>
                </a:cubicBezTo>
                <a:cubicBezTo>
                  <a:pt x="7024" y="8234"/>
                  <a:pt x="6822" y="8032"/>
                  <a:pt x="6621" y="7864"/>
                </a:cubicBezTo>
                <a:cubicBezTo>
                  <a:pt x="6311" y="7621"/>
                  <a:pt x="5927" y="7508"/>
                  <a:pt x="5538" y="7508"/>
                </a:cubicBezTo>
                <a:cubicBezTo>
                  <a:pt x="5337" y="7508"/>
                  <a:pt x="5135" y="7538"/>
                  <a:pt x="4940" y="7595"/>
                </a:cubicBezTo>
                <a:cubicBezTo>
                  <a:pt x="4537" y="7696"/>
                  <a:pt x="4201" y="7864"/>
                  <a:pt x="3932" y="8032"/>
                </a:cubicBezTo>
                <a:cubicBezTo>
                  <a:pt x="3495" y="8268"/>
                  <a:pt x="3126" y="8604"/>
                  <a:pt x="2790" y="8906"/>
                </a:cubicBezTo>
                <a:cubicBezTo>
                  <a:pt x="2454" y="9242"/>
                  <a:pt x="2118" y="9612"/>
                  <a:pt x="1815" y="10015"/>
                </a:cubicBezTo>
                <a:cubicBezTo>
                  <a:pt x="1782" y="10082"/>
                  <a:pt x="1748" y="10149"/>
                  <a:pt x="1681" y="10217"/>
                </a:cubicBezTo>
                <a:lnTo>
                  <a:pt x="1614" y="10149"/>
                </a:lnTo>
                <a:cubicBezTo>
                  <a:pt x="1479" y="9981"/>
                  <a:pt x="1345" y="9746"/>
                  <a:pt x="1277" y="9578"/>
                </a:cubicBezTo>
                <a:cubicBezTo>
                  <a:pt x="1177" y="9343"/>
                  <a:pt x="1109" y="9074"/>
                  <a:pt x="1076" y="8839"/>
                </a:cubicBezTo>
                <a:cubicBezTo>
                  <a:pt x="1009" y="8503"/>
                  <a:pt x="1009" y="8133"/>
                  <a:pt x="1076" y="7763"/>
                </a:cubicBezTo>
                <a:cubicBezTo>
                  <a:pt x="1143" y="7226"/>
                  <a:pt x="1311" y="6688"/>
                  <a:pt x="1513" y="6184"/>
                </a:cubicBezTo>
                <a:cubicBezTo>
                  <a:pt x="1849" y="5478"/>
                  <a:pt x="2252" y="4806"/>
                  <a:pt x="2689" y="4168"/>
                </a:cubicBezTo>
                <a:cubicBezTo>
                  <a:pt x="3193" y="3496"/>
                  <a:pt x="3798" y="2891"/>
                  <a:pt x="4470" y="2387"/>
                </a:cubicBezTo>
                <a:cubicBezTo>
                  <a:pt x="4974" y="2017"/>
                  <a:pt x="5478" y="1714"/>
                  <a:pt x="6016" y="1479"/>
                </a:cubicBezTo>
                <a:cubicBezTo>
                  <a:pt x="6386" y="1311"/>
                  <a:pt x="6822" y="1210"/>
                  <a:pt x="7192" y="1143"/>
                </a:cubicBezTo>
                <a:cubicBezTo>
                  <a:pt x="7343" y="1126"/>
                  <a:pt x="7495" y="1118"/>
                  <a:pt x="7642" y="1118"/>
                </a:cubicBezTo>
                <a:cubicBezTo>
                  <a:pt x="7789" y="1118"/>
                  <a:pt x="7931" y="1126"/>
                  <a:pt x="8066" y="1143"/>
                </a:cubicBezTo>
                <a:cubicBezTo>
                  <a:pt x="8200" y="1143"/>
                  <a:pt x="8368" y="1042"/>
                  <a:pt x="8469" y="975"/>
                </a:cubicBezTo>
                <a:cubicBezTo>
                  <a:pt x="8536" y="874"/>
                  <a:pt x="8637" y="706"/>
                  <a:pt x="8637" y="605"/>
                </a:cubicBezTo>
                <a:cubicBezTo>
                  <a:pt x="8637" y="471"/>
                  <a:pt x="8570" y="303"/>
                  <a:pt x="8469" y="236"/>
                </a:cubicBezTo>
                <a:cubicBezTo>
                  <a:pt x="8335" y="101"/>
                  <a:pt x="8234" y="101"/>
                  <a:pt x="8066" y="68"/>
                </a:cubicBezTo>
                <a:cubicBezTo>
                  <a:pt x="7965" y="68"/>
                  <a:pt x="7797" y="1"/>
                  <a:pt x="76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11"/>
          <p:cNvGrpSpPr/>
          <p:nvPr/>
        </p:nvGrpSpPr>
        <p:grpSpPr>
          <a:xfrm>
            <a:off x="98700" y="37520"/>
            <a:ext cx="1036750" cy="512500"/>
            <a:chOff x="4028850" y="4567175"/>
            <a:chExt cx="1036750" cy="512500"/>
          </a:xfrm>
        </p:grpSpPr>
        <p:sp>
          <p:nvSpPr>
            <p:cNvPr id="216" name="Google Shape;216;p11"/>
            <p:cNvSpPr/>
            <p:nvPr/>
          </p:nvSpPr>
          <p:spPr>
            <a:xfrm>
              <a:off x="4028850" y="4567175"/>
              <a:ext cx="1035925" cy="512500"/>
            </a:xfrm>
            <a:custGeom>
              <a:avLst/>
              <a:gdLst/>
              <a:ahLst/>
              <a:cxnLst/>
              <a:rect l="l" t="t" r="r" b="b"/>
              <a:pathLst>
                <a:path w="41437" h="20500" extrusionOk="0">
                  <a:moveTo>
                    <a:pt x="16266" y="0"/>
                  </a:moveTo>
                  <a:cubicBezTo>
                    <a:pt x="15997" y="0"/>
                    <a:pt x="15728" y="0"/>
                    <a:pt x="15425" y="34"/>
                  </a:cubicBezTo>
                  <a:cubicBezTo>
                    <a:pt x="14753" y="67"/>
                    <a:pt x="14081" y="202"/>
                    <a:pt x="13409" y="336"/>
                  </a:cubicBezTo>
                  <a:cubicBezTo>
                    <a:pt x="12804" y="504"/>
                    <a:pt x="12166" y="706"/>
                    <a:pt x="11493" y="975"/>
                  </a:cubicBezTo>
                  <a:cubicBezTo>
                    <a:pt x="10889" y="1210"/>
                    <a:pt x="10317" y="1546"/>
                    <a:pt x="9746" y="1916"/>
                  </a:cubicBezTo>
                  <a:cubicBezTo>
                    <a:pt x="9208" y="2319"/>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90"/>
                    <a:pt x="6923" y="11258"/>
                    <a:pt x="7024" y="11460"/>
                  </a:cubicBezTo>
                  <a:cubicBezTo>
                    <a:pt x="6923" y="11392"/>
                    <a:pt x="6755" y="11325"/>
                    <a:pt x="6486" y="11258"/>
                  </a:cubicBezTo>
                  <a:cubicBezTo>
                    <a:pt x="6150" y="11157"/>
                    <a:pt x="5781" y="11124"/>
                    <a:pt x="5444" y="11124"/>
                  </a:cubicBezTo>
                  <a:cubicBezTo>
                    <a:pt x="5243" y="11124"/>
                    <a:pt x="4974" y="11124"/>
                    <a:pt x="4739" y="11157"/>
                  </a:cubicBezTo>
                  <a:cubicBezTo>
                    <a:pt x="3563" y="11325"/>
                    <a:pt x="2454" y="11896"/>
                    <a:pt x="1546" y="12669"/>
                  </a:cubicBezTo>
                  <a:cubicBezTo>
                    <a:pt x="1109" y="13073"/>
                    <a:pt x="740" y="13577"/>
                    <a:pt x="471" y="14081"/>
                  </a:cubicBezTo>
                  <a:cubicBezTo>
                    <a:pt x="236" y="14585"/>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08" y="20500"/>
                    <a:pt x="28666" y="20500"/>
                  </a:cubicBezTo>
                  <a:lnTo>
                    <a:pt x="40764" y="20500"/>
                  </a:lnTo>
                  <a:cubicBezTo>
                    <a:pt x="40899" y="20365"/>
                    <a:pt x="40966" y="20298"/>
                    <a:pt x="40999" y="20163"/>
                  </a:cubicBezTo>
                  <a:cubicBezTo>
                    <a:pt x="41167" y="19861"/>
                    <a:pt x="41302" y="19525"/>
                    <a:pt x="41335" y="19155"/>
                  </a:cubicBezTo>
                  <a:cubicBezTo>
                    <a:pt x="41436" y="18618"/>
                    <a:pt x="41403" y="18046"/>
                    <a:pt x="41235" y="17542"/>
                  </a:cubicBezTo>
                  <a:cubicBezTo>
                    <a:pt x="41100" y="17105"/>
                    <a:pt x="40899" y="16635"/>
                    <a:pt x="40562" y="16265"/>
                  </a:cubicBezTo>
                  <a:cubicBezTo>
                    <a:pt x="40294" y="15929"/>
                    <a:pt x="39924" y="15593"/>
                    <a:pt x="39487" y="15257"/>
                  </a:cubicBezTo>
                  <a:cubicBezTo>
                    <a:pt x="38748" y="14753"/>
                    <a:pt x="37773" y="14350"/>
                    <a:pt x="36631" y="14148"/>
                  </a:cubicBezTo>
                  <a:cubicBezTo>
                    <a:pt x="36093" y="14014"/>
                    <a:pt x="35522" y="13980"/>
                    <a:pt x="34917" y="13980"/>
                  </a:cubicBezTo>
                  <a:cubicBezTo>
                    <a:pt x="34681" y="13980"/>
                    <a:pt x="34379" y="13980"/>
                    <a:pt x="34110" y="14014"/>
                  </a:cubicBezTo>
                  <a:cubicBezTo>
                    <a:pt x="34278" y="13846"/>
                    <a:pt x="34413" y="13644"/>
                    <a:pt x="34547" y="13342"/>
                  </a:cubicBezTo>
                  <a:cubicBezTo>
                    <a:pt x="34614" y="13140"/>
                    <a:pt x="34715" y="12905"/>
                    <a:pt x="34782" y="12569"/>
                  </a:cubicBezTo>
                  <a:cubicBezTo>
                    <a:pt x="34850" y="12266"/>
                    <a:pt x="34850" y="11964"/>
                    <a:pt x="34782" y="11628"/>
                  </a:cubicBezTo>
                  <a:cubicBezTo>
                    <a:pt x="34749" y="11392"/>
                    <a:pt x="34715" y="11090"/>
                    <a:pt x="34581" y="10787"/>
                  </a:cubicBezTo>
                  <a:cubicBezTo>
                    <a:pt x="34446" y="10485"/>
                    <a:pt x="34278" y="10216"/>
                    <a:pt x="34177" y="9981"/>
                  </a:cubicBezTo>
                  <a:cubicBezTo>
                    <a:pt x="33875" y="9477"/>
                    <a:pt x="33404" y="9040"/>
                    <a:pt x="32867" y="8637"/>
                  </a:cubicBezTo>
                  <a:cubicBezTo>
                    <a:pt x="32396" y="8301"/>
                    <a:pt x="31825" y="8065"/>
                    <a:pt x="31220" y="7897"/>
                  </a:cubicBezTo>
                  <a:cubicBezTo>
                    <a:pt x="30850" y="7797"/>
                    <a:pt x="30481" y="7763"/>
                    <a:pt x="30145" y="7763"/>
                  </a:cubicBezTo>
                  <a:cubicBezTo>
                    <a:pt x="29909" y="7763"/>
                    <a:pt x="29674" y="7763"/>
                    <a:pt x="29405" y="7797"/>
                  </a:cubicBezTo>
                  <a:cubicBezTo>
                    <a:pt x="29137" y="7864"/>
                    <a:pt x="28868" y="7931"/>
                    <a:pt x="28532" y="8065"/>
                  </a:cubicBezTo>
                  <a:cubicBezTo>
                    <a:pt x="28229" y="8200"/>
                    <a:pt x="27960" y="8368"/>
                    <a:pt x="27691" y="8603"/>
                  </a:cubicBezTo>
                  <a:cubicBezTo>
                    <a:pt x="27389" y="8906"/>
                    <a:pt x="27154" y="9242"/>
                    <a:pt x="26952" y="9578"/>
                  </a:cubicBezTo>
                  <a:lnTo>
                    <a:pt x="26818" y="9746"/>
                  </a:lnTo>
                  <a:cubicBezTo>
                    <a:pt x="26818" y="9712"/>
                    <a:pt x="26717" y="9611"/>
                    <a:pt x="26683" y="9578"/>
                  </a:cubicBezTo>
                  <a:cubicBezTo>
                    <a:pt x="26482" y="9410"/>
                    <a:pt x="26280" y="9275"/>
                    <a:pt x="26011" y="9208"/>
                  </a:cubicBezTo>
                  <a:cubicBezTo>
                    <a:pt x="25877" y="9141"/>
                    <a:pt x="25709" y="9141"/>
                    <a:pt x="25608" y="9141"/>
                  </a:cubicBezTo>
                  <a:cubicBezTo>
                    <a:pt x="25474" y="9141"/>
                    <a:pt x="25373" y="9141"/>
                    <a:pt x="25272" y="9208"/>
                  </a:cubicBezTo>
                  <a:lnTo>
                    <a:pt x="25171" y="9242"/>
                  </a:lnTo>
                  <a:cubicBezTo>
                    <a:pt x="25272" y="8805"/>
                    <a:pt x="25272" y="8368"/>
                    <a:pt x="25272" y="7897"/>
                  </a:cubicBezTo>
                  <a:cubicBezTo>
                    <a:pt x="25272" y="7225"/>
                    <a:pt x="25137" y="6553"/>
                    <a:pt x="24936" y="5881"/>
                  </a:cubicBezTo>
                  <a:cubicBezTo>
                    <a:pt x="24533" y="4570"/>
                    <a:pt x="23827" y="3361"/>
                    <a:pt x="22852" y="2386"/>
                  </a:cubicBezTo>
                  <a:cubicBezTo>
                    <a:pt x="21978" y="1512"/>
                    <a:pt x="20802" y="840"/>
                    <a:pt x="19424" y="403"/>
                  </a:cubicBezTo>
                  <a:cubicBezTo>
                    <a:pt x="18820" y="235"/>
                    <a:pt x="18215" y="134"/>
                    <a:pt x="17442" y="34"/>
                  </a:cubicBezTo>
                  <a:cubicBezTo>
                    <a:pt x="17072" y="34"/>
                    <a:pt x="16669" y="0"/>
                    <a:pt x="1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a:off x="4028850" y="4567175"/>
              <a:ext cx="1036750" cy="512500"/>
            </a:xfrm>
            <a:custGeom>
              <a:avLst/>
              <a:gdLst/>
              <a:ahLst/>
              <a:cxnLst/>
              <a:rect l="l" t="t" r="r" b="b"/>
              <a:pathLst>
                <a:path w="41470" h="20500" extrusionOk="0">
                  <a:moveTo>
                    <a:pt x="14787" y="0"/>
                  </a:moveTo>
                  <a:cubicBezTo>
                    <a:pt x="14384" y="134"/>
                    <a:pt x="13880" y="202"/>
                    <a:pt x="13409" y="336"/>
                  </a:cubicBezTo>
                  <a:cubicBezTo>
                    <a:pt x="12804" y="504"/>
                    <a:pt x="12166" y="706"/>
                    <a:pt x="11493" y="975"/>
                  </a:cubicBezTo>
                  <a:cubicBezTo>
                    <a:pt x="10889" y="1210"/>
                    <a:pt x="10317" y="1546"/>
                    <a:pt x="9746" y="1916"/>
                  </a:cubicBezTo>
                  <a:cubicBezTo>
                    <a:pt x="9208" y="2252"/>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56"/>
                    <a:pt x="6923" y="11258"/>
                    <a:pt x="7024" y="11460"/>
                  </a:cubicBezTo>
                  <a:cubicBezTo>
                    <a:pt x="6923" y="11392"/>
                    <a:pt x="6789" y="11292"/>
                    <a:pt x="6486" y="11258"/>
                  </a:cubicBezTo>
                  <a:cubicBezTo>
                    <a:pt x="6150" y="11157"/>
                    <a:pt x="5781" y="11124"/>
                    <a:pt x="5444" y="11124"/>
                  </a:cubicBezTo>
                  <a:cubicBezTo>
                    <a:pt x="5243" y="11124"/>
                    <a:pt x="5008" y="11124"/>
                    <a:pt x="4739" y="11157"/>
                  </a:cubicBezTo>
                  <a:cubicBezTo>
                    <a:pt x="3563" y="11325"/>
                    <a:pt x="2420" y="11896"/>
                    <a:pt x="1546" y="12669"/>
                  </a:cubicBezTo>
                  <a:cubicBezTo>
                    <a:pt x="1109" y="13073"/>
                    <a:pt x="740" y="13577"/>
                    <a:pt x="471" y="14081"/>
                  </a:cubicBezTo>
                  <a:cubicBezTo>
                    <a:pt x="236" y="14619"/>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75" y="20500"/>
                    <a:pt x="28666" y="20500"/>
                  </a:cubicBezTo>
                  <a:lnTo>
                    <a:pt x="40764" y="20500"/>
                  </a:lnTo>
                  <a:cubicBezTo>
                    <a:pt x="40899" y="20365"/>
                    <a:pt x="40966" y="20298"/>
                    <a:pt x="41067" y="20163"/>
                  </a:cubicBezTo>
                  <a:cubicBezTo>
                    <a:pt x="41235" y="19895"/>
                    <a:pt x="41335" y="19559"/>
                    <a:pt x="41403" y="19155"/>
                  </a:cubicBezTo>
                  <a:cubicBezTo>
                    <a:pt x="41470" y="18618"/>
                    <a:pt x="41436" y="18046"/>
                    <a:pt x="41268" y="17542"/>
                  </a:cubicBezTo>
                  <a:cubicBezTo>
                    <a:pt x="41134" y="17105"/>
                    <a:pt x="40932" y="16635"/>
                    <a:pt x="40596" y="16265"/>
                  </a:cubicBezTo>
                  <a:cubicBezTo>
                    <a:pt x="40327" y="15929"/>
                    <a:pt x="39958" y="15593"/>
                    <a:pt x="39487" y="15257"/>
                  </a:cubicBezTo>
                  <a:cubicBezTo>
                    <a:pt x="38949" y="14854"/>
                    <a:pt x="38244" y="14518"/>
                    <a:pt x="37471" y="14316"/>
                  </a:cubicBezTo>
                  <a:cubicBezTo>
                    <a:pt x="37236" y="14787"/>
                    <a:pt x="36899" y="15190"/>
                    <a:pt x="36563" y="15593"/>
                  </a:cubicBezTo>
                  <a:cubicBezTo>
                    <a:pt x="36227" y="15996"/>
                    <a:pt x="35858" y="16366"/>
                    <a:pt x="35421" y="16702"/>
                  </a:cubicBezTo>
                  <a:cubicBezTo>
                    <a:pt x="35118" y="16971"/>
                    <a:pt x="34782" y="17206"/>
                    <a:pt x="34446" y="17475"/>
                  </a:cubicBezTo>
                  <a:cubicBezTo>
                    <a:pt x="33001" y="18483"/>
                    <a:pt x="31254" y="19122"/>
                    <a:pt x="29540" y="19458"/>
                  </a:cubicBezTo>
                  <a:cubicBezTo>
                    <a:pt x="28229" y="19693"/>
                    <a:pt x="26885" y="19861"/>
                    <a:pt x="25541" y="19895"/>
                  </a:cubicBezTo>
                  <a:cubicBezTo>
                    <a:pt x="25165" y="19913"/>
                    <a:pt x="24787" y="19922"/>
                    <a:pt x="24408" y="19922"/>
                  </a:cubicBezTo>
                  <a:cubicBezTo>
                    <a:pt x="23430" y="19922"/>
                    <a:pt x="22443" y="19866"/>
                    <a:pt x="21474" y="19794"/>
                  </a:cubicBezTo>
                  <a:cubicBezTo>
                    <a:pt x="20231" y="19659"/>
                    <a:pt x="18954" y="19491"/>
                    <a:pt x="17711" y="19223"/>
                  </a:cubicBezTo>
                  <a:cubicBezTo>
                    <a:pt x="16602" y="19021"/>
                    <a:pt x="15560" y="18819"/>
                    <a:pt x="14518" y="18450"/>
                  </a:cubicBezTo>
                  <a:cubicBezTo>
                    <a:pt x="14014" y="18282"/>
                    <a:pt x="13443" y="18046"/>
                    <a:pt x="13006" y="17777"/>
                  </a:cubicBezTo>
                  <a:cubicBezTo>
                    <a:pt x="12535" y="17509"/>
                    <a:pt x="12065" y="17206"/>
                    <a:pt x="11662" y="16870"/>
                  </a:cubicBezTo>
                  <a:cubicBezTo>
                    <a:pt x="11426" y="16702"/>
                    <a:pt x="11225" y="16500"/>
                    <a:pt x="11057" y="16299"/>
                  </a:cubicBezTo>
                  <a:cubicBezTo>
                    <a:pt x="10889" y="16131"/>
                    <a:pt x="10754" y="15929"/>
                    <a:pt x="10653" y="15694"/>
                  </a:cubicBezTo>
                  <a:cubicBezTo>
                    <a:pt x="10385" y="15291"/>
                    <a:pt x="10250" y="14787"/>
                    <a:pt x="10216" y="14282"/>
                  </a:cubicBezTo>
                  <a:lnTo>
                    <a:pt x="10216" y="13812"/>
                  </a:lnTo>
                  <a:cubicBezTo>
                    <a:pt x="10216" y="13678"/>
                    <a:pt x="10250" y="13510"/>
                    <a:pt x="10250" y="13409"/>
                  </a:cubicBezTo>
                  <a:cubicBezTo>
                    <a:pt x="10317" y="13106"/>
                    <a:pt x="10385" y="12837"/>
                    <a:pt x="10519" y="12569"/>
                  </a:cubicBezTo>
                  <a:cubicBezTo>
                    <a:pt x="10754" y="12065"/>
                    <a:pt x="11157" y="11594"/>
                    <a:pt x="11594" y="11258"/>
                  </a:cubicBezTo>
                  <a:cubicBezTo>
                    <a:pt x="11863" y="11090"/>
                    <a:pt x="12098" y="10922"/>
                    <a:pt x="12367" y="10787"/>
                  </a:cubicBezTo>
                  <a:cubicBezTo>
                    <a:pt x="12602" y="10653"/>
                    <a:pt x="12871" y="10586"/>
                    <a:pt x="13174" y="10485"/>
                  </a:cubicBezTo>
                  <a:cubicBezTo>
                    <a:pt x="13443" y="10418"/>
                    <a:pt x="13779" y="10317"/>
                    <a:pt x="14081" y="10283"/>
                  </a:cubicBezTo>
                  <a:cubicBezTo>
                    <a:pt x="14216" y="10250"/>
                    <a:pt x="14384" y="10250"/>
                    <a:pt x="14518" y="10250"/>
                  </a:cubicBezTo>
                  <a:cubicBezTo>
                    <a:pt x="14115" y="9947"/>
                    <a:pt x="13779" y="9645"/>
                    <a:pt x="13543" y="9275"/>
                  </a:cubicBezTo>
                  <a:cubicBezTo>
                    <a:pt x="13207" y="8872"/>
                    <a:pt x="12939" y="8401"/>
                    <a:pt x="12737" y="7897"/>
                  </a:cubicBezTo>
                  <a:cubicBezTo>
                    <a:pt x="12670" y="7629"/>
                    <a:pt x="12569" y="7393"/>
                    <a:pt x="12502" y="7091"/>
                  </a:cubicBezTo>
                  <a:lnTo>
                    <a:pt x="12367" y="6352"/>
                  </a:lnTo>
                  <a:cubicBezTo>
                    <a:pt x="12334" y="5780"/>
                    <a:pt x="12334" y="5243"/>
                    <a:pt x="12367" y="4738"/>
                  </a:cubicBezTo>
                  <a:cubicBezTo>
                    <a:pt x="12502" y="3831"/>
                    <a:pt x="12737" y="2890"/>
                    <a:pt x="13174" y="2084"/>
                  </a:cubicBezTo>
                  <a:cubicBezTo>
                    <a:pt x="13375" y="1680"/>
                    <a:pt x="13611" y="1311"/>
                    <a:pt x="13913" y="907"/>
                  </a:cubicBezTo>
                  <a:cubicBezTo>
                    <a:pt x="14182" y="571"/>
                    <a:pt x="14451" y="303"/>
                    <a:pt x="14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a:off x="4391800" y="4604125"/>
              <a:ext cx="218450" cy="168900"/>
            </a:xfrm>
            <a:custGeom>
              <a:avLst/>
              <a:gdLst/>
              <a:ahLst/>
              <a:cxnLst/>
              <a:rect l="l" t="t" r="r" b="b"/>
              <a:pathLst>
                <a:path w="8738" h="6756" extrusionOk="0">
                  <a:moveTo>
                    <a:pt x="3397" y="1057"/>
                  </a:moveTo>
                  <a:cubicBezTo>
                    <a:pt x="3405" y="1076"/>
                    <a:pt x="3428" y="1076"/>
                    <a:pt x="3428" y="1076"/>
                  </a:cubicBezTo>
                  <a:cubicBezTo>
                    <a:pt x="3428" y="1074"/>
                    <a:pt x="3428" y="1072"/>
                    <a:pt x="3427" y="1070"/>
                  </a:cubicBezTo>
                  <a:lnTo>
                    <a:pt x="3427" y="1070"/>
                  </a:lnTo>
                  <a:cubicBezTo>
                    <a:pt x="3417" y="1066"/>
                    <a:pt x="3407" y="1061"/>
                    <a:pt x="3397" y="1057"/>
                  </a:cubicBezTo>
                  <a:close/>
                  <a:moveTo>
                    <a:pt x="1882" y="1"/>
                  </a:moveTo>
                  <a:cubicBezTo>
                    <a:pt x="1378" y="34"/>
                    <a:pt x="840" y="102"/>
                    <a:pt x="302" y="270"/>
                  </a:cubicBezTo>
                  <a:cubicBezTo>
                    <a:pt x="134" y="337"/>
                    <a:pt x="0" y="505"/>
                    <a:pt x="34" y="706"/>
                  </a:cubicBezTo>
                  <a:cubicBezTo>
                    <a:pt x="61" y="844"/>
                    <a:pt x="224" y="959"/>
                    <a:pt x="375" y="959"/>
                  </a:cubicBezTo>
                  <a:cubicBezTo>
                    <a:pt x="408" y="959"/>
                    <a:pt x="440" y="954"/>
                    <a:pt x="470" y="942"/>
                  </a:cubicBezTo>
                  <a:cubicBezTo>
                    <a:pt x="706" y="874"/>
                    <a:pt x="941" y="774"/>
                    <a:pt x="1243" y="740"/>
                  </a:cubicBezTo>
                  <a:cubicBezTo>
                    <a:pt x="1411" y="723"/>
                    <a:pt x="1571" y="715"/>
                    <a:pt x="1731" y="715"/>
                  </a:cubicBezTo>
                  <a:cubicBezTo>
                    <a:pt x="1890" y="715"/>
                    <a:pt x="2050" y="723"/>
                    <a:pt x="2218" y="740"/>
                  </a:cubicBezTo>
                  <a:cubicBezTo>
                    <a:pt x="2588" y="774"/>
                    <a:pt x="2991" y="908"/>
                    <a:pt x="3361" y="1042"/>
                  </a:cubicBezTo>
                  <a:cubicBezTo>
                    <a:pt x="3373" y="1047"/>
                    <a:pt x="3385" y="1052"/>
                    <a:pt x="3397" y="1057"/>
                  </a:cubicBezTo>
                  <a:lnTo>
                    <a:pt x="3397" y="1057"/>
                  </a:lnTo>
                  <a:cubicBezTo>
                    <a:pt x="3395" y="1053"/>
                    <a:pt x="3394" y="1048"/>
                    <a:pt x="3394" y="1042"/>
                  </a:cubicBezTo>
                  <a:lnTo>
                    <a:pt x="3394" y="1042"/>
                  </a:lnTo>
                  <a:cubicBezTo>
                    <a:pt x="3394" y="1042"/>
                    <a:pt x="3424" y="1043"/>
                    <a:pt x="3427" y="1070"/>
                  </a:cubicBezTo>
                  <a:lnTo>
                    <a:pt x="3427" y="1070"/>
                  </a:lnTo>
                  <a:cubicBezTo>
                    <a:pt x="3904" y="1271"/>
                    <a:pt x="4321" y="1562"/>
                    <a:pt x="4738" y="1883"/>
                  </a:cubicBezTo>
                  <a:cubicBezTo>
                    <a:pt x="5243" y="2286"/>
                    <a:pt x="5713" y="2756"/>
                    <a:pt x="6116" y="3260"/>
                  </a:cubicBezTo>
                  <a:cubicBezTo>
                    <a:pt x="6620" y="3933"/>
                    <a:pt x="7091" y="4638"/>
                    <a:pt x="7393" y="5411"/>
                  </a:cubicBezTo>
                  <a:cubicBezTo>
                    <a:pt x="7528" y="5714"/>
                    <a:pt x="7629" y="6050"/>
                    <a:pt x="7662" y="6386"/>
                  </a:cubicBezTo>
                  <a:cubicBezTo>
                    <a:pt x="7729" y="6621"/>
                    <a:pt x="7965" y="6755"/>
                    <a:pt x="8166" y="6755"/>
                  </a:cubicBezTo>
                  <a:cubicBezTo>
                    <a:pt x="8469" y="6755"/>
                    <a:pt x="8738" y="6487"/>
                    <a:pt x="8738" y="6218"/>
                  </a:cubicBezTo>
                  <a:cubicBezTo>
                    <a:pt x="8670" y="5747"/>
                    <a:pt x="8637" y="5310"/>
                    <a:pt x="8502" y="4907"/>
                  </a:cubicBezTo>
                  <a:cubicBezTo>
                    <a:pt x="8401" y="4437"/>
                    <a:pt x="8133" y="3933"/>
                    <a:pt x="7897" y="3529"/>
                  </a:cubicBezTo>
                  <a:cubicBezTo>
                    <a:pt x="7629" y="3059"/>
                    <a:pt x="7292" y="2689"/>
                    <a:pt x="6923" y="2286"/>
                  </a:cubicBezTo>
                  <a:cubicBezTo>
                    <a:pt x="6553" y="1916"/>
                    <a:pt x="6150" y="1580"/>
                    <a:pt x="5747" y="1278"/>
                  </a:cubicBezTo>
                  <a:cubicBezTo>
                    <a:pt x="4940" y="740"/>
                    <a:pt x="4033" y="337"/>
                    <a:pt x="3058" y="102"/>
                  </a:cubicBezTo>
                  <a:cubicBezTo>
                    <a:pt x="2688" y="34"/>
                    <a:pt x="2285" y="1"/>
                    <a:pt x="1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4758100" y="4797575"/>
              <a:ext cx="105025" cy="119125"/>
            </a:xfrm>
            <a:custGeom>
              <a:avLst/>
              <a:gdLst/>
              <a:ahLst/>
              <a:cxnLst/>
              <a:rect l="l" t="t" r="r" b="b"/>
              <a:pathLst>
                <a:path w="4201" h="4765" extrusionOk="0">
                  <a:moveTo>
                    <a:pt x="433" y="0"/>
                  </a:moveTo>
                  <a:cubicBezTo>
                    <a:pt x="378" y="0"/>
                    <a:pt x="336" y="9"/>
                    <a:pt x="303" y="26"/>
                  </a:cubicBezTo>
                  <a:cubicBezTo>
                    <a:pt x="202" y="26"/>
                    <a:pt x="168" y="59"/>
                    <a:pt x="101" y="93"/>
                  </a:cubicBezTo>
                  <a:cubicBezTo>
                    <a:pt x="34" y="160"/>
                    <a:pt x="0" y="227"/>
                    <a:pt x="0" y="328"/>
                  </a:cubicBezTo>
                  <a:cubicBezTo>
                    <a:pt x="0" y="429"/>
                    <a:pt x="135" y="597"/>
                    <a:pt x="303" y="597"/>
                  </a:cubicBezTo>
                  <a:lnTo>
                    <a:pt x="840" y="597"/>
                  </a:lnTo>
                  <a:cubicBezTo>
                    <a:pt x="1008" y="664"/>
                    <a:pt x="1210" y="698"/>
                    <a:pt x="1378" y="731"/>
                  </a:cubicBezTo>
                  <a:cubicBezTo>
                    <a:pt x="1546" y="832"/>
                    <a:pt x="1680" y="899"/>
                    <a:pt x="1815" y="1000"/>
                  </a:cubicBezTo>
                  <a:cubicBezTo>
                    <a:pt x="1983" y="1101"/>
                    <a:pt x="2151" y="1269"/>
                    <a:pt x="2319" y="1504"/>
                  </a:cubicBezTo>
                  <a:cubicBezTo>
                    <a:pt x="2487" y="1740"/>
                    <a:pt x="2655" y="2008"/>
                    <a:pt x="2789" y="2277"/>
                  </a:cubicBezTo>
                  <a:cubicBezTo>
                    <a:pt x="2890" y="2647"/>
                    <a:pt x="3025" y="3050"/>
                    <a:pt x="3058" y="3420"/>
                  </a:cubicBezTo>
                  <a:cubicBezTo>
                    <a:pt x="3125" y="3722"/>
                    <a:pt x="3125" y="3991"/>
                    <a:pt x="3058" y="4294"/>
                  </a:cubicBezTo>
                  <a:cubicBezTo>
                    <a:pt x="3058" y="4428"/>
                    <a:pt x="3125" y="4562"/>
                    <a:pt x="3193" y="4630"/>
                  </a:cubicBezTo>
                  <a:cubicBezTo>
                    <a:pt x="3294" y="4730"/>
                    <a:pt x="3394" y="4764"/>
                    <a:pt x="3529" y="4764"/>
                  </a:cubicBezTo>
                  <a:cubicBezTo>
                    <a:pt x="3663" y="4764"/>
                    <a:pt x="3798" y="4730"/>
                    <a:pt x="3865" y="4630"/>
                  </a:cubicBezTo>
                  <a:cubicBezTo>
                    <a:pt x="3966" y="4562"/>
                    <a:pt x="3999" y="4428"/>
                    <a:pt x="3999" y="4294"/>
                  </a:cubicBezTo>
                  <a:cubicBezTo>
                    <a:pt x="4201" y="2344"/>
                    <a:pt x="2722" y="26"/>
                    <a:pt x="639" y="26"/>
                  </a:cubicBezTo>
                  <a:cubicBezTo>
                    <a:pt x="555" y="9"/>
                    <a:pt x="487" y="0"/>
                    <a:pt x="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11"/>
          <p:cNvGrpSpPr/>
          <p:nvPr/>
        </p:nvGrpSpPr>
        <p:grpSpPr>
          <a:xfrm>
            <a:off x="7696020" y="2815913"/>
            <a:ext cx="1363600" cy="754475"/>
            <a:chOff x="3068550" y="1094025"/>
            <a:chExt cx="1363600" cy="754475"/>
          </a:xfrm>
        </p:grpSpPr>
        <p:sp>
          <p:nvSpPr>
            <p:cNvPr id="221" name="Google Shape;221;p11"/>
            <p:cNvSpPr/>
            <p:nvPr/>
          </p:nvSpPr>
          <p:spPr>
            <a:xfrm>
              <a:off x="3070250" y="1094025"/>
              <a:ext cx="1361900" cy="754475"/>
            </a:xfrm>
            <a:custGeom>
              <a:avLst/>
              <a:gdLst/>
              <a:ahLst/>
              <a:cxnLst/>
              <a:rect l="l" t="t" r="r" b="b"/>
              <a:pathLst>
                <a:path w="54476" h="30179" extrusionOk="0">
                  <a:moveTo>
                    <a:pt x="41234" y="18114"/>
                  </a:moveTo>
                  <a:cubicBezTo>
                    <a:pt x="42579" y="18114"/>
                    <a:pt x="43620" y="19189"/>
                    <a:pt x="43654" y="20500"/>
                  </a:cubicBezTo>
                  <a:cubicBezTo>
                    <a:pt x="43654" y="21138"/>
                    <a:pt x="43419" y="21777"/>
                    <a:pt x="42948" y="22214"/>
                  </a:cubicBezTo>
                  <a:cubicBezTo>
                    <a:pt x="42478" y="22684"/>
                    <a:pt x="41907" y="22953"/>
                    <a:pt x="41234" y="22953"/>
                  </a:cubicBezTo>
                  <a:cubicBezTo>
                    <a:pt x="41215" y="22953"/>
                    <a:pt x="41196" y="22954"/>
                    <a:pt x="41176" y="22954"/>
                  </a:cubicBezTo>
                  <a:cubicBezTo>
                    <a:pt x="39891" y="22954"/>
                    <a:pt x="38815" y="21858"/>
                    <a:pt x="38815" y="20533"/>
                  </a:cubicBezTo>
                  <a:cubicBezTo>
                    <a:pt x="38815" y="19189"/>
                    <a:pt x="39924" y="18114"/>
                    <a:pt x="41234" y="18114"/>
                  </a:cubicBezTo>
                  <a:close/>
                  <a:moveTo>
                    <a:pt x="14619" y="18349"/>
                  </a:moveTo>
                  <a:cubicBezTo>
                    <a:pt x="15963" y="18349"/>
                    <a:pt x="17038" y="19458"/>
                    <a:pt x="17072" y="20768"/>
                  </a:cubicBezTo>
                  <a:cubicBezTo>
                    <a:pt x="17072" y="21373"/>
                    <a:pt x="16803" y="22012"/>
                    <a:pt x="16366" y="22482"/>
                  </a:cubicBezTo>
                  <a:cubicBezTo>
                    <a:pt x="15896" y="22953"/>
                    <a:pt x="15291" y="23188"/>
                    <a:pt x="14619" y="23188"/>
                  </a:cubicBezTo>
                  <a:cubicBezTo>
                    <a:pt x="14598" y="23189"/>
                    <a:pt x="14578" y="23189"/>
                    <a:pt x="14557" y="23189"/>
                  </a:cubicBezTo>
                  <a:cubicBezTo>
                    <a:pt x="13242" y="23189"/>
                    <a:pt x="12199" y="22126"/>
                    <a:pt x="12199" y="20802"/>
                  </a:cubicBezTo>
                  <a:cubicBezTo>
                    <a:pt x="12199" y="20164"/>
                    <a:pt x="12434" y="19525"/>
                    <a:pt x="12905" y="19088"/>
                  </a:cubicBezTo>
                  <a:cubicBezTo>
                    <a:pt x="13375" y="18618"/>
                    <a:pt x="13947" y="18349"/>
                    <a:pt x="14619" y="18349"/>
                  </a:cubicBezTo>
                  <a:close/>
                  <a:moveTo>
                    <a:pt x="31926" y="0"/>
                  </a:moveTo>
                  <a:cubicBezTo>
                    <a:pt x="30346" y="101"/>
                    <a:pt x="28867" y="370"/>
                    <a:pt x="27523" y="874"/>
                  </a:cubicBezTo>
                  <a:cubicBezTo>
                    <a:pt x="26650" y="1210"/>
                    <a:pt x="25809" y="1680"/>
                    <a:pt x="25104" y="2285"/>
                  </a:cubicBezTo>
                  <a:cubicBezTo>
                    <a:pt x="24230" y="2890"/>
                    <a:pt x="23524" y="3663"/>
                    <a:pt x="22953" y="4503"/>
                  </a:cubicBezTo>
                  <a:cubicBezTo>
                    <a:pt x="22348" y="5343"/>
                    <a:pt x="21978" y="6251"/>
                    <a:pt x="21810" y="7225"/>
                  </a:cubicBezTo>
                  <a:cubicBezTo>
                    <a:pt x="21642" y="8066"/>
                    <a:pt x="21676" y="8906"/>
                    <a:pt x="21877" y="9712"/>
                  </a:cubicBezTo>
                  <a:cubicBezTo>
                    <a:pt x="21441" y="9712"/>
                    <a:pt x="21004" y="9880"/>
                    <a:pt x="20668" y="10183"/>
                  </a:cubicBezTo>
                  <a:cubicBezTo>
                    <a:pt x="20466" y="10351"/>
                    <a:pt x="20298" y="10552"/>
                    <a:pt x="20164" y="10788"/>
                  </a:cubicBezTo>
                  <a:lnTo>
                    <a:pt x="20164" y="10754"/>
                  </a:lnTo>
                  <a:cubicBezTo>
                    <a:pt x="19996" y="10552"/>
                    <a:pt x="19828" y="10351"/>
                    <a:pt x="19626" y="10082"/>
                  </a:cubicBezTo>
                  <a:cubicBezTo>
                    <a:pt x="19323" y="9779"/>
                    <a:pt x="19055" y="9511"/>
                    <a:pt x="18651" y="9242"/>
                  </a:cubicBezTo>
                  <a:cubicBezTo>
                    <a:pt x="18013" y="8771"/>
                    <a:pt x="17307" y="8502"/>
                    <a:pt x="16568" y="8334"/>
                  </a:cubicBezTo>
                  <a:cubicBezTo>
                    <a:pt x="16198" y="8234"/>
                    <a:pt x="15795" y="8200"/>
                    <a:pt x="15425" y="8200"/>
                  </a:cubicBezTo>
                  <a:cubicBezTo>
                    <a:pt x="15056" y="8200"/>
                    <a:pt x="14652" y="8234"/>
                    <a:pt x="14249" y="8334"/>
                  </a:cubicBezTo>
                  <a:cubicBezTo>
                    <a:pt x="13543" y="8435"/>
                    <a:pt x="12770" y="8704"/>
                    <a:pt x="12031" y="9074"/>
                  </a:cubicBezTo>
                  <a:cubicBezTo>
                    <a:pt x="11359" y="9410"/>
                    <a:pt x="10687" y="9880"/>
                    <a:pt x="10015" y="10452"/>
                  </a:cubicBezTo>
                  <a:cubicBezTo>
                    <a:pt x="9410" y="11023"/>
                    <a:pt x="8872" y="11628"/>
                    <a:pt x="8368" y="12300"/>
                  </a:cubicBezTo>
                  <a:cubicBezTo>
                    <a:pt x="7393" y="13711"/>
                    <a:pt x="6889" y="15324"/>
                    <a:pt x="6957" y="16837"/>
                  </a:cubicBezTo>
                  <a:cubicBezTo>
                    <a:pt x="6957" y="17475"/>
                    <a:pt x="7057" y="18114"/>
                    <a:pt x="7293" y="18752"/>
                  </a:cubicBezTo>
                  <a:cubicBezTo>
                    <a:pt x="7158" y="18651"/>
                    <a:pt x="7024" y="18618"/>
                    <a:pt x="6957" y="18584"/>
                  </a:cubicBezTo>
                  <a:cubicBezTo>
                    <a:pt x="6587" y="18450"/>
                    <a:pt x="6217" y="18349"/>
                    <a:pt x="5848" y="18349"/>
                  </a:cubicBezTo>
                  <a:lnTo>
                    <a:pt x="5545" y="18349"/>
                  </a:lnTo>
                  <a:cubicBezTo>
                    <a:pt x="4638" y="18450"/>
                    <a:pt x="3697" y="18819"/>
                    <a:pt x="2789" y="19491"/>
                  </a:cubicBezTo>
                  <a:cubicBezTo>
                    <a:pt x="1949" y="20130"/>
                    <a:pt x="1210" y="20869"/>
                    <a:pt x="773" y="21777"/>
                  </a:cubicBezTo>
                  <a:cubicBezTo>
                    <a:pt x="269" y="22617"/>
                    <a:pt x="0" y="23659"/>
                    <a:pt x="34" y="24700"/>
                  </a:cubicBezTo>
                  <a:cubicBezTo>
                    <a:pt x="101" y="25809"/>
                    <a:pt x="437" y="26986"/>
                    <a:pt x="1042" y="28027"/>
                  </a:cubicBezTo>
                  <a:cubicBezTo>
                    <a:pt x="1546" y="28901"/>
                    <a:pt x="2285" y="29607"/>
                    <a:pt x="3058" y="30178"/>
                  </a:cubicBezTo>
                  <a:lnTo>
                    <a:pt x="53904" y="30178"/>
                  </a:lnTo>
                  <a:lnTo>
                    <a:pt x="53971" y="30044"/>
                  </a:lnTo>
                  <a:cubicBezTo>
                    <a:pt x="54072" y="29909"/>
                    <a:pt x="54105" y="29842"/>
                    <a:pt x="54139" y="29708"/>
                  </a:cubicBezTo>
                  <a:cubicBezTo>
                    <a:pt x="54240" y="29506"/>
                    <a:pt x="54273" y="29237"/>
                    <a:pt x="54374" y="28935"/>
                  </a:cubicBezTo>
                  <a:cubicBezTo>
                    <a:pt x="54441" y="28431"/>
                    <a:pt x="54475" y="27893"/>
                    <a:pt x="54441" y="27254"/>
                  </a:cubicBezTo>
                  <a:cubicBezTo>
                    <a:pt x="54408" y="26683"/>
                    <a:pt x="54307" y="26145"/>
                    <a:pt x="54139" y="25540"/>
                  </a:cubicBezTo>
                  <a:cubicBezTo>
                    <a:pt x="53971" y="25003"/>
                    <a:pt x="53803" y="24532"/>
                    <a:pt x="53568" y="24062"/>
                  </a:cubicBezTo>
                  <a:cubicBezTo>
                    <a:pt x="53400" y="23793"/>
                    <a:pt x="53198" y="23524"/>
                    <a:pt x="52896" y="23188"/>
                  </a:cubicBezTo>
                  <a:cubicBezTo>
                    <a:pt x="52627" y="22886"/>
                    <a:pt x="52291" y="22617"/>
                    <a:pt x="51955" y="22314"/>
                  </a:cubicBezTo>
                  <a:cubicBezTo>
                    <a:pt x="51182" y="21642"/>
                    <a:pt x="50375" y="21172"/>
                    <a:pt x="49535" y="20869"/>
                  </a:cubicBezTo>
                  <a:cubicBezTo>
                    <a:pt x="49266" y="20802"/>
                    <a:pt x="48997" y="20701"/>
                    <a:pt x="48661" y="20668"/>
                  </a:cubicBezTo>
                  <a:lnTo>
                    <a:pt x="48359" y="20668"/>
                  </a:lnTo>
                  <a:cubicBezTo>
                    <a:pt x="48191" y="20668"/>
                    <a:pt x="48023" y="20668"/>
                    <a:pt x="47821" y="20701"/>
                  </a:cubicBezTo>
                  <a:cubicBezTo>
                    <a:pt x="47687" y="20768"/>
                    <a:pt x="47519" y="20802"/>
                    <a:pt x="47384" y="20836"/>
                  </a:cubicBezTo>
                  <a:cubicBezTo>
                    <a:pt x="47687" y="20164"/>
                    <a:pt x="47821" y="19424"/>
                    <a:pt x="47754" y="18584"/>
                  </a:cubicBezTo>
                  <a:cubicBezTo>
                    <a:pt x="47754" y="17979"/>
                    <a:pt x="47653" y="17408"/>
                    <a:pt x="47485" y="16803"/>
                  </a:cubicBezTo>
                  <a:cubicBezTo>
                    <a:pt x="47384" y="16568"/>
                    <a:pt x="47317" y="16299"/>
                    <a:pt x="47149" y="15996"/>
                  </a:cubicBezTo>
                  <a:cubicBezTo>
                    <a:pt x="47015" y="15761"/>
                    <a:pt x="46880" y="15492"/>
                    <a:pt x="46712" y="15291"/>
                  </a:cubicBezTo>
                  <a:cubicBezTo>
                    <a:pt x="46511" y="14955"/>
                    <a:pt x="46208" y="14652"/>
                    <a:pt x="45872" y="14350"/>
                  </a:cubicBezTo>
                  <a:cubicBezTo>
                    <a:pt x="45536" y="14081"/>
                    <a:pt x="45166" y="13812"/>
                    <a:pt x="44729" y="13610"/>
                  </a:cubicBezTo>
                  <a:cubicBezTo>
                    <a:pt x="44326" y="13409"/>
                    <a:pt x="43889" y="13241"/>
                    <a:pt x="43486" y="13140"/>
                  </a:cubicBezTo>
                  <a:cubicBezTo>
                    <a:pt x="43217" y="13106"/>
                    <a:pt x="43016" y="13073"/>
                    <a:pt x="42780" y="13073"/>
                  </a:cubicBezTo>
                  <a:cubicBezTo>
                    <a:pt x="42545" y="13073"/>
                    <a:pt x="42377" y="13073"/>
                    <a:pt x="42175" y="13106"/>
                  </a:cubicBezTo>
                  <a:cubicBezTo>
                    <a:pt x="42041" y="13106"/>
                    <a:pt x="41974" y="13140"/>
                    <a:pt x="41839" y="13174"/>
                  </a:cubicBezTo>
                  <a:cubicBezTo>
                    <a:pt x="42007" y="12905"/>
                    <a:pt x="42142" y="12535"/>
                    <a:pt x="42209" y="12132"/>
                  </a:cubicBezTo>
                  <a:cubicBezTo>
                    <a:pt x="42478" y="11191"/>
                    <a:pt x="42545" y="10082"/>
                    <a:pt x="42444" y="8973"/>
                  </a:cubicBezTo>
                  <a:cubicBezTo>
                    <a:pt x="42175" y="6856"/>
                    <a:pt x="41268" y="4772"/>
                    <a:pt x="39857" y="3226"/>
                  </a:cubicBezTo>
                  <a:cubicBezTo>
                    <a:pt x="39521" y="2857"/>
                    <a:pt x="39151" y="2521"/>
                    <a:pt x="38680" y="2185"/>
                  </a:cubicBezTo>
                  <a:cubicBezTo>
                    <a:pt x="38277" y="1848"/>
                    <a:pt x="37807" y="1546"/>
                    <a:pt x="37303" y="1311"/>
                  </a:cubicBezTo>
                  <a:cubicBezTo>
                    <a:pt x="36328" y="807"/>
                    <a:pt x="35286" y="403"/>
                    <a:pt x="34211" y="202"/>
                  </a:cubicBezTo>
                  <a:cubicBezTo>
                    <a:pt x="33438" y="67"/>
                    <a:pt x="32699" y="0"/>
                    <a:pt x="319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3068550" y="1299000"/>
              <a:ext cx="1361900" cy="547800"/>
            </a:xfrm>
            <a:custGeom>
              <a:avLst/>
              <a:gdLst/>
              <a:ahLst/>
              <a:cxnLst/>
              <a:rect l="l" t="t" r="r" b="b"/>
              <a:pathLst>
                <a:path w="54476" h="21912" extrusionOk="0">
                  <a:moveTo>
                    <a:pt x="15493" y="1"/>
                  </a:moveTo>
                  <a:cubicBezTo>
                    <a:pt x="15056" y="1"/>
                    <a:pt x="14687" y="35"/>
                    <a:pt x="14283" y="68"/>
                  </a:cubicBezTo>
                  <a:cubicBezTo>
                    <a:pt x="13578" y="203"/>
                    <a:pt x="12805" y="471"/>
                    <a:pt x="12065" y="875"/>
                  </a:cubicBezTo>
                  <a:cubicBezTo>
                    <a:pt x="11360" y="1211"/>
                    <a:pt x="10721" y="1681"/>
                    <a:pt x="10015" y="2253"/>
                  </a:cubicBezTo>
                  <a:cubicBezTo>
                    <a:pt x="9444" y="2824"/>
                    <a:pt x="8906" y="3395"/>
                    <a:pt x="8402" y="4101"/>
                  </a:cubicBezTo>
                  <a:cubicBezTo>
                    <a:pt x="7428" y="5512"/>
                    <a:pt x="6924" y="7125"/>
                    <a:pt x="6957" y="8638"/>
                  </a:cubicBezTo>
                  <a:cubicBezTo>
                    <a:pt x="6957" y="9276"/>
                    <a:pt x="7092" y="9915"/>
                    <a:pt x="7293" y="10553"/>
                  </a:cubicBezTo>
                  <a:cubicBezTo>
                    <a:pt x="7226" y="10452"/>
                    <a:pt x="7092" y="10385"/>
                    <a:pt x="6957" y="10318"/>
                  </a:cubicBezTo>
                  <a:cubicBezTo>
                    <a:pt x="6621" y="10217"/>
                    <a:pt x="6252" y="10116"/>
                    <a:pt x="5882" y="10116"/>
                  </a:cubicBezTo>
                  <a:lnTo>
                    <a:pt x="5579" y="10116"/>
                  </a:lnTo>
                  <a:cubicBezTo>
                    <a:pt x="4672" y="10217"/>
                    <a:pt x="3731" y="10587"/>
                    <a:pt x="2824" y="11259"/>
                  </a:cubicBezTo>
                  <a:cubicBezTo>
                    <a:pt x="1984" y="11897"/>
                    <a:pt x="1244" y="12637"/>
                    <a:pt x="740" y="13510"/>
                  </a:cubicBezTo>
                  <a:cubicBezTo>
                    <a:pt x="236" y="14418"/>
                    <a:pt x="1" y="15426"/>
                    <a:pt x="35" y="16468"/>
                  </a:cubicBezTo>
                  <a:cubicBezTo>
                    <a:pt x="68" y="17610"/>
                    <a:pt x="404" y="18719"/>
                    <a:pt x="1043" y="19795"/>
                  </a:cubicBezTo>
                  <a:cubicBezTo>
                    <a:pt x="1547" y="20668"/>
                    <a:pt x="2252" y="21374"/>
                    <a:pt x="3059" y="21912"/>
                  </a:cubicBezTo>
                  <a:lnTo>
                    <a:pt x="53905" y="21912"/>
                  </a:lnTo>
                  <a:lnTo>
                    <a:pt x="53972" y="21811"/>
                  </a:lnTo>
                  <a:cubicBezTo>
                    <a:pt x="54073" y="21677"/>
                    <a:pt x="54106" y="21576"/>
                    <a:pt x="54140" y="21475"/>
                  </a:cubicBezTo>
                  <a:cubicBezTo>
                    <a:pt x="54241" y="21240"/>
                    <a:pt x="54274" y="21005"/>
                    <a:pt x="54341" y="20702"/>
                  </a:cubicBezTo>
                  <a:cubicBezTo>
                    <a:pt x="54442" y="20198"/>
                    <a:pt x="54476" y="19660"/>
                    <a:pt x="54442" y="19022"/>
                  </a:cubicBezTo>
                  <a:cubicBezTo>
                    <a:pt x="54375" y="18450"/>
                    <a:pt x="54308" y="17879"/>
                    <a:pt x="54140" y="17308"/>
                  </a:cubicBezTo>
                  <a:cubicBezTo>
                    <a:pt x="53972" y="16770"/>
                    <a:pt x="53804" y="16266"/>
                    <a:pt x="53569" y="15829"/>
                  </a:cubicBezTo>
                  <a:cubicBezTo>
                    <a:pt x="53400" y="15527"/>
                    <a:pt x="53165" y="15292"/>
                    <a:pt x="52896" y="14955"/>
                  </a:cubicBezTo>
                  <a:cubicBezTo>
                    <a:pt x="52628" y="14653"/>
                    <a:pt x="52325" y="14418"/>
                    <a:pt x="51955" y="14082"/>
                  </a:cubicBezTo>
                  <a:lnTo>
                    <a:pt x="51888" y="13981"/>
                  </a:lnTo>
                  <a:lnTo>
                    <a:pt x="51115" y="14754"/>
                  </a:lnTo>
                  <a:cubicBezTo>
                    <a:pt x="50376" y="15426"/>
                    <a:pt x="49536" y="15930"/>
                    <a:pt x="48628" y="16367"/>
                  </a:cubicBezTo>
                  <a:cubicBezTo>
                    <a:pt x="47721" y="16837"/>
                    <a:pt x="46780" y="17207"/>
                    <a:pt x="45873" y="17610"/>
                  </a:cubicBezTo>
                  <a:cubicBezTo>
                    <a:pt x="45402" y="17778"/>
                    <a:pt x="44932" y="17980"/>
                    <a:pt x="44495" y="18148"/>
                  </a:cubicBezTo>
                  <a:cubicBezTo>
                    <a:pt x="44024" y="18316"/>
                    <a:pt x="43520" y="18484"/>
                    <a:pt x="43050" y="18652"/>
                  </a:cubicBezTo>
                  <a:cubicBezTo>
                    <a:pt x="40832" y="19358"/>
                    <a:pt x="38513" y="19828"/>
                    <a:pt x="36194" y="20131"/>
                  </a:cubicBezTo>
                  <a:cubicBezTo>
                    <a:pt x="34190" y="20353"/>
                    <a:pt x="32139" y="20484"/>
                    <a:pt x="30081" y="20484"/>
                  </a:cubicBezTo>
                  <a:cubicBezTo>
                    <a:pt x="29654" y="20484"/>
                    <a:pt x="29228" y="20478"/>
                    <a:pt x="28801" y="20467"/>
                  </a:cubicBezTo>
                  <a:cubicBezTo>
                    <a:pt x="27591" y="20400"/>
                    <a:pt x="26381" y="20332"/>
                    <a:pt x="25172" y="20164"/>
                  </a:cubicBezTo>
                  <a:cubicBezTo>
                    <a:pt x="23962" y="19996"/>
                    <a:pt x="22853" y="19828"/>
                    <a:pt x="21677" y="19526"/>
                  </a:cubicBezTo>
                  <a:cubicBezTo>
                    <a:pt x="20568" y="19291"/>
                    <a:pt x="19425" y="18955"/>
                    <a:pt x="18383" y="18551"/>
                  </a:cubicBezTo>
                  <a:cubicBezTo>
                    <a:pt x="17476" y="18215"/>
                    <a:pt x="16535" y="17846"/>
                    <a:pt x="15695" y="17341"/>
                  </a:cubicBezTo>
                  <a:cubicBezTo>
                    <a:pt x="15292" y="17106"/>
                    <a:pt x="14855" y="16837"/>
                    <a:pt x="14451" y="16535"/>
                  </a:cubicBezTo>
                  <a:cubicBezTo>
                    <a:pt x="14082" y="16266"/>
                    <a:pt x="13678" y="15964"/>
                    <a:pt x="13342" y="15594"/>
                  </a:cubicBezTo>
                  <a:cubicBezTo>
                    <a:pt x="13006" y="15258"/>
                    <a:pt x="12704" y="14855"/>
                    <a:pt x="12502" y="14451"/>
                  </a:cubicBezTo>
                  <a:cubicBezTo>
                    <a:pt x="12301" y="14015"/>
                    <a:pt x="12133" y="13611"/>
                    <a:pt x="12032" y="13141"/>
                  </a:cubicBezTo>
                  <a:cubicBezTo>
                    <a:pt x="11998" y="12906"/>
                    <a:pt x="11998" y="12670"/>
                    <a:pt x="11998" y="12435"/>
                  </a:cubicBezTo>
                  <a:cubicBezTo>
                    <a:pt x="11998" y="12166"/>
                    <a:pt x="12032" y="11965"/>
                    <a:pt x="12099" y="11763"/>
                  </a:cubicBezTo>
                  <a:cubicBezTo>
                    <a:pt x="12133" y="11494"/>
                    <a:pt x="12200" y="11259"/>
                    <a:pt x="12334" y="10990"/>
                  </a:cubicBezTo>
                  <a:cubicBezTo>
                    <a:pt x="12469" y="10788"/>
                    <a:pt x="12603" y="10620"/>
                    <a:pt x="12704" y="10452"/>
                  </a:cubicBezTo>
                  <a:cubicBezTo>
                    <a:pt x="12872" y="10284"/>
                    <a:pt x="13040" y="10116"/>
                    <a:pt x="13275" y="9982"/>
                  </a:cubicBezTo>
                  <a:cubicBezTo>
                    <a:pt x="13443" y="9881"/>
                    <a:pt x="13645" y="9780"/>
                    <a:pt x="13846" y="9713"/>
                  </a:cubicBezTo>
                  <a:cubicBezTo>
                    <a:pt x="14115" y="9612"/>
                    <a:pt x="14351" y="9545"/>
                    <a:pt x="14619" y="9478"/>
                  </a:cubicBezTo>
                  <a:cubicBezTo>
                    <a:pt x="14720" y="9444"/>
                    <a:pt x="14855" y="9444"/>
                    <a:pt x="14989" y="9444"/>
                  </a:cubicBezTo>
                  <a:cubicBezTo>
                    <a:pt x="14687" y="9243"/>
                    <a:pt x="14451" y="8974"/>
                    <a:pt x="14216" y="8705"/>
                  </a:cubicBezTo>
                  <a:cubicBezTo>
                    <a:pt x="13947" y="8369"/>
                    <a:pt x="13712" y="7966"/>
                    <a:pt x="13510" y="7562"/>
                  </a:cubicBezTo>
                  <a:cubicBezTo>
                    <a:pt x="13342" y="7125"/>
                    <a:pt x="13208" y="6722"/>
                    <a:pt x="13141" y="6285"/>
                  </a:cubicBezTo>
                  <a:cubicBezTo>
                    <a:pt x="13040" y="5882"/>
                    <a:pt x="13040" y="5445"/>
                    <a:pt x="13040" y="5042"/>
                  </a:cubicBezTo>
                  <a:cubicBezTo>
                    <a:pt x="13107" y="4336"/>
                    <a:pt x="13275" y="3597"/>
                    <a:pt x="13544" y="2925"/>
                  </a:cubicBezTo>
                  <a:cubicBezTo>
                    <a:pt x="13678" y="2589"/>
                    <a:pt x="13880" y="2320"/>
                    <a:pt x="14048" y="2017"/>
                  </a:cubicBezTo>
                  <a:cubicBezTo>
                    <a:pt x="14283" y="1715"/>
                    <a:pt x="14485" y="1480"/>
                    <a:pt x="14720" y="1211"/>
                  </a:cubicBezTo>
                  <a:cubicBezTo>
                    <a:pt x="14989" y="976"/>
                    <a:pt x="15292" y="808"/>
                    <a:pt x="15560" y="639"/>
                  </a:cubicBezTo>
                  <a:cubicBezTo>
                    <a:pt x="15863" y="471"/>
                    <a:pt x="16199" y="337"/>
                    <a:pt x="16535" y="236"/>
                  </a:cubicBezTo>
                  <a:cubicBezTo>
                    <a:pt x="16669" y="203"/>
                    <a:pt x="16737" y="203"/>
                    <a:pt x="16871" y="169"/>
                  </a:cubicBezTo>
                  <a:cubicBezTo>
                    <a:pt x="16804" y="135"/>
                    <a:pt x="16703" y="135"/>
                    <a:pt x="16636" y="135"/>
                  </a:cubicBezTo>
                  <a:cubicBezTo>
                    <a:pt x="16232" y="35"/>
                    <a:pt x="15863" y="1"/>
                    <a:pt x="154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3917950" y="1443525"/>
              <a:ext cx="137800" cy="116800"/>
            </a:xfrm>
            <a:custGeom>
              <a:avLst/>
              <a:gdLst/>
              <a:ahLst/>
              <a:cxnLst/>
              <a:rect l="l" t="t" r="r" b="b"/>
              <a:pathLst>
                <a:path w="5512" h="4672" extrusionOk="0">
                  <a:moveTo>
                    <a:pt x="2722" y="0"/>
                  </a:moveTo>
                  <a:cubicBezTo>
                    <a:pt x="2655" y="101"/>
                    <a:pt x="2487" y="101"/>
                    <a:pt x="2319" y="135"/>
                  </a:cubicBezTo>
                  <a:cubicBezTo>
                    <a:pt x="1882" y="235"/>
                    <a:pt x="1513" y="471"/>
                    <a:pt x="1210" y="773"/>
                  </a:cubicBezTo>
                  <a:cubicBezTo>
                    <a:pt x="874" y="1076"/>
                    <a:pt x="639" y="1479"/>
                    <a:pt x="471" y="1916"/>
                  </a:cubicBezTo>
                  <a:cubicBezTo>
                    <a:pt x="135" y="2655"/>
                    <a:pt x="0" y="3495"/>
                    <a:pt x="101" y="4335"/>
                  </a:cubicBezTo>
                  <a:cubicBezTo>
                    <a:pt x="101" y="4436"/>
                    <a:pt x="135" y="4503"/>
                    <a:pt x="168" y="4604"/>
                  </a:cubicBezTo>
                  <a:cubicBezTo>
                    <a:pt x="236" y="4671"/>
                    <a:pt x="336" y="4671"/>
                    <a:pt x="437" y="4671"/>
                  </a:cubicBezTo>
                  <a:cubicBezTo>
                    <a:pt x="504" y="4671"/>
                    <a:pt x="572" y="4638"/>
                    <a:pt x="672" y="4604"/>
                  </a:cubicBezTo>
                  <a:cubicBezTo>
                    <a:pt x="706" y="4537"/>
                    <a:pt x="807" y="4436"/>
                    <a:pt x="773" y="4335"/>
                  </a:cubicBezTo>
                  <a:cubicBezTo>
                    <a:pt x="706" y="3966"/>
                    <a:pt x="706" y="3529"/>
                    <a:pt x="773" y="3159"/>
                  </a:cubicBezTo>
                  <a:lnTo>
                    <a:pt x="773" y="3260"/>
                  </a:lnTo>
                  <a:cubicBezTo>
                    <a:pt x="807" y="2924"/>
                    <a:pt x="874" y="2588"/>
                    <a:pt x="1009" y="2252"/>
                  </a:cubicBezTo>
                  <a:cubicBezTo>
                    <a:pt x="1143" y="1983"/>
                    <a:pt x="1277" y="1781"/>
                    <a:pt x="1378" y="1580"/>
                  </a:cubicBezTo>
                  <a:cubicBezTo>
                    <a:pt x="1513" y="1412"/>
                    <a:pt x="1647" y="1277"/>
                    <a:pt x="1815" y="1143"/>
                  </a:cubicBezTo>
                  <a:cubicBezTo>
                    <a:pt x="1949" y="1076"/>
                    <a:pt x="2050" y="975"/>
                    <a:pt x="2218" y="907"/>
                  </a:cubicBezTo>
                  <a:cubicBezTo>
                    <a:pt x="2353" y="840"/>
                    <a:pt x="2487" y="807"/>
                    <a:pt x="2622" y="807"/>
                  </a:cubicBezTo>
                  <a:lnTo>
                    <a:pt x="2991" y="807"/>
                  </a:lnTo>
                  <a:cubicBezTo>
                    <a:pt x="3092" y="840"/>
                    <a:pt x="3227" y="840"/>
                    <a:pt x="3361" y="907"/>
                  </a:cubicBezTo>
                  <a:cubicBezTo>
                    <a:pt x="3495" y="975"/>
                    <a:pt x="3596" y="1008"/>
                    <a:pt x="3731" y="1109"/>
                  </a:cubicBezTo>
                  <a:cubicBezTo>
                    <a:pt x="3899" y="1244"/>
                    <a:pt x="4033" y="1412"/>
                    <a:pt x="4167" y="1512"/>
                  </a:cubicBezTo>
                  <a:cubicBezTo>
                    <a:pt x="4335" y="1748"/>
                    <a:pt x="4436" y="1949"/>
                    <a:pt x="4537" y="2185"/>
                  </a:cubicBezTo>
                  <a:cubicBezTo>
                    <a:pt x="4672" y="2453"/>
                    <a:pt x="4739" y="2756"/>
                    <a:pt x="4772" y="3025"/>
                  </a:cubicBezTo>
                  <a:cubicBezTo>
                    <a:pt x="4772" y="3092"/>
                    <a:pt x="4772" y="3159"/>
                    <a:pt x="4840" y="3193"/>
                  </a:cubicBezTo>
                  <a:lnTo>
                    <a:pt x="4840" y="3260"/>
                  </a:lnTo>
                  <a:lnTo>
                    <a:pt x="4840" y="3462"/>
                  </a:lnTo>
                  <a:lnTo>
                    <a:pt x="4840" y="3697"/>
                  </a:lnTo>
                  <a:lnTo>
                    <a:pt x="4840" y="3831"/>
                  </a:lnTo>
                  <a:lnTo>
                    <a:pt x="4840" y="3932"/>
                  </a:lnTo>
                  <a:lnTo>
                    <a:pt x="4840" y="3966"/>
                  </a:lnTo>
                  <a:lnTo>
                    <a:pt x="4840" y="3999"/>
                  </a:lnTo>
                  <a:lnTo>
                    <a:pt x="4840" y="4134"/>
                  </a:lnTo>
                  <a:cubicBezTo>
                    <a:pt x="4840" y="4335"/>
                    <a:pt x="5008" y="4470"/>
                    <a:pt x="5176" y="4470"/>
                  </a:cubicBezTo>
                  <a:cubicBezTo>
                    <a:pt x="5377" y="4470"/>
                    <a:pt x="5512" y="4302"/>
                    <a:pt x="5512" y="4134"/>
                  </a:cubicBezTo>
                  <a:lnTo>
                    <a:pt x="5512" y="3999"/>
                  </a:lnTo>
                  <a:lnTo>
                    <a:pt x="5512" y="3966"/>
                  </a:lnTo>
                  <a:lnTo>
                    <a:pt x="5512" y="3932"/>
                  </a:lnTo>
                  <a:lnTo>
                    <a:pt x="5512" y="3831"/>
                  </a:lnTo>
                  <a:lnTo>
                    <a:pt x="5512" y="3798"/>
                  </a:lnTo>
                  <a:lnTo>
                    <a:pt x="5512" y="3697"/>
                  </a:lnTo>
                  <a:lnTo>
                    <a:pt x="5512" y="3663"/>
                  </a:lnTo>
                  <a:lnTo>
                    <a:pt x="5512" y="3495"/>
                  </a:lnTo>
                  <a:lnTo>
                    <a:pt x="5512" y="3462"/>
                  </a:lnTo>
                  <a:cubicBezTo>
                    <a:pt x="5512" y="3361"/>
                    <a:pt x="5512" y="3293"/>
                    <a:pt x="5444" y="3193"/>
                  </a:cubicBezTo>
                  <a:lnTo>
                    <a:pt x="5444" y="3159"/>
                  </a:lnTo>
                  <a:cubicBezTo>
                    <a:pt x="5444" y="3092"/>
                    <a:pt x="5411" y="2957"/>
                    <a:pt x="5411" y="2857"/>
                  </a:cubicBezTo>
                  <a:lnTo>
                    <a:pt x="5411" y="2823"/>
                  </a:lnTo>
                  <a:cubicBezTo>
                    <a:pt x="5276" y="2084"/>
                    <a:pt x="4940" y="1344"/>
                    <a:pt x="4403" y="807"/>
                  </a:cubicBezTo>
                  <a:cubicBezTo>
                    <a:pt x="4268" y="672"/>
                    <a:pt x="4167" y="571"/>
                    <a:pt x="3999" y="437"/>
                  </a:cubicBezTo>
                  <a:cubicBezTo>
                    <a:pt x="3831" y="303"/>
                    <a:pt x="3596" y="235"/>
                    <a:pt x="3395" y="135"/>
                  </a:cubicBezTo>
                  <a:cubicBezTo>
                    <a:pt x="3193" y="67"/>
                    <a:pt x="2924" y="0"/>
                    <a:pt x="27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p:nvPr/>
          </p:nvSpPr>
          <p:spPr>
            <a:xfrm>
              <a:off x="3468475" y="1442675"/>
              <a:ext cx="137800" cy="116800"/>
            </a:xfrm>
            <a:custGeom>
              <a:avLst/>
              <a:gdLst/>
              <a:ahLst/>
              <a:cxnLst/>
              <a:rect l="l" t="t" r="r" b="b"/>
              <a:pathLst>
                <a:path w="5512" h="4672" extrusionOk="0">
                  <a:moveTo>
                    <a:pt x="2722" y="1"/>
                  </a:moveTo>
                  <a:cubicBezTo>
                    <a:pt x="2689" y="34"/>
                    <a:pt x="2487" y="101"/>
                    <a:pt x="2319" y="135"/>
                  </a:cubicBezTo>
                  <a:cubicBezTo>
                    <a:pt x="1882" y="202"/>
                    <a:pt x="1513" y="471"/>
                    <a:pt x="1210" y="773"/>
                  </a:cubicBezTo>
                  <a:cubicBezTo>
                    <a:pt x="874" y="1042"/>
                    <a:pt x="639" y="1479"/>
                    <a:pt x="471" y="1882"/>
                  </a:cubicBezTo>
                  <a:cubicBezTo>
                    <a:pt x="135" y="2655"/>
                    <a:pt x="0" y="3496"/>
                    <a:pt x="101" y="4336"/>
                  </a:cubicBezTo>
                  <a:cubicBezTo>
                    <a:pt x="101" y="4403"/>
                    <a:pt x="135" y="4504"/>
                    <a:pt x="168" y="4571"/>
                  </a:cubicBezTo>
                  <a:cubicBezTo>
                    <a:pt x="269" y="4672"/>
                    <a:pt x="336" y="4672"/>
                    <a:pt x="437" y="4672"/>
                  </a:cubicBezTo>
                  <a:cubicBezTo>
                    <a:pt x="504" y="4672"/>
                    <a:pt x="605" y="4638"/>
                    <a:pt x="672" y="4571"/>
                  </a:cubicBezTo>
                  <a:cubicBezTo>
                    <a:pt x="706" y="4537"/>
                    <a:pt x="807" y="4403"/>
                    <a:pt x="773" y="4336"/>
                  </a:cubicBezTo>
                  <a:cubicBezTo>
                    <a:pt x="706" y="3966"/>
                    <a:pt x="706" y="3529"/>
                    <a:pt x="773" y="3159"/>
                  </a:cubicBezTo>
                  <a:lnTo>
                    <a:pt x="773" y="3227"/>
                  </a:lnTo>
                  <a:cubicBezTo>
                    <a:pt x="807" y="2891"/>
                    <a:pt x="874" y="2555"/>
                    <a:pt x="1008" y="2219"/>
                  </a:cubicBezTo>
                  <a:cubicBezTo>
                    <a:pt x="1143" y="1983"/>
                    <a:pt x="1277" y="1782"/>
                    <a:pt x="1378" y="1546"/>
                  </a:cubicBezTo>
                  <a:cubicBezTo>
                    <a:pt x="1513" y="1378"/>
                    <a:pt x="1647" y="1278"/>
                    <a:pt x="1815" y="1143"/>
                  </a:cubicBezTo>
                  <a:cubicBezTo>
                    <a:pt x="1949" y="1042"/>
                    <a:pt x="2050" y="975"/>
                    <a:pt x="2218" y="874"/>
                  </a:cubicBezTo>
                  <a:cubicBezTo>
                    <a:pt x="2353" y="841"/>
                    <a:pt x="2487" y="807"/>
                    <a:pt x="2622" y="807"/>
                  </a:cubicBezTo>
                  <a:lnTo>
                    <a:pt x="2991" y="807"/>
                  </a:lnTo>
                  <a:cubicBezTo>
                    <a:pt x="3126" y="841"/>
                    <a:pt x="3226" y="841"/>
                    <a:pt x="3361" y="874"/>
                  </a:cubicBezTo>
                  <a:cubicBezTo>
                    <a:pt x="3495" y="975"/>
                    <a:pt x="3630" y="1009"/>
                    <a:pt x="3730" y="1110"/>
                  </a:cubicBezTo>
                  <a:cubicBezTo>
                    <a:pt x="3899" y="1210"/>
                    <a:pt x="4033" y="1378"/>
                    <a:pt x="4167" y="1513"/>
                  </a:cubicBezTo>
                  <a:cubicBezTo>
                    <a:pt x="4335" y="1714"/>
                    <a:pt x="4436" y="1950"/>
                    <a:pt x="4537" y="2185"/>
                  </a:cubicBezTo>
                  <a:cubicBezTo>
                    <a:pt x="4671" y="2454"/>
                    <a:pt x="4739" y="2723"/>
                    <a:pt x="4772" y="3025"/>
                  </a:cubicBezTo>
                  <a:cubicBezTo>
                    <a:pt x="4772" y="3059"/>
                    <a:pt x="4772" y="3159"/>
                    <a:pt x="4839" y="3193"/>
                  </a:cubicBezTo>
                  <a:lnTo>
                    <a:pt x="4839" y="3227"/>
                  </a:lnTo>
                  <a:lnTo>
                    <a:pt x="4839" y="3462"/>
                  </a:lnTo>
                  <a:lnTo>
                    <a:pt x="4839" y="3697"/>
                  </a:lnTo>
                  <a:lnTo>
                    <a:pt x="4839" y="3832"/>
                  </a:lnTo>
                  <a:lnTo>
                    <a:pt x="4839" y="3899"/>
                  </a:lnTo>
                  <a:lnTo>
                    <a:pt x="4839" y="3966"/>
                  </a:lnTo>
                  <a:lnTo>
                    <a:pt x="4839" y="4000"/>
                  </a:lnTo>
                  <a:lnTo>
                    <a:pt x="4839" y="4100"/>
                  </a:lnTo>
                  <a:cubicBezTo>
                    <a:pt x="4839" y="4336"/>
                    <a:pt x="5008" y="4436"/>
                    <a:pt x="5176" y="4436"/>
                  </a:cubicBezTo>
                  <a:cubicBezTo>
                    <a:pt x="5377" y="4436"/>
                    <a:pt x="5512" y="4268"/>
                    <a:pt x="5512" y="4100"/>
                  </a:cubicBezTo>
                  <a:lnTo>
                    <a:pt x="5512" y="4000"/>
                  </a:lnTo>
                  <a:lnTo>
                    <a:pt x="5512" y="3966"/>
                  </a:lnTo>
                  <a:lnTo>
                    <a:pt x="5512" y="3899"/>
                  </a:lnTo>
                  <a:lnTo>
                    <a:pt x="5512" y="3832"/>
                  </a:lnTo>
                  <a:lnTo>
                    <a:pt x="5512" y="3798"/>
                  </a:lnTo>
                  <a:lnTo>
                    <a:pt x="5512" y="3697"/>
                  </a:lnTo>
                  <a:lnTo>
                    <a:pt x="5512" y="3664"/>
                  </a:lnTo>
                  <a:lnTo>
                    <a:pt x="5512" y="3496"/>
                  </a:lnTo>
                  <a:lnTo>
                    <a:pt x="5512" y="3462"/>
                  </a:lnTo>
                  <a:cubicBezTo>
                    <a:pt x="5512" y="3361"/>
                    <a:pt x="5512" y="3294"/>
                    <a:pt x="5444" y="3193"/>
                  </a:cubicBezTo>
                  <a:lnTo>
                    <a:pt x="5444" y="3159"/>
                  </a:lnTo>
                  <a:cubicBezTo>
                    <a:pt x="5444" y="3059"/>
                    <a:pt x="5411" y="2958"/>
                    <a:pt x="5411" y="2857"/>
                  </a:cubicBezTo>
                  <a:lnTo>
                    <a:pt x="5411" y="2823"/>
                  </a:lnTo>
                  <a:cubicBezTo>
                    <a:pt x="5276" y="2050"/>
                    <a:pt x="4940" y="1345"/>
                    <a:pt x="4403" y="807"/>
                  </a:cubicBezTo>
                  <a:cubicBezTo>
                    <a:pt x="4268" y="673"/>
                    <a:pt x="4167" y="538"/>
                    <a:pt x="3999" y="437"/>
                  </a:cubicBezTo>
                  <a:cubicBezTo>
                    <a:pt x="3831" y="303"/>
                    <a:pt x="3630" y="202"/>
                    <a:pt x="3394" y="135"/>
                  </a:cubicBezTo>
                  <a:cubicBezTo>
                    <a:pt x="3193" y="34"/>
                    <a:pt x="2924" y="1"/>
                    <a:pt x="27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3709600" y="1471725"/>
              <a:ext cx="140325" cy="104625"/>
            </a:xfrm>
            <a:custGeom>
              <a:avLst/>
              <a:gdLst/>
              <a:ahLst/>
              <a:cxnLst/>
              <a:rect l="l" t="t" r="r" b="b"/>
              <a:pathLst>
                <a:path w="5613" h="4185" extrusionOk="0">
                  <a:moveTo>
                    <a:pt x="405" y="1"/>
                  </a:moveTo>
                  <a:cubicBezTo>
                    <a:pt x="347" y="1"/>
                    <a:pt x="283" y="25"/>
                    <a:pt x="235" y="48"/>
                  </a:cubicBezTo>
                  <a:cubicBezTo>
                    <a:pt x="135" y="82"/>
                    <a:pt x="101" y="183"/>
                    <a:pt x="67" y="284"/>
                  </a:cubicBezTo>
                  <a:cubicBezTo>
                    <a:pt x="0" y="519"/>
                    <a:pt x="0" y="720"/>
                    <a:pt x="0" y="989"/>
                  </a:cubicBezTo>
                  <a:cubicBezTo>
                    <a:pt x="0" y="1157"/>
                    <a:pt x="0" y="1325"/>
                    <a:pt x="67" y="1493"/>
                  </a:cubicBezTo>
                  <a:cubicBezTo>
                    <a:pt x="101" y="1897"/>
                    <a:pt x="235" y="2300"/>
                    <a:pt x="437" y="2670"/>
                  </a:cubicBezTo>
                  <a:cubicBezTo>
                    <a:pt x="672" y="3106"/>
                    <a:pt x="1008" y="3510"/>
                    <a:pt x="1479" y="3812"/>
                  </a:cubicBezTo>
                  <a:cubicBezTo>
                    <a:pt x="1848" y="4047"/>
                    <a:pt x="2285" y="4182"/>
                    <a:pt x="2756" y="4182"/>
                  </a:cubicBezTo>
                  <a:cubicBezTo>
                    <a:pt x="2790" y="4183"/>
                    <a:pt x="2824" y="4184"/>
                    <a:pt x="2857" y="4184"/>
                  </a:cubicBezTo>
                  <a:cubicBezTo>
                    <a:pt x="3560" y="4184"/>
                    <a:pt x="4224" y="3855"/>
                    <a:pt x="4705" y="3342"/>
                  </a:cubicBezTo>
                  <a:cubicBezTo>
                    <a:pt x="4940" y="3140"/>
                    <a:pt x="5108" y="2871"/>
                    <a:pt x="5209" y="2636"/>
                  </a:cubicBezTo>
                  <a:cubicBezTo>
                    <a:pt x="5343" y="2401"/>
                    <a:pt x="5444" y="2199"/>
                    <a:pt x="5478" y="1964"/>
                  </a:cubicBezTo>
                  <a:cubicBezTo>
                    <a:pt x="5511" y="1796"/>
                    <a:pt x="5545" y="1628"/>
                    <a:pt x="5545" y="1393"/>
                  </a:cubicBezTo>
                  <a:lnTo>
                    <a:pt x="5545" y="1359"/>
                  </a:lnTo>
                  <a:cubicBezTo>
                    <a:pt x="5545" y="1191"/>
                    <a:pt x="5612" y="1057"/>
                    <a:pt x="5612" y="888"/>
                  </a:cubicBezTo>
                  <a:lnTo>
                    <a:pt x="5612" y="653"/>
                  </a:lnTo>
                  <a:lnTo>
                    <a:pt x="5612" y="620"/>
                  </a:lnTo>
                  <a:cubicBezTo>
                    <a:pt x="5612" y="519"/>
                    <a:pt x="5612" y="452"/>
                    <a:pt x="5545" y="317"/>
                  </a:cubicBezTo>
                  <a:lnTo>
                    <a:pt x="5545" y="284"/>
                  </a:lnTo>
                  <a:cubicBezTo>
                    <a:pt x="5511" y="116"/>
                    <a:pt x="5343" y="15"/>
                    <a:pt x="5209" y="15"/>
                  </a:cubicBezTo>
                  <a:cubicBezTo>
                    <a:pt x="5142" y="48"/>
                    <a:pt x="5108" y="48"/>
                    <a:pt x="5108" y="116"/>
                  </a:cubicBezTo>
                  <a:cubicBezTo>
                    <a:pt x="5007" y="149"/>
                    <a:pt x="4940" y="183"/>
                    <a:pt x="4907" y="284"/>
                  </a:cubicBezTo>
                  <a:cubicBezTo>
                    <a:pt x="4839" y="351"/>
                    <a:pt x="4839" y="452"/>
                    <a:pt x="4839" y="519"/>
                  </a:cubicBezTo>
                  <a:lnTo>
                    <a:pt x="4839" y="552"/>
                  </a:lnTo>
                  <a:lnTo>
                    <a:pt x="4839" y="720"/>
                  </a:lnTo>
                  <a:lnTo>
                    <a:pt x="4839" y="956"/>
                  </a:lnTo>
                  <a:lnTo>
                    <a:pt x="4839" y="1359"/>
                  </a:lnTo>
                  <a:lnTo>
                    <a:pt x="4839" y="1393"/>
                  </a:lnTo>
                  <a:cubicBezTo>
                    <a:pt x="4806" y="1661"/>
                    <a:pt x="4705" y="1897"/>
                    <a:pt x="4638" y="2165"/>
                  </a:cubicBezTo>
                  <a:cubicBezTo>
                    <a:pt x="4571" y="2367"/>
                    <a:pt x="4436" y="2535"/>
                    <a:pt x="4302" y="2703"/>
                  </a:cubicBezTo>
                  <a:lnTo>
                    <a:pt x="3932" y="3073"/>
                  </a:lnTo>
                  <a:cubicBezTo>
                    <a:pt x="3798" y="3174"/>
                    <a:pt x="3663" y="3241"/>
                    <a:pt x="3495" y="3342"/>
                  </a:cubicBezTo>
                  <a:cubicBezTo>
                    <a:pt x="3327" y="3375"/>
                    <a:pt x="3226" y="3443"/>
                    <a:pt x="3025" y="3443"/>
                  </a:cubicBezTo>
                  <a:lnTo>
                    <a:pt x="2588" y="3443"/>
                  </a:lnTo>
                  <a:cubicBezTo>
                    <a:pt x="2420" y="3409"/>
                    <a:pt x="2252" y="3375"/>
                    <a:pt x="2117" y="3342"/>
                  </a:cubicBezTo>
                  <a:cubicBezTo>
                    <a:pt x="1949" y="3241"/>
                    <a:pt x="1815" y="3174"/>
                    <a:pt x="1680" y="3073"/>
                  </a:cubicBezTo>
                  <a:cubicBezTo>
                    <a:pt x="1512" y="2972"/>
                    <a:pt x="1412" y="2838"/>
                    <a:pt x="1277" y="2670"/>
                  </a:cubicBezTo>
                  <a:cubicBezTo>
                    <a:pt x="1143" y="2502"/>
                    <a:pt x="1008" y="2266"/>
                    <a:pt x="941" y="2132"/>
                  </a:cubicBezTo>
                  <a:cubicBezTo>
                    <a:pt x="840" y="1863"/>
                    <a:pt x="773" y="1628"/>
                    <a:pt x="739" y="1325"/>
                  </a:cubicBezTo>
                  <a:cubicBezTo>
                    <a:pt x="672" y="1023"/>
                    <a:pt x="672" y="720"/>
                    <a:pt x="739" y="452"/>
                  </a:cubicBezTo>
                  <a:cubicBezTo>
                    <a:pt x="739" y="351"/>
                    <a:pt x="739" y="284"/>
                    <a:pt x="672" y="183"/>
                  </a:cubicBezTo>
                  <a:cubicBezTo>
                    <a:pt x="639" y="116"/>
                    <a:pt x="571" y="48"/>
                    <a:pt x="471" y="15"/>
                  </a:cubicBezTo>
                  <a:cubicBezTo>
                    <a:pt x="451" y="5"/>
                    <a:pt x="428" y="1"/>
                    <a:pt x="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3665900" y="1130150"/>
              <a:ext cx="393225" cy="178975"/>
            </a:xfrm>
            <a:custGeom>
              <a:avLst/>
              <a:gdLst/>
              <a:ahLst/>
              <a:cxnLst/>
              <a:rect l="l" t="t" r="r" b="b"/>
              <a:pathLst>
                <a:path w="15729" h="7159" extrusionOk="0">
                  <a:moveTo>
                    <a:pt x="8335" y="0"/>
                  </a:moveTo>
                  <a:cubicBezTo>
                    <a:pt x="7259" y="34"/>
                    <a:pt x="6319" y="202"/>
                    <a:pt x="5344" y="504"/>
                  </a:cubicBezTo>
                  <a:cubicBezTo>
                    <a:pt x="4235" y="840"/>
                    <a:pt x="3227" y="1412"/>
                    <a:pt x="2319" y="2117"/>
                  </a:cubicBezTo>
                  <a:cubicBezTo>
                    <a:pt x="1647" y="2655"/>
                    <a:pt x="1042" y="3394"/>
                    <a:pt x="673" y="4201"/>
                  </a:cubicBezTo>
                  <a:cubicBezTo>
                    <a:pt x="269" y="5041"/>
                    <a:pt x="34" y="5915"/>
                    <a:pt x="1" y="6822"/>
                  </a:cubicBezTo>
                  <a:cubicBezTo>
                    <a:pt x="1" y="6990"/>
                    <a:pt x="169" y="7158"/>
                    <a:pt x="337" y="7158"/>
                  </a:cubicBezTo>
                  <a:cubicBezTo>
                    <a:pt x="505" y="7158"/>
                    <a:pt x="673" y="6990"/>
                    <a:pt x="673" y="6822"/>
                  </a:cubicBezTo>
                  <a:cubicBezTo>
                    <a:pt x="673" y="6654"/>
                    <a:pt x="673" y="6486"/>
                    <a:pt x="706" y="6318"/>
                  </a:cubicBezTo>
                  <a:cubicBezTo>
                    <a:pt x="774" y="5915"/>
                    <a:pt x="874" y="5512"/>
                    <a:pt x="1009" y="5142"/>
                  </a:cubicBezTo>
                  <a:cubicBezTo>
                    <a:pt x="1177" y="4739"/>
                    <a:pt x="1378" y="4403"/>
                    <a:pt x="1681" y="4033"/>
                  </a:cubicBezTo>
                  <a:lnTo>
                    <a:pt x="1681" y="4033"/>
                  </a:lnTo>
                  <a:lnTo>
                    <a:pt x="1614" y="4100"/>
                  </a:lnTo>
                  <a:cubicBezTo>
                    <a:pt x="1883" y="3730"/>
                    <a:pt x="2286" y="3361"/>
                    <a:pt x="2655" y="3058"/>
                  </a:cubicBezTo>
                  <a:cubicBezTo>
                    <a:pt x="3126" y="2722"/>
                    <a:pt x="3630" y="2420"/>
                    <a:pt x="4134" y="2185"/>
                  </a:cubicBezTo>
                  <a:cubicBezTo>
                    <a:pt x="4840" y="1882"/>
                    <a:pt x="5579" y="1681"/>
                    <a:pt x="6352" y="1546"/>
                  </a:cubicBezTo>
                  <a:cubicBezTo>
                    <a:pt x="6784" y="1492"/>
                    <a:pt x="7206" y="1457"/>
                    <a:pt x="7628" y="1457"/>
                  </a:cubicBezTo>
                  <a:cubicBezTo>
                    <a:pt x="7996" y="1457"/>
                    <a:pt x="8363" y="1484"/>
                    <a:pt x="8738" y="1546"/>
                  </a:cubicBezTo>
                  <a:cubicBezTo>
                    <a:pt x="9377" y="1613"/>
                    <a:pt x="10015" y="1781"/>
                    <a:pt x="10586" y="2050"/>
                  </a:cubicBezTo>
                  <a:cubicBezTo>
                    <a:pt x="11057" y="2252"/>
                    <a:pt x="11460" y="2521"/>
                    <a:pt x="11863" y="2756"/>
                  </a:cubicBezTo>
                  <a:cubicBezTo>
                    <a:pt x="12267" y="3092"/>
                    <a:pt x="12603" y="3462"/>
                    <a:pt x="12939" y="3898"/>
                  </a:cubicBezTo>
                  <a:lnTo>
                    <a:pt x="14081" y="5411"/>
                  </a:lnTo>
                  <a:cubicBezTo>
                    <a:pt x="14216" y="5545"/>
                    <a:pt x="14317" y="5612"/>
                    <a:pt x="14485" y="5646"/>
                  </a:cubicBezTo>
                  <a:cubicBezTo>
                    <a:pt x="14591" y="5686"/>
                    <a:pt x="14692" y="5705"/>
                    <a:pt x="14789" y="5705"/>
                  </a:cubicBezTo>
                  <a:cubicBezTo>
                    <a:pt x="14939" y="5705"/>
                    <a:pt x="15082" y="5660"/>
                    <a:pt x="15224" y="5579"/>
                  </a:cubicBezTo>
                  <a:cubicBezTo>
                    <a:pt x="15426" y="5444"/>
                    <a:pt x="15560" y="5243"/>
                    <a:pt x="15627" y="5041"/>
                  </a:cubicBezTo>
                  <a:cubicBezTo>
                    <a:pt x="15728" y="4772"/>
                    <a:pt x="15627" y="4571"/>
                    <a:pt x="15560" y="4302"/>
                  </a:cubicBezTo>
                  <a:cubicBezTo>
                    <a:pt x="15123" y="3428"/>
                    <a:pt x="14485" y="2722"/>
                    <a:pt x="13813" y="2050"/>
                  </a:cubicBezTo>
                  <a:cubicBezTo>
                    <a:pt x="13376" y="1580"/>
                    <a:pt x="12804" y="1210"/>
                    <a:pt x="12233" y="874"/>
                  </a:cubicBezTo>
                  <a:cubicBezTo>
                    <a:pt x="11191" y="336"/>
                    <a:pt x="10015" y="67"/>
                    <a:pt x="8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a:off x="4133025" y="1464525"/>
              <a:ext cx="105050" cy="144900"/>
            </a:xfrm>
            <a:custGeom>
              <a:avLst/>
              <a:gdLst/>
              <a:ahLst/>
              <a:cxnLst/>
              <a:rect l="l" t="t" r="r" b="b"/>
              <a:pathLst>
                <a:path w="4202" h="5796" extrusionOk="0">
                  <a:moveTo>
                    <a:pt x="1513" y="908"/>
                  </a:moveTo>
                  <a:cubicBezTo>
                    <a:pt x="1513" y="924"/>
                    <a:pt x="1513" y="933"/>
                    <a:pt x="1508" y="933"/>
                  </a:cubicBezTo>
                  <a:cubicBezTo>
                    <a:pt x="1504" y="933"/>
                    <a:pt x="1496" y="924"/>
                    <a:pt x="1479" y="908"/>
                  </a:cubicBezTo>
                  <a:close/>
                  <a:moveTo>
                    <a:pt x="841" y="0"/>
                  </a:moveTo>
                  <a:cubicBezTo>
                    <a:pt x="673" y="0"/>
                    <a:pt x="505" y="0"/>
                    <a:pt x="336" y="67"/>
                  </a:cubicBezTo>
                  <a:cubicBezTo>
                    <a:pt x="269" y="67"/>
                    <a:pt x="168" y="135"/>
                    <a:pt x="101" y="236"/>
                  </a:cubicBezTo>
                  <a:cubicBezTo>
                    <a:pt x="34" y="303"/>
                    <a:pt x="0" y="437"/>
                    <a:pt x="34" y="504"/>
                  </a:cubicBezTo>
                  <a:cubicBezTo>
                    <a:pt x="101" y="605"/>
                    <a:pt x="135" y="672"/>
                    <a:pt x="202" y="773"/>
                  </a:cubicBezTo>
                  <a:cubicBezTo>
                    <a:pt x="303" y="807"/>
                    <a:pt x="370" y="807"/>
                    <a:pt x="471" y="807"/>
                  </a:cubicBezTo>
                  <a:cubicBezTo>
                    <a:pt x="583" y="807"/>
                    <a:pt x="710" y="792"/>
                    <a:pt x="832" y="792"/>
                  </a:cubicBezTo>
                  <a:cubicBezTo>
                    <a:pt x="893" y="792"/>
                    <a:pt x="953" y="796"/>
                    <a:pt x="1009" y="807"/>
                  </a:cubicBezTo>
                  <a:cubicBezTo>
                    <a:pt x="1143" y="840"/>
                    <a:pt x="1311" y="840"/>
                    <a:pt x="1445" y="941"/>
                  </a:cubicBezTo>
                  <a:cubicBezTo>
                    <a:pt x="1580" y="1008"/>
                    <a:pt x="1681" y="1076"/>
                    <a:pt x="1815" y="1143"/>
                  </a:cubicBezTo>
                  <a:cubicBezTo>
                    <a:pt x="1983" y="1277"/>
                    <a:pt x="2118" y="1412"/>
                    <a:pt x="2218" y="1580"/>
                  </a:cubicBezTo>
                  <a:cubicBezTo>
                    <a:pt x="2386" y="1781"/>
                    <a:pt x="2521" y="2017"/>
                    <a:pt x="2655" y="2285"/>
                  </a:cubicBezTo>
                  <a:cubicBezTo>
                    <a:pt x="2823" y="2655"/>
                    <a:pt x="2891" y="3092"/>
                    <a:pt x="2991" y="3462"/>
                  </a:cubicBezTo>
                  <a:cubicBezTo>
                    <a:pt x="3025" y="3831"/>
                    <a:pt x="3025" y="4201"/>
                    <a:pt x="2991" y="4604"/>
                  </a:cubicBezTo>
                  <a:cubicBezTo>
                    <a:pt x="2958" y="4772"/>
                    <a:pt x="2958" y="4873"/>
                    <a:pt x="2891" y="5041"/>
                  </a:cubicBezTo>
                  <a:cubicBezTo>
                    <a:pt x="2823" y="5344"/>
                    <a:pt x="3025" y="5680"/>
                    <a:pt x="3327" y="5780"/>
                  </a:cubicBezTo>
                  <a:cubicBezTo>
                    <a:pt x="3372" y="5790"/>
                    <a:pt x="3416" y="5795"/>
                    <a:pt x="3461" y="5795"/>
                  </a:cubicBezTo>
                  <a:cubicBezTo>
                    <a:pt x="3722" y="5795"/>
                    <a:pt x="3976" y="5631"/>
                    <a:pt x="4033" y="5344"/>
                  </a:cubicBezTo>
                  <a:cubicBezTo>
                    <a:pt x="4201" y="4705"/>
                    <a:pt x="4201" y="4100"/>
                    <a:pt x="4134" y="3462"/>
                  </a:cubicBezTo>
                  <a:cubicBezTo>
                    <a:pt x="4033" y="2823"/>
                    <a:pt x="3831" y="2185"/>
                    <a:pt x="3495" y="1647"/>
                  </a:cubicBezTo>
                  <a:cubicBezTo>
                    <a:pt x="3193" y="1143"/>
                    <a:pt x="2723" y="672"/>
                    <a:pt x="2218" y="336"/>
                  </a:cubicBezTo>
                  <a:cubicBezTo>
                    <a:pt x="1983" y="236"/>
                    <a:pt x="1681" y="101"/>
                    <a:pt x="1378" y="67"/>
                  </a:cubicBezTo>
                  <a:cubicBezTo>
                    <a:pt x="1210" y="0"/>
                    <a:pt x="1009"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4042300" y="1296450"/>
              <a:ext cx="43700" cy="44600"/>
            </a:xfrm>
            <a:custGeom>
              <a:avLst/>
              <a:gdLst/>
              <a:ahLst/>
              <a:cxnLst/>
              <a:rect l="l" t="t" r="r" b="b"/>
              <a:pathLst>
                <a:path w="1748" h="1784" extrusionOk="0">
                  <a:moveTo>
                    <a:pt x="823" y="0"/>
                  </a:moveTo>
                  <a:cubicBezTo>
                    <a:pt x="375" y="0"/>
                    <a:pt x="0" y="424"/>
                    <a:pt x="0" y="910"/>
                  </a:cubicBezTo>
                  <a:cubicBezTo>
                    <a:pt x="0" y="1414"/>
                    <a:pt x="403" y="1783"/>
                    <a:pt x="874" y="1783"/>
                  </a:cubicBezTo>
                  <a:cubicBezTo>
                    <a:pt x="1378" y="1783"/>
                    <a:pt x="1748" y="1346"/>
                    <a:pt x="1748" y="910"/>
                  </a:cubicBezTo>
                  <a:cubicBezTo>
                    <a:pt x="1748" y="405"/>
                    <a:pt x="1344" y="2"/>
                    <a:pt x="874" y="2"/>
                  </a:cubicBezTo>
                  <a:cubicBezTo>
                    <a:pt x="857" y="1"/>
                    <a:pt x="840" y="0"/>
                    <a:pt x="8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4036425" y="1543013"/>
              <a:ext cx="128698" cy="127824"/>
            </a:xfrm>
            <a:custGeom>
              <a:avLst/>
              <a:gdLst/>
              <a:ahLst/>
              <a:cxnLst/>
              <a:rect l="l" t="t" r="r" b="b"/>
              <a:pathLst>
                <a:path w="4874" h="4840" extrusionOk="0">
                  <a:moveTo>
                    <a:pt x="2454" y="1"/>
                  </a:moveTo>
                  <a:cubicBezTo>
                    <a:pt x="1110" y="1"/>
                    <a:pt x="1" y="1076"/>
                    <a:pt x="1" y="2420"/>
                  </a:cubicBezTo>
                  <a:cubicBezTo>
                    <a:pt x="1" y="3764"/>
                    <a:pt x="1110" y="4840"/>
                    <a:pt x="2454" y="4840"/>
                  </a:cubicBezTo>
                  <a:cubicBezTo>
                    <a:pt x="3093" y="4840"/>
                    <a:pt x="3697" y="4571"/>
                    <a:pt x="4168" y="4101"/>
                  </a:cubicBezTo>
                  <a:cubicBezTo>
                    <a:pt x="4638" y="3664"/>
                    <a:pt x="4874" y="3059"/>
                    <a:pt x="4874" y="2387"/>
                  </a:cubicBezTo>
                  <a:cubicBezTo>
                    <a:pt x="4840" y="1076"/>
                    <a:pt x="3765" y="1"/>
                    <a:pt x="2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3371600" y="1548595"/>
              <a:ext cx="128700" cy="126943"/>
            </a:xfrm>
            <a:custGeom>
              <a:avLst/>
              <a:gdLst/>
              <a:ahLst/>
              <a:cxnLst/>
              <a:rect l="l" t="t" r="r" b="b"/>
              <a:pathLst>
                <a:path w="4908" h="4841" extrusionOk="0">
                  <a:moveTo>
                    <a:pt x="2454" y="1"/>
                  </a:moveTo>
                  <a:cubicBezTo>
                    <a:pt x="1782" y="1"/>
                    <a:pt x="1177" y="270"/>
                    <a:pt x="740" y="740"/>
                  </a:cubicBezTo>
                  <a:cubicBezTo>
                    <a:pt x="270" y="1177"/>
                    <a:pt x="1" y="1782"/>
                    <a:pt x="1" y="2454"/>
                  </a:cubicBezTo>
                  <a:cubicBezTo>
                    <a:pt x="1" y="3798"/>
                    <a:pt x="1110" y="4840"/>
                    <a:pt x="2454" y="4840"/>
                  </a:cubicBezTo>
                  <a:cubicBezTo>
                    <a:pt x="3093" y="4840"/>
                    <a:pt x="3697" y="4605"/>
                    <a:pt x="4168" y="4134"/>
                  </a:cubicBezTo>
                  <a:cubicBezTo>
                    <a:pt x="4638" y="3664"/>
                    <a:pt x="4907" y="3093"/>
                    <a:pt x="4907" y="2420"/>
                  </a:cubicBezTo>
                  <a:cubicBezTo>
                    <a:pt x="4907" y="1110"/>
                    <a:pt x="3798" y="1"/>
                    <a:pt x="2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Numbers and text">
  <p:cSld name="CUSTOM_8">
    <p:bg>
      <p:bgPr>
        <a:blipFill>
          <a:blip r:embed="rId2"/>
          <a:stretch>
            <a:fillRect/>
          </a:stretch>
        </a:blipFill>
        <a:effectLst/>
      </p:bgPr>
    </p:bg>
    <p:spTree>
      <p:nvGrpSpPr>
        <p:cNvPr id="1" name="Shape 2246"/>
        <p:cNvGrpSpPr/>
        <p:nvPr/>
      </p:nvGrpSpPr>
      <p:grpSpPr>
        <a:xfrm>
          <a:off x="0" y="0"/>
          <a:ext cx="0" cy="0"/>
          <a:chOff x="0" y="0"/>
          <a:chExt cx="0" cy="0"/>
        </a:xfrm>
      </p:grpSpPr>
      <p:sp>
        <p:nvSpPr>
          <p:cNvPr id="2247" name="Google Shape;2247;p24"/>
          <p:cNvSpPr txBox="1">
            <a:spLocks noGrp="1"/>
          </p:cNvSpPr>
          <p:nvPr>
            <p:ph type="title" hasCustomPrompt="1"/>
          </p:nvPr>
        </p:nvSpPr>
        <p:spPr>
          <a:xfrm>
            <a:off x="2223600" y="657245"/>
            <a:ext cx="4696800" cy="7314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48" name="Google Shape;2248;p24"/>
          <p:cNvSpPr txBox="1">
            <a:spLocks noGrp="1"/>
          </p:cNvSpPr>
          <p:nvPr>
            <p:ph type="subTitle" idx="1"/>
          </p:nvPr>
        </p:nvSpPr>
        <p:spPr>
          <a:xfrm>
            <a:off x="2223600" y="1386169"/>
            <a:ext cx="4696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sp>
        <p:nvSpPr>
          <p:cNvPr id="2249" name="Google Shape;2249;p24"/>
          <p:cNvSpPr txBox="1">
            <a:spLocks noGrp="1"/>
          </p:cNvSpPr>
          <p:nvPr>
            <p:ph type="title" idx="2" hasCustomPrompt="1"/>
          </p:nvPr>
        </p:nvSpPr>
        <p:spPr>
          <a:xfrm>
            <a:off x="1641000" y="2017425"/>
            <a:ext cx="5862000" cy="7314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50" name="Google Shape;2250;p24"/>
          <p:cNvSpPr txBox="1">
            <a:spLocks noGrp="1"/>
          </p:cNvSpPr>
          <p:nvPr>
            <p:ph type="subTitle" idx="3"/>
          </p:nvPr>
        </p:nvSpPr>
        <p:spPr>
          <a:xfrm>
            <a:off x="2223600" y="2749160"/>
            <a:ext cx="4696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sp>
        <p:nvSpPr>
          <p:cNvPr id="2251" name="Google Shape;2251;p24"/>
          <p:cNvSpPr txBox="1">
            <a:spLocks noGrp="1"/>
          </p:cNvSpPr>
          <p:nvPr>
            <p:ph type="title" idx="4" hasCustomPrompt="1"/>
          </p:nvPr>
        </p:nvSpPr>
        <p:spPr>
          <a:xfrm>
            <a:off x="1830000" y="3377606"/>
            <a:ext cx="5484000" cy="7314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52" name="Google Shape;2252;p24"/>
          <p:cNvSpPr txBox="1">
            <a:spLocks noGrp="1"/>
          </p:cNvSpPr>
          <p:nvPr>
            <p:ph type="subTitle" idx="5"/>
          </p:nvPr>
        </p:nvSpPr>
        <p:spPr>
          <a:xfrm>
            <a:off x="1994250" y="4112150"/>
            <a:ext cx="51555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grpSp>
        <p:nvGrpSpPr>
          <p:cNvPr id="2253" name="Google Shape;2253;p24"/>
          <p:cNvGrpSpPr/>
          <p:nvPr/>
        </p:nvGrpSpPr>
        <p:grpSpPr>
          <a:xfrm flipH="1">
            <a:off x="8185199" y="2"/>
            <a:ext cx="689309" cy="1465781"/>
            <a:chOff x="289713" y="-850207"/>
            <a:chExt cx="847025" cy="1801157"/>
          </a:xfrm>
        </p:grpSpPr>
        <p:sp>
          <p:nvSpPr>
            <p:cNvPr id="2254" name="Google Shape;2254;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4"/>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3" name="Google Shape;2263;p24"/>
          <p:cNvGrpSpPr/>
          <p:nvPr/>
        </p:nvGrpSpPr>
        <p:grpSpPr>
          <a:xfrm flipH="1">
            <a:off x="7356092" y="0"/>
            <a:ext cx="689309" cy="773883"/>
            <a:chOff x="289713" y="0"/>
            <a:chExt cx="847025" cy="950950"/>
          </a:xfrm>
        </p:grpSpPr>
        <p:sp>
          <p:nvSpPr>
            <p:cNvPr id="2264" name="Google Shape;2264;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4"/>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3" name="Google Shape;2273;p24"/>
          <p:cNvGrpSpPr/>
          <p:nvPr/>
        </p:nvGrpSpPr>
        <p:grpSpPr>
          <a:xfrm>
            <a:off x="269492" y="2"/>
            <a:ext cx="689309" cy="1465781"/>
            <a:chOff x="289713" y="-850207"/>
            <a:chExt cx="847025" cy="1801157"/>
          </a:xfrm>
        </p:grpSpPr>
        <p:sp>
          <p:nvSpPr>
            <p:cNvPr id="2274" name="Google Shape;2274;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4"/>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3" name="Google Shape;2283;p24"/>
          <p:cNvGrpSpPr/>
          <p:nvPr/>
        </p:nvGrpSpPr>
        <p:grpSpPr>
          <a:xfrm>
            <a:off x="1098599" y="0"/>
            <a:ext cx="689309" cy="773883"/>
            <a:chOff x="289713" y="0"/>
            <a:chExt cx="847025" cy="950950"/>
          </a:xfrm>
        </p:grpSpPr>
        <p:sp>
          <p:nvSpPr>
            <p:cNvPr id="2284" name="Google Shape;2284;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4"/>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3" name="Google Shape;2293;p24"/>
          <p:cNvGrpSpPr/>
          <p:nvPr/>
        </p:nvGrpSpPr>
        <p:grpSpPr>
          <a:xfrm>
            <a:off x="8024124" y="1816670"/>
            <a:ext cx="804678" cy="932160"/>
            <a:chOff x="3335286" y="601670"/>
            <a:chExt cx="804678" cy="932160"/>
          </a:xfrm>
        </p:grpSpPr>
        <p:sp>
          <p:nvSpPr>
            <p:cNvPr id="2294" name="Google Shape;2294;p24"/>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4"/>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4"/>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4"/>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4"/>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4"/>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4"/>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4"/>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4"/>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4"/>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4"/>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4"/>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4"/>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4"/>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4"/>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9" name="Google Shape;2309;p24"/>
          <p:cNvGrpSpPr/>
          <p:nvPr/>
        </p:nvGrpSpPr>
        <p:grpSpPr>
          <a:xfrm>
            <a:off x="400262" y="2017415"/>
            <a:ext cx="719608" cy="1180749"/>
            <a:chOff x="2458449" y="383490"/>
            <a:chExt cx="719608" cy="1180749"/>
          </a:xfrm>
        </p:grpSpPr>
        <p:sp>
          <p:nvSpPr>
            <p:cNvPr id="2310" name="Google Shape;2310;p24"/>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4"/>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4"/>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4"/>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4"/>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4"/>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4"/>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4"/>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4"/>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4"/>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4"/>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4"/>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4"/>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4"/>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4"/>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4"/>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4"/>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4"/>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4"/>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4"/>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4"/>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4"/>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4"/>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4"/>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4"/>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4"/>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4"/>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4"/>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4"/>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4"/>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4"/>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4"/>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4"/>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4"/>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Numbers and text 1">
  <p:cSld name="CUSTOM_8_1">
    <p:bg>
      <p:bgPr>
        <a:blipFill>
          <a:blip r:embed="rId2"/>
          <a:stretch>
            <a:fillRect/>
          </a:stretch>
        </a:blipFill>
        <a:effectLst/>
      </p:bgPr>
    </p:bg>
    <p:spTree>
      <p:nvGrpSpPr>
        <p:cNvPr id="1" name="Shape 2344"/>
        <p:cNvGrpSpPr/>
        <p:nvPr/>
      </p:nvGrpSpPr>
      <p:grpSpPr>
        <a:xfrm>
          <a:off x="0" y="0"/>
          <a:ext cx="0" cy="0"/>
          <a:chOff x="0" y="0"/>
          <a:chExt cx="0" cy="0"/>
        </a:xfrm>
      </p:grpSpPr>
      <p:sp>
        <p:nvSpPr>
          <p:cNvPr id="2345" name="Google Shape;2345;p25"/>
          <p:cNvSpPr txBox="1">
            <a:spLocks noGrp="1"/>
          </p:cNvSpPr>
          <p:nvPr>
            <p:ph type="title"/>
          </p:nvPr>
        </p:nvSpPr>
        <p:spPr>
          <a:xfrm>
            <a:off x="720000" y="3028131"/>
            <a:ext cx="230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46" name="Google Shape;2346;p25"/>
          <p:cNvSpPr txBox="1">
            <a:spLocks noGrp="1"/>
          </p:cNvSpPr>
          <p:nvPr>
            <p:ph type="subTitle" idx="1"/>
          </p:nvPr>
        </p:nvSpPr>
        <p:spPr>
          <a:xfrm>
            <a:off x="720000" y="3391248"/>
            <a:ext cx="2305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7" name="Google Shape;2347;p25"/>
          <p:cNvSpPr txBox="1">
            <a:spLocks noGrp="1"/>
          </p:cNvSpPr>
          <p:nvPr>
            <p:ph type="title" idx="2"/>
          </p:nvPr>
        </p:nvSpPr>
        <p:spPr>
          <a:xfrm>
            <a:off x="3419269" y="3028131"/>
            <a:ext cx="230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48" name="Google Shape;2348;p25"/>
          <p:cNvSpPr txBox="1">
            <a:spLocks noGrp="1"/>
          </p:cNvSpPr>
          <p:nvPr>
            <p:ph type="subTitle" idx="3"/>
          </p:nvPr>
        </p:nvSpPr>
        <p:spPr>
          <a:xfrm>
            <a:off x="3419271" y="3391248"/>
            <a:ext cx="2305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9" name="Google Shape;2349;p25"/>
          <p:cNvSpPr txBox="1">
            <a:spLocks noGrp="1"/>
          </p:cNvSpPr>
          <p:nvPr>
            <p:ph type="title" idx="4"/>
          </p:nvPr>
        </p:nvSpPr>
        <p:spPr>
          <a:xfrm>
            <a:off x="6118545" y="3028131"/>
            <a:ext cx="230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50" name="Google Shape;2350;p25"/>
          <p:cNvSpPr txBox="1">
            <a:spLocks noGrp="1"/>
          </p:cNvSpPr>
          <p:nvPr>
            <p:ph type="subTitle" idx="5"/>
          </p:nvPr>
        </p:nvSpPr>
        <p:spPr>
          <a:xfrm>
            <a:off x="6118549" y="3391248"/>
            <a:ext cx="2305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1" name="Google Shape;2351;p25"/>
          <p:cNvSpPr txBox="1">
            <a:spLocks noGrp="1"/>
          </p:cNvSpPr>
          <p:nvPr>
            <p:ph type="title" idx="6" hasCustomPrompt="1"/>
          </p:nvPr>
        </p:nvSpPr>
        <p:spPr>
          <a:xfrm>
            <a:off x="1411350" y="1945636"/>
            <a:ext cx="9228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52" name="Google Shape;2352;p25"/>
          <p:cNvSpPr txBox="1">
            <a:spLocks noGrp="1"/>
          </p:cNvSpPr>
          <p:nvPr>
            <p:ph type="title" idx="7" hasCustomPrompt="1"/>
          </p:nvPr>
        </p:nvSpPr>
        <p:spPr>
          <a:xfrm>
            <a:off x="4110625" y="1945636"/>
            <a:ext cx="9228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53" name="Google Shape;2353;p25"/>
          <p:cNvSpPr txBox="1">
            <a:spLocks noGrp="1"/>
          </p:cNvSpPr>
          <p:nvPr>
            <p:ph type="title" idx="8" hasCustomPrompt="1"/>
          </p:nvPr>
        </p:nvSpPr>
        <p:spPr>
          <a:xfrm>
            <a:off x="6809850" y="1945636"/>
            <a:ext cx="9228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54" name="Google Shape;2354;p25"/>
          <p:cNvSpPr txBox="1">
            <a:spLocks noGrp="1"/>
          </p:cNvSpPr>
          <p:nvPr>
            <p:ph type="title" idx="9"/>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355" name="Google Shape;2355;p25"/>
          <p:cNvGrpSpPr/>
          <p:nvPr/>
        </p:nvGrpSpPr>
        <p:grpSpPr>
          <a:xfrm>
            <a:off x="7732653" y="276634"/>
            <a:ext cx="1591871" cy="525727"/>
            <a:chOff x="583503" y="585996"/>
            <a:chExt cx="1591871" cy="525727"/>
          </a:xfrm>
        </p:grpSpPr>
        <p:sp>
          <p:nvSpPr>
            <p:cNvPr id="2356" name="Google Shape;2356;p25"/>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5"/>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5"/>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5"/>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5"/>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5"/>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5"/>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5"/>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5"/>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5"/>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5"/>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5"/>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25"/>
          <p:cNvGrpSpPr/>
          <p:nvPr/>
        </p:nvGrpSpPr>
        <p:grpSpPr>
          <a:xfrm>
            <a:off x="8220287" y="974040"/>
            <a:ext cx="719608" cy="1180749"/>
            <a:chOff x="2458449" y="383490"/>
            <a:chExt cx="719608" cy="1180749"/>
          </a:xfrm>
        </p:grpSpPr>
        <p:sp>
          <p:nvSpPr>
            <p:cNvPr id="2383" name="Google Shape;2383;p25"/>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5"/>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5"/>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5"/>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5"/>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5"/>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5"/>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5"/>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5"/>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5"/>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5"/>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5"/>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5"/>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5"/>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5"/>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5"/>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5"/>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5"/>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5"/>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5"/>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5"/>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5"/>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5"/>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5"/>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5"/>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5"/>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5"/>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5"/>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5"/>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5"/>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5"/>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5"/>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5"/>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5"/>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7" name="Google Shape;2417;p25"/>
          <p:cNvGrpSpPr/>
          <p:nvPr/>
        </p:nvGrpSpPr>
        <p:grpSpPr>
          <a:xfrm flipH="1">
            <a:off x="8451713" y="2874064"/>
            <a:ext cx="984524" cy="2106122"/>
            <a:chOff x="-2306975" y="-1486200"/>
            <a:chExt cx="1429125" cy="3057225"/>
          </a:xfrm>
        </p:grpSpPr>
        <p:sp>
          <p:nvSpPr>
            <p:cNvPr id="2418" name="Google Shape;2418;p25"/>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9" name="Google Shape;2419;p25"/>
            <p:cNvGrpSpPr/>
            <p:nvPr/>
          </p:nvGrpSpPr>
          <p:grpSpPr>
            <a:xfrm>
              <a:off x="-2306975" y="-1486200"/>
              <a:ext cx="1429125" cy="3004725"/>
              <a:chOff x="-2306975" y="-1486200"/>
              <a:chExt cx="1429125" cy="3004725"/>
            </a:xfrm>
          </p:grpSpPr>
          <p:sp>
            <p:nvSpPr>
              <p:cNvPr id="2420" name="Google Shape;2420;p25"/>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5"/>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5"/>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5"/>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5"/>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5"/>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5"/>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5"/>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5"/>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5"/>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5"/>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5"/>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5"/>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5"/>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5"/>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5"/>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5"/>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5"/>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5"/>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5"/>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5"/>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5"/>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5"/>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5"/>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5"/>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5"/>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5"/>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5"/>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5"/>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5"/>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5"/>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5"/>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5"/>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5"/>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5"/>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5"/>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5"/>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5"/>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5"/>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5"/>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5"/>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5"/>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5"/>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5"/>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5"/>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5"/>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5"/>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5"/>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5"/>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5"/>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0" name="Google Shape;2470;p25"/>
          <p:cNvGrpSpPr/>
          <p:nvPr/>
        </p:nvGrpSpPr>
        <p:grpSpPr>
          <a:xfrm>
            <a:off x="368571" y="0"/>
            <a:ext cx="689309" cy="773883"/>
            <a:chOff x="289713" y="0"/>
            <a:chExt cx="847025" cy="950950"/>
          </a:xfrm>
        </p:grpSpPr>
        <p:sp>
          <p:nvSpPr>
            <p:cNvPr id="2471" name="Google Shape;2471;p2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5"/>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5"/>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5"/>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5"/>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5"/>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hanks">
  <p:cSld name="CUSTOM_3">
    <p:bg>
      <p:bgPr>
        <a:blipFill>
          <a:blip r:embed="rId2"/>
          <a:stretch>
            <a:fillRect/>
          </a:stretch>
        </a:blipFill>
        <a:effectLst/>
      </p:bgPr>
    </p:bg>
    <p:spTree>
      <p:nvGrpSpPr>
        <p:cNvPr id="1" name="Shape 2480"/>
        <p:cNvGrpSpPr/>
        <p:nvPr/>
      </p:nvGrpSpPr>
      <p:grpSpPr>
        <a:xfrm>
          <a:off x="0" y="0"/>
          <a:ext cx="0" cy="0"/>
          <a:chOff x="0" y="0"/>
          <a:chExt cx="0" cy="0"/>
        </a:xfrm>
      </p:grpSpPr>
      <p:sp>
        <p:nvSpPr>
          <p:cNvPr id="2481" name="Google Shape;2481;p26"/>
          <p:cNvSpPr txBox="1">
            <a:spLocks noGrp="1"/>
          </p:cNvSpPr>
          <p:nvPr>
            <p:ph type="title"/>
          </p:nvPr>
        </p:nvSpPr>
        <p:spPr>
          <a:xfrm>
            <a:off x="2424600" y="554837"/>
            <a:ext cx="4294800" cy="873000"/>
          </a:xfrm>
          <a:prstGeom prst="rect">
            <a:avLst/>
          </a:prstGeom>
          <a:effectLst>
            <a:outerShdw dist="47625" dir="5280000" algn="bl" rotWithShape="0">
              <a:srgbClr val="000000">
                <a:alpha val="39000"/>
              </a:srgbClr>
            </a:outerShdw>
          </a:effectLst>
        </p:spPr>
        <p:txBody>
          <a:bodyPr spcFirstLastPara="1" wrap="square" lIns="91425" tIns="91425" rIns="91425" bIns="91425" anchor="ctr" anchorCtr="0">
            <a:noAutofit/>
          </a:bodyPr>
          <a:lstStyle>
            <a:lvl1pPr lvl="0" rtl="0">
              <a:spcBef>
                <a:spcPts val="0"/>
              </a:spcBef>
              <a:spcAft>
                <a:spcPts val="0"/>
              </a:spcAft>
              <a:buSzPts val="2800"/>
              <a:buNone/>
              <a:defRPr sz="7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82" name="Google Shape;2482;p26"/>
          <p:cNvSpPr txBox="1">
            <a:spLocks noGrp="1"/>
          </p:cNvSpPr>
          <p:nvPr>
            <p:ph type="subTitle" idx="1"/>
          </p:nvPr>
        </p:nvSpPr>
        <p:spPr>
          <a:xfrm>
            <a:off x="2854650" y="1585550"/>
            <a:ext cx="34347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3" name="Google Shape;2483;p26"/>
          <p:cNvSpPr txBox="1"/>
          <p:nvPr/>
        </p:nvSpPr>
        <p:spPr>
          <a:xfrm>
            <a:off x="1765050" y="3411050"/>
            <a:ext cx="5613900" cy="54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300"/>
              </a:spcBef>
              <a:spcAft>
                <a:spcPts val="0"/>
              </a:spcAft>
              <a:buNone/>
            </a:pPr>
            <a:r>
              <a:rPr lang="en-GB">
                <a:solidFill>
                  <a:schemeClr val="lt1"/>
                </a:solidFill>
                <a:latin typeface="Nunito"/>
                <a:ea typeface="Nunito"/>
                <a:cs typeface="Nunito"/>
                <a:sym typeface="Nunito"/>
              </a:rPr>
              <a:t>CREDITS: This presentation template was created by </a:t>
            </a:r>
            <a:r>
              <a:rPr lang="en-GB" b="1">
                <a:solidFill>
                  <a:schemeClr val="lt1"/>
                </a:solidFill>
                <a:uFill>
                  <a:noFill/>
                </a:uFill>
                <a:latin typeface="Nunito"/>
                <a:ea typeface="Nunito"/>
                <a:cs typeface="Nunito"/>
                <a:sym typeface="Nunito"/>
                <a:hlinkClick r:id="rId3"/>
              </a:rPr>
              <a:t>Slidesgo</a:t>
            </a:r>
            <a:r>
              <a:rPr lang="en-GB">
                <a:solidFill>
                  <a:schemeClr val="lt1"/>
                </a:solidFill>
                <a:latin typeface="Nunito"/>
                <a:ea typeface="Nunito"/>
                <a:cs typeface="Nunito"/>
                <a:sym typeface="Nunito"/>
              </a:rPr>
              <a:t>, including icons by </a:t>
            </a:r>
            <a:r>
              <a:rPr lang="en-GB" b="1">
                <a:solidFill>
                  <a:schemeClr val="lt1"/>
                </a:solidFill>
                <a:uFill>
                  <a:noFill/>
                </a:uFill>
                <a:latin typeface="Nunito"/>
                <a:ea typeface="Nunito"/>
                <a:cs typeface="Nunito"/>
                <a:sym typeface="Nunito"/>
                <a:hlinkClick r:id="rId4"/>
              </a:rPr>
              <a:t>Flaticon</a:t>
            </a:r>
            <a:r>
              <a:rPr lang="en-GB">
                <a:solidFill>
                  <a:schemeClr val="lt1"/>
                </a:solidFill>
                <a:latin typeface="Nunito"/>
                <a:ea typeface="Nunito"/>
                <a:cs typeface="Nunito"/>
                <a:sym typeface="Nunito"/>
              </a:rPr>
              <a:t>, infographics &amp; images by </a:t>
            </a:r>
            <a:r>
              <a:rPr lang="en-GB" b="1">
                <a:solidFill>
                  <a:schemeClr val="lt1"/>
                </a:solidFill>
                <a:uFill>
                  <a:noFill/>
                </a:uFill>
                <a:latin typeface="Nunito"/>
                <a:ea typeface="Nunito"/>
                <a:cs typeface="Nunito"/>
                <a:sym typeface="Nunito"/>
                <a:hlinkClick r:id="rId5"/>
              </a:rPr>
              <a:t>Freepik</a:t>
            </a:r>
            <a:endParaRPr b="1">
              <a:solidFill>
                <a:schemeClr val="lt1"/>
              </a:solidFill>
              <a:latin typeface="Nunito"/>
              <a:ea typeface="Nunito"/>
              <a:cs typeface="Nunito"/>
              <a:sym typeface="Nunito"/>
            </a:endParaRPr>
          </a:p>
        </p:txBody>
      </p:sp>
      <p:grpSp>
        <p:nvGrpSpPr>
          <p:cNvPr id="2484" name="Google Shape;2484;p26"/>
          <p:cNvGrpSpPr/>
          <p:nvPr/>
        </p:nvGrpSpPr>
        <p:grpSpPr>
          <a:xfrm>
            <a:off x="7255764" y="0"/>
            <a:ext cx="689309" cy="773883"/>
            <a:chOff x="289713" y="0"/>
            <a:chExt cx="847025" cy="950950"/>
          </a:xfrm>
        </p:grpSpPr>
        <p:sp>
          <p:nvSpPr>
            <p:cNvPr id="2485" name="Google Shape;2485;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6"/>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4" name="Google Shape;2494;p26"/>
          <p:cNvGrpSpPr/>
          <p:nvPr/>
        </p:nvGrpSpPr>
        <p:grpSpPr>
          <a:xfrm>
            <a:off x="8165933" y="2"/>
            <a:ext cx="689309" cy="1465781"/>
            <a:chOff x="289713" y="-850207"/>
            <a:chExt cx="847025" cy="1801157"/>
          </a:xfrm>
        </p:grpSpPr>
        <p:sp>
          <p:nvSpPr>
            <p:cNvPr id="2495" name="Google Shape;2495;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6"/>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4" name="Google Shape;2504;p26"/>
          <p:cNvGrpSpPr/>
          <p:nvPr/>
        </p:nvGrpSpPr>
        <p:grpSpPr>
          <a:xfrm>
            <a:off x="288758" y="2"/>
            <a:ext cx="689309" cy="1465781"/>
            <a:chOff x="289713" y="-850207"/>
            <a:chExt cx="847025" cy="1801157"/>
          </a:xfrm>
        </p:grpSpPr>
        <p:sp>
          <p:nvSpPr>
            <p:cNvPr id="2505" name="Google Shape;2505;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6"/>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4" name="Google Shape;2514;p26"/>
          <p:cNvGrpSpPr/>
          <p:nvPr/>
        </p:nvGrpSpPr>
        <p:grpSpPr>
          <a:xfrm>
            <a:off x="1269833" y="2"/>
            <a:ext cx="689309" cy="1465781"/>
            <a:chOff x="289713" y="-850207"/>
            <a:chExt cx="847025" cy="1801157"/>
          </a:xfrm>
        </p:grpSpPr>
        <p:sp>
          <p:nvSpPr>
            <p:cNvPr id="2515" name="Google Shape;2515;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6"/>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4" name="Google Shape;2524;p26"/>
          <p:cNvGrpSpPr/>
          <p:nvPr/>
        </p:nvGrpSpPr>
        <p:grpSpPr>
          <a:xfrm>
            <a:off x="7222428" y="1856084"/>
            <a:ext cx="1591871" cy="525727"/>
            <a:chOff x="583503" y="585996"/>
            <a:chExt cx="1591871" cy="525727"/>
          </a:xfrm>
        </p:grpSpPr>
        <p:sp>
          <p:nvSpPr>
            <p:cNvPr id="2525" name="Google Shape;2525;p26"/>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6"/>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6"/>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6"/>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6"/>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6"/>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6"/>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6"/>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6"/>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6"/>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6"/>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6"/>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6"/>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6"/>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6"/>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6"/>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6"/>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6"/>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6"/>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6"/>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6"/>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6"/>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6"/>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6"/>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6"/>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6"/>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1" name="Google Shape;2551;p26"/>
          <p:cNvGrpSpPr/>
          <p:nvPr/>
        </p:nvGrpSpPr>
        <p:grpSpPr>
          <a:xfrm>
            <a:off x="314537" y="1812240"/>
            <a:ext cx="719608" cy="1180749"/>
            <a:chOff x="2458449" y="383490"/>
            <a:chExt cx="719608" cy="1180749"/>
          </a:xfrm>
        </p:grpSpPr>
        <p:sp>
          <p:nvSpPr>
            <p:cNvPr id="2552" name="Google Shape;2552;p26"/>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6"/>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6"/>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6"/>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6"/>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6"/>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6"/>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6"/>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6"/>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6"/>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6"/>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6"/>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6"/>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6"/>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6"/>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6"/>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6"/>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6"/>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6"/>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6"/>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6"/>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6"/>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6"/>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6"/>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6"/>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6"/>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6"/>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6"/>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6"/>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6"/>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6"/>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6"/>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6"/>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6"/>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6" name="Google Shape;2586;p26"/>
          <p:cNvGrpSpPr/>
          <p:nvPr/>
        </p:nvGrpSpPr>
        <p:grpSpPr>
          <a:xfrm>
            <a:off x="7850126" y="2919239"/>
            <a:ext cx="984524" cy="2106122"/>
            <a:chOff x="-2306975" y="-1486200"/>
            <a:chExt cx="1429125" cy="3057225"/>
          </a:xfrm>
        </p:grpSpPr>
        <p:sp>
          <p:nvSpPr>
            <p:cNvPr id="2587" name="Google Shape;2587;p26"/>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8" name="Google Shape;2588;p26"/>
            <p:cNvGrpSpPr/>
            <p:nvPr/>
          </p:nvGrpSpPr>
          <p:grpSpPr>
            <a:xfrm>
              <a:off x="-2306975" y="-1486200"/>
              <a:ext cx="1429125" cy="3004725"/>
              <a:chOff x="-2306975" y="-1486200"/>
              <a:chExt cx="1429125" cy="3004725"/>
            </a:xfrm>
          </p:grpSpPr>
          <p:sp>
            <p:nvSpPr>
              <p:cNvPr id="2589" name="Google Shape;2589;p26"/>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6"/>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6"/>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6"/>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6"/>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6"/>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6"/>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6"/>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6"/>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6"/>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6"/>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6"/>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6"/>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6"/>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6"/>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6"/>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6"/>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6"/>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6"/>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6"/>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6"/>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6"/>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6"/>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6"/>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6"/>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6"/>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6"/>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6"/>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6"/>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6"/>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6"/>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6"/>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6"/>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6"/>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39" name="Google Shape;2639;p26"/>
          <p:cNvGrpSpPr/>
          <p:nvPr/>
        </p:nvGrpSpPr>
        <p:grpSpPr>
          <a:xfrm>
            <a:off x="1034247" y="3309769"/>
            <a:ext cx="389725" cy="458724"/>
            <a:chOff x="5591925" y="2896100"/>
            <a:chExt cx="511450" cy="602000"/>
          </a:xfrm>
        </p:grpSpPr>
        <p:sp>
          <p:nvSpPr>
            <p:cNvPr id="2640" name="Google Shape;2640;p26"/>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6"/>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6"/>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6"/>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6"/>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6"/>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6"/>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6"/>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6"/>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6"/>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6"/>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6"/>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6"/>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6"/>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4" name="Google Shape;2654;p26"/>
          <p:cNvGrpSpPr/>
          <p:nvPr/>
        </p:nvGrpSpPr>
        <p:grpSpPr>
          <a:xfrm flipH="1">
            <a:off x="152400" y="3758975"/>
            <a:ext cx="1641025" cy="1309900"/>
            <a:chOff x="8060675" y="3682775"/>
            <a:chExt cx="1641025" cy="1309900"/>
          </a:xfrm>
        </p:grpSpPr>
        <p:sp>
          <p:nvSpPr>
            <p:cNvPr id="2655" name="Google Shape;2655;p26"/>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6" name="Google Shape;2656;p26"/>
            <p:cNvGrpSpPr/>
            <p:nvPr/>
          </p:nvGrpSpPr>
          <p:grpSpPr>
            <a:xfrm flipH="1">
              <a:off x="8215400" y="3682775"/>
              <a:ext cx="1486300" cy="1222600"/>
              <a:chOff x="756775" y="2990550"/>
              <a:chExt cx="1486300" cy="1222600"/>
            </a:xfrm>
          </p:grpSpPr>
          <p:sp>
            <p:nvSpPr>
              <p:cNvPr id="2657" name="Google Shape;2657;p26"/>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6"/>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6"/>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6"/>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6"/>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6"/>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6"/>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6"/>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6"/>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6"/>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6"/>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6"/>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6"/>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6"/>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6"/>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6"/>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6"/>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6"/>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6"/>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6"/>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6"/>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6"/>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6"/>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6"/>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6"/>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6"/>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6"/>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6"/>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6"/>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6"/>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6"/>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6"/>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p:cSld name="CUSTOM_9">
    <p:bg>
      <p:bgPr>
        <a:blipFill>
          <a:blip r:embed="rId2"/>
          <a:stretch>
            <a:fillRect/>
          </a:stretch>
        </a:blipFill>
        <a:effectLst/>
      </p:bgPr>
    </p:bg>
    <p:spTree>
      <p:nvGrpSpPr>
        <p:cNvPr id="1" name="Shape 2689"/>
        <p:cNvGrpSpPr/>
        <p:nvPr/>
      </p:nvGrpSpPr>
      <p:grpSpPr>
        <a:xfrm>
          <a:off x="0" y="0"/>
          <a:ext cx="0" cy="0"/>
          <a:chOff x="0" y="0"/>
          <a:chExt cx="0" cy="0"/>
        </a:xfrm>
      </p:grpSpPr>
      <p:grpSp>
        <p:nvGrpSpPr>
          <p:cNvPr id="2690" name="Google Shape;2690;p27"/>
          <p:cNvGrpSpPr/>
          <p:nvPr/>
        </p:nvGrpSpPr>
        <p:grpSpPr>
          <a:xfrm>
            <a:off x="3736808" y="2"/>
            <a:ext cx="689309" cy="1465781"/>
            <a:chOff x="289713" y="-850207"/>
            <a:chExt cx="847025" cy="1801157"/>
          </a:xfrm>
        </p:grpSpPr>
        <p:sp>
          <p:nvSpPr>
            <p:cNvPr id="2691" name="Google Shape;2691;p2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7"/>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0" name="Google Shape;2700;p27"/>
          <p:cNvGrpSpPr/>
          <p:nvPr/>
        </p:nvGrpSpPr>
        <p:grpSpPr>
          <a:xfrm>
            <a:off x="4717883" y="2"/>
            <a:ext cx="689309" cy="1465781"/>
            <a:chOff x="289713" y="-850207"/>
            <a:chExt cx="847025" cy="1801157"/>
          </a:xfrm>
        </p:grpSpPr>
        <p:sp>
          <p:nvSpPr>
            <p:cNvPr id="2701" name="Google Shape;2701;p2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7"/>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0" name="Google Shape;2710;p27"/>
          <p:cNvGrpSpPr/>
          <p:nvPr/>
        </p:nvGrpSpPr>
        <p:grpSpPr>
          <a:xfrm>
            <a:off x="7850126" y="2919239"/>
            <a:ext cx="984524" cy="2106122"/>
            <a:chOff x="-2306975" y="-1486200"/>
            <a:chExt cx="1429125" cy="3057225"/>
          </a:xfrm>
        </p:grpSpPr>
        <p:sp>
          <p:nvSpPr>
            <p:cNvPr id="2711" name="Google Shape;2711;p27"/>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2" name="Google Shape;2712;p27"/>
            <p:cNvGrpSpPr/>
            <p:nvPr/>
          </p:nvGrpSpPr>
          <p:grpSpPr>
            <a:xfrm>
              <a:off x="-2306975" y="-1486200"/>
              <a:ext cx="1429125" cy="3004725"/>
              <a:chOff x="-2306975" y="-1486200"/>
              <a:chExt cx="1429125" cy="3004725"/>
            </a:xfrm>
          </p:grpSpPr>
          <p:sp>
            <p:nvSpPr>
              <p:cNvPr id="2713" name="Google Shape;2713;p27"/>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7"/>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7"/>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7"/>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7"/>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7"/>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7"/>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7"/>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7"/>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7"/>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7"/>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7"/>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7"/>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7"/>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7"/>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7"/>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7"/>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7"/>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7"/>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7"/>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7"/>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7"/>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7"/>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7"/>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7"/>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7"/>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7"/>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7"/>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7"/>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7"/>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7"/>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7"/>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7"/>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7"/>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7"/>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7"/>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7"/>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7"/>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7"/>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7"/>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7"/>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7"/>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7"/>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7"/>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7"/>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7"/>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7"/>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7"/>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7"/>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7"/>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63" name="Google Shape;2763;p27"/>
          <p:cNvGrpSpPr/>
          <p:nvPr/>
        </p:nvGrpSpPr>
        <p:grpSpPr>
          <a:xfrm>
            <a:off x="1034247" y="3309769"/>
            <a:ext cx="389725" cy="458724"/>
            <a:chOff x="5591925" y="2896100"/>
            <a:chExt cx="511450" cy="602000"/>
          </a:xfrm>
        </p:grpSpPr>
        <p:sp>
          <p:nvSpPr>
            <p:cNvPr id="2764" name="Google Shape;2764;p27"/>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7"/>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7"/>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7"/>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7"/>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7"/>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7"/>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7"/>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7"/>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7"/>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7"/>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7"/>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7"/>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7"/>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8" name="Google Shape;2778;p27"/>
          <p:cNvGrpSpPr/>
          <p:nvPr/>
        </p:nvGrpSpPr>
        <p:grpSpPr>
          <a:xfrm flipH="1">
            <a:off x="152400" y="3758975"/>
            <a:ext cx="1641025" cy="1309900"/>
            <a:chOff x="8060675" y="3682775"/>
            <a:chExt cx="1641025" cy="1309900"/>
          </a:xfrm>
        </p:grpSpPr>
        <p:sp>
          <p:nvSpPr>
            <p:cNvPr id="2779" name="Google Shape;2779;p27"/>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0" name="Google Shape;2780;p27"/>
            <p:cNvGrpSpPr/>
            <p:nvPr/>
          </p:nvGrpSpPr>
          <p:grpSpPr>
            <a:xfrm flipH="1">
              <a:off x="8215400" y="3682775"/>
              <a:ext cx="1486300" cy="1222600"/>
              <a:chOff x="756775" y="2990550"/>
              <a:chExt cx="1486300" cy="1222600"/>
            </a:xfrm>
          </p:grpSpPr>
          <p:sp>
            <p:nvSpPr>
              <p:cNvPr id="2781" name="Google Shape;2781;p27"/>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7"/>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7"/>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7"/>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7"/>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7"/>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7"/>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7"/>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7"/>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7"/>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7"/>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7"/>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7"/>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7"/>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7"/>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7"/>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7"/>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7"/>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7"/>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7"/>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7"/>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7"/>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7"/>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7"/>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7"/>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7"/>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7"/>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7"/>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7"/>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7"/>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7"/>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7"/>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1">
  <p:cSld name="CUSTOM_9_1">
    <p:bg>
      <p:bgPr>
        <a:blipFill>
          <a:blip r:embed="rId2"/>
          <a:stretch>
            <a:fillRect/>
          </a:stretch>
        </a:blipFill>
        <a:effectLst/>
      </p:bgPr>
    </p:bg>
    <p:spTree>
      <p:nvGrpSpPr>
        <p:cNvPr id="1" name="Shape 2813"/>
        <p:cNvGrpSpPr/>
        <p:nvPr/>
      </p:nvGrpSpPr>
      <p:grpSpPr>
        <a:xfrm>
          <a:off x="0" y="0"/>
          <a:ext cx="0" cy="0"/>
          <a:chOff x="0" y="0"/>
          <a:chExt cx="0" cy="0"/>
        </a:xfrm>
      </p:grpSpPr>
      <p:grpSp>
        <p:nvGrpSpPr>
          <p:cNvPr id="2814" name="Google Shape;2814;p28"/>
          <p:cNvGrpSpPr/>
          <p:nvPr/>
        </p:nvGrpSpPr>
        <p:grpSpPr>
          <a:xfrm>
            <a:off x="7708203" y="433909"/>
            <a:ext cx="1591871" cy="525727"/>
            <a:chOff x="583503" y="585996"/>
            <a:chExt cx="1591871" cy="525727"/>
          </a:xfrm>
        </p:grpSpPr>
        <p:sp>
          <p:nvSpPr>
            <p:cNvPr id="2815" name="Google Shape;2815;p28"/>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8"/>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8"/>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8"/>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8"/>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8"/>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8"/>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8"/>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8"/>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8"/>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8"/>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8"/>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8"/>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8"/>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8"/>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8"/>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8"/>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8"/>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8"/>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8"/>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8"/>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8"/>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8"/>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8"/>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8"/>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8"/>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1" name="Google Shape;2841;p28"/>
          <p:cNvGrpSpPr/>
          <p:nvPr/>
        </p:nvGrpSpPr>
        <p:grpSpPr>
          <a:xfrm>
            <a:off x="7946375" y="3692300"/>
            <a:ext cx="1641025" cy="1309900"/>
            <a:chOff x="8060675" y="3682775"/>
            <a:chExt cx="1641025" cy="1309900"/>
          </a:xfrm>
        </p:grpSpPr>
        <p:sp>
          <p:nvSpPr>
            <p:cNvPr id="2842" name="Google Shape;2842;p28"/>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3" name="Google Shape;2843;p28"/>
            <p:cNvGrpSpPr/>
            <p:nvPr/>
          </p:nvGrpSpPr>
          <p:grpSpPr>
            <a:xfrm flipH="1">
              <a:off x="8215400" y="3682775"/>
              <a:ext cx="1486300" cy="1222600"/>
              <a:chOff x="756775" y="2990550"/>
              <a:chExt cx="1486300" cy="1222600"/>
            </a:xfrm>
          </p:grpSpPr>
          <p:sp>
            <p:nvSpPr>
              <p:cNvPr id="2844" name="Google Shape;2844;p28"/>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8"/>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8"/>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8"/>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8"/>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8"/>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8"/>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8"/>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8"/>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8"/>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8"/>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8"/>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8"/>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8"/>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8"/>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8"/>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8"/>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8"/>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8"/>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8"/>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8"/>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8"/>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8"/>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8"/>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8"/>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8"/>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8"/>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8"/>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8"/>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8"/>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8"/>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8"/>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28"/>
          <p:cNvGrpSpPr/>
          <p:nvPr/>
        </p:nvGrpSpPr>
        <p:grpSpPr>
          <a:xfrm flipH="1">
            <a:off x="8313250" y="2501831"/>
            <a:ext cx="783125" cy="1182650"/>
            <a:chOff x="11447475" y="-511450"/>
            <a:chExt cx="783125" cy="1182650"/>
          </a:xfrm>
        </p:grpSpPr>
        <p:sp>
          <p:nvSpPr>
            <p:cNvPr id="2877" name="Google Shape;2877;p28"/>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8"/>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8"/>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8"/>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8"/>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8"/>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8"/>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8"/>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8"/>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8"/>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8"/>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8" name="Google Shape;2888;p28"/>
          <p:cNvGrpSpPr/>
          <p:nvPr/>
        </p:nvGrpSpPr>
        <p:grpSpPr>
          <a:xfrm>
            <a:off x="368571" y="0"/>
            <a:ext cx="689309" cy="773883"/>
            <a:chOff x="289713" y="0"/>
            <a:chExt cx="847025" cy="950950"/>
          </a:xfrm>
        </p:grpSpPr>
        <p:sp>
          <p:nvSpPr>
            <p:cNvPr id="2889" name="Google Shape;2889;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8" name="Google Shape;2898;p28"/>
          <p:cNvGrpSpPr/>
          <p:nvPr/>
        </p:nvGrpSpPr>
        <p:grpSpPr>
          <a:xfrm>
            <a:off x="1206771" y="0"/>
            <a:ext cx="689309" cy="773883"/>
            <a:chOff x="289713" y="0"/>
            <a:chExt cx="847025" cy="950950"/>
          </a:xfrm>
        </p:grpSpPr>
        <p:sp>
          <p:nvSpPr>
            <p:cNvPr id="2899" name="Google Shape;2899;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8" name="Google Shape;2908;p28"/>
          <p:cNvGrpSpPr/>
          <p:nvPr/>
        </p:nvGrpSpPr>
        <p:grpSpPr>
          <a:xfrm>
            <a:off x="2044971" y="0"/>
            <a:ext cx="689309" cy="773883"/>
            <a:chOff x="289713" y="0"/>
            <a:chExt cx="847025" cy="950950"/>
          </a:xfrm>
        </p:grpSpPr>
        <p:sp>
          <p:nvSpPr>
            <p:cNvPr id="2909" name="Google Shape;2909;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8" name="Google Shape;2918;p28"/>
          <p:cNvGrpSpPr/>
          <p:nvPr/>
        </p:nvGrpSpPr>
        <p:grpSpPr>
          <a:xfrm>
            <a:off x="220964" y="2896089"/>
            <a:ext cx="984524" cy="2106122"/>
            <a:chOff x="-2306975" y="-1486200"/>
            <a:chExt cx="1429125" cy="3057225"/>
          </a:xfrm>
        </p:grpSpPr>
        <p:sp>
          <p:nvSpPr>
            <p:cNvPr id="2919" name="Google Shape;2919;p28"/>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0" name="Google Shape;2920;p28"/>
            <p:cNvGrpSpPr/>
            <p:nvPr/>
          </p:nvGrpSpPr>
          <p:grpSpPr>
            <a:xfrm>
              <a:off x="-2306975" y="-1486200"/>
              <a:ext cx="1429125" cy="3004725"/>
              <a:chOff x="-2306975" y="-1486200"/>
              <a:chExt cx="1429125" cy="3004725"/>
            </a:xfrm>
          </p:grpSpPr>
          <p:sp>
            <p:nvSpPr>
              <p:cNvPr id="2921" name="Google Shape;2921;p28"/>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8"/>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8"/>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8"/>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8"/>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8"/>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8"/>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8"/>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8"/>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8"/>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8"/>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8"/>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8"/>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8"/>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8"/>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8"/>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8"/>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8"/>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8"/>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8"/>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8"/>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8"/>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8"/>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8"/>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8"/>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8"/>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8"/>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8"/>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8"/>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8"/>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8"/>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8"/>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8"/>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8"/>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8"/>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8"/>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8"/>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8"/>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8"/>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8"/>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8"/>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8"/>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8"/>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8"/>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8"/>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8"/>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8"/>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8"/>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8"/>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8"/>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23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stretch>
            <a:fillRect/>
          </a:stretch>
        </a:blipFill>
        <a:effectLst/>
      </p:bgPr>
    </p:bg>
    <p:spTree>
      <p:nvGrpSpPr>
        <p:cNvPr id="1" name="Shape 23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1">
    <p:bg>
      <p:bgPr>
        <a:blipFill>
          <a:blip r:embed="rId2"/>
          <a:stretch>
            <a:fillRect/>
          </a:stretch>
        </a:blipFill>
        <a:effectLst/>
      </p:bgPr>
    </p:bg>
    <p:spTree>
      <p:nvGrpSpPr>
        <p:cNvPr id="1" name="Shape 278"/>
        <p:cNvGrpSpPr/>
        <p:nvPr/>
      </p:nvGrpSpPr>
      <p:grpSpPr>
        <a:xfrm>
          <a:off x="0" y="0"/>
          <a:ext cx="0" cy="0"/>
          <a:chOff x="0" y="0"/>
          <a:chExt cx="0" cy="0"/>
        </a:xfrm>
      </p:grpSpPr>
      <p:sp>
        <p:nvSpPr>
          <p:cNvPr id="279" name="Google Shape;279;p14"/>
          <p:cNvSpPr/>
          <p:nvPr/>
        </p:nvSpPr>
        <p:spPr>
          <a:xfrm rot="5400000">
            <a:off x="8062154" y="4356912"/>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4"/>
          <p:cNvSpPr txBox="1">
            <a:spLocks noGrp="1"/>
          </p:cNvSpPr>
          <p:nvPr>
            <p:ph type="subTitle" idx="1"/>
          </p:nvPr>
        </p:nvSpPr>
        <p:spPr>
          <a:xfrm flipH="1">
            <a:off x="2272325" y="2013075"/>
            <a:ext cx="4713900" cy="12684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SzPts val="27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81" name="Google Shape;281;p14"/>
          <p:cNvSpPr txBox="1">
            <a:spLocks noGrp="1"/>
          </p:cNvSpPr>
          <p:nvPr>
            <p:ph type="ctrTitle"/>
          </p:nvPr>
        </p:nvSpPr>
        <p:spPr>
          <a:xfrm flipH="1">
            <a:off x="3111713" y="3707100"/>
            <a:ext cx="3035100" cy="677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100"/>
              <a:buNone/>
              <a:defRPr sz="18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endParaRPr/>
          </a:p>
        </p:txBody>
      </p:sp>
      <p:grpSp>
        <p:nvGrpSpPr>
          <p:cNvPr id="282" name="Google Shape;282;p14"/>
          <p:cNvGrpSpPr/>
          <p:nvPr/>
        </p:nvGrpSpPr>
        <p:grpSpPr>
          <a:xfrm rot="1854440">
            <a:off x="7578757" y="266998"/>
            <a:ext cx="645259" cy="1378671"/>
            <a:chOff x="4600125" y="3360075"/>
            <a:chExt cx="861550" cy="1840800"/>
          </a:xfrm>
        </p:grpSpPr>
        <p:sp>
          <p:nvSpPr>
            <p:cNvPr id="283" name="Google Shape;283;p14"/>
            <p:cNvSpPr/>
            <p:nvPr/>
          </p:nvSpPr>
          <p:spPr>
            <a:xfrm>
              <a:off x="4600125" y="3360075"/>
              <a:ext cx="861550" cy="1840800"/>
            </a:xfrm>
            <a:custGeom>
              <a:avLst/>
              <a:gdLst/>
              <a:ahLst/>
              <a:cxnLst/>
              <a:rect l="l" t="t" r="r" b="b"/>
              <a:pathLst>
                <a:path w="34462" h="73632" extrusionOk="0">
                  <a:moveTo>
                    <a:pt x="1402" y="831"/>
                  </a:moveTo>
                  <a:cubicBezTo>
                    <a:pt x="4833" y="2882"/>
                    <a:pt x="6758" y="6501"/>
                    <a:pt x="8328" y="10058"/>
                  </a:cubicBezTo>
                  <a:cubicBezTo>
                    <a:pt x="8621" y="10707"/>
                    <a:pt x="8893" y="11356"/>
                    <a:pt x="9165" y="11983"/>
                  </a:cubicBezTo>
                  <a:cubicBezTo>
                    <a:pt x="7841" y="13869"/>
                    <a:pt x="5759" y="14931"/>
                    <a:pt x="3529" y="14931"/>
                  </a:cubicBezTo>
                  <a:cubicBezTo>
                    <a:pt x="2938" y="14931"/>
                    <a:pt x="2337" y="14857"/>
                    <a:pt x="1737" y="14703"/>
                  </a:cubicBezTo>
                  <a:lnTo>
                    <a:pt x="1674" y="14703"/>
                  </a:lnTo>
                  <a:cubicBezTo>
                    <a:pt x="1193" y="10163"/>
                    <a:pt x="649" y="5372"/>
                    <a:pt x="1402" y="831"/>
                  </a:cubicBezTo>
                  <a:close/>
                  <a:moveTo>
                    <a:pt x="13914" y="22006"/>
                  </a:moveTo>
                  <a:lnTo>
                    <a:pt x="13914" y="22006"/>
                  </a:lnTo>
                  <a:cubicBezTo>
                    <a:pt x="14479" y="22341"/>
                    <a:pt x="15086" y="22654"/>
                    <a:pt x="15693" y="22968"/>
                  </a:cubicBezTo>
                  <a:cubicBezTo>
                    <a:pt x="16551" y="23450"/>
                    <a:pt x="17806" y="23889"/>
                    <a:pt x="18371" y="24726"/>
                  </a:cubicBezTo>
                  <a:cubicBezTo>
                    <a:pt x="18894" y="25458"/>
                    <a:pt x="19103" y="26588"/>
                    <a:pt x="19396" y="27425"/>
                  </a:cubicBezTo>
                  <a:cubicBezTo>
                    <a:pt x="19710" y="28304"/>
                    <a:pt x="20003" y="29204"/>
                    <a:pt x="20317" y="30061"/>
                  </a:cubicBezTo>
                  <a:cubicBezTo>
                    <a:pt x="21447" y="33012"/>
                    <a:pt x="23476" y="35627"/>
                    <a:pt x="24334" y="38703"/>
                  </a:cubicBezTo>
                  <a:cubicBezTo>
                    <a:pt x="22556" y="37698"/>
                    <a:pt x="20861" y="36548"/>
                    <a:pt x="19082" y="35585"/>
                  </a:cubicBezTo>
                  <a:cubicBezTo>
                    <a:pt x="17409" y="31024"/>
                    <a:pt x="15651" y="26504"/>
                    <a:pt x="13914" y="22006"/>
                  </a:cubicBezTo>
                  <a:close/>
                  <a:moveTo>
                    <a:pt x="3097" y="27048"/>
                  </a:moveTo>
                  <a:cubicBezTo>
                    <a:pt x="3222" y="27718"/>
                    <a:pt x="3390" y="28367"/>
                    <a:pt x="3515" y="29036"/>
                  </a:cubicBezTo>
                  <a:cubicBezTo>
                    <a:pt x="4436" y="33158"/>
                    <a:pt x="5524" y="37196"/>
                    <a:pt x="6821" y="41214"/>
                  </a:cubicBezTo>
                  <a:cubicBezTo>
                    <a:pt x="6758" y="41214"/>
                    <a:pt x="6758" y="41214"/>
                    <a:pt x="6758" y="41235"/>
                  </a:cubicBezTo>
                  <a:cubicBezTo>
                    <a:pt x="6089" y="42992"/>
                    <a:pt x="5650" y="44875"/>
                    <a:pt x="5168" y="46696"/>
                  </a:cubicBezTo>
                  <a:cubicBezTo>
                    <a:pt x="4143" y="43578"/>
                    <a:pt x="3139" y="40481"/>
                    <a:pt x="2155" y="37364"/>
                  </a:cubicBezTo>
                  <a:cubicBezTo>
                    <a:pt x="1590" y="35502"/>
                    <a:pt x="795" y="33723"/>
                    <a:pt x="1318" y="31756"/>
                  </a:cubicBezTo>
                  <a:cubicBezTo>
                    <a:pt x="1737" y="30166"/>
                    <a:pt x="2490" y="28597"/>
                    <a:pt x="3097" y="27048"/>
                  </a:cubicBezTo>
                  <a:close/>
                  <a:moveTo>
                    <a:pt x="9479" y="12695"/>
                  </a:moveTo>
                  <a:cubicBezTo>
                    <a:pt x="10985" y="16252"/>
                    <a:pt x="12366" y="19851"/>
                    <a:pt x="13768" y="23450"/>
                  </a:cubicBezTo>
                  <a:cubicBezTo>
                    <a:pt x="17304" y="32551"/>
                    <a:pt x="20463" y="41758"/>
                    <a:pt x="23707" y="50964"/>
                  </a:cubicBezTo>
                  <a:cubicBezTo>
                    <a:pt x="23580" y="50962"/>
                    <a:pt x="23453" y="50961"/>
                    <a:pt x="23326" y="50961"/>
                  </a:cubicBezTo>
                  <a:cubicBezTo>
                    <a:pt x="22281" y="50961"/>
                    <a:pt x="21236" y="51031"/>
                    <a:pt x="20191" y="51069"/>
                  </a:cubicBezTo>
                  <a:cubicBezTo>
                    <a:pt x="19501" y="51090"/>
                    <a:pt x="18769" y="51027"/>
                    <a:pt x="18141" y="51362"/>
                  </a:cubicBezTo>
                  <a:cubicBezTo>
                    <a:pt x="18115" y="51341"/>
                    <a:pt x="18083" y="51332"/>
                    <a:pt x="18052" y="51332"/>
                  </a:cubicBezTo>
                  <a:cubicBezTo>
                    <a:pt x="17957" y="51332"/>
                    <a:pt x="17858" y="51414"/>
                    <a:pt x="17890" y="51508"/>
                  </a:cubicBezTo>
                  <a:cubicBezTo>
                    <a:pt x="17116" y="52010"/>
                    <a:pt x="16488" y="52868"/>
                    <a:pt x="15902" y="53517"/>
                  </a:cubicBezTo>
                  <a:cubicBezTo>
                    <a:pt x="14981" y="54437"/>
                    <a:pt x="14040" y="55379"/>
                    <a:pt x="13140" y="56341"/>
                  </a:cubicBezTo>
                  <a:cubicBezTo>
                    <a:pt x="9311" y="47658"/>
                    <a:pt x="6214" y="38661"/>
                    <a:pt x="4143" y="29371"/>
                  </a:cubicBezTo>
                  <a:cubicBezTo>
                    <a:pt x="3097" y="24705"/>
                    <a:pt x="2302" y="19955"/>
                    <a:pt x="1779" y="15206"/>
                  </a:cubicBezTo>
                  <a:lnTo>
                    <a:pt x="1779" y="15206"/>
                  </a:lnTo>
                  <a:cubicBezTo>
                    <a:pt x="2441" y="15407"/>
                    <a:pt x="3117" y="15503"/>
                    <a:pt x="3789" y="15503"/>
                  </a:cubicBezTo>
                  <a:cubicBezTo>
                    <a:pt x="5982" y="15503"/>
                    <a:pt x="8117" y="14473"/>
                    <a:pt x="9479" y="12695"/>
                  </a:cubicBezTo>
                  <a:close/>
                  <a:moveTo>
                    <a:pt x="23016" y="51529"/>
                  </a:moveTo>
                  <a:cubicBezTo>
                    <a:pt x="23279" y="51538"/>
                    <a:pt x="23547" y="51540"/>
                    <a:pt x="23817" y="51540"/>
                  </a:cubicBezTo>
                  <a:cubicBezTo>
                    <a:pt x="24070" y="51540"/>
                    <a:pt x="24326" y="51538"/>
                    <a:pt x="24581" y="51538"/>
                  </a:cubicBezTo>
                  <a:cubicBezTo>
                    <a:pt x="25311" y="51538"/>
                    <a:pt x="26040" y="51554"/>
                    <a:pt x="26720" y="51675"/>
                  </a:cubicBezTo>
                  <a:cubicBezTo>
                    <a:pt x="28352" y="51947"/>
                    <a:pt x="29084" y="54605"/>
                    <a:pt x="29712" y="55965"/>
                  </a:cubicBezTo>
                  <a:cubicBezTo>
                    <a:pt x="31009" y="58748"/>
                    <a:pt x="32264" y="61572"/>
                    <a:pt x="33436" y="64439"/>
                  </a:cubicBezTo>
                  <a:cubicBezTo>
                    <a:pt x="30298" y="63539"/>
                    <a:pt x="26992" y="62786"/>
                    <a:pt x="23748" y="62681"/>
                  </a:cubicBezTo>
                  <a:cubicBezTo>
                    <a:pt x="23644" y="62681"/>
                    <a:pt x="23560" y="62723"/>
                    <a:pt x="23497" y="62828"/>
                  </a:cubicBezTo>
                  <a:cubicBezTo>
                    <a:pt x="23497" y="62786"/>
                    <a:pt x="23497" y="62702"/>
                    <a:pt x="23476" y="62660"/>
                  </a:cubicBezTo>
                  <a:cubicBezTo>
                    <a:pt x="23351" y="61865"/>
                    <a:pt x="22744" y="60945"/>
                    <a:pt x="22409" y="60212"/>
                  </a:cubicBezTo>
                  <a:cubicBezTo>
                    <a:pt x="21970" y="59229"/>
                    <a:pt x="21510" y="58225"/>
                    <a:pt x="21049" y="57262"/>
                  </a:cubicBezTo>
                  <a:cubicBezTo>
                    <a:pt x="20212" y="55504"/>
                    <a:pt x="19396" y="53726"/>
                    <a:pt x="18476" y="52010"/>
                  </a:cubicBezTo>
                  <a:cubicBezTo>
                    <a:pt x="19815" y="51424"/>
                    <a:pt x="21510" y="51592"/>
                    <a:pt x="23016" y="51529"/>
                  </a:cubicBezTo>
                  <a:close/>
                  <a:moveTo>
                    <a:pt x="18099" y="52136"/>
                  </a:moveTo>
                  <a:cubicBezTo>
                    <a:pt x="19375" y="55191"/>
                    <a:pt x="20777" y="58225"/>
                    <a:pt x="22116" y="61258"/>
                  </a:cubicBezTo>
                  <a:cubicBezTo>
                    <a:pt x="22430" y="61970"/>
                    <a:pt x="22828" y="62681"/>
                    <a:pt x="22577" y="63539"/>
                  </a:cubicBezTo>
                  <a:cubicBezTo>
                    <a:pt x="22493" y="63937"/>
                    <a:pt x="22054" y="64355"/>
                    <a:pt x="21865" y="64711"/>
                  </a:cubicBezTo>
                  <a:lnTo>
                    <a:pt x="20422" y="67054"/>
                  </a:lnTo>
                  <a:cubicBezTo>
                    <a:pt x="19501" y="68477"/>
                    <a:pt x="18580" y="69942"/>
                    <a:pt x="17681" y="71386"/>
                  </a:cubicBezTo>
                  <a:cubicBezTo>
                    <a:pt x="16676" y="69042"/>
                    <a:pt x="15693" y="66678"/>
                    <a:pt x="14689" y="64292"/>
                  </a:cubicBezTo>
                  <a:cubicBezTo>
                    <a:pt x="13642" y="61782"/>
                    <a:pt x="12282" y="58915"/>
                    <a:pt x="14061" y="56404"/>
                  </a:cubicBezTo>
                  <a:cubicBezTo>
                    <a:pt x="14165" y="56237"/>
                    <a:pt x="14124" y="56111"/>
                    <a:pt x="14019" y="56007"/>
                  </a:cubicBezTo>
                  <a:cubicBezTo>
                    <a:pt x="15191" y="54793"/>
                    <a:pt x="16300" y="53475"/>
                    <a:pt x="17597" y="52450"/>
                  </a:cubicBezTo>
                  <a:cubicBezTo>
                    <a:pt x="17743" y="52324"/>
                    <a:pt x="17911" y="52219"/>
                    <a:pt x="18099" y="52136"/>
                  </a:cubicBezTo>
                  <a:close/>
                  <a:moveTo>
                    <a:pt x="23455" y="63142"/>
                  </a:moveTo>
                  <a:cubicBezTo>
                    <a:pt x="23476" y="63204"/>
                    <a:pt x="23560" y="63246"/>
                    <a:pt x="23644" y="63246"/>
                  </a:cubicBezTo>
                  <a:cubicBezTo>
                    <a:pt x="24836" y="63435"/>
                    <a:pt x="26071" y="63623"/>
                    <a:pt x="27243" y="63832"/>
                  </a:cubicBezTo>
                  <a:cubicBezTo>
                    <a:pt x="27159" y="63916"/>
                    <a:pt x="27117" y="64020"/>
                    <a:pt x="27201" y="64167"/>
                  </a:cubicBezTo>
                  <a:cubicBezTo>
                    <a:pt x="27724" y="65088"/>
                    <a:pt x="28268" y="65945"/>
                    <a:pt x="28686" y="66887"/>
                  </a:cubicBezTo>
                  <a:cubicBezTo>
                    <a:pt x="29000" y="67598"/>
                    <a:pt x="29712" y="68373"/>
                    <a:pt x="28498" y="68435"/>
                  </a:cubicBezTo>
                  <a:cubicBezTo>
                    <a:pt x="28478" y="68436"/>
                    <a:pt x="28458" y="68437"/>
                    <a:pt x="28438" y="68437"/>
                  </a:cubicBezTo>
                  <a:cubicBezTo>
                    <a:pt x="27945" y="68437"/>
                    <a:pt x="27327" y="68201"/>
                    <a:pt x="26845" y="68101"/>
                  </a:cubicBezTo>
                  <a:cubicBezTo>
                    <a:pt x="26820" y="68094"/>
                    <a:pt x="26796" y="68091"/>
                    <a:pt x="26772" y="68091"/>
                  </a:cubicBezTo>
                  <a:cubicBezTo>
                    <a:pt x="26556" y="68091"/>
                    <a:pt x="26397" y="68333"/>
                    <a:pt x="26510" y="68540"/>
                  </a:cubicBezTo>
                  <a:cubicBezTo>
                    <a:pt x="27159" y="69774"/>
                    <a:pt x="27536" y="71030"/>
                    <a:pt x="27661" y="72390"/>
                  </a:cubicBezTo>
                  <a:cubicBezTo>
                    <a:pt x="26489" y="70967"/>
                    <a:pt x="25276" y="69586"/>
                    <a:pt x="24104" y="68163"/>
                  </a:cubicBezTo>
                  <a:cubicBezTo>
                    <a:pt x="24047" y="68100"/>
                    <a:pt x="23982" y="68073"/>
                    <a:pt x="23918" y="68073"/>
                  </a:cubicBezTo>
                  <a:cubicBezTo>
                    <a:pt x="23771" y="68073"/>
                    <a:pt x="23631" y="68212"/>
                    <a:pt x="23602" y="68373"/>
                  </a:cubicBezTo>
                  <a:cubicBezTo>
                    <a:pt x="23476" y="69481"/>
                    <a:pt x="23372" y="70611"/>
                    <a:pt x="23246" y="71699"/>
                  </a:cubicBezTo>
                  <a:cubicBezTo>
                    <a:pt x="21970" y="70423"/>
                    <a:pt x="21300" y="68833"/>
                    <a:pt x="21238" y="66992"/>
                  </a:cubicBezTo>
                  <a:cubicBezTo>
                    <a:pt x="21300" y="66887"/>
                    <a:pt x="21363" y="66782"/>
                    <a:pt x="21447" y="66678"/>
                  </a:cubicBezTo>
                  <a:cubicBezTo>
                    <a:pt x="22033" y="65715"/>
                    <a:pt x="23288" y="64397"/>
                    <a:pt x="23455" y="63142"/>
                  </a:cubicBezTo>
                  <a:close/>
                  <a:moveTo>
                    <a:pt x="1170" y="0"/>
                  </a:moveTo>
                  <a:cubicBezTo>
                    <a:pt x="1035" y="0"/>
                    <a:pt x="888" y="75"/>
                    <a:pt x="858" y="224"/>
                  </a:cubicBezTo>
                  <a:cubicBezTo>
                    <a:pt x="0" y="5079"/>
                    <a:pt x="565" y="10163"/>
                    <a:pt x="1130" y="15059"/>
                  </a:cubicBezTo>
                  <a:cubicBezTo>
                    <a:pt x="1590" y="18867"/>
                    <a:pt x="2176" y="22654"/>
                    <a:pt x="2950" y="26421"/>
                  </a:cubicBezTo>
                  <a:cubicBezTo>
                    <a:pt x="2909" y="26463"/>
                    <a:pt x="2888" y="26463"/>
                    <a:pt x="2867" y="26504"/>
                  </a:cubicBezTo>
                  <a:cubicBezTo>
                    <a:pt x="2134" y="28178"/>
                    <a:pt x="1235" y="29852"/>
                    <a:pt x="712" y="31610"/>
                  </a:cubicBezTo>
                  <a:cubicBezTo>
                    <a:pt x="230" y="33221"/>
                    <a:pt x="607" y="34623"/>
                    <a:pt x="1088" y="36213"/>
                  </a:cubicBezTo>
                  <a:cubicBezTo>
                    <a:pt x="2323" y="40105"/>
                    <a:pt x="3578" y="43997"/>
                    <a:pt x="4854" y="47909"/>
                  </a:cubicBezTo>
                  <a:cubicBezTo>
                    <a:pt x="4909" y="48050"/>
                    <a:pt x="5047" y="48129"/>
                    <a:pt x="5179" y="48129"/>
                  </a:cubicBezTo>
                  <a:cubicBezTo>
                    <a:pt x="5303" y="48129"/>
                    <a:pt x="5421" y="48061"/>
                    <a:pt x="5461" y="47909"/>
                  </a:cubicBezTo>
                  <a:cubicBezTo>
                    <a:pt x="5984" y="46026"/>
                    <a:pt x="6654" y="44101"/>
                    <a:pt x="7072" y="42176"/>
                  </a:cubicBezTo>
                  <a:cubicBezTo>
                    <a:pt x="8725" y="47135"/>
                    <a:pt x="10650" y="52010"/>
                    <a:pt x="12910" y="56718"/>
                  </a:cubicBezTo>
                  <a:cubicBezTo>
                    <a:pt x="12926" y="56782"/>
                    <a:pt x="12979" y="56809"/>
                    <a:pt x="13021" y="56809"/>
                  </a:cubicBezTo>
                  <a:cubicBezTo>
                    <a:pt x="13034" y="56809"/>
                    <a:pt x="13047" y="56807"/>
                    <a:pt x="13056" y="56802"/>
                  </a:cubicBezTo>
                  <a:lnTo>
                    <a:pt x="13056" y="56802"/>
                  </a:lnTo>
                  <a:cubicBezTo>
                    <a:pt x="12052" y="58748"/>
                    <a:pt x="12638" y="61091"/>
                    <a:pt x="13454" y="63100"/>
                  </a:cubicBezTo>
                  <a:cubicBezTo>
                    <a:pt x="14689" y="66155"/>
                    <a:pt x="16028" y="69189"/>
                    <a:pt x="17304" y="72243"/>
                  </a:cubicBezTo>
                  <a:cubicBezTo>
                    <a:pt x="17364" y="72400"/>
                    <a:pt x="17500" y="72494"/>
                    <a:pt x="17641" y="72494"/>
                  </a:cubicBezTo>
                  <a:cubicBezTo>
                    <a:pt x="17745" y="72494"/>
                    <a:pt x="17852" y="72443"/>
                    <a:pt x="17932" y="72327"/>
                  </a:cubicBezTo>
                  <a:cubicBezTo>
                    <a:pt x="18915" y="70737"/>
                    <a:pt x="19940" y="69147"/>
                    <a:pt x="20945" y="67536"/>
                  </a:cubicBezTo>
                  <a:cubicBezTo>
                    <a:pt x="21007" y="69461"/>
                    <a:pt x="21844" y="71176"/>
                    <a:pt x="23267" y="72515"/>
                  </a:cubicBezTo>
                  <a:cubicBezTo>
                    <a:pt x="23325" y="72573"/>
                    <a:pt x="23386" y="72597"/>
                    <a:pt x="23445" y="72597"/>
                  </a:cubicBezTo>
                  <a:cubicBezTo>
                    <a:pt x="23577" y="72597"/>
                    <a:pt x="23692" y="72472"/>
                    <a:pt x="23707" y="72327"/>
                  </a:cubicBezTo>
                  <a:cubicBezTo>
                    <a:pt x="23832" y="71260"/>
                    <a:pt x="23979" y="70193"/>
                    <a:pt x="24083" y="69147"/>
                  </a:cubicBezTo>
                  <a:lnTo>
                    <a:pt x="27766" y="73541"/>
                  </a:lnTo>
                  <a:cubicBezTo>
                    <a:pt x="27823" y="73604"/>
                    <a:pt x="27894" y="73631"/>
                    <a:pt x="27965" y="73631"/>
                  </a:cubicBezTo>
                  <a:cubicBezTo>
                    <a:pt x="28127" y="73631"/>
                    <a:pt x="28289" y="73491"/>
                    <a:pt x="28289" y="73331"/>
                  </a:cubicBezTo>
                  <a:cubicBezTo>
                    <a:pt x="28268" y="71783"/>
                    <a:pt x="27954" y="70318"/>
                    <a:pt x="27326" y="68937"/>
                  </a:cubicBezTo>
                  <a:lnTo>
                    <a:pt x="27326" y="68937"/>
                  </a:lnTo>
                  <a:cubicBezTo>
                    <a:pt x="27817" y="69079"/>
                    <a:pt x="28426" y="69255"/>
                    <a:pt x="28930" y="69255"/>
                  </a:cubicBezTo>
                  <a:cubicBezTo>
                    <a:pt x="29394" y="69255"/>
                    <a:pt x="29769" y="69106"/>
                    <a:pt x="29879" y="68645"/>
                  </a:cubicBezTo>
                  <a:cubicBezTo>
                    <a:pt x="29984" y="68163"/>
                    <a:pt x="29565" y="67515"/>
                    <a:pt x="29419" y="67117"/>
                  </a:cubicBezTo>
                  <a:cubicBezTo>
                    <a:pt x="28937" y="66029"/>
                    <a:pt x="28414" y="64920"/>
                    <a:pt x="27682" y="63979"/>
                  </a:cubicBezTo>
                  <a:lnTo>
                    <a:pt x="27682" y="63979"/>
                  </a:lnTo>
                  <a:cubicBezTo>
                    <a:pt x="29774" y="64334"/>
                    <a:pt x="31867" y="64753"/>
                    <a:pt x="33938" y="65339"/>
                  </a:cubicBezTo>
                  <a:cubicBezTo>
                    <a:pt x="34168" y="65339"/>
                    <a:pt x="34461" y="65108"/>
                    <a:pt x="34357" y="64857"/>
                  </a:cubicBezTo>
                  <a:cubicBezTo>
                    <a:pt x="32892" y="61321"/>
                    <a:pt x="31344" y="57848"/>
                    <a:pt x="29670" y="54396"/>
                  </a:cubicBezTo>
                  <a:cubicBezTo>
                    <a:pt x="29189" y="53370"/>
                    <a:pt x="28707" y="51403"/>
                    <a:pt x="27452" y="51090"/>
                  </a:cubicBezTo>
                  <a:cubicBezTo>
                    <a:pt x="27227" y="51037"/>
                    <a:pt x="26978" y="51020"/>
                    <a:pt x="26723" y="51020"/>
                  </a:cubicBezTo>
                  <a:cubicBezTo>
                    <a:pt x="26264" y="51020"/>
                    <a:pt x="25784" y="51076"/>
                    <a:pt x="25380" y="51090"/>
                  </a:cubicBezTo>
                  <a:cubicBezTo>
                    <a:pt x="25046" y="51090"/>
                    <a:pt x="24711" y="51111"/>
                    <a:pt x="24376" y="51111"/>
                  </a:cubicBezTo>
                  <a:lnTo>
                    <a:pt x="24376" y="50964"/>
                  </a:lnTo>
                  <a:cubicBezTo>
                    <a:pt x="22849" y="46110"/>
                    <a:pt x="21175" y="41318"/>
                    <a:pt x="19417" y="36527"/>
                  </a:cubicBezTo>
                  <a:lnTo>
                    <a:pt x="19417" y="36527"/>
                  </a:lnTo>
                  <a:cubicBezTo>
                    <a:pt x="21049" y="37698"/>
                    <a:pt x="22911" y="38640"/>
                    <a:pt x="24648" y="39582"/>
                  </a:cubicBezTo>
                  <a:cubicBezTo>
                    <a:pt x="24704" y="39607"/>
                    <a:pt x="24759" y="39619"/>
                    <a:pt x="24810" y="39619"/>
                  </a:cubicBezTo>
                  <a:cubicBezTo>
                    <a:pt x="25011" y="39619"/>
                    <a:pt x="25163" y="39442"/>
                    <a:pt x="25129" y="39226"/>
                  </a:cubicBezTo>
                  <a:cubicBezTo>
                    <a:pt x="24753" y="37489"/>
                    <a:pt x="24000" y="35941"/>
                    <a:pt x="23142" y="34413"/>
                  </a:cubicBezTo>
                  <a:cubicBezTo>
                    <a:pt x="22054" y="32468"/>
                    <a:pt x="21154" y="30543"/>
                    <a:pt x="20422" y="28450"/>
                  </a:cubicBezTo>
                  <a:cubicBezTo>
                    <a:pt x="19919" y="27027"/>
                    <a:pt x="19606" y="24893"/>
                    <a:pt x="18434" y="23868"/>
                  </a:cubicBezTo>
                  <a:cubicBezTo>
                    <a:pt x="17848" y="23366"/>
                    <a:pt x="17095" y="23073"/>
                    <a:pt x="16404" y="22738"/>
                  </a:cubicBezTo>
                  <a:cubicBezTo>
                    <a:pt x="15505" y="22278"/>
                    <a:pt x="14584" y="21776"/>
                    <a:pt x="13642" y="21336"/>
                  </a:cubicBezTo>
                  <a:cubicBezTo>
                    <a:pt x="11968" y="17047"/>
                    <a:pt x="10315" y="12695"/>
                    <a:pt x="8390" y="8510"/>
                  </a:cubicBezTo>
                  <a:cubicBezTo>
                    <a:pt x="6779" y="5120"/>
                    <a:pt x="4729" y="1835"/>
                    <a:pt x="1318" y="36"/>
                  </a:cubicBezTo>
                  <a:cubicBezTo>
                    <a:pt x="1276" y="12"/>
                    <a:pt x="1224" y="0"/>
                    <a:pt x="1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4"/>
            <p:cNvSpPr/>
            <p:nvPr/>
          </p:nvSpPr>
          <p:spPr>
            <a:xfrm>
              <a:off x="4737175" y="3833525"/>
              <a:ext cx="119800" cy="118550"/>
            </a:xfrm>
            <a:custGeom>
              <a:avLst/>
              <a:gdLst/>
              <a:ahLst/>
              <a:cxnLst/>
              <a:rect l="l" t="t" r="r" b="b"/>
              <a:pathLst>
                <a:path w="4792" h="4742" extrusionOk="0">
                  <a:moveTo>
                    <a:pt x="2469" y="536"/>
                  </a:moveTo>
                  <a:lnTo>
                    <a:pt x="2469" y="536"/>
                  </a:lnTo>
                  <a:cubicBezTo>
                    <a:pt x="4520" y="871"/>
                    <a:pt x="4792" y="4135"/>
                    <a:pt x="2406" y="4135"/>
                  </a:cubicBezTo>
                  <a:cubicBezTo>
                    <a:pt x="1465" y="4135"/>
                    <a:pt x="628" y="3549"/>
                    <a:pt x="628" y="2545"/>
                  </a:cubicBezTo>
                  <a:cubicBezTo>
                    <a:pt x="628" y="1457"/>
                    <a:pt x="1444" y="892"/>
                    <a:pt x="2364" y="578"/>
                  </a:cubicBezTo>
                  <a:cubicBezTo>
                    <a:pt x="2406" y="557"/>
                    <a:pt x="2427" y="557"/>
                    <a:pt x="2469" y="536"/>
                  </a:cubicBezTo>
                  <a:close/>
                  <a:moveTo>
                    <a:pt x="2111" y="0"/>
                  </a:moveTo>
                  <a:cubicBezTo>
                    <a:pt x="927" y="0"/>
                    <a:pt x="21" y="1451"/>
                    <a:pt x="21" y="2524"/>
                  </a:cubicBezTo>
                  <a:cubicBezTo>
                    <a:pt x="0" y="3821"/>
                    <a:pt x="1151" y="4742"/>
                    <a:pt x="2406" y="4742"/>
                  </a:cubicBezTo>
                  <a:cubicBezTo>
                    <a:pt x="3683" y="4742"/>
                    <a:pt x="4792" y="3821"/>
                    <a:pt x="4792" y="2524"/>
                  </a:cubicBezTo>
                  <a:cubicBezTo>
                    <a:pt x="4792" y="1247"/>
                    <a:pt x="3766" y="138"/>
                    <a:pt x="2490" y="97"/>
                  </a:cubicBezTo>
                  <a:cubicBezTo>
                    <a:pt x="2406" y="55"/>
                    <a:pt x="2364" y="34"/>
                    <a:pt x="2302" y="13"/>
                  </a:cubicBezTo>
                  <a:cubicBezTo>
                    <a:pt x="2237" y="5"/>
                    <a:pt x="2174" y="0"/>
                    <a:pt x="2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a:off x="4797325" y="4017800"/>
              <a:ext cx="124525" cy="112150"/>
            </a:xfrm>
            <a:custGeom>
              <a:avLst/>
              <a:gdLst/>
              <a:ahLst/>
              <a:cxnLst/>
              <a:rect l="l" t="t" r="r" b="b"/>
              <a:pathLst>
                <a:path w="4981" h="4486" extrusionOk="0">
                  <a:moveTo>
                    <a:pt x="2529" y="545"/>
                  </a:moveTo>
                  <a:cubicBezTo>
                    <a:pt x="2930" y="545"/>
                    <a:pt x="3335" y="728"/>
                    <a:pt x="3620" y="1032"/>
                  </a:cubicBezTo>
                  <a:cubicBezTo>
                    <a:pt x="4227" y="1744"/>
                    <a:pt x="4227" y="3020"/>
                    <a:pt x="3432" y="3585"/>
                  </a:cubicBezTo>
                  <a:cubicBezTo>
                    <a:pt x="3141" y="3787"/>
                    <a:pt x="2776" y="3889"/>
                    <a:pt x="2410" y="3889"/>
                  </a:cubicBezTo>
                  <a:cubicBezTo>
                    <a:pt x="1828" y="3889"/>
                    <a:pt x="1245" y="3630"/>
                    <a:pt x="963" y="3104"/>
                  </a:cubicBezTo>
                  <a:cubicBezTo>
                    <a:pt x="691" y="2539"/>
                    <a:pt x="795" y="1869"/>
                    <a:pt x="1130" y="1367"/>
                  </a:cubicBezTo>
                  <a:cubicBezTo>
                    <a:pt x="1157" y="1378"/>
                    <a:pt x="1186" y="1383"/>
                    <a:pt x="1214" y="1383"/>
                  </a:cubicBezTo>
                  <a:cubicBezTo>
                    <a:pt x="1295" y="1383"/>
                    <a:pt x="1377" y="1340"/>
                    <a:pt x="1423" y="1262"/>
                  </a:cubicBezTo>
                  <a:cubicBezTo>
                    <a:pt x="1695" y="886"/>
                    <a:pt x="1883" y="614"/>
                    <a:pt x="2407" y="551"/>
                  </a:cubicBezTo>
                  <a:cubicBezTo>
                    <a:pt x="2447" y="547"/>
                    <a:pt x="2488" y="545"/>
                    <a:pt x="2529" y="545"/>
                  </a:cubicBezTo>
                  <a:close/>
                  <a:moveTo>
                    <a:pt x="2440" y="0"/>
                  </a:moveTo>
                  <a:cubicBezTo>
                    <a:pt x="1801" y="0"/>
                    <a:pt x="1178" y="234"/>
                    <a:pt x="1005" y="802"/>
                  </a:cubicBezTo>
                  <a:cubicBezTo>
                    <a:pt x="230" y="1451"/>
                    <a:pt x="0" y="2622"/>
                    <a:pt x="544" y="3522"/>
                  </a:cubicBezTo>
                  <a:cubicBezTo>
                    <a:pt x="953" y="4159"/>
                    <a:pt x="1706" y="4485"/>
                    <a:pt x="2456" y="4485"/>
                  </a:cubicBezTo>
                  <a:cubicBezTo>
                    <a:pt x="3012" y="4485"/>
                    <a:pt x="3566" y="4306"/>
                    <a:pt x="3976" y="3941"/>
                  </a:cubicBezTo>
                  <a:cubicBezTo>
                    <a:pt x="4980" y="3020"/>
                    <a:pt x="4834" y="1242"/>
                    <a:pt x="3788" y="405"/>
                  </a:cubicBezTo>
                  <a:cubicBezTo>
                    <a:pt x="3479" y="152"/>
                    <a:pt x="2954" y="0"/>
                    <a:pt x="24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Google Shape;286;p14"/>
          <p:cNvSpPr/>
          <p:nvPr/>
        </p:nvSpPr>
        <p:spPr>
          <a:xfrm>
            <a:off x="-353775" y="1667325"/>
            <a:ext cx="8619650" cy="2656925"/>
          </a:xfrm>
          <a:custGeom>
            <a:avLst/>
            <a:gdLst/>
            <a:ahLst/>
            <a:cxnLst/>
            <a:rect l="l" t="t" r="r" b="b"/>
            <a:pathLst>
              <a:path w="344786" h="106277" extrusionOk="0">
                <a:moveTo>
                  <a:pt x="0" y="73297"/>
                </a:moveTo>
                <a:cubicBezTo>
                  <a:pt x="6108" y="74688"/>
                  <a:pt x="27758" y="77773"/>
                  <a:pt x="36648" y="81643"/>
                </a:cubicBezTo>
                <a:cubicBezTo>
                  <a:pt x="45538" y="85514"/>
                  <a:pt x="45781" y="102326"/>
                  <a:pt x="53340" y="96520"/>
                </a:cubicBezTo>
                <a:cubicBezTo>
                  <a:pt x="60900" y="90714"/>
                  <a:pt x="78981" y="59932"/>
                  <a:pt x="82005" y="46809"/>
                </a:cubicBezTo>
                <a:cubicBezTo>
                  <a:pt x="85029" y="33686"/>
                  <a:pt x="78679" y="16510"/>
                  <a:pt x="71482" y="17780"/>
                </a:cubicBezTo>
                <a:cubicBezTo>
                  <a:pt x="64285" y="19050"/>
                  <a:pt x="38765" y="42939"/>
                  <a:pt x="38825" y="54429"/>
                </a:cubicBezTo>
                <a:cubicBezTo>
                  <a:pt x="38886" y="65920"/>
                  <a:pt x="59629" y="78136"/>
                  <a:pt x="71845" y="86723"/>
                </a:cubicBezTo>
                <a:cubicBezTo>
                  <a:pt x="84061" y="95311"/>
                  <a:pt x="101297" y="108192"/>
                  <a:pt x="112122" y="105954"/>
                </a:cubicBezTo>
                <a:cubicBezTo>
                  <a:pt x="122947" y="103716"/>
                  <a:pt x="116658" y="78196"/>
                  <a:pt x="136797" y="73297"/>
                </a:cubicBezTo>
                <a:cubicBezTo>
                  <a:pt x="156936" y="68399"/>
                  <a:pt x="208340" y="72934"/>
                  <a:pt x="232954" y="76563"/>
                </a:cubicBezTo>
                <a:cubicBezTo>
                  <a:pt x="257568" y="80192"/>
                  <a:pt x="268091" y="93920"/>
                  <a:pt x="284480" y="95069"/>
                </a:cubicBezTo>
                <a:cubicBezTo>
                  <a:pt x="300869" y="96218"/>
                  <a:pt x="327236" y="89747"/>
                  <a:pt x="331288" y="83457"/>
                </a:cubicBezTo>
                <a:cubicBezTo>
                  <a:pt x="335340" y="77168"/>
                  <a:pt x="314839" y="59751"/>
                  <a:pt x="308791" y="57332"/>
                </a:cubicBezTo>
                <a:cubicBezTo>
                  <a:pt x="302743" y="54913"/>
                  <a:pt x="294337" y="61505"/>
                  <a:pt x="295002" y="68943"/>
                </a:cubicBezTo>
                <a:cubicBezTo>
                  <a:pt x="295667" y="76382"/>
                  <a:pt x="305102" y="97427"/>
                  <a:pt x="312782" y="101963"/>
                </a:cubicBezTo>
                <a:cubicBezTo>
                  <a:pt x="320463" y="106499"/>
                  <a:pt x="336126" y="103838"/>
                  <a:pt x="341085" y="96157"/>
                </a:cubicBezTo>
                <a:cubicBezTo>
                  <a:pt x="346044" y="88477"/>
                  <a:pt x="345379" y="65980"/>
                  <a:pt x="342537" y="55880"/>
                </a:cubicBezTo>
                <a:cubicBezTo>
                  <a:pt x="339695" y="45781"/>
                  <a:pt x="327236" y="44873"/>
                  <a:pt x="324031" y="35560"/>
                </a:cubicBezTo>
                <a:cubicBezTo>
                  <a:pt x="320826" y="26247"/>
                  <a:pt x="323426" y="5927"/>
                  <a:pt x="323305" y="0"/>
                </a:cubicBezTo>
              </a:path>
            </a:pathLst>
          </a:custGeom>
          <a:noFill/>
          <a:ln w="19050" cap="flat" cmpd="sng">
            <a:solidFill>
              <a:schemeClr val="dk2"/>
            </a:solidFill>
            <a:prstDash val="dash"/>
            <a:round/>
            <a:headEnd type="none" w="med" len="med"/>
            <a:tailEnd type="none" w="med" len="med"/>
          </a:ln>
        </p:spPr>
      </p:sp>
      <p:grpSp>
        <p:nvGrpSpPr>
          <p:cNvPr id="287" name="Google Shape;287;p14"/>
          <p:cNvGrpSpPr/>
          <p:nvPr/>
        </p:nvGrpSpPr>
        <p:grpSpPr>
          <a:xfrm>
            <a:off x="795225" y="514806"/>
            <a:ext cx="1390816" cy="603184"/>
            <a:chOff x="-18125" y="4095850"/>
            <a:chExt cx="1197225" cy="519225"/>
          </a:xfrm>
        </p:grpSpPr>
        <p:sp>
          <p:nvSpPr>
            <p:cNvPr id="288" name="Google Shape;288;p14"/>
            <p:cNvSpPr/>
            <p:nvPr/>
          </p:nvSpPr>
          <p:spPr>
            <a:xfrm>
              <a:off x="-18125" y="4095850"/>
              <a:ext cx="1197225" cy="519225"/>
            </a:xfrm>
            <a:custGeom>
              <a:avLst/>
              <a:gdLst/>
              <a:ahLst/>
              <a:cxnLst/>
              <a:rect l="l" t="t" r="r" b="b"/>
              <a:pathLst>
                <a:path w="47889" h="20769" extrusionOk="0">
                  <a:moveTo>
                    <a:pt x="22550" y="0"/>
                  </a:moveTo>
                  <a:cubicBezTo>
                    <a:pt x="21542" y="34"/>
                    <a:pt x="20433" y="236"/>
                    <a:pt x="19324" y="672"/>
                  </a:cubicBezTo>
                  <a:cubicBezTo>
                    <a:pt x="18517" y="941"/>
                    <a:pt x="17811" y="1345"/>
                    <a:pt x="17139" y="1849"/>
                  </a:cubicBezTo>
                  <a:cubicBezTo>
                    <a:pt x="16770" y="2117"/>
                    <a:pt x="16400" y="2420"/>
                    <a:pt x="16064" y="2722"/>
                  </a:cubicBezTo>
                  <a:cubicBezTo>
                    <a:pt x="15627" y="3126"/>
                    <a:pt x="15257" y="3596"/>
                    <a:pt x="14921" y="4201"/>
                  </a:cubicBezTo>
                  <a:cubicBezTo>
                    <a:pt x="14417" y="4974"/>
                    <a:pt x="14081" y="5881"/>
                    <a:pt x="13879" y="6789"/>
                  </a:cubicBezTo>
                  <a:cubicBezTo>
                    <a:pt x="13812" y="6990"/>
                    <a:pt x="13812" y="7226"/>
                    <a:pt x="13779" y="7394"/>
                  </a:cubicBezTo>
                  <a:cubicBezTo>
                    <a:pt x="13779" y="7662"/>
                    <a:pt x="13745" y="7965"/>
                    <a:pt x="13745" y="8234"/>
                  </a:cubicBezTo>
                  <a:lnTo>
                    <a:pt x="13745" y="8570"/>
                  </a:lnTo>
                  <a:cubicBezTo>
                    <a:pt x="13611" y="8334"/>
                    <a:pt x="13443" y="8133"/>
                    <a:pt x="13308" y="7965"/>
                  </a:cubicBezTo>
                  <a:cubicBezTo>
                    <a:pt x="13039" y="7595"/>
                    <a:pt x="12636" y="7259"/>
                    <a:pt x="12233" y="6990"/>
                  </a:cubicBezTo>
                  <a:cubicBezTo>
                    <a:pt x="11460" y="6486"/>
                    <a:pt x="10452" y="6251"/>
                    <a:pt x="9208" y="6217"/>
                  </a:cubicBezTo>
                  <a:lnTo>
                    <a:pt x="9007" y="6217"/>
                  </a:lnTo>
                  <a:cubicBezTo>
                    <a:pt x="8032" y="6217"/>
                    <a:pt x="7057" y="6385"/>
                    <a:pt x="6083" y="6654"/>
                  </a:cubicBezTo>
                  <a:cubicBezTo>
                    <a:pt x="5075" y="6990"/>
                    <a:pt x="4167" y="7494"/>
                    <a:pt x="3327" y="8133"/>
                  </a:cubicBezTo>
                  <a:cubicBezTo>
                    <a:pt x="2487" y="8805"/>
                    <a:pt x="1748" y="9578"/>
                    <a:pt x="1210" y="10452"/>
                  </a:cubicBezTo>
                  <a:cubicBezTo>
                    <a:pt x="672" y="11325"/>
                    <a:pt x="336" y="12334"/>
                    <a:pt x="168" y="13443"/>
                  </a:cubicBezTo>
                  <a:cubicBezTo>
                    <a:pt x="0" y="14484"/>
                    <a:pt x="34" y="15560"/>
                    <a:pt x="235" y="16635"/>
                  </a:cubicBezTo>
                  <a:cubicBezTo>
                    <a:pt x="471" y="17710"/>
                    <a:pt x="874" y="18719"/>
                    <a:pt x="1479" y="19559"/>
                  </a:cubicBezTo>
                  <a:cubicBezTo>
                    <a:pt x="1748" y="19996"/>
                    <a:pt x="2050" y="20332"/>
                    <a:pt x="2420" y="20668"/>
                  </a:cubicBezTo>
                  <a:cubicBezTo>
                    <a:pt x="6016" y="20668"/>
                    <a:pt x="9611" y="20668"/>
                    <a:pt x="13207" y="20701"/>
                  </a:cubicBezTo>
                  <a:cubicBezTo>
                    <a:pt x="19760" y="20701"/>
                    <a:pt x="26347" y="20735"/>
                    <a:pt x="32900" y="20735"/>
                  </a:cubicBezTo>
                  <a:cubicBezTo>
                    <a:pt x="37471" y="20735"/>
                    <a:pt x="42041" y="20735"/>
                    <a:pt x="46645" y="20769"/>
                  </a:cubicBezTo>
                  <a:cubicBezTo>
                    <a:pt x="47485" y="19727"/>
                    <a:pt x="47888" y="18248"/>
                    <a:pt x="47754" y="16702"/>
                  </a:cubicBezTo>
                  <a:cubicBezTo>
                    <a:pt x="47653" y="15056"/>
                    <a:pt x="46880" y="13812"/>
                    <a:pt x="45805" y="13308"/>
                  </a:cubicBezTo>
                  <a:cubicBezTo>
                    <a:pt x="45402" y="13140"/>
                    <a:pt x="45032" y="13039"/>
                    <a:pt x="44629" y="13039"/>
                  </a:cubicBezTo>
                  <a:lnTo>
                    <a:pt x="44293" y="13039"/>
                  </a:lnTo>
                  <a:cubicBezTo>
                    <a:pt x="43990" y="13106"/>
                    <a:pt x="43688" y="13140"/>
                    <a:pt x="43352" y="13275"/>
                  </a:cubicBezTo>
                  <a:cubicBezTo>
                    <a:pt x="43217" y="13308"/>
                    <a:pt x="43049" y="13342"/>
                    <a:pt x="42948" y="13443"/>
                  </a:cubicBezTo>
                  <a:cubicBezTo>
                    <a:pt x="43184" y="13039"/>
                    <a:pt x="43352" y="12703"/>
                    <a:pt x="43520" y="12367"/>
                  </a:cubicBezTo>
                  <a:cubicBezTo>
                    <a:pt x="43654" y="12132"/>
                    <a:pt x="43721" y="11829"/>
                    <a:pt x="43789" y="11527"/>
                  </a:cubicBezTo>
                  <a:cubicBezTo>
                    <a:pt x="43856" y="11258"/>
                    <a:pt x="43889" y="10956"/>
                    <a:pt x="43889" y="10586"/>
                  </a:cubicBezTo>
                  <a:cubicBezTo>
                    <a:pt x="43889" y="10317"/>
                    <a:pt x="43889" y="10082"/>
                    <a:pt x="43856" y="9746"/>
                  </a:cubicBezTo>
                  <a:cubicBezTo>
                    <a:pt x="43822" y="9477"/>
                    <a:pt x="43789" y="9175"/>
                    <a:pt x="43721" y="8939"/>
                  </a:cubicBezTo>
                  <a:cubicBezTo>
                    <a:pt x="43621" y="8469"/>
                    <a:pt x="43453" y="7965"/>
                    <a:pt x="43184" y="7461"/>
                  </a:cubicBezTo>
                  <a:cubicBezTo>
                    <a:pt x="42780" y="6587"/>
                    <a:pt x="42108" y="5780"/>
                    <a:pt x="41268" y="5142"/>
                  </a:cubicBezTo>
                  <a:cubicBezTo>
                    <a:pt x="40462" y="4537"/>
                    <a:pt x="39521" y="4067"/>
                    <a:pt x="38479" y="3798"/>
                  </a:cubicBezTo>
                  <a:cubicBezTo>
                    <a:pt x="37807" y="3630"/>
                    <a:pt x="37101" y="3562"/>
                    <a:pt x="36227" y="3562"/>
                  </a:cubicBezTo>
                  <a:lnTo>
                    <a:pt x="35790" y="3562"/>
                  </a:lnTo>
                  <a:cubicBezTo>
                    <a:pt x="34883" y="3562"/>
                    <a:pt x="33976" y="3697"/>
                    <a:pt x="33136" y="3899"/>
                  </a:cubicBezTo>
                  <a:cubicBezTo>
                    <a:pt x="32195" y="4100"/>
                    <a:pt x="31388" y="4470"/>
                    <a:pt x="30716" y="4907"/>
                  </a:cubicBezTo>
                  <a:cubicBezTo>
                    <a:pt x="30380" y="5142"/>
                    <a:pt x="30044" y="5444"/>
                    <a:pt x="29775" y="5747"/>
                  </a:cubicBezTo>
                  <a:cubicBezTo>
                    <a:pt x="29540" y="6083"/>
                    <a:pt x="29338" y="6453"/>
                    <a:pt x="29170" y="6889"/>
                  </a:cubicBezTo>
                  <a:lnTo>
                    <a:pt x="29103" y="6957"/>
                  </a:lnTo>
                  <a:lnTo>
                    <a:pt x="29069" y="6923"/>
                  </a:lnTo>
                  <a:cubicBezTo>
                    <a:pt x="29002" y="6822"/>
                    <a:pt x="28868" y="6755"/>
                    <a:pt x="28700" y="6721"/>
                  </a:cubicBezTo>
                  <a:cubicBezTo>
                    <a:pt x="28565" y="6654"/>
                    <a:pt x="28431" y="6621"/>
                    <a:pt x="28263" y="6621"/>
                  </a:cubicBezTo>
                  <a:lnTo>
                    <a:pt x="28162" y="6621"/>
                  </a:lnTo>
                  <a:cubicBezTo>
                    <a:pt x="28229" y="6251"/>
                    <a:pt x="28263" y="5881"/>
                    <a:pt x="28263" y="5478"/>
                  </a:cubicBezTo>
                  <a:cubicBezTo>
                    <a:pt x="28263" y="5075"/>
                    <a:pt x="28263" y="4638"/>
                    <a:pt x="28195" y="4235"/>
                  </a:cubicBezTo>
                  <a:cubicBezTo>
                    <a:pt x="28061" y="3462"/>
                    <a:pt x="27759" y="2790"/>
                    <a:pt x="27389" y="2218"/>
                  </a:cubicBezTo>
                  <a:cubicBezTo>
                    <a:pt x="27019" y="1681"/>
                    <a:pt x="26515" y="1210"/>
                    <a:pt x="25877" y="840"/>
                  </a:cubicBezTo>
                  <a:cubicBezTo>
                    <a:pt x="25305" y="504"/>
                    <a:pt x="24633" y="269"/>
                    <a:pt x="23860" y="101"/>
                  </a:cubicBezTo>
                  <a:cubicBezTo>
                    <a:pt x="23457" y="34"/>
                    <a:pt x="22987" y="0"/>
                    <a:pt x="225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18125" y="4100875"/>
              <a:ext cx="1197225" cy="513350"/>
            </a:xfrm>
            <a:custGeom>
              <a:avLst/>
              <a:gdLst/>
              <a:ahLst/>
              <a:cxnLst/>
              <a:rect l="l" t="t" r="r" b="b"/>
              <a:pathLst>
                <a:path w="47889" h="20534" extrusionOk="0">
                  <a:moveTo>
                    <a:pt x="20769" y="1"/>
                  </a:moveTo>
                  <a:cubicBezTo>
                    <a:pt x="20298" y="135"/>
                    <a:pt x="19794" y="236"/>
                    <a:pt x="19324" y="471"/>
                  </a:cubicBezTo>
                  <a:cubicBezTo>
                    <a:pt x="18584" y="740"/>
                    <a:pt x="17811" y="1144"/>
                    <a:pt x="17139" y="1648"/>
                  </a:cubicBezTo>
                  <a:cubicBezTo>
                    <a:pt x="16770" y="1916"/>
                    <a:pt x="16400" y="2219"/>
                    <a:pt x="16064" y="2521"/>
                  </a:cubicBezTo>
                  <a:cubicBezTo>
                    <a:pt x="15627" y="2925"/>
                    <a:pt x="15257" y="3395"/>
                    <a:pt x="14921" y="4000"/>
                  </a:cubicBezTo>
                  <a:cubicBezTo>
                    <a:pt x="14417" y="4773"/>
                    <a:pt x="14081" y="5680"/>
                    <a:pt x="13879" y="6588"/>
                  </a:cubicBezTo>
                  <a:cubicBezTo>
                    <a:pt x="13812" y="6789"/>
                    <a:pt x="13812" y="7025"/>
                    <a:pt x="13779" y="7193"/>
                  </a:cubicBezTo>
                  <a:cubicBezTo>
                    <a:pt x="13779" y="7461"/>
                    <a:pt x="13745" y="7764"/>
                    <a:pt x="13745" y="8033"/>
                  </a:cubicBezTo>
                  <a:lnTo>
                    <a:pt x="13745" y="8369"/>
                  </a:lnTo>
                  <a:cubicBezTo>
                    <a:pt x="13644" y="8133"/>
                    <a:pt x="13476" y="7965"/>
                    <a:pt x="13308" y="7764"/>
                  </a:cubicBezTo>
                  <a:cubicBezTo>
                    <a:pt x="13039" y="7394"/>
                    <a:pt x="12636" y="7058"/>
                    <a:pt x="12233" y="6789"/>
                  </a:cubicBezTo>
                  <a:cubicBezTo>
                    <a:pt x="11426" y="6285"/>
                    <a:pt x="10452" y="6050"/>
                    <a:pt x="9208" y="6016"/>
                  </a:cubicBezTo>
                  <a:lnTo>
                    <a:pt x="9007" y="6016"/>
                  </a:lnTo>
                  <a:cubicBezTo>
                    <a:pt x="8032" y="6016"/>
                    <a:pt x="7057" y="6184"/>
                    <a:pt x="6083" y="6453"/>
                  </a:cubicBezTo>
                  <a:cubicBezTo>
                    <a:pt x="5075" y="6789"/>
                    <a:pt x="4167" y="7260"/>
                    <a:pt x="3327" y="7932"/>
                  </a:cubicBezTo>
                  <a:cubicBezTo>
                    <a:pt x="2487" y="8604"/>
                    <a:pt x="1748" y="9377"/>
                    <a:pt x="1210" y="10251"/>
                  </a:cubicBezTo>
                  <a:cubicBezTo>
                    <a:pt x="672" y="11124"/>
                    <a:pt x="336" y="12133"/>
                    <a:pt x="168" y="13242"/>
                  </a:cubicBezTo>
                  <a:cubicBezTo>
                    <a:pt x="0" y="14283"/>
                    <a:pt x="34" y="15359"/>
                    <a:pt x="235" y="16468"/>
                  </a:cubicBezTo>
                  <a:cubicBezTo>
                    <a:pt x="471" y="17543"/>
                    <a:pt x="874" y="18551"/>
                    <a:pt x="1479" y="19391"/>
                  </a:cubicBezTo>
                  <a:cubicBezTo>
                    <a:pt x="1748" y="19828"/>
                    <a:pt x="2050" y="20198"/>
                    <a:pt x="2420" y="20500"/>
                  </a:cubicBezTo>
                  <a:lnTo>
                    <a:pt x="13275" y="20500"/>
                  </a:lnTo>
                  <a:cubicBezTo>
                    <a:pt x="19828" y="20500"/>
                    <a:pt x="26347" y="20534"/>
                    <a:pt x="32900" y="20534"/>
                  </a:cubicBezTo>
                  <a:lnTo>
                    <a:pt x="46578" y="20534"/>
                  </a:lnTo>
                  <a:cubicBezTo>
                    <a:pt x="47485" y="19492"/>
                    <a:pt x="47888" y="17980"/>
                    <a:pt x="47720" y="16468"/>
                  </a:cubicBezTo>
                  <a:cubicBezTo>
                    <a:pt x="47653" y="15325"/>
                    <a:pt x="47216" y="14351"/>
                    <a:pt x="46645" y="13678"/>
                  </a:cubicBezTo>
                  <a:cubicBezTo>
                    <a:pt x="46544" y="13779"/>
                    <a:pt x="46511" y="13914"/>
                    <a:pt x="46410" y="13981"/>
                  </a:cubicBezTo>
                  <a:cubicBezTo>
                    <a:pt x="45973" y="14586"/>
                    <a:pt x="45402" y="15157"/>
                    <a:pt x="44864" y="15661"/>
                  </a:cubicBezTo>
                  <a:cubicBezTo>
                    <a:pt x="43688" y="16669"/>
                    <a:pt x="42344" y="17476"/>
                    <a:pt x="40966" y="18047"/>
                  </a:cubicBezTo>
                  <a:cubicBezTo>
                    <a:pt x="40126" y="18450"/>
                    <a:pt x="39252" y="18719"/>
                    <a:pt x="38311" y="18988"/>
                  </a:cubicBezTo>
                  <a:cubicBezTo>
                    <a:pt x="37403" y="19223"/>
                    <a:pt x="36463" y="19459"/>
                    <a:pt x="35488" y="19559"/>
                  </a:cubicBezTo>
                  <a:cubicBezTo>
                    <a:pt x="33572" y="19862"/>
                    <a:pt x="31623" y="19996"/>
                    <a:pt x="29708" y="20030"/>
                  </a:cubicBezTo>
                  <a:cubicBezTo>
                    <a:pt x="27859" y="20030"/>
                    <a:pt x="26011" y="19963"/>
                    <a:pt x="24196" y="19727"/>
                  </a:cubicBezTo>
                  <a:cubicBezTo>
                    <a:pt x="23390" y="19660"/>
                    <a:pt x="22617" y="19559"/>
                    <a:pt x="21810" y="19459"/>
                  </a:cubicBezTo>
                  <a:cubicBezTo>
                    <a:pt x="20970" y="19324"/>
                    <a:pt x="20130" y="19190"/>
                    <a:pt x="19290" y="18988"/>
                  </a:cubicBezTo>
                  <a:cubicBezTo>
                    <a:pt x="18349" y="18786"/>
                    <a:pt x="17475" y="18518"/>
                    <a:pt x="16601" y="18182"/>
                  </a:cubicBezTo>
                  <a:cubicBezTo>
                    <a:pt x="15761" y="17846"/>
                    <a:pt x="14955" y="17476"/>
                    <a:pt x="14215" y="16938"/>
                  </a:cubicBezTo>
                  <a:cubicBezTo>
                    <a:pt x="13879" y="16669"/>
                    <a:pt x="13543" y="16434"/>
                    <a:pt x="13241" y="16098"/>
                  </a:cubicBezTo>
                  <a:cubicBezTo>
                    <a:pt x="12938" y="15796"/>
                    <a:pt x="12703" y="15460"/>
                    <a:pt x="12535" y="15090"/>
                  </a:cubicBezTo>
                  <a:cubicBezTo>
                    <a:pt x="12300" y="14687"/>
                    <a:pt x="12132" y="14317"/>
                    <a:pt x="12065" y="13914"/>
                  </a:cubicBezTo>
                  <a:cubicBezTo>
                    <a:pt x="12031" y="13678"/>
                    <a:pt x="11964" y="13443"/>
                    <a:pt x="11930" y="13242"/>
                  </a:cubicBezTo>
                  <a:cubicBezTo>
                    <a:pt x="11897" y="13006"/>
                    <a:pt x="11897" y="12805"/>
                    <a:pt x="11930" y="12603"/>
                  </a:cubicBezTo>
                  <a:cubicBezTo>
                    <a:pt x="11964" y="12233"/>
                    <a:pt x="12031" y="11897"/>
                    <a:pt x="12199" y="11561"/>
                  </a:cubicBezTo>
                  <a:cubicBezTo>
                    <a:pt x="12300" y="11259"/>
                    <a:pt x="12535" y="10956"/>
                    <a:pt x="12770" y="10721"/>
                  </a:cubicBezTo>
                  <a:cubicBezTo>
                    <a:pt x="13275" y="10217"/>
                    <a:pt x="13947" y="9915"/>
                    <a:pt x="14619" y="9713"/>
                  </a:cubicBezTo>
                  <a:cubicBezTo>
                    <a:pt x="15392" y="9478"/>
                    <a:pt x="16165" y="9411"/>
                    <a:pt x="16938" y="9377"/>
                  </a:cubicBezTo>
                  <a:cubicBezTo>
                    <a:pt x="17610" y="9377"/>
                    <a:pt x="18282" y="9377"/>
                    <a:pt x="18954" y="9444"/>
                  </a:cubicBezTo>
                  <a:cubicBezTo>
                    <a:pt x="18920" y="9310"/>
                    <a:pt x="18819" y="9209"/>
                    <a:pt x="18786" y="9074"/>
                  </a:cubicBezTo>
                  <a:cubicBezTo>
                    <a:pt x="18517" y="8470"/>
                    <a:pt x="18349" y="7865"/>
                    <a:pt x="18282" y="7226"/>
                  </a:cubicBezTo>
                  <a:cubicBezTo>
                    <a:pt x="18181" y="6588"/>
                    <a:pt x="18114" y="5949"/>
                    <a:pt x="18147" y="5344"/>
                  </a:cubicBezTo>
                  <a:cubicBezTo>
                    <a:pt x="18181" y="4706"/>
                    <a:pt x="18282" y="4067"/>
                    <a:pt x="18483" y="3496"/>
                  </a:cubicBezTo>
                  <a:cubicBezTo>
                    <a:pt x="18651" y="2925"/>
                    <a:pt x="18853" y="2421"/>
                    <a:pt x="19156" y="1916"/>
                  </a:cubicBezTo>
                  <a:cubicBezTo>
                    <a:pt x="19424" y="1513"/>
                    <a:pt x="19693" y="1076"/>
                    <a:pt x="20029" y="707"/>
                  </a:cubicBezTo>
                  <a:cubicBezTo>
                    <a:pt x="20265" y="471"/>
                    <a:pt x="20500" y="203"/>
                    <a:pt x="20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838225" y="4212500"/>
              <a:ext cx="215700" cy="199275"/>
            </a:xfrm>
            <a:custGeom>
              <a:avLst/>
              <a:gdLst/>
              <a:ahLst/>
              <a:cxnLst/>
              <a:rect l="l" t="t" r="r" b="b"/>
              <a:pathLst>
                <a:path w="8628" h="7971" extrusionOk="0">
                  <a:moveTo>
                    <a:pt x="3573" y="705"/>
                  </a:moveTo>
                  <a:cubicBezTo>
                    <a:pt x="3580" y="711"/>
                    <a:pt x="3586" y="711"/>
                    <a:pt x="3586" y="711"/>
                  </a:cubicBezTo>
                  <a:cubicBezTo>
                    <a:pt x="3582" y="709"/>
                    <a:pt x="3577" y="707"/>
                    <a:pt x="3573" y="705"/>
                  </a:cubicBezTo>
                  <a:close/>
                  <a:moveTo>
                    <a:pt x="1831" y="0"/>
                  </a:moveTo>
                  <a:cubicBezTo>
                    <a:pt x="1236" y="0"/>
                    <a:pt x="670" y="124"/>
                    <a:pt x="159" y="274"/>
                  </a:cubicBezTo>
                  <a:cubicBezTo>
                    <a:pt x="0" y="306"/>
                    <a:pt x="51" y="546"/>
                    <a:pt x="197" y="546"/>
                  </a:cubicBezTo>
                  <a:cubicBezTo>
                    <a:pt x="206" y="546"/>
                    <a:pt x="216" y="545"/>
                    <a:pt x="226" y="543"/>
                  </a:cubicBezTo>
                  <a:cubicBezTo>
                    <a:pt x="528" y="442"/>
                    <a:pt x="797" y="375"/>
                    <a:pt x="1133" y="308"/>
                  </a:cubicBezTo>
                  <a:lnTo>
                    <a:pt x="1066" y="308"/>
                  </a:lnTo>
                  <a:cubicBezTo>
                    <a:pt x="1284" y="291"/>
                    <a:pt x="1494" y="283"/>
                    <a:pt x="1700" y="283"/>
                  </a:cubicBezTo>
                  <a:cubicBezTo>
                    <a:pt x="1906" y="283"/>
                    <a:pt x="2108" y="291"/>
                    <a:pt x="2309" y="308"/>
                  </a:cubicBezTo>
                  <a:cubicBezTo>
                    <a:pt x="2741" y="408"/>
                    <a:pt x="3173" y="540"/>
                    <a:pt x="3573" y="705"/>
                  </a:cubicBezTo>
                  <a:lnTo>
                    <a:pt x="3573" y="705"/>
                  </a:lnTo>
                  <a:cubicBezTo>
                    <a:pt x="3563" y="698"/>
                    <a:pt x="3553" y="682"/>
                    <a:pt x="3553" y="644"/>
                  </a:cubicBezTo>
                  <a:lnTo>
                    <a:pt x="3553" y="644"/>
                  </a:lnTo>
                  <a:cubicBezTo>
                    <a:pt x="4023" y="846"/>
                    <a:pt x="4426" y="1114"/>
                    <a:pt x="4830" y="1417"/>
                  </a:cubicBezTo>
                  <a:lnTo>
                    <a:pt x="4763" y="1350"/>
                  </a:lnTo>
                  <a:lnTo>
                    <a:pt x="4763" y="1350"/>
                  </a:lnTo>
                  <a:cubicBezTo>
                    <a:pt x="5233" y="1686"/>
                    <a:pt x="5603" y="2089"/>
                    <a:pt x="5939" y="2526"/>
                  </a:cubicBezTo>
                  <a:cubicBezTo>
                    <a:pt x="6275" y="2996"/>
                    <a:pt x="6577" y="3467"/>
                    <a:pt x="6779" y="3971"/>
                  </a:cubicBezTo>
                  <a:cubicBezTo>
                    <a:pt x="6913" y="4206"/>
                    <a:pt x="7014" y="4509"/>
                    <a:pt x="7081" y="4777"/>
                  </a:cubicBezTo>
                  <a:cubicBezTo>
                    <a:pt x="7182" y="5114"/>
                    <a:pt x="7249" y="5382"/>
                    <a:pt x="7283" y="5718"/>
                  </a:cubicBezTo>
                  <a:cubicBezTo>
                    <a:pt x="7384" y="6290"/>
                    <a:pt x="7384" y="6827"/>
                    <a:pt x="7384" y="7365"/>
                  </a:cubicBezTo>
                  <a:cubicBezTo>
                    <a:pt x="7384" y="7701"/>
                    <a:pt x="7619" y="7970"/>
                    <a:pt x="7955" y="7970"/>
                  </a:cubicBezTo>
                  <a:cubicBezTo>
                    <a:pt x="8123" y="7970"/>
                    <a:pt x="8258" y="7903"/>
                    <a:pt x="8392" y="7802"/>
                  </a:cubicBezTo>
                  <a:cubicBezTo>
                    <a:pt x="8426" y="7735"/>
                    <a:pt x="8426" y="7701"/>
                    <a:pt x="8459" y="7668"/>
                  </a:cubicBezTo>
                  <a:cubicBezTo>
                    <a:pt x="8526" y="7567"/>
                    <a:pt x="8560" y="7500"/>
                    <a:pt x="8560" y="7365"/>
                  </a:cubicBezTo>
                  <a:cubicBezTo>
                    <a:pt x="8627" y="6693"/>
                    <a:pt x="8560" y="5987"/>
                    <a:pt x="8392" y="5349"/>
                  </a:cubicBezTo>
                  <a:cubicBezTo>
                    <a:pt x="8258" y="4811"/>
                    <a:pt x="8090" y="4307"/>
                    <a:pt x="7854" y="3803"/>
                  </a:cubicBezTo>
                  <a:cubicBezTo>
                    <a:pt x="7384" y="2862"/>
                    <a:pt x="6712" y="2022"/>
                    <a:pt x="5872" y="1417"/>
                  </a:cubicBezTo>
                  <a:cubicBezTo>
                    <a:pt x="5670" y="1249"/>
                    <a:pt x="5502" y="1114"/>
                    <a:pt x="5267" y="980"/>
                  </a:cubicBezTo>
                  <a:cubicBezTo>
                    <a:pt x="5065" y="846"/>
                    <a:pt x="4830" y="745"/>
                    <a:pt x="4595" y="610"/>
                  </a:cubicBezTo>
                  <a:cubicBezTo>
                    <a:pt x="4158" y="409"/>
                    <a:pt x="3687" y="241"/>
                    <a:pt x="3217" y="140"/>
                  </a:cubicBezTo>
                  <a:cubicBezTo>
                    <a:pt x="2847" y="73"/>
                    <a:pt x="2410" y="5"/>
                    <a:pt x="2040" y="5"/>
                  </a:cubicBezTo>
                  <a:cubicBezTo>
                    <a:pt x="1970" y="2"/>
                    <a:pt x="1901" y="0"/>
                    <a:pt x="1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1021125" y="4427700"/>
              <a:ext cx="21025" cy="21025"/>
            </a:xfrm>
            <a:custGeom>
              <a:avLst/>
              <a:gdLst/>
              <a:ahLst/>
              <a:cxnLst/>
              <a:rect l="l" t="t" r="r" b="b"/>
              <a:pathLst>
                <a:path w="841" h="841" extrusionOk="0">
                  <a:moveTo>
                    <a:pt x="437" y="1"/>
                  </a:moveTo>
                  <a:cubicBezTo>
                    <a:pt x="202" y="1"/>
                    <a:pt x="1" y="202"/>
                    <a:pt x="1" y="404"/>
                  </a:cubicBezTo>
                  <a:cubicBezTo>
                    <a:pt x="1" y="605"/>
                    <a:pt x="202" y="841"/>
                    <a:pt x="437" y="841"/>
                  </a:cubicBezTo>
                  <a:cubicBezTo>
                    <a:pt x="639" y="841"/>
                    <a:pt x="841" y="673"/>
                    <a:pt x="841" y="404"/>
                  </a:cubicBezTo>
                  <a:cubicBezTo>
                    <a:pt x="841" y="169"/>
                    <a:pt x="673" y="1"/>
                    <a:pt x="4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506950" y="4125250"/>
              <a:ext cx="163025" cy="106925"/>
            </a:xfrm>
            <a:custGeom>
              <a:avLst/>
              <a:gdLst/>
              <a:ahLst/>
              <a:cxnLst/>
              <a:rect l="l" t="t" r="r" b="b"/>
              <a:pathLst>
                <a:path w="6521" h="4277" extrusionOk="0">
                  <a:moveTo>
                    <a:pt x="1143" y="0"/>
                  </a:moveTo>
                  <a:cubicBezTo>
                    <a:pt x="807" y="34"/>
                    <a:pt x="505" y="68"/>
                    <a:pt x="202" y="68"/>
                  </a:cubicBezTo>
                  <a:cubicBezTo>
                    <a:pt x="102" y="68"/>
                    <a:pt x="1" y="169"/>
                    <a:pt x="1" y="269"/>
                  </a:cubicBezTo>
                  <a:cubicBezTo>
                    <a:pt x="1" y="370"/>
                    <a:pt x="102" y="505"/>
                    <a:pt x="202" y="505"/>
                  </a:cubicBezTo>
                  <a:cubicBezTo>
                    <a:pt x="404" y="471"/>
                    <a:pt x="606" y="454"/>
                    <a:pt x="803" y="454"/>
                  </a:cubicBezTo>
                  <a:cubicBezTo>
                    <a:pt x="1001" y="454"/>
                    <a:pt x="1194" y="471"/>
                    <a:pt x="1379" y="505"/>
                  </a:cubicBezTo>
                  <a:cubicBezTo>
                    <a:pt x="1849" y="538"/>
                    <a:pt x="2286" y="673"/>
                    <a:pt x="2689" y="841"/>
                  </a:cubicBezTo>
                  <a:cubicBezTo>
                    <a:pt x="3025" y="1009"/>
                    <a:pt x="3361" y="1210"/>
                    <a:pt x="3697" y="1412"/>
                  </a:cubicBezTo>
                  <a:cubicBezTo>
                    <a:pt x="4034" y="1681"/>
                    <a:pt x="4336" y="1950"/>
                    <a:pt x="4571" y="2286"/>
                  </a:cubicBezTo>
                  <a:cubicBezTo>
                    <a:pt x="4806" y="2555"/>
                    <a:pt x="4975" y="2857"/>
                    <a:pt x="5109" y="3126"/>
                  </a:cubicBezTo>
                  <a:cubicBezTo>
                    <a:pt x="5277" y="3428"/>
                    <a:pt x="5445" y="3764"/>
                    <a:pt x="5579" y="4067"/>
                  </a:cubicBezTo>
                  <a:cubicBezTo>
                    <a:pt x="5663" y="4207"/>
                    <a:pt x="5841" y="4277"/>
                    <a:pt x="6014" y="4277"/>
                  </a:cubicBezTo>
                  <a:cubicBezTo>
                    <a:pt x="6049" y="4277"/>
                    <a:pt x="6083" y="4274"/>
                    <a:pt x="6117" y="4268"/>
                  </a:cubicBezTo>
                  <a:cubicBezTo>
                    <a:pt x="6252" y="4235"/>
                    <a:pt x="6352" y="4134"/>
                    <a:pt x="6420" y="4067"/>
                  </a:cubicBezTo>
                  <a:cubicBezTo>
                    <a:pt x="6520" y="3932"/>
                    <a:pt x="6520" y="3798"/>
                    <a:pt x="6487" y="3697"/>
                  </a:cubicBezTo>
                  <a:cubicBezTo>
                    <a:pt x="6386" y="3361"/>
                    <a:pt x="6252" y="3025"/>
                    <a:pt x="6083" y="2689"/>
                  </a:cubicBezTo>
                  <a:cubicBezTo>
                    <a:pt x="5915" y="2386"/>
                    <a:pt x="5714" y="2084"/>
                    <a:pt x="5512" y="1849"/>
                  </a:cubicBezTo>
                  <a:cubicBezTo>
                    <a:pt x="5311" y="1580"/>
                    <a:pt x="5042" y="1378"/>
                    <a:pt x="4840" y="1210"/>
                  </a:cubicBezTo>
                  <a:cubicBezTo>
                    <a:pt x="4571" y="1009"/>
                    <a:pt x="4302" y="841"/>
                    <a:pt x="4000" y="673"/>
                  </a:cubicBezTo>
                  <a:lnTo>
                    <a:pt x="3126" y="269"/>
                  </a:lnTo>
                  <a:cubicBezTo>
                    <a:pt x="2824" y="202"/>
                    <a:pt x="2521" y="101"/>
                    <a:pt x="2185" y="68"/>
                  </a:cubicBezTo>
                  <a:cubicBezTo>
                    <a:pt x="1849" y="34"/>
                    <a:pt x="1480" y="0"/>
                    <a:pt x="1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864850" y="4436950"/>
              <a:ext cx="108425" cy="101675"/>
            </a:xfrm>
            <a:custGeom>
              <a:avLst/>
              <a:gdLst/>
              <a:ahLst/>
              <a:cxnLst/>
              <a:rect l="l" t="t" r="r" b="b"/>
              <a:pathLst>
                <a:path w="4337" h="4067" extrusionOk="0">
                  <a:moveTo>
                    <a:pt x="2118" y="0"/>
                  </a:moveTo>
                  <a:cubicBezTo>
                    <a:pt x="1984" y="0"/>
                    <a:pt x="1849" y="0"/>
                    <a:pt x="1748" y="34"/>
                  </a:cubicBezTo>
                  <a:cubicBezTo>
                    <a:pt x="1177" y="135"/>
                    <a:pt x="740" y="471"/>
                    <a:pt x="438" y="874"/>
                  </a:cubicBezTo>
                  <a:cubicBezTo>
                    <a:pt x="135" y="1344"/>
                    <a:pt x="1" y="1882"/>
                    <a:pt x="102" y="2386"/>
                  </a:cubicBezTo>
                  <a:cubicBezTo>
                    <a:pt x="270" y="3361"/>
                    <a:pt x="1110" y="4066"/>
                    <a:pt x="2118" y="4066"/>
                  </a:cubicBezTo>
                  <a:cubicBezTo>
                    <a:pt x="2253" y="4066"/>
                    <a:pt x="2353" y="4066"/>
                    <a:pt x="2488" y="4033"/>
                  </a:cubicBezTo>
                  <a:cubicBezTo>
                    <a:pt x="3597" y="3831"/>
                    <a:pt x="4336" y="2756"/>
                    <a:pt x="4134" y="1680"/>
                  </a:cubicBezTo>
                  <a:cubicBezTo>
                    <a:pt x="3966" y="672"/>
                    <a:pt x="3126" y="0"/>
                    <a:pt x="2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356575" y="4440300"/>
              <a:ext cx="108400" cy="101675"/>
            </a:xfrm>
            <a:custGeom>
              <a:avLst/>
              <a:gdLst/>
              <a:ahLst/>
              <a:cxnLst/>
              <a:rect l="l" t="t" r="r" b="b"/>
              <a:pathLst>
                <a:path w="4336" h="4067" extrusionOk="0">
                  <a:moveTo>
                    <a:pt x="2252" y="1"/>
                  </a:moveTo>
                  <a:cubicBezTo>
                    <a:pt x="2118" y="1"/>
                    <a:pt x="1983" y="1"/>
                    <a:pt x="1849" y="34"/>
                  </a:cubicBezTo>
                  <a:cubicBezTo>
                    <a:pt x="773" y="236"/>
                    <a:pt x="0" y="1278"/>
                    <a:pt x="236" y="2387"/>
                  </a:cubicBezTo>
                  <a:cubicBezTo>
                    <a:pt x="404" y="3361"/>
                    <a:pt x="1244" y="4067"/>
                    <a:pt x="2252" y="4067"/>
                  </a:cubicBezTo>
                  <a:cubicBezTo>
                    <a:pt x="2353" y="4067"/>
                    <a:pt x="2487" y="4067"/>
                    <a:pt x="2622" y="4033"/>
                  </a:cubicBezTo>
                  <a:cubicBezTo>
                    <a:pt x="3159" y="3932"/>
                    <a:pt x="3630" y="3596"/>
                    <a:pt x="3932" y="3193"/>
                  </a:cubicBezTo>
                  <a:cubicBezTo>
                    <a:pt x="4201" y="2723"/>
                    <a:pt x="4336" y="2185"/>
                    <a:pt x="4268" y="1681"/>
                  </a:cubicBezTo>
                  <a:cubicBezTo>
                    <a:pt x="4033" y="673"/>
                    <a:pt x="3193" y="1"/>
                    <a:pt x="2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439750" y="4377675"/>
              <a:ext cx="89075" cy="83900"/>
            </a:xfrm>
            <a:custGeom>
              <a:avLst/>
              <a:gdLst/>
              <a:ahLst/>
              <a:cxnLst/>
              <a:rect l="l" t="t" r="r" b="b"/>
              <a:pathLst>
                <a:path w="3563" h="3356" extrusionOk="0">
                  <a:moveTo>
                    <a:pt x="1796" y="1"/>
                  </a:moveTo>
                  <a:cubicBezTo>
                    <a:pt x="1714" y="1"/>
                    <a:pt x="1631" y="7"/>
                    <a:pt x="1546" y="19"/>
                  </a:cubicBezTo>
                  <a:cubicBezTo>
                    <a:pt x="639" y="153"/>
                    <a:pt x="0" y="993"/>
                    <a:pt x="135" y="1901"/>
                  </a:cubicBezTo>
                  <a:cubicBezTo>
                    <a:pt x="260" y="2716"/>
                    <a:pt x="1000" y="3356"/>
                    <a:pt x="1836" y="3356"/>
                  </a:cubicBezTo>
                  <a:cubicBezTo>
                    <a:pt x="1896" y="3356"/>
                    <a:pt x="1956" y="3352"/>
                    <a:pt x="2017" y="3346"/>
                  </a:cubicBezTo>
                  <a:cubicBezTo>
                    <a:pt x="2958" y="3211"/>
                    <a:pt x="3563" y="2371"/>
                    <a:pt x="3462" y="1430"/>
                  </a:cubicBezTo>
                  <a:cubicBezTo>
                    <a:pt x="3339" y="604"/>
                    <a:pt x="2632" y="1"/>
                    <a:pt x="1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797650" y="4376850"/>
              <a:ext cx="89925" cy="83075"/>
            </a:xfrm>
            <a:custGeom>
              <a:avLst/>
              <a:gdLst/>
              <a:ahLst/>
              <a:cxnLst/>
              <a:rect l="l" t="t" r="r" b="b"/>
              <a:pathLst>
                <a:path w="3597" h="3323" extrusionOk="0">
                  <a:moveTo>
                    <a:pt x="1822" y="0"/>
                  </a:moveTo>
                  <a:cubicBezTo>
                    <a:pt x="1742" y="0"/>
                    <a:pt x="1661" y="6"/>
                    <a:pt x="1580" y="18"/>
                  </a:cubicBezTo>
                  <a:cubicBezTo>
                    <a:pt x="639" y="119"/>
                    <a:pt x="0" y="959"/>
                    <a:pt x="135" y="1900"/>
                  </a:cubicBezTo>
                  <a:cubicBezTo>
                    <a:pt x="260" y="2713"/>
                    <a:pt x="996" y="3322"/>
                    <a:pt x="1828" y="3322"/>
                  </a:cubicBezTo>
                  <a:cubicBezTo>
                    <a:pt x="1890" y="3322"/>
                    <a:pt x="1953" y="3319"/>
                    <a:pt x="2017" y="3312"/>
                  </a:cubicBezTo>
                  <a:cubicBezTo>
                    <a:pt x="2958" y="3211"/>
                    <a:pt x="3596" y="2371"/>
                    <a:pt x="3462" y="1430"/>
                  </a:cubicBezTo>
                  <a:cubicBezTo>
                    <a:pt x="3339" y="604"/>
                    <a:pt x="2632" y="0"/>
                    <a:pt x="1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623750" y="4473900"/>
              <a:ext cx="89075" cy="37425"/>
            </a:xfrm>
            <a:custGeom>
              <a:avLst/>
              <a:gdLst/>
              <a:ahLst/>
              <a:cxnLst/>
              <a:rect l="l" t="t" r="r" b="b"/>
              <a:pathLst>
                <a:path w="3563" h="1497" extrusionOk="0">
                  <a:moveTo>
                    <a:pt x="1882" y="1"/>
                  </a:moveTo>
                  <a:cubicBezTo>
                    <a:pt x="1512" y="1"/>
                    <a:pt x="1210" y="1"/>
                    <a:pt x="907" y="68"/>
                  </a:cubicBezTo>
                  <a:cubicBezTo>
                    <a:pt x="739" y="102"/>
                    <a:pt x="639" y="169"/>
                    <a:pt x="504" y="236"/>
                  </a:cubicBezTo>
                  <a:cubicBezTo>
                    <a:pt x="403" y="270"/>
                    <a:pt x="370" y="337"/>
                    <a:pt x="269" y="371"/>
                  </a:cubicBezTo>
                  <a:lnTo>
                    <a:pt x="168" y="505"/>
                  </a:lnTo>
                  <a:cubicBezTo>
                    <a:pt x="101" y="539"/>
                    <a:pt x="67" y="572"/>
                    <a:pt x="34" y="673"/>
                  </a:cubicBezTo>
                  <a:cubicBezTo>
                    <a:pt x="0" y="707"/>
                    <a:pt x="0" y="740"/>
                    <a:pt x="0" y="841"/>
                  </a:cubicBezTo>
                  <a:cubicBezTo>
                    <a:pt x="0" y="942"/>
                    <a:pt x="67" y="1043"/>
                    <a:pt x="202" y="1110"/>
                  </a:cubicBezTo>
                  <a:cubicBezTo>
                    <a:pt x="336" y="1211"/>
                    <a:pt x="504" y="1278"/>
                    <a:pt x="706" y="1345"/>
                  </a:cubicBezTo>
                  <a:cubicBezTo>
                    <a:pt x="874" y="1412"/>
                    <a:pt x="1042" y="1446"/>
                    <a:pt x="1210" y="1446"/>
                  </a:cubicBezTo>
                  <a:cubicBezTo>
                    <a:pt x="1411" y="1479"/>
                    <a:pt x="1613" y="1496"/>
                    <a:pt x="1811" y="1496"/>
                  </a:cubicBezTo>
                  <a:cubicBezTo>
                    <a:pt x="2008" y="1496"/>
                    <a:pt x="2201" y="1479"/>
                    <a:pt x="2386" y="1446"/>
                  </a:cubicBezTo>
                  <a:cubicBezTo>
                    <a:pt x="2520" y="1412"/>
                    <a:pt x="2621" y="1412"/>
                    <a:pt x="2756" y="1379"/>
                  </a:cubicBezTo>
                  <a:cubicBezTo>
                    <a:pt x="2957" y="1278"/>
                    <a:pt x="3193" y="1211"/>
                    <a:pt x="3361" y="1110"/>
                  </a:cubicBezTo>
                  <a:cubicBezTo>
                    <a:pt x="3394" y="1110"/>
                    <a:pt x="3394" y="1110"/>
                    <a:pt x="3428" y="1076"/>
                  </a:cubicBezTo>
                  <a:cubicBezTo>
                    <a:pt x="3461" y="1043"/>
                    <a:pt x="3529" y="1009"/>
                    <a:pt x="3529" y="942"/>
                  </a:cubicBezTo>
                  <a:cubicBezTo>
                    <a:pt x="3562" y="908"/>
                    <a:pt x="3529" y="875"/>
                    <a:pt x="3529" y="841"/>
                  </a:cubicBezTo>
                  <a:cubicBezTo>
                    <a:pt x="3428" y="673"/>
                    <a:pt x="3361" y="539"/>
                    <a:pt x="3226" y="438"/>
                  </a:cubicBezTo>
                  <a:cubicBezTo>
                    <a:pt x="3092" y="337"/>
                    <a:pt x="2957" y="270"/>
                    <a:pt x="2857" y="202"/>
                  </a:cubicBezTo>
                  <a:cubicBezTo>
                    <a:pt x="2554" y="68"/>
                    <a:pt x="2218" y="1"/>
                    <a:pt x="1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593500" y="4409225"/>
              <a:ext cx="155450" cy="105200"/>
            </a:xfrm>
            <a:custGeom>
              <a:avLst/>
              <a:gdLst/>
              <a:ahLst/>
              <a:cxnLst/>
              <a:rect l="l" t="t" r="r" b="b"/>
              <a:pathLst>
                <a:path w="6218" h="4208" extrusionOk="0">
                  <a:moveTo>
                    <a:pt x="4537" y="2924"/>
                  </a:moveTo>
                  <a:lnTo>
                    <a:pt x="4537" y="2924"/>
                  </a:lnTo>
                  <a:cubicBezTo>
                    <a:pt x="4705" y="3025"/>
                    <a:pt x="4806" y="3193"/>
                    <a:pt x="4907" y="3361"/>
                  </a:cubicBezTo>
                  <a:cubicBezTo>
                    <a:pt x="4772" y="3193"/>
                    <a:pt x="4638" y="3025"/>
                    <a:pt x="4537" y="2924"/>
                  </a:cubicBezTo>
                  <a:close/>
                  <a:moveTo>
                    <a:pt x="2903" y="2630"/>
                  </a:moveTo>
                  <a:cubicBezTo>
                    <a:pt x="3016" y="2630"/>
                    <a:pt x="3126" y="2638"/>
                    <a:pt x="3226" y="2655"/>
                  </a:cubicBezTo>
                  <a:cubicBezTo>
                    <a:pt x="3394" y="2689"/>
                    <a:pt x="3596" y="2756"/>
                    <a:pt x="3764" y="2823"/>
                  </a:cubicBezTo>
                  <a:cubicBezTo>
                    <a:pt x="3932" y="2924"/>
                    <a:pt x="4067" y="2991"/>
                    <a:pt x="4201" y="3092"/>
                  </a:cubicBezTo>
                  <a:cubicBezTo>
                    <a:pt x="4302" y="3193"/>
                    <a:pt x="4403" y="3294"/>
                    <a:pt x="4403" y="3327"/>
                  </a:cubicBezTo>
                  <a:cubicBezTo>
                    <a:pt x="4436" y="3428"/>
                    <a:pt x="4470" y="3462"/>
                    <a:pt x="4503" y="3495"/>
                  </a:cubicBezTo>
                  <a:cubicBezTo>
                    <a:pt x="4403" y="3596"/>
                    <a:pt x="4268" y="3630"/>
                    <a:pt x="4167" y="3663"/>
                  </a:cubicBezTo>
                  <a:cubicBezTo>
                    <a:pt x="4067" y="3663"/>
                    <a:pt x="3966" y="3697"/>
                    <a:pt x="3831" y="3764"/>
                  </a:cubicBezTo>
                  <a:cubicBezTo>
                    <a:pt x="3663" y="3798"/>
                    <a:pt x="3428" y="3831"/>
                    <a:pt x="3260" y="3831"/>
                  </a:cubicBezTo>
                  <a:cubicBezTo>
                    <a:pt x="3162" y="3841"/>
                    <a:pt x="3063" y="3845"/>
                    <a:pt x="2966" y="3845"/>
                  </a:cubicBezTo>
                  <a:cubicBezTo>
                    <a:pt x="2730" y="3845"/>
                    <a:pt x="2499" y="3821"/>
                    <a:pt x="2285" y="3798"/>
                  </a:cubicBezTo>
                  <a:cubicBezTo>
                    <a:pt x="1983" y="3764"/>
                    <a:pt x="1748" y="3663"/>
                    <a:pt x="1479" y="3529"/>
                  </a:cubicBezTo>
                  <a:lnTo>
                    <a:pt x="1244" y="3428"/>
                  </a:lnTo>
                  <a:cubicBezTo>
                    <a:pt x="1277" y="3361"/>
                    <a:pt x="1277" y="3327"/>
                    <a:pt x="1311" y="3294"/>
                  </a:cubicBezTo>
                  <a:cubicBezTo>
                    <a:pt x="1412" y="3159"/>
                    <a:pt x="1513" y="3092"/>
                    <a:pt x="1613" y="2991"/>
                  </a:cubicBezTo>
                  <a:cubicBezTo>
                    <a:pt x="1748" y="2924"/>
                    <a:pt x="1882" y="2823"/>
                    <a:pt x="1983" y="2789"/>
                  </a:cubicBezTo>
                  <a:cubicBezTo>
                    <a:pt x="2084" y="2756"/>
                    <a:pt x="2218" y="2756"/>
                    <a:pt x="2285" y="2689"/>
                  </a:cubicBezTo>
                  <a:cubicBezTo>
                    <a:pt x="2386" y="2689"/>
                    <a:pt x="2453" y="2655"/>
                    <a:pt x="2554" y="2655"/>
                  </a:cubicBezTo>
                  <a:cubicBezTo>
                    <a:pt x="2672" y="2638"/>
                    <a:pt x="2790" y="2630"/>
                    <a:pt x="2903" y="2630"/>
                  </a:cubicBezTo>
                  <a:close/>
                  <a:moveTo>
                    <a:pt x="1244" y="0"/>
                  </a:moveTo>
                  <a:cubicBezTo>
                    <a:pt x="1109" y="0"/>
                    <a:pt x="1042" y="0"/>
                    <a:pt x="908" y="67"/>
                  </a:cubicBezTo>
                  <a:cubicBezTo>
                    <a:pt x="836" y="91"/>
                    <a:pt x="782" y="115"/>
                    <a:pt x="768" y="115"/>
                  </a:cubicBezTo>
                  <a:cubicBezTo>
                    <a:pt x="762" y="115"/>
                    <a:pt x="763" y="111"/>
                    <a:pt x="773" y="101"/>
                  </a:cubicBezTo>
                  <a:lnTo>
                    <a:pt x="773" y="101"/>
                  </a:lnTo>
                  <a:cubicBezTo>
                    <a:pt x="605" y="168"/>
                    <a:pt x="504" y="269"/>
                    <a:pt x="404" y="370"/>
                  </a:cubicBezTo>
                  <a:cubicBezTo>
                    <a:pt x="168" y="639"/>
                    <a:pt x="67" y="1008"/>
                    <a:pt x="34" y="1277"/>
                  </a:cubicBezTo>
                  <a:cubicBezTo>
                    <a:pt x="0" y="1613"/>
                    <a:pt x="34" y="1949"/>
                    <a:pt x="101" y="2285"/>
                  </a:cubicBezTo>
                  <a:cubicBezTo>
                    <a:pt x="202" y="2554"/>
                    <a:pt x="336" y="2857"/>
                    <a:pt x="504" y="3058"/>
                  </a:cubicBezTo>
                  <a:cubicBezTo>
                    <a:pt x="840" y="3529"/>
                    <a:pt x="1344" y="3865"/>
                    <a:pt x="1916" y="4033"/>
                  </a:cubicBezTo>
                  <a:cubicBezTo>
                    <a:pt x="2299" y="4161"/>
                    <a:pt x="2683" y="4208"/>
                    <a:pt x="3066" y="4208"/>
                  </a:cubicBezTo>
                  <a:cubicBezTo>
                    <a:pt x="3288" y="4208"/>
                    <a:pt x="3509" y="4192"/>
                    <a:pt x="3730" y="4167"/>
                  </a:cubicBezTo>
                  <a:cubicBezTo>
                    <a:pt x="3865" y="4134"/>
                    <a:pt x="3932" y="4134"/>
                    <a:pt x="4067" y="4066"/>
                  </a:cubicBezTo>
                  <a:cubicBezTo>
                    <a:pt x="4571" y="3966"/>
                    <a:pt x="4974" y="3730"/>
                    <a:pt x="5377" y="3462"/>
                  </a:cubicBezTo>
                  <a:cubicBezTo>
                    <a:pt x="5579" y="3294"/>
                    <a:pt x="5780" y="3025"/>
                    <a:pt x="5915" y="2823"/>
                  </a:cubicBezTo>
                  <a:cubicBezTo>
                    <a:pt x="6049" y="2554"/>
                    <a:pt x="6150" y="2285"/>
                    <a:pt x="6217" y="1983"/>
                  </a:cubicBezTo>
                  <a:lnTo>
                    <a:pt x="6217" y="1479"/>
                  </a:lnTo>
                  <a:cubicBezTo>
                    <a:pt x="6217" y="1311"/>
                    <a:pt x="6150" y="1143"/>
                    <a:pt x="6117" y="1008"/>
                  </a:cubicBezTo>
                  <a:cubicBezTo>
                    <a:pt x="5982" y="672"/>
                    <a:pt x="5814" y="437"/>
                    <a:pt x="5612" y="269"/>
                  </a:cubicBezTo>
                  <a:cubicBezTo>
                    <a:pt x="5478" y="168"/>
                    <a:pt x="5344" y="135"/>
                    <a:pt x="5209" y="101"/>
                  </a:cubicBezTo>
                  <a:cubicBezTo>
                    <a:pt x="5008" y="101"/>
                    <a:pt x="4839" y="101"/>
                    <a:pt x="4671" y="135"/>
                  </a:cubicBezTo>
                  <a:cubicBezTo>
                    <a:pt x="4571" y="135"/>
                    <a:pt x="4470" y="168"/>
                    <a:pt x="4403" y="202"/>
                  </a:cubicBezTo>
                  <a:cubicBezTo>
                    <a:pt x="4335" y="202"/>
                    <a:pt x="4268" y="269"/>
                    <a:pt x="4235" y="303"/>
                  </a:cubicBezTo>
                  <a:cubicBezTo>
                    <a:pt x="4100" y="370"/>
                    <a:pt x="3966" y="437"/>
                    <a:pt x="3831" y="504"/>
                  </a:cubicBezTo>
                  <a:cubicBezTo>
                    <a:pt x="3663" y="605"/>
                    <a:pt x="3529" y="672"/>
                    <a:pt x="3260" y="773"/>
                  </a:cubicBezTo>
                  <a:lnTo>
                    <a:pt x="3058" y="773"/>
                  </a:lnTo>
                  <a:cubicBezTo>
                    <a:pt x="2924" y="773"/>
                    <a:pt x="2790" y="672"/>
                    <a:pt x="2655" y="639"/>
                  </a:cubicBezTo>
                  <a:cubicBezTo>
                    <a:pt x="2554" y="605"/>
                    <a:pt x="2420" y="504"/>
                    <a:pt x="2285" y="437"/>
                  </a:cubicBezTo>
                  <a:cubicBezTo>
                    <a:pt x="2218" y="403"/>
                    <a:pt x="2084" y="303"/>
                    <a:pt x="1983" y="269"/>
                  </a:cubicBezTo>
                  <a:cubicBezTo>
                    <a:pt x="1882" y="168"/>
                    <a:pt x="1748" y="135"/>
                    <a:pt x="1613" y="101"/>
                  </a:cubicBezTo>
                  <a:cubicBezTo>
                    <a:pt x="1513" y="67"/>
                    <a:pt x="1378"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14"/>
          <p:cNvGrpSpPr/>
          <p:nvPr/>
        </p:nvGrpSpPr>
        <p:grpSpPr>
          <a:xfrm>
            <a:off x="2087985" y="965750"/>
            <a:ext cx="925475" cy="461036"/>
            <a:chOff x="6950025" y="3485050"/>
            <a:chExt cx="672975" cy="335250"/>
          </a:xfrm>
        </p:grpSpPr>
        <p:sp>
          <p:nvSpPr>
            <p:cNvPr id="300" name="Google Shape;300;p14"/>
            <p:cNvSpPr/>
            <p:nvPr/>
          </p:nvSpPr>
          <p:spPr>
            <a:xfrm>
              <a:off x="6950025" y="3485050"/>
              <a:ext cx="672975" cy="335250"/>
            </a:xfrm>
            <a:custGeom>
              <a:avLst/>
              <a:gdLst/>
              <a:ahLst/>
              <a:cxnLst/>
              <a:rect l="l" t="t" r="r" b="b"/>
              <a:pathLst>
                <a:path w="26919" h="13410" extrusionOk="0">
                  <a:moveTo>
                    <a:pt x="16333" y="1"/>
                  </a:moveTo>
                  <a:cubicBezTo>
                    <a:pt x="16098" y="1"/>
                    <a:pt x="15795" y="1"/>
                    <a:pt x="15594" y="135"/>
                  </a:cubicBezTo>
                  <a:cubicBezTo>
                    <a:pt x="15123" y="169"/>
                    <a:pt x="14686" y="270"/>
                    <a:pt x="14317" y="371"/>
                  </a:cubicBezTo>
                  <a:cubicBezTo>
                    <a:pt x="13443" y="673"/>
                    <a:pt x="12670" y="1110"/>
                    <a:pt x="12099" y="1681"/>
                  </a:cubicBezTo>
                  <a:cubicBezTo>
                    <a:pt x="11460" y="2320"/>
                    <a:pt x="10990" y="3126"/>
                    <a:pt x="10754" y="3966"/>
                  </a:cubicBezTo>
                  <a:cubicBezTo>
                    <a:pt x="10620" y="4370"/>
                    <a:pt x="10553" y="4840"/>
                    <a:pt x="10553" y="5277"/>
                  </a:cubicBezTo>
                  <a:cubicBezTo>
                    <a:pt x="10486" y="5546"/>
                    <a:pt x="10553" y="5848"/>
                    <a:pt x="10586" y="6151"/>
                  </a:cubicBezTo>
                  <a:lnTo>
                    <a:pt x="10318" y="6151"/>
                  </a:lnTo>
                  <a:cubicBezTo>
                    <a:pt x="10250" y="6151"/>
                    <a:pt x="10116" y="6151"/>
                    <a:pt x="10049" y="6184"/>
                  </a:cubicBezTo>
                  <a:cubicBezTo>
                    <a:pt x="9881" y="6218"/>
                    <a:pt x="9713" y="6319"/>
                    <a:pt x="9578" y="6453"/>
                  </a:cubicBezTo>
                  <a:cubicBezTo>
                    <a:pt x="9545" y="6487"/>
                    <a:pt x="9477" y="6520"/>
                    <a:pt x="9477" y="6554"/>
                  </a:cubicBezTo>
                  <a:lnTo>
                    <a:pt x="9410" y="6453"/>
                  </a:lnTo>
                  <a:cubicBezTo>
                    <a:pt x="9242" y="6218"/>
                    <a:pt x="9108" y="5983"/>
                    <a:pt x="8906" y="5815"/>
                  </a:cubicBezTo>
                  <a:cubicBezTo>
                    <a:pt x="8738" y="5647"/>
                    <a:pt x="8570" y="5512"/>
                    <a:pt x="8368" y="5445"/>
                  </a:cubicBezTo>
                  <a:cubicBezTo>
                    <a:pt x="8133" y="5344"/>
                    <a:pt x="7932" y="5311"/>
                    <a:pt x="7764" y="5277"/>
                  </a:cubicBezTo>
                  <a:cubicBezTo>
                    <a:pt x="7596" y="5210"/>
                    <a:pt x="7428" y="5210"/>
                    <a:pt x="7293" y="5210"/>
                  </a:cubicBezTo>
                  <a:cubicBezTo>
                    <a:pt x="7058" y="5210"/>
                    <a:pt x="6856" y="5277"/>
                    <a:pt x="6587" y="5311"/>
                  </a:cubicBezTo>
                  <a:cubicBezTo>
                    <a:pt x="6218" y="5445"/>
                    <a:pt x="5848" y="5613"/>
                    <a:pt x="5546" y="5815"/>
                  </a:cubicBezTo>
                  <a:cubicBezTo>
                    <a:pt x="5210" y="6050"/>
                    <a:pt x="4907" y="6352"/>
                    <a:pt x="4705" y="6688"/>
                  </a:cubicBezTo>
                  <a:cubicBezTo>
                    <a:pt x="4605" y="6823"/>
                    <a:pt x="4537" y="6991"/>
                    <a:pt x="4437" y="7193"/>
                  </a:cubicBezTo>
                  <a:cubicBezTo>
                    <a:pt x="4403" y="7394"/>
                    <a:pt x="4336" y="7562"/>
                    <a:pt x="4336" y="7730"/>
                  </a:cubicBezTo>
                  <a:cubicBezTo>
                    <a:pt x="4269" y="7965"/>
                    <a:pt x="4269" y="8167"/>
                    <a:pt x="4336" y="8335"/>
                  </a:cubicBezTo>
                  <a:cubicBezTo>
                    <a:pt x="4369" y="8570"/>
                    <a:pt x="4403" y="8738"/>
                    <a:pt x="4504" y="8873"/>
                  </a:cubicBezTo>
                  <a:cubicBezTo>
                    <a:pt x="4571" y="9041"/>
                    <a:pt x="4672" y="9209"/>
                    <a:pt x="4739" y="9310"/>
                  </a:cubicBezTo>
                  <a:cubicBezTo>
                    <a:pt x="4571" y="9243"/>
                    <a:pt x="4403" y="9243"/>
                    <a:pt x="4235" y="9243"/>
                  </a:cubicBezTo>
                  <a:cubicBezTo>
                    <a:pt x="3899" y="9243"/>
                    <a:pt x="3529" y="9243"/>
                    <a:pt x="3160" y="9343"/>
                  </a:cubicBezTo>
                  <a:cubicBezTo>
                    <a:pt x="2387" y="9478"/>
                    <a:pt x="1748" y="9713"/>
                    <a:pt x="1244" y="10049"/>
                  </a:cubicBezTo>
                  <a:cubicBezTo>
                    <a:pt x="975" y="10217"/>
                    <a:pt x="706" y="10419"/>
                    <a:pt x="538" y="10688"/>
                  </a:cubicBezTo>
                  <a:cubicBezTo>
                    <a:pt x="337" y="10923"/>
                    <a:pt x="202" y="11225"/>
                    <a:pt x="135" y="11528"/>
                  </a:cubicBezTo>
                  <a:cubicBezTo>
                    <a:pt x="34" y="11864"/>
                    <a:pt x="1" y="12233"/>
                    <a:pt x="34" y="12569"/>
                  </a:cubicBezTo>
                  <a:cubicBezTo>
                    <a:pt x="34" y="12838"/>
                    <a:pt x="135" y="13040"/>
                    <a:pt x="236" y="13208"/>
                  </a:cubicBezTo>
                  <a:cubicBezTo>
                    <a:pt x="303" y="13275"/>
                    <a:pt x="337" y="13342"/>
                    <a:pt x="404" y="13410"/>
                  </a:cubicBezTo>
                  <a:lnTo>
                    <a:pt x="8301" y="13410"/>
                  </a:lnTo>
                  <a:cubicBezTo>
                    <a:pt x="12939" y="13376"/>
                    <a:pt x="17610" y="13376"/>
                    <a:pt x="22214" y="13376"/>
                  </a:cubicBezTo>
                  <a:lnTo>
                    <a:pt x="25575" y="13376"/>
                  </a:lnTo>
                  <a:cubicBezTo>
                    <a:pt x="25776" y="13208"/>
                    <a:pt x="26012" y="13006"/>
                    <a:pt x="26180" y="12771"/>
                  </a:cubicBezTo>
                  <a:cubicBezTo>
                    <a:pt x="26415" y="12435"/>
                    <a:pt x="26616" y="12065"/>
                    <a:pt x="26751" y="11662"/>
                  </a:cubicBezTo>
                  <a:cubicBezTo>
                    <a:pt x="26784" y="11427"/>
                    <a:pt x="26852" y="11225"/>
                    <a:pt x="26885" y="10990"/>
                  </a:cubicBezTo>
                  <a:cubicBezTo>
                    <a:pt x="26919" y="10721"/>
                    <a:pt x="26919" y="10553"/>
                    <a:pt x="26919" y="10352"/>
                  </a:cubicBezTo>
                  <a:cubicBezTo>
                    <a:pt x="26885" y="9982"/>
                    <a:pt x="26784" y="9579"/>
                    <a:pt x="26616" y="9243"/>
                  </a:cubicBezTo>
                  <a:cubicBezTo>
                    <a:pt x="26448" y="8906"/>
                    <a:pt x="26247" y="8570"/>
                    <a:pt x="25944" y="8335"/>
                  </a:cubicBezTo>
                  <a:cubicBezTo>
                    <a:pt x="25373" y="7797"/>
                    <a:pt x="24667" y="7461"/>
                    <a:pt x="23894" y="7327"/>
                  </a:cubicBezTo>
                  <a:cubicBezTo>
                    <a:pt x="23726" y="7293"/>
                    <a:pt x="23558" y="7293"/>
                    <a:pt x="23424" y="7293"/>
                  </a:cubicBezTo>
                  <a:cubicBezTo>
                    <a:pt x="23222" y="7293"/>
                    <a:pt x="22987" y="7327"/>
                    <a:pt x="22752" y="7361"/>
                  </a:cubicBezTo>
                  <a:cubicBezTo>
                    <a:pt x="22584" y="7394"/>
                    <a:pt x="22483" y="7461"/>
                    <a:pt x="22382" y="7495"/>
                  </a:cubicBezTo>
                  <a:cubicBezTo>
                    <a:pt x="22483" y="7361"/>
                    <a:pt x="22517" y="7226"/>
                    <a:pt x="22584" y="7125"/>
                  </a:cubicBezTo>
                  <a:cubicBezTo>
                    <a:pt x="22819" y="6688"/>
                    <a:pt x="22920" y="6285"/>
                    <a:pt x="22987" y="5848"/>
                  </a:cubicBezTo>
                  <a:cubicBezTo>
                    <a:pt x="23054" y="5378"/>
                    <a:pt x="23021" y="4975"/>
                    <a:pt x="22920" y="4538"/>
                  </a:cubicBezTo>
                  <a:cubicBezTo>
                    <a:pt x="22718" y="3698"/>
                    <a:pt x="22248" y="2857"/>
                    <a:pt x="21576" y="2152"/>
                  </a:cubicBezTo>
                  <a:cubicBezTo>
                    <a:pt x="21239" y="1816"/>
                    <a:pt x="20903" y="1513"/>
                    <a:pt x="20567" y="1278"/>
                  </a:cubicBezTo>
                  <a:cubicBezTo>
                    <a:pt x="20198" y="1009"/>
                    <a:pt x="19828" y="807"/>
                    <a:pt x="19458" y="639"/>
                  </a:cubicBezTo>
                  <a:cubicBezTo>
                    <a:pt x="19022" y="471"/>
                    <a:pt x="18618" y="303"/>
                    <a:pt x="18181" y="236"/>
                  </a:cubicBezTo>
                  <a:cubicBezTo>
                    <a:pt x="17778" y="102"/>
                    <a:pt x="17308" y="68"/>
                    <a:pt x="16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6950025" y="3488725"/>
              <a:ext cx="672975" cy="331575"/>
            </a:xfrm>
            <a:custGeom>
              <a:avLst/>
              <a:gdLst/>
              <a:ahLst/>
              <a:cxnLst/>
              <a:rect l="l" t="t" r="r" b="b"/>
              <a:pathLst>
                <a:path w="26919" h="13263" extrusionOk="0">
                  <a:moveTo>
                    <a:pt x="17671" y="1"/>
                  </a:moveTo>
                  <a:cubicBezTo>
                    <a:pt x="17531" y="1"/>
                    <a:pt x="17399" y="27"/>
                    <a:pt x="17274" y="89"/>
                  </a:cubicBezTo>
                  <a:cubicBezTo>
                    <a:pt x="17442" y="257"/>
                    <a:pt x="17644" y="459"/>
                    <a:pt x="17812" y="660"/>
                  </a:cubicBezTo>
                  <a:cubicBezTo>
                    <a:pt x="18013" y="929"/>
                    <a:pt x="18181" y="1165"/>
                    <a:pt x="18316" y="1433"/>
                  </a:cubicBezTo>
                  <a:cubicBezTo>
                    <a:pt x="18618" y="1971"/>
                    <a:pt x="18786" y="2542"/>
                    <a:pt x="18853" y="3147"/>
                  </a:cubicBezTo>
                  <a:cubicBezTo>
                    <a:pt x="18887" y="3483"/>
                    <a:pt x="18887" y="3853"/>
                    <a:pt x="18853" y="4189"/>
                  </a:cubicBezTo>
                  <a:cubicBezTo>
                    <a:pt x="18853" y="4357"/>
                    <a:pt x="18820" y="4525"/>
                    <a:pt x="18786" y="4693"/>
                  </a:cubicBezTo>
                  <a:cubicBezTo>
                    <a:pt x="18719" y="4861"/>
                    <a:pt x="18652" y="5029"/>
                    <a:pt x="18618" y="5197"/>
                  </a:cubicBezTo>
                  <a:cubicBezTo>
                    <a:pt x="18484" y="5533"/>
                    <a:pt x="18316" y="5836"/>
                    <a:pt x="18114" y="6138"/>
                  </a:cubicBezTo>
                  <a:cubicBezTo>
                    <a:pt x="17946" y="6373"/>
                    <a:pt x="17711" y="6575"/>
                    <a:pt x="17476" y="6743"/>
                  </a:cubicBezTo>
                  <a:cubicBezTo>
                    <a:pt x="17610" y="6743"/>
                    <a:pt x="17677" y="6810"/>
                    <a:pt x="17778" y="6810"/>
                  </a:cubicBezTo>
                  <a:cubicBezTo>
                    <a:pt x="17946" y="6810"/>
                    <a:pt x="18148" y="6878"/>
                    <a:pt x="18349" y="6911"/>
                  </a:cubicBezTo>
                  <a:cubicBezTo>
                    <a:pt x="18517" y="7012"/>
                    <a:pt x="18685" y="7046"/>
                    <a:pt x="18853" y="7146"/>
                  </a:cubicBezTo>
                  <a:cubicBezTo>
                    <a:pt x="19022" y="7214"/>
                    <a:pt x="19190" y="7314"/>
                    <a:pt x="19358" y="7415"/>
                  </a:cubicBezTo>
                  <a:cubicBezTo>
                    <a:pt x="19660" y="7650"/>
                    <a:pt x="19895" y="7919"/>
                    <a:pt x="20063" y="8255"/>
                  </a:cubicBezTo>
                  <a:cubicBezTo>
                    <a:pt x="20164" y="8423"/>
                    <a:pt x="20198" y="8659"/>
                    <a:pt x="20231" y="8827"/>
                  </a:cubicBezTo>
                  <a:cubicBezTo>
                    <a:pt x="20299" y="8927"/>
                    <a:pt x="20299" y="9028"/>
                    <a:pt x="20299" y="9096"/>
                  </a:cubicBezTo>
                  <a:lnTo>
                    <a:pt x="20299" y="9398"/>
                  </a:lnTo>
                  <a:cubicBezTo>
                    <a:pt x="20299" y="9734"/>
                    <a:pt x="20198" y="10036"/>
                    <a:pt x="20030" y="10339"/>
                  </a:cubicBezTo>
                  <a:lnTo>
                    <a:pt x="19794" y="10709"/>
                  </a:lnTo>
                  <a:lnTo>
                    <a:pt x="19391" y="11078"/>
                  </a:lnTo>
                  <a:cubicBezTo>
                    <a:pt x="19122" y="11347"/>
                    <a:pt x="18820" y="11515"/>
                    <a:pt x="18517" y="11683"/>
                  </a:cubicBezTo>
                  <a:cubicBezTo>
                    <a:pt x="18181" y="11851"/>
                    <a:pt x="17845" y="11952"/>
                    <a:pt x="17509" y="12086"/>
                  </a:cubicBezTo>
                  <a:cubicBezTo>
                    <a:pt x="16837" y="12288"/>
                    <a:pt x="16165" y="12456"/>
                    <a:pt x="15459" y="12591"/>
                  </a:cubicBezTo>
                  <a:cubicBezTo>
                    <a:pt x="14619" y="12725"/>
                    <a:pt x="13813" y="12859"/>
                    <a:pt x="12972" y="12927"/>
                  </a:cubicBezTo>
                  <a:cubicBezTo>
                    <a:pt x="12317" y="13002"/>
                    <a:pt x="11662" y="13040"/>
                    <a:pt x="10992" y="13040"/>
                  </a:cubicBezTo>
                  <a:cubicBezTo>
                    <a:pt x="10769" y="13040"/>
                    <a:pt x="10544" y="13036"/>
                    <a:pt x="10318" y="13027"/>
                  </a:cubicBezTo>
                  <a:cubicBezTo>
                    <a:pt x="9444" y="12960"/>
                    <a:pt x="8570" y="12893"/>
                    <a:pt x="7730" y="12725"/>
                  </a:cubicBezTo>
                  <a:cubicBezTo>
                    <a:pt x="6587" y="12456"/>
                    <a:pt x="5512" y="12053"/>
                    <a:pt x="4537" y="11414"/>
                  </a:cubicBezTo>
                  <a:lnTo>
                    <a:pt x="3899" y="10910"/>
                  </a:lnTo>
                  <a:cubicBezTo>
                    <a:pt x="3664" y="10675"/>
                    <a:pt x="3395" y="10406"/>
                    <a:pt x="3193" y="10171"/>
                  </a:cubicBezTo>
                  <a:cubicBezTo>
                    <a:pt x="2992" y="9868"/>
                    <a:pt x="2756" y="9600"/>
                    <a:pt x="2588" y="9331"/>
                  </a:cubicBezTo>
                  <a:cubicBezTo>
                    <a:pt x="2051" y="9432"/>
                    <a:pt x="1647" y="9667"/>
                    <a:pt x="1244" y="9902"/>
                  </a:cubicBezTo>
                  <a:cubicBezTo>
                    <a:pt x="975" y="10070"/>
                    <a:pt x="706" y="10272"/>
                    <a:pt x="538" y="10541"/>
                  </a:cubicBezTo>
                  <a:cubicBezTo>
                    <a:pt x="337" y="10776"/>
                    <a:pt x="202" y="11078"/>
                    <a:pt x="135" y="11381"/>
                  </a:cubicBezTo>
                  <a:cubicBezTo>
                    <a:pt x="34" y="11717"/>
                    <a:pt x="1" y="12086"/>
                    <a:pt x="34" y="12422"/>
                  </a:cubicBezTo>
                  <a:cubicBezTo>
                    <a:pt x="34" y="12691"/>
                    <a:pt x="135" y="12893"/>
                    <a:pt x="236" y="13061"/>
                  </a:cubicBezTo>
                  <a:cubicBezTo>
                    <a:pt x="303" y="13128"/>
                    <a:pt x="337" y="13195"/>
                    <a:pt x="404" y="13263"/>
                  </a:cubicBezTo>
                  <a:lnTo>
                    <a:pt x="8301" y="13263"/>
                  </a:lnTo>
                  <a:cubicBezTo>
                    <a:pt x="12939" y="13229"/>
                    <a:pt x="17543" y="13229"/>
                    <a:pt x="22214" y="13229"/>
                  </a:cubicBezTo>
                  <a:lnTo>
                    <a:pt x="25575" y="13229"/>
                  </a:lnTo>
                  <a:cubicBezTo>
                    <a:pt x="25776" y="13061"/>
                    <a:pt x="26012" y="12859"/>
                    <a:pt x="26180" y="12624"/>
                  </a:cubicBezTo>
                  <a:cubicBezTo>
                    <a:pt x="26415" y="12288"/>
                    <a:pt x="26616" y="11885"/>
                    <a:pt x="26751" y="11515"/>
                  </a:cubicBezTo>
                  <a:cubicBezTo>
                    <a:pt x="26784" y="11280"/>
                    <a:pt x="26852" y="11078"/>
                    <a:pt x="26885" y="10843"/>
                  </a:cubicBezTo>
                  <a:cubicBezTo>
                    <a:pt x="26919" y="10608"/>
                    <a:pt x="26919" y="10406"/>
                    <a:pt x="26919" y="10205"/>
                  </a:cubicBezTo>
                  <a:cubicBezTo>
                    <a:pt x="26919" y="9835"/>
                    <a:pt x="26784" y="9432"/>
                    <a:pt x="26616" y="9096"/>
                  </a:cubicBezTo>
                  <a:cubicBezTo>
                    <a:pt x="26448" y="8759"/>
                    <a:pt x="26247" y="8423"/>
                    <a:pt x="25944" y="8188"/>
                  </a:cubicBezTo>
                  <a:cubicBezTo>
                    <a:pt x="25407" y="7650"/>
                    <a:pt x="24667" y="7247"/>
                    <a:pt x="23894" y="7180"/>
                  </a:cubicBezTo>
                  <a:cubicBezTo>
                    <a:pt x="23726" y="7146"/>
                    <a:pt x="23558" y="7146"/>
                    <a:pt x="23424" y="7146"/>
                  </a:cubicBezTo>
                  <a:cubicBezTo>
                    <a:pt x="23222" y="7146"/>
                    <a:pt x="22987" y="7180"/>
                    <a:pt x="22752" y="7214"/>
                  </a:cubicBezTo>
                  <a:cubicBezTo>
                    <a:pt x="22584" y="7247"/>
                    <a:pt x="22517" y="7314"/>
                    <a:pt x="22416" y="7348"/>
                  </a:cubicBezTo>
                  <a:cubicBezTo>
                    <a:pt x="22517" y="7214"/>
                    <a:pt x="22584" y="7079"/>
                    <a:pt x="22651" y="6978"/>
                  </a:cubicBezTo>
                  <a:cubicBezTo>
                    <a:pt x="22853" y="6541"/>
                    <a:pt x="22987" y="6138"/>
                    <a:pt x="23021" y="5701"/>
                  </a:cubicBezTo>
                  <a:cubicBezTo>
                    <a:pt x="23054" y="5231"/>
                    <a:pt x="23021" y="4828"/>
                    <a:pt x="22920" y="4391"/>
                  </a:cubicBezTo>
                  <a:cubicBezTo>
                    <a:pt x="22718" y="3551"/>
                    <a:pt x="22248" y="2710"/>
                    <a:pt x="21576" y="2005"/>
                  </a:cubicBezTo>
                  <a:cubicBezTo>
                    <a:pt x="21239" y="1669"/>
                    <a:pt x="20903" y="1366"/>
                    <a:pt x="20567" y="1131"/>
                  </a:cubicBezTo>
                  <a:cubicBezTo>
                    <a:pt x="20198" y="862"/>
                    <a:pt x="19828" y="660"/>
                    <a:pt x="19458" y="492"/>
                  </a:cubicBezTo>
                  <a:cubicBezTo>
                    <a:pt x="19022" y="324"/>
                    <a:pt x="18618" y="156"/>
                    <a:pt x="18181" y="89"/>
                  </a:cubicBezTo>
                  <a:cubicBezTo>
                    <a:pt x="18002" y="35"/>
                    <a:pt x="17831" y="1"/>
                    <a:pt x="1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7243250" y="3509425"/>
              <a:ext cx="143675" cy="109250"/>
            </a:xfrm>
            <a:custGeom>
              <a:avLst/>
              <a:gdLst/>
              <a:ahLst/>
              <a:cxnLst/>
              <a:rect l="l" t="t" r="r" b="b"/>
              <a:pathLst>
                <a:path w="5747" h="4370" extrusionOk="0">
                  <a:moveTo>
                    <a:pt x="4470" y="1"/>
                  </a:moveTo>
                  <a:cubicBezTo>
                    <a:pt x="4234" y="1"/>
                    <a:pt x="3966" y="34"/>
                    <a:pt x="3730" y="101"/>
                  </a:cubicBezTo>
                  <a:cubicBezTo>
                    <a:pt x="3092" y="202"/>
                    <a:pt x="2520" y="505"/>
                    <a:pt x="1949" y="841"/>
                  </a:cubicBezTo>
                  <a:cubicBezTo>
                    <a:pt x="1680" y="1042"/>
                    <a:pt x="1412" y="1278"/>
                    <a:pt x="1176" y="1513"/>
                  </a:cubicBezTo>
                  <a:cubicBezTo>
                    <a:pt x="907" y="1782"/>
                    <a:pt x="706" y="2017"/>
                    <a:pt x="538" y="2319"/>
                  </a:cubicBezTo>
                  <a:cubicBezTo>
                    <a:pt x="370" y="2622"/>
                    <a:pt x="235" y="2891"/>
                    <a:pt x="101" y="3193"/>
                  </a:cubicBezTo>
                  <a:cubicBezTo>
                    <a:pt x="34" y="3496"/>
                    <a:pt x="0" y="3798"/>
                    <a:pt x="0" y="4033"/>
                  </a:cubicBezTo>
                  <a:cubicBezTo>
                    <a:pt x="0" y="4235"/>
                    <a:pt x="168" y="4369"/>
                    <a:pt x="336" y="4369"/>
                  </a:cubicBezTo>
                  <a:cubicBezTo>
                    <a:pt x="437" y="4369"/>
                    <a:pt x="605" y="4235"/>
                    <a:pt x="672" y="4134"/>
                  </a:cubicBezTo>
                  <a:cubicBezTo>
                    <a:pt x="706" y="3899"/>
                    <a:pt x="773" y="3697"/>
                    <a:pt x="874" y="3496"/>
                  </a:cubicBezTo>
                  <a:cubicBezTo>
                    <a:pt x="1075" y="2991"/>
                    <a:pt x="1378" y="2521"/>
                    <a:pt x="1714" y="2118"/>
                  </a:cubicBezTo>
                  <a:cubicBezTo>
                    <a:pt x="1949" y="1782"/>
                    <a:pt x="2252" y="1479"/>
                    <a:pt x="2588" y="1177"/>
                  </a:cubicBezTo>
                  <a:cubicBezTo>
                    <a:pt x="2890" y="975"/>
                    <a:pt x="3193" y="807"/>
                    <a:pt x="3529" y="639"/>
                  </a:cubicBezTo>
                  <a:cubicBezTo>
                    <a:pt x="3764" y="538"/>
                    <a:pt x="3966" y="471"/>
                    <a:pt x="4234" y="437"/>
                  </a:cubicBezTo>
                  <a:cubicBezTo>
                    <a:pt x="4335" y="404"/>
                    <a:pt x="4436" y="387"/>
                    <a:pt x="4541" y="387"/>
                  </a:cubicBezTo>
                  <a:cubicBezTo>
                    <a:pt x="4646" y="387"/>
                    <a:pt x="4755" y="404"/>
                    <a:pt x="4873" y="437"/>
                  </a:cubicBezTo>
                  <a:lnTo>
                    <a:pt x="5377" y="538"/>
                  </a:lnTo>
                  <a:cubicBezTo>
                    <a:pt x="5399" y="553"/>
                    <a:pt x="5423" y="560"/>
                    <a:pt x="5446" y="560"/>
                  </a:cubicBezTo>
                  <a:cubicBezTo>
                    <a:pt x="5530" y="560"/>
                    <a:pt x="5612" y="475"/>
                    <a:pt x="5612" y="370"/>
                  </a:cubicBezTo>
                  <a:cubicBezTo>
                    <a:pt x="5747" y="303"/>
                    <a:pt x="5646" y="202"/>
                    <a:pt x="5545" y="169"/>
                  </a:cubicBezTo>
                  <a:cubicBezTo>
                    <a:pt x="5209" y="34"/>
                    <a:pt x="4806" y="1"/>
                    <a:pt x="44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7080250" y="3634600"/>
              <a:ext cx="68075" cy="76475"/>
            </a:xfrm>
            <a:custGeom>
              <a:avLst/>
              <a:gdLst/>
              <a:ahLst/>
              <a:cxnLst/>
              <a:rect l="l" t="t" r="r" b="b"/>
              <a:pathLst>
                <a:path w="2723" h="3059" extrusionOk="0">
                  <a:moveTo>
                    <a:pt x="2353" y="1"/>
                  </a:moveTo>
                  <a:cubicBezTo>
                    <a:pt x="1009" y="1"/>
                    <a:pt x="1" y="1513"/>
                    <a:pt x="169" y="2756"/>
                  </a:cubicBezTo>
                  <a:cubicBezTo>
                    <a:pt x="169" y="2857"/>
                    <a:pt x="202" y="2924"/>
                    <a:pt x="236" y="2992"/>
                  </a:cubicBezTo>
                  <a:cubicBezTo>
                    <a:pt x="303" y="3025"/>
                    <a:pt x="370" y="3059"/>
                    <a:pt x="471" y="3059"/>
                  </a:cubicBezTo>
                  <a:cubicBezTo>
                    <a:pt x="538" y="3059"/>
                    <a:pt x="639" y="3025"/>
                    <a:pt x="673" y="2992"/>
                  </a:cubicBezTo>
                  <a:cubicBezTo>
                    <a:pt x="706" y="2924"/>
                    <a:pt x="740" y="2857"/>
                    <a:pt x="740" y="2756"/>
                  </a:cubicBezTo>
                  <a:lnTo>
                    <a:pt x="740" y="2185"/>
                  </a:lnTo>
                  <a:cubicBezTo>
                    <a:pt x="807" y="1916"/>
                    <a:pt x="841" y="1681"/>
                    <a:pt x="975" y="1412"/>
                  </a:cubicBezTo>
                  <a:cubicBezTo>
                    <a:pt x="1042" y="1244"/>
                    <a:pt x="1143" y="1076"/>
                    <a:pt x="1244" y="908"/>
                  </a:cubicBezTo>
                  <a:cubicBezTo>
                    <a:pt x="1345" y="807"/>
                    <a:pt x="1479" y="706"/>
                    <a:pt x="1580" y="572"/>
                  </a:cubicBezTo>
                  <a:cubicBezTo>
                    <a:pt x="1681" y="505"/>
                    <a:pt x="1748" y="471"/>
                    <a:pt x="1882" y="404"/>
                  </a:cubicBezTo>
                  <a:cubicBezTo>
                    <a:pt x="2017" y="370"/>
                    <a:pt x="2151" y="337"/>
                    <a:pt x="2219" y="337"/>
                  </a:cubicBezTo>
                  <a:lnTo>
                    <a:pt x="2555" y="337"/>
                  </a:lnTo>
                  <a:cubicBezTo>
                    <a:pt x="2655" y="337"/>
                    <a:pt x="2723" y="236"/>
                    <a:pt x="2723" y="169"/>
                  </a:cubicBezTo>
                  <a:cubicBezTo>
                    <a:pt x="2723" y="135"/>
                    <a:pt x="2723" y="68"/>
                    <a:pt x="2689" y="34"/>
                  </a:cubicBezTo>
                  <a:cubicBezTo>
                    <a:pt x="2655" y="34"/>
                    <a:pt x="2588" y="34"/>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4"/>
          <p:cNvSpPr/>
          <p:nvPr/>
        </p:nvSpPr>
        <p:spPr>
          <a:xfrm rot="10800000">
            <a:off x="-33" y="-39"/>
            <a:ext cx="1502984" cy="1415189"/>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8688672" y="38867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306674" y="1461746"/>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8536274" y="3671546"/>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2">
    <p:bg>
      <p:bgPr>
        <a:blipFill>
          <a:blip r:embed="rId2"/>
          <a:stretch>
            <a:fillRect/>
          </a:stretch>
        </a:blipFill>
        <a:effectLst/>
      </p:bgPr>
    </p:bg>
    <p:spTree>
      <p:nvGrpSpPr>
        <p:cNvPr id="1" name="Shape 308"/>
        <p:cNvGrpSpPr/>
        <p:nvPr/>
      </p:nvGrpSpPr>
      <p:grpSpPr>
        <a:xfrm>
          <a:off x="0" y="0"/>
          <a:ext cx="0" cy="0"/>
          <a:chOff x="0" y="0"/>
          <a:chExt cx="0" cy="0"/>
        </a:xfrm>
      </p:grpSpPr>
      <p:sp>
        <p:nvSpPr>
          <p:cNvPr id="309" name="Google Shape;309;p15"/>
          <p:cNvSpPr txBox="1">
            <a:spLocks noGrp="1"/>
          </p:cNvSpPr>
          <p:nvPr>
            <p:ph type="ctrTitle"/>
          </p:nvPr>
        </p:nvSpPr>
        <p:spPr>
          <a:xfrm flipH="1">
            <a:off x="1184088" y="3125007"/>
            <a:ext cx="21954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10" name="Google Shape;310;p15"/>
          <p:cNvSpPr txBox="1">
            <a:spLocks noGrp="1"/>
          </p:cNvSpPr>
          <p:nvPr>
            <p:ph type="subTitle" idx="1"/>
          </p:nvPr>
        </p:nvSpPr>
        <p:spPr>
          <a:xfrm flipH="1">
            <a:off x="1316388"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1" name="Google Shape;311;p15"/>
          <p:cNvSpPr txBox="1">
            <a:spLocks noGrp="1"/>
          </p:cNvSpPr>
          <p:nvPr>
            <p:ph type="ctrTitle" idx="2"/>
          </p:nvPr>
        </p:nvSpPr>
        <p:spPr>
          <a:xfrm flipH="1">
            <a:off x="3425988" y="3125007"/>
            <a:ext cx="21954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12" name="Google Shape;312;p15"/>
          <p:cNvSpPr txBox="1">
            <a:spLocks noGrp="1"/>
          </p:cNvSpPr>
          <p:nvPr>
            <p:ph type="subTitle" idx="3"/>
          </p:nvPr>
        </p:nvSpPr>
        <p:spPr>
          <a:xfrm flipH="1">
            <a:off x="3564512"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3" name="Google Shape;313;p15"/>
          <p:cNvSpPr txBox="1">
            <a:spLocks noGrp="1"/>
          </p:cNvSpPr>
          <p:nvPr>
            <p:ph type="ctrTitle" idx="4"/>
          </p:nvPr>
        </p:nvSpPr>
        <p:spPr>
          <a:xfrm flipH="1">
            <a:off x="5667913" y="3125007"/>
            <a:ext cx="21954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14" name="Google Shape;314;p15"/>
          <p:cNvSpPr txBox="1">
            <a:spLocks noGrp="1"/>
          </p:cNvSpPr>
          <p:nvPr>
            <p:ph type="subTitle" idx="5"/>
          </p:nvPr>
        </p:nvSpPr>
        <p:spPr>
          <a:xfrm flipH="1">
            <a:off x="5800213"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5" name="Google Shape;315;p15"/>
          <p:cNvSpPr txBox="1">
            <a:spLocks noGrp="1"/>
          </p:cNvSpPr>
          <p:nvPr>
            <p:ph type="title" idx="6"/>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6" name="Google Shape;316;p15"/>
          <p:cNvSpPr/>
          <p:nvPr/>
        </p:nvSpPr>
        <p:spPr>
          <a:xfrm rot="5400000">
            <a:off x="6462530" y="2951999"/>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5"/>
          <p:cNvSpPr/>
          <p:nvPr/>
        </p:nvSpPr>
        <p:spPr>
          <a:xfrm rot="-5400000">
            <a:off x="-502630" y="1082929"/>
            <a:ext cx="1460479" cy="621816"/>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5"/>
          <p:cNvSpPr/>
          <p:nvPr/>
        </p:nvSpPr>
        <p:spPr>
          <a:xfrm>
            <a:off x="8251722" y="463484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5"/>
          <p:cNvSpPr/>
          <p:nvPr/>
        </p:nvSpPr>
        <p:spPr>
          <a:xfrm>
            <a:off x="8500199" y="4512294"/>
            <a:ext cx="138988" cy="12255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5"/>
          <p:cNvSpPr/>
          <p:nvPr/>
        </p:nvSpPr>
        <p:spPr>
          <a:xfrm>
            <a:off x="98322" y="18960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3">
    <p:bg>
      <p:bgPr>
        <a:blipFill>
          <a:blip r:embed="rId2"/>
          <a:stretch>
            <a:fillRect/>
          </a:stretch>
        </a:blipFill>
        <a:effectLst/>
      </p:bgPr>
    </p:bg>
    <p:spTree>
      <p:nvGrpSpPr>
        <p:cNvPr id="1" name="Shape 321"/>
        <p:cNvGrpSpPr/>
        <p:nvPr/>
      </p:nvGrpSpPr>
      <p:grpSpPr>
        <a:xfrm>
          <a:off x="0" y="0"/>
          <a:ext cx="0" cy="0"/>
          <a:chOff x="0" y="0"/>
          <a:chExt cx="0" cy="0"/>
        </a:xfrm>
      </p:grpSpPr>
      <p:sp>
        <p:nvSpPr>
          <p:cNvPr id="322" name="Google Shape;322;p16"/>
          <p:cNvSpPr/>
          <p:nvPr/>
        </p:nvSpPr>
        <p:spPr>
          <a:xfrm>
            <a:off x="-352646" y="-80688"/>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6"/>
          <p:cNvSpPr txBox="1">
            <a:spLocks noGrp="1"/>
          </p:cNvSpPr>
          <p:nvPr>
            <p:ph type="subTitle" idx="1"/>
          </p:nvPr>
        </p:nvSpPr>
        <p:spPr>
          <a:xfrm>
            <a:off x="1812004" y="1256675"/>
            <a:ext cx="3127800" cy="6705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324" name="Google Shape;324;p16"/>
          <p:cNvSpPr txBox="1">
            <a:spLocks noGrp="1"/>
          </p:cNvSpPr>
          <p:nvPr>
            <p:ph type="title" hasCustomPrompt="1"/>
          </p:nvPr>
        </p:nvSpPr>
        <p:spPr>
          <a:xfrm>
            <a:off x="1811999" y="731625"/>
            <a:ext cx="31278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5" name="Google Shape;325;p16"/>
          <p:cNvSpPr txBox="1">
            <a:spLocks noGrp="1"/>
          </p:cNvSpPr>
          <p:nvPr>
            <p:ph type="subTitle" idx="2"/>
          </p:nvPr>
        </p:nvSpPr>
        <p:spPr>
          <a:xfrm>
            <a:off x="1812004" y="2528425"/>
            <a:ext cx="3127800" cy="6705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326" name="Google Shape;326;p16"/>
          <p:cNvSpPr txBox="1">
            <a:spLocks noGrp="1"/>
          </p:cNvSpPr>
          <p:nvPr>
            <p:ph type="title" idx="3" hasCustomPrompt="1"/>
          </p:nvPr>
        </p:nvSpPr>
        <p:spPr>
          <a:xfrm>
            <a:off x="1811999" y="2003375"/>
            <a:ext cx="31278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7" name="Google Shape;327;p16"/>
          <p:cNvSpPr txBox="1">
            <a:spLocks noGrp="1"/>
          </p:cNvSpPr>
          <p:nvPr>
            <p:ph type="subTitle" idx="4"/>
          </p:nvPr>
        </p:nvSpPr>
        <p:spPr>
          <a:xfrm>
            <a:off x="1812004" y="3800175"/>
            <a:ext cx="3127800" cy="6705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328" name="Google Shape;328;p16"/>
          <p:cNvSpPr txBox="1">
            <a:spLocks noGrp="1"/>
          </p:cNvSpPr>
          <p:nvPr>
            <p:ph type="title" idx="5" hasCustomPrompt="1"/>
          </p:nvPr>
        </p:nvSpPr>
        <p:spPr>
          <a:xfrm>
            <a:off x="1811999" y="3275125"/>
            <a:ext cx="31278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329" name="Google Shape;329;p16"/>
          <p:cNvGrpSpPr/>
          <p:nvPr/>
        </p:nvGrpSpPr>
        <p:grpSpPr>
          <a:xfrm rot="10800000">
            <a:off x="1882952" y="535249"/>
            <a:ext cx="2222950" cy="1255025"/>
            <a:chOff x="2256903" y="816487"/>
            <a:chExt cx="4630180" cy="3653639"/>
          </a:xfrm>
        </p:grpSpPr>
        <p:sp>
          <p:nvSpPr>
            <p:cNvPr id="330" name="Google Shape;330;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 name="Google Shape;332;p16"/>
          <p:cNvGrpSpPr/>
          <p:nvPr/>
        </p:nvGrpSpPr>
        <p:grpSpPr>
          <a:xfrm flipH="1">
            <a:off x="1936427" y="1943287"/>
            <a:ext cx="2222950" cy="1255025"/>
            <a:chOff x="2256903" y="816487"/>
            <a:chExt cx="4630180" cy="3653639"/>
          </a:xfrm>
        </p:grpSpPr>
        <p:sp>
          <p:nvSpPr>
            <p:cNvPr id="333" name="Google Shape;333;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35;p16"/>
          <p:cNvGrpSpPr/>
          <p:nvPr/>
        </p:nvGrpSpPr>
        <p:grpSpPr>
          <a:xfrm>
            <a:off x="1936527" y="3284037"/>
            <a:ext cx="2222950" cy="1255025"/>
            <a:chOff x="2256903" y="816487"/>
            <a:chExt cx="4630180" cy="3653639"/>
          </a:xfrm>
        </p:grpSpPr>
        <p:sp>
          <p:nvSpPr>
            <p:cNvPr id="336" name="Google Shape;336;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338;p16"/>
          <p:cNvSpPr/>
          <p:nvPr/>
        </p:nvSpPr>
        <p:spPr>
          <a:xfrm>
            <a:off x="1055349" y="184497"/>
            <a:ext cx="189140" cy="16677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4">
    <p:bg>
      <p:bgPr>
        <a:blipFill>
          <a:blip r:embed="rId2"/>
          <a:stretch>
            <a:fillRect/>
          </a:stretch>
        </a:blipFill>
        <a:effectLst/>
      </p:bgPr>
    </p:bg>
    <p:spTree>
      <p:nvGrpSpPr>
        <p:cNvPr id="1" name="Shape 339"/>
        <p:cNvGrpSpPr/>
        <p:nvPr/>
      </p:nvGrpSpPr>
      <p:grpSpPr>
        <a:xfrm>
          <a:off x="0" y="0"/>
          <a:ext cx="0" cy="0"/>
          <a:chOff x="0" y="0"/>
          <a:chExt cx="0" cy="0"/>
        </a:xfrm>
      </p:grpSpPr>
      <p:sp>
        <p:nvSpPr>
          <p:cNvPr id="340" name="Google Shape;340;p17"/>
          <p:cNvSpPr txBox="1">
            <a:spLocks noGrp="1"/>
          </p:cNvSpPr>
          <p:nvPr>
            <p:ph type="body" idx="1"/>
          </p:nvPr>
        </p:nvSpPr>
        <p:spPr>
          <a:xfrm>
            <a:off x="4419300" y="1685875"/>
            <a:ext cx="3924600" cy="2955900"/>
          </a:xfrm>
          <a:prstGeom prst="rect">
            <a:avLst/>
          </a:prstGeom>
        </p:spPr>
        <p:txBody>
          <a:bodyPr spcFirstLastPara="1" wrap="square" lIns="91425" tIns="91425" rIns="91425" bIns="91425" anchor="t" anchorCtr="0">
            <a:normAutofit/>
          </a:bodyPr>
          <a:lstStyle>
            <a:lvl1pPr marL="457200" lvl="0" indent="-317500" rtl="0">
              <a:lnSpc>
                <a:spcPct val="100000"/>
              </a:lnSpc>
              <a:spcBef>
                <a:spcPts val="0"/>
              </a:spcBef>
              <a:spcAft>
                <a:spcPts val="0"/>
              </a:spcAft>
              <a:buSzPts val="1400"/>
              <a:buChar char="●"/>
              <a:defRPr sz="1400" b="0"/>
            </a:lvl1pPr>
            <a:lvl2pPr marL="914400" lvl="1" indent="-330200" rtl="0">
              <a:lnSpc>
                <a:spcPct val="115000"/>
              </a:lnSpc>
              <a:spcBef>
                <a:spcPts val="0"/>
              </a:spcBef>
              <a:spcAft>
                <a:spcPts val="0"/>
              </a:spcAft>
              <a:buSzPts val="1600"/>
              <a:buChar char="○"/>
              <a:defRPr/>
            </a:lvl2pPr>
            <a:lvl3pPr marL="1371600" lvl="2" indent="-330200" rtl="0">
              <a:lnSpc>
                <a:spcPct val="115000"/>
              </a:lnSpc>
              <a:spcBef>
                <a:spcPts val="1600"/>
              </a:spcBef>
              <a:spcAft>
                <a:spcPts val="0"/>
              </a:spcAft>
              <a:buSzPts val="1600"/>
              <a:buChar char="■"/>
              <a:defRPr/>
            </a:lvl3pPr>
            <a:lvl4pPr marL="1828800" lvl="3" indent="-330200" rtl="0">
              <a:lnSpc>
                <a:spcPct val="115000"/>
              </a:lnSpc>
              <a:spcBef>
                <a:spcPts val="1600"/>
              </a:spcBef>
              <a:spcAft>
                <a:spcPts val="0"/>
              </a:spcAft>
              <a:buSzPts val="1600"/>
              <a:buChar char="●"/>
              <a:defRPr/>
            </a:lvl4pPr>
            <a:lvl5pPr marL="2286000" lvl="4" indent="-330200" rtl="0">
              <a:lnSpc>
                <a:spcPct val="115000"/>
              </a:lnSpc>
              <a:spcBef>
                <a:spcPts val="1600"/>
              </a:spcBef>
              <a:spcAft>
                <a:spcPts val="0"/>
              </a:spcAft>
              <a:buSzPts val="1600"/>
              <a:buChar char="○"/>
              <a:defRPr/>
            </a:lvl5pPr>
            <a:lvl6pPr marL="2743200" lvl="5" indent="-330200" rtl="0">
              <a:lnSpc>
                <a:spcPct val="115000"/>
              </a:lnSpc>
              <a:spcBef>
                <a:spcPts val="1600"/>
              </a:spcBef>
              <a:spcAft>
                <a:spcPts val="0"/>
              </a:spcAft>
              <a:buSzPts val="1600"/>
              <a:buChar char="■"/>
              <a:defRPr/>
            </a:lvl6pPr>
            <a:lvl7pPr marL="3200400" lvl="6" indent="-330200" rtl="0">
              <a:lnSpc>
                <a:spcPct val="115000"/>
              </a:lnSpc>
              <a:spcBef>
                <a:spcPts val="1600"/>
              </a:spcBef>
              <a:spcAft>
                <a:spcPts val="0"/>
              </a:spcAft>
              <a:buSzPts val="1600"/>
              <a:buChar char="●"/>
              <a:defRPr/>
            </a:lvl7pPr>
            <a:lvl8pPr marL="3657600" lvl="7" indent="-330200" rtl="0">
              <a:lnSpc>
                <a:spcPct val="115000"/>
              </a:lnSpc>
              <a:spcBef>
                <a:spcPts val="1600"/>
              </a:spcBef>
              <a:spcAft>
                <a:spcPts val="0"/>
              </a:spcAft>
              <a:buSzPts val="1600"/>
              <a:buChar char="○"/>
              <a:defRPr/>
            </a:lvl8pPr>
            <a:lvl9pPr marL="4114800" lvl="8" indent="-330200" rtl="0">
              <a:lnSpc>
                <a:spcPct val="115000"/>
              </a:lnSpc>
              <a:spcBef>
                <a:spcPts val="1600"/>
              </a:spcBef>
              <a:spcAft>
                <a:spcPts val="1600"/>
              </a:spcAft>
              <a:buSzPts val="1600"/>
              <a:buChar char="■"/>
              <a:defRPr/>
            </a:lvl9pPr>
          </a:lstStyle>
          <a:p>
            <a:endParaRPr/>
          </a:p>
        </p:txBody>
      </p:sp>
      <p:sp>
        <p:nvSpPr>
          <p:cNvPr id="341" name="Google Shape;341;p17"/>
          <p:cNvSpPr txBox="1">
            <a:spLocks noGrp="1"/>
          </p:cNvSpPr>
          <p:nvPr>
            <p:ph type="title"/>
          </p:nvPr>
        </p:nvSpPr>
        <p:spPr>
          <a:xfrm>
            <a:off x="660225" y="382675"/>
            <a:ext cx="7763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 name="Google Shape;342;p17"/>
          <p:cNvSpPr/>
          <p:nvPr/>
        </p:nvSpPr>
        <p:spPr>
          <a:xfrm rot="10800000">
            <a:off x="-5" y="2703384"/>
            <a:ext cx="536006" cy="3301065"/>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7"/>
          <p:cNvSpPr/>
          <p:nvPr/>
        </p:nvSpPr>
        <p:spPr>
          <a:xfrm rot="10800000">
            <a:off x="8120285" y="2346175"/>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7"/>
          <p:cNvSpPr/>
          <p:nvPr/>
        </p:nvSpPr>
        <p:spPr>
          <a:xfrm>
            <a:off x="8510924" y="4222495"/>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345;p17"/>
          <p:cNvGrpSpPr/>
          <p:nvPr/>
        </p:nvGrpSpPr>
        <p:grpSpPr>
          <a:xfrm>
            <a:off x="8142038" y="631550"/>
            <a:ext cx="418775" cy="350302"/>
            <a:chOff x="4259550" y="352000"/>
            <a:chExt cx="418775" cy="350302"/>
          </a:xfrm>
        </p:grpSpPr>
        <p:sp>
          <p:nvSpPr>
            <p:cNvPr id="346" name="Google Shape;346;p17"/>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7"/>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CUSTOM_13">
    <p:bg>
      <p:bgPr>
        <a:blipFill>
          <a:blip r:embed="rId2"/>
          <a:stretch>
            <a:fillRect/>
          </a:stretch>
        </a:blipFill>
        <a:effectLst/>
      </p:bgPr>
    </p:bg>
    <p:spTree>
      <p:nvGrpSpPr>
        <p:cNvPr id="1" name="Shape 349"/>
        <p:cNvGrpSpPr/>
        <p:nvPr/>
      </p:nvGrpSpPr>
      <p:grpSpPr>
        <a:xfrm>
          <a:off x="0" y="0"/>
          <a:ext cx="0" cy="0"/>
          <a:chOff x="0" y="0"/>
          <a:chExt cx="0" cy="0"/>
        </a:xfrm>
      </p:grpSpPr>
      <p:sp>
        <p:nvSpPr>
          <p:cNvPr id="350" name="Google Shape;350;p18"/>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18"/>
          <p:cNvSpPr txBox="1">
            <a:spLocks noGrp="1"/>
          </p:cNvSpPr>
          <p:nvPr>
            <p:ph type="ctrTitle" idx="2"/>
          </p:nvPr>
        </p:nvSpPr>
        <p:spPr>
          <a:xfrm flipH="1">
            <a:off x="1058575" y="3125000"/>
            <a:ext cx="19308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solidFill>
                  <a:schemeClr val="accent4"/>
                </a:solidFill>
              </a:defRPr>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52" name="Google Shape;352;p18"/>
          <p:cNvSpPr txBox="1">
            <a:spLocks noGrp="1"/>
          </p:cNvSpPr>
          <p:nvPr>
            <p:ph type="subTitle" idx="1"/>
          </p:nvPr>
        </p:nvSpPr>
        <p:spPr>
          <a:xfrm flipH="1">
            <a:off x="1058563"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3" name="Google Shape;353;p18"/>
          <p:cNvSpPr txBox="1">
            <a:spLocks noGrp="1"/>
          </p:cNvSpPr>
          <p:nvPr>
            <p:ph type="ctrTitle" idx="3"/>
          </p:nvPr>
        </p:nvSpPr>
        <p:spPr>
          <a:xfrm flipH="1">
            <a:off x="3564500" y="3125000"/>
            <a:ext cx="19308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solidFill>
                  <a:schemeClr val="accent1"/>
                </a:solidFill>
              </a:defRPr>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54" name="Google Shape;354;p18"/>
          <p:cNvSpPr txBox="1">
            <a:spLocks noGrp="1"/>
          </p:cNvSpPr>
          <p:nvPr>
            <p:ph type="subTitle" idx="4"/>
          </p:nvPr>
        </p:nvSpPr>
        <p:spPr>
          <a:xfrm flipH="1">
            <a:off x="3564512"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5" name="Google Shape;355;p18"/>
          <p:cNvSpPr txBox="1">
            <a:spLocks noGrp="1"/>
          </p:cNvSpPr>
          <p:nvPr>
            <p:ph type="ctrTitle" idx="5"/>
          </p:nvPr>
        </p:nvSpPr>
        <p:spPr>
          <a:xfrm flipH="1">
            <a:off x="6062525" y="3125000"/>
            <a:ext cx="19263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solidFill>
                  <a:schemeClr val="accent3"/>
                </a:solidFill>
              </a:defRPr>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56" name="Google Shape;356;p18"/>
          <p:cNvSpPr txBox="1">
            <a:spLocks noGrp="1"/>
          </p:cNvSpPr>
          <p:nvPr>
            <p:ph type="subTitle" idx="6"/>
          </p:nvPr>
        </p:nvSpPr>
        <p:spPr>
          <a:xfrm flipH="1">
            <a:off x="6058013"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7" name="Google Shape;357;p18"/>
          <p:cNvSpPr/>
          <p:nvPr/>
        </p:nvSpPr>
        <p:spPr>
          <a:xfrm rot="10800000" flipH="1">
            <a:off x="8593007" y="1562798"/>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rot="-5400000">
            <a:off x="8498878" y="2260009"/>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rot="-5400000">
            <a:off x="8288733" y="2493071"/>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rot="-5400000">
            <a:off x="-677991" y="201698"/>
            <a:ext cx="1683182" cy="716650"/>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8"/>
          <p:cNvGrpSpPr/>
          <p:nvPr/>
        </p:nvGrpSpPr>
        <p:grpSpPr>
          <a:xfrm rot="10172325" flipH="1">
            <a:off x="162250" y="1074149"/>
            <a:ext cx="306767" cy="476335"/>
            <a:chOff x="4452729" y="352000"/>
            <a:chExt cx="225596" cy="350302"/>
          </a:xfrm>
        </p:grpSpPr>
        <p:sp>
          <p:nvSpPr>
            <p:cNvPr id="362" name="Google Shape;362;p18"/>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18"/>
          <p:cNvSpPr txBox="1">
            <a:spLocks noGrp="1"/>
          </p:cNvSpPr>
          <p:nvPr>
            <p:ph type="title" idx="7" hasCustomPrompt="1"/>
          </p:nvPr>
        </p:nvSpPr>
        <p:spPr>
          <a:xfrm>
            <a:off x="1500475" y="2163625"/>
            <a:ext cx="10470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4"/>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6" name="Google Shape;366;p18"/>
          <p:cNvSpPr txBox="1">
            <a:spLocks noGrp="1"/>
          </p:cNvSpPr>
          <p:nvPr>
            <p:ph type="title" idx="8" hasCustomPrompt="1"/>
          </p:nvPr>
        </p:nvSpPr>
        <p:spPr>
          <a:xfrm>
            <a:off x="4041675" y="2163625"/>
            <a:ext cx="10470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1"/>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7" name="Google Shape;367;p18"/>
          <p:cNvSpPr txBox="1">
            <a:spLocks noGrp="1"/>
          </p:cNvSpPr>
          <p:nvPr>
            <p:ph type="title" idx="9" hasCustomPrompt="1"/>
          </p:nvPr>
        </p:nvSpPr>
        <p:spPr>
          <a:xfrm>
            <a:off x="6499937" y="2163625"/>
            <a:ext cx="10470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3"/>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1">
  <p:cSld name="CUSTOM_4_1">
    <p:bg>
      <p:bgPr>
        <a:blipFill>
          <a:blip r:embed="rId2"/>
          <a:stretch>
            <a:fillRect/>
          </a:stretch>
        </a:blipFill>
        <a:effectLst/>
      </p:bgPr>
    </p:bg>
    <p:spTree>
      <p:nvGrpSpPr>
        <p:cNvPr id="1" name="Shape 368"/>
        <p:cNvGrpSpPr/>
        <p:nvPr/>
      </p:nvGrpSpPr>
      <p:grpSpPr>
        <a:xfrm>
          <a:off x="0" y="0"/>
          <a:ext cx="0" cy="0"/>
          <a:chOff x="0" y="0"/>
          <a:chExt cx="0" cy="0"/>
        </a:xfrm>
      </p:grpSpPr>
      <p:grpSp>
        <p:nvGrpSpPr>
          <p:cNvPr id="369" name="Google Shape;369;p19"/>
          <p:cNvGrpSpPr/>
          <p:nvPr/>
        </p:nvGrpSpPr>
        <p:grpSpPr>
          <a:xfrm>
            <a:off x="2606003" y="545002"/>
            <a:ext cx="3887739" cy="2848111"/>
            <a:chOff x="2862041" y="521294"/>
            <a:chExt cx="3419897" cy="2848111"/>
          </a:xfrm>
        </p:grpSpPr>
        <p:grpSp>
          <p:nvGrpSpPr>
            <p:cNvPr id="370" name="Google Shape;370;p19"/>
            <p:cNvGrpSpPr/>
            <p:nvPr/>
          </p:nvGrpSpPr>
          <p:grpSpPr>
            <a:xfrm>
              <a:off x="2862041" y="799915"/>
              <a:ext cx="3419897" cy="2569490"/>
              <a:chOff x="4696250" y="3980150"/>
              <a:chExt cx="1525650" cy="1146275"/>
            </a:xfrm>
          </p:grpSpPr>
          <p:sp>
            <p:nvSpPr>
              <p:cNvPr id="371" name="Google Shape;371;p19"/>
              <p:cNvSpPr/>
              <p:nvPr/>
            </p:nvSpPr>
            <p:spPr>
              <a:xfrm>
                <a:off x="4709325" y="3987125"/>
                <a:ext cx="1503850" cy="1131650"/>
              </a:xfrm>
              <a:custGeom>
                <a:avLst/>
                <a:gdLst/>
                <a:ahLst/>
                <a:cxnLst/>
                <a:rect l="l" t="t" r="r" b="b"/>
                <a:pathLst>
                  <a:path w="60154" h="45266" extrusionOk="0">
                    <a:moveTo>
                      <a:pt x="35770" y="0"/>
                    </a:moveTo>
                    <a:cubicBezTo>
                      <a:pt x="33608" y="0"/>
                      <a:pt x="21525" y="487"/>
                      <a:pt x="18796" y="880"/>
                    </a:cubicBezTo>
                    <a:cubicBezTo>
                      <a:pt x="15979" y="1285"/>
                      <a:pt x="1040" y="1285"/>
                      <a:pt x="663" y="1313"/>
                    </a:cubicBezTo>
                    <a:cubicBezTo>
                      <a:pt x="663" y="1313"/>
                      <a:pt x="21" y="39657"/>
                      <a:pt x="7" y="41861"/>
                    </a:cubicBezTo>
                    <a:cubicBezTo>
                      <a:pt x="1" y="42895"/>
                      <a:pt x="464" y="43171"/>
                      <a:pt x="961" y="43171"/>
                    </a:cubicBezTo>
                    <a:cubicBezTo>
                      <a:pt x="1530" y="43171"/>
                      <a:pt x="2141" y="42810"/>
                      <a:pt x="2142" y="42810"/>
                    </a:cubicBezTo>
                    <a:lnTo>
                      <a:pt x="2142" y="42810"/>
                    </a:lnTo>
                    <a:lnTo>
                      <a:pt x="1374" y="45251"/>
                    </a:lnTo>
                    <a:cubicBezTo>
                      <a:pt x="1374" y="45251"/>
                      <a:pt x="2679" y="45265"/>
                      <a:pt x="4452" y="45265"/>
                    </a:cubicBezTo>
                    <a:cubicBezTo>
                      <a:pt x="7898" y="45265"/>
                      <a:pt x="13113" y="45211"/>
                      <a:pt x="13942" y="44888"/>
                    </a:cubicBezTo>
                    <a:cubicBezTo>
                      <a:pt x="15197" y="44386"/>
                      <a:pt x="31936" y="44763"/>
                      <a:pt x="35046" y="44344"/>
                    </a:cubicBezTo>
                    <a:cubicBezTo>
                      <a:pt x="38129" y="43926"/>
                      <a:pt x="60154" y="43926"/>
                      <a:pt x="60154" y="43926"/>
                    </a:cubicBezTo>
                    <a:lnTo>
                      <a:pt x="59917" y="41624"/>
                    </a:lnTo>
                    <a:cubicBezTo>
                      <a:pt x="59917" y="41624"/>
                      <a:pt x="59735" y="32962"/>
                      <a:pt x="59666" y="30535"/>
                    </a:cubicBezTo>
                    <a:cubicBezTo>
                      <a:pt x="59596" y="28108"/>
                      <a:pt x="58801" y="2136"/>
                      <a:pt x="58801" y="2136"/>
                    </a:cubicBezTo>
                    <a:lnTo>
                      <a:pt x="56820" y="1647"/>
                    </a:lnTo>
                    <a:lnTo>
                      <a:pt x="56499" y="755"/>
                    </a:lnTo>
                    <a:cubicBezTo>
                      <a:pt x="56499" y="755"/>
                      <a:pt x="50543" y="308"/>
                      <a:pt x="49525" y="239"/>
                    </a:cubicBezTo>
                    <a:cubicBezTo>
                      <a:pt x="48521" y="169"/>
                      <a:pt x="37571" y="43"/>
                      <a:pt x="35925" y="2"/>
                    </a:cubicBezTo>
                    <a:cubicBezTo>
                      <a:pt x="35881" y="1"/>
                      <a:pt x="35829" y="0"/>
                      <a:pt x="357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4696250" y="3980150"/>
                <a:ext cx="1459750" cy="1096075"/>
              </a:xfrm>
              <a:custGeom>
                <a:avLst/>
                <a:gdLst/>
                <a:ahLst/>
                <a:cxnLst/>
                <a:rect l="l" t="t" r="r" b="b"/>
                <a:pathLst>
                  <a:path w="58390" h="43843" extrusionOk="0">
                    <a:moveTo>
                      <a:pt x="35122" y="602"/>
                    </a:moveTo>
                    <a:cubicBezTo>
                      <a:pt x="36655" y="602"/>
                      <a:pt x="38189" y="627"/>
                      <a:pt x="39726" y="685"/>
                    </a:cubicBezTo>
                    <a:cubicBezTo>
                      <a:pt x="41880" y="774"/>
                      <a:pt x="44007" y="801"/>
                      <a:pt x="46142" y="801"/>
                    </a:cubicBezTo>
                    <a:cubicBezTo>
                      <a:pt x="46676" y="801"/>
                      <a:pt x="47211" y="799"/>
                      <a:pt x="47747" y="797"/>
                    </a:cubicBezTo>
                    <a:cubicBezTo>
                      <a:pt x="47948" y="792"/>
                      <a:pt x="48149" y="790"/>
                      <a:pt x="48350" y="790"/>
                    </a:cubicBezTo>
                    <a:cubicBezTo>
                      <a:pt x="49492" y="790"/>
                      <a:pt x="50613" y="855"/>
                      <a:pt x="51764" y="950"/>
                    </a:cubicBezTo>
                    <a:cubicBezTo>
                      <a:pt x="52503" y="1006"/>
                      <a:pt x="53256" y="1076"/>
                      <a:pt x="54009" y="1145"/>
                    </a:cubicBezTo>
                    <a:cubicBezTo>
                      <a:pt x="54372" y="1173"/>
                      <a:pt x="54763" y="1215"/>
                      <a:pt x="55125" y="1229"/>
                    </a:cubicBezTo>
                    <a:cubicBezTo>
                      <a:pt x="55160" y="1230"/>
                      <a:pt x="55199" y="1231"/>
                      <a:pt x="55242" y="1231"/>
                    </a:cubicBezTo>
                    <a:cubicBezTo>
                      <a:pt x="55383" y="1231"/>
                      <a:pt x="55565" y="1225"/>
                      <a:pt x="55751" y="1225"/>
                    </a:cubicBezTo>
                    <a:cubicBezTo>
                      <a:pt x="56056" y="1225"/>
                      <a:pt x="56371" y="1241"/>
                      <a:pt x="56534" y="1327"/>
                    </a:cubicBezTo>
                    <a:cubicBezTo>
                      <a:pt x="57064" y="1606"/>
                      <a:pt x="56980" y="2847"/>
                      <a:pt x="56994" y="3279"/>
                    </a:cubicBezTo>
                    <a:cubicBezTo>
                      <a:pt x="56994" y="4116"/>
                      <a:pt x="57008" y="4939"/>
                      <a:pt x="57022" y="5776"/>
                    </a:cubicBezTo>
                    <a:cubicBezTo>
                      <a:pt x="57036" y="7366"/>
                      <a:pt x="57078" y="8957"/>
                      <a:pt x="57120" y="10533"/>
                    </a:cubicBezTo>
                    <a:cubicBezTo>
                      <a:pt x="57190" y="13783"/>
                      <a:pt x="57246" y="17019"/>
                      <a:pt x="57343" y="20269"/>
                    </a:cubicBezTo>
                    <a:cubicBezTo>
                      <a:pt x="57522" y="27439"/>
                      <a:pt x="57728" y="34608"/>
                      <a:pt x="57787" y="41792"/>
                    </a:cubicBezTo>
                    <a:lnTo>
                      <a:pt x="57787" y="41792"/>
                    </a:lnTo>
                    <a:cubicBezTo>
                      <a:pt x="42918" y="42486"/>
                      <a:pt x="28022" y="42296"/>
                      <a:pt x="13140" y="42698"/>
                    </a:cubicBezTo>
                    <a:cubicBezTo>
                      <a:pt x="8992" y="42823"/>
                      <a:pt x="4857" y="43002"/>
                      <a:pt x="709" y="43236"/>
                    </a:cubicBezTo>
                    <a:lnTo>
                      <a:pt x="709" y="43236"/>
                    </a:lnTo>
                    <a:cubicBezTo>
                      <a:pt x="534" y="29454"/>
                      <a:pt x="726" y="15671"/>
                      <a:pt x="1272" y="1903"/>
                    </a:cubicBezTo>
                    <a:lnTo>
                      <a:pt x="1272" y="1903"/>
                    </a:lnTo>
                    <a:cubicBezTo>
                      <a:pt x="7832" y="1671"/>
                      <a:pt x="14405" y="1516"/>
                      <a:pt x="20951" y="1117"/>
                    </a:cubicBezTo>
                    <a:cubicBezTo>
                      <a:pt x="25681" y="844"/>
                      <a:pt x="30394" y="602"/>
                      <a:pt x="35122" y="602"/>
                    </a:cubicBezTo>
                    <a:close/>
                    <a:moveTo>
                      <a:pt x="34303" y="1"/>
                    </a:moveTo>
                    <a:cubicBezTo>
                      <a:pt x="34214" y="1"/>
                      <a:pt x="34124" y="1"/>
                      <a:pt x="34035" y="2"/>
                    </a:cubicBezTo>
                    <a:cubicBezTo>
                      <a:pt x="30855" y="2"/>
                      <a:pt x="27661" y="141"/>
                      <a:pt x="24494" y="336"/>
                    </a:cubicBezTo>
                    <a:cubicBezTo>
                      <a:pt x="16683" y="783"/>
                      <a:pt x="8858" y="1062"/>
                      <a:pt x="1047" y="1327"/>
                    </a:cubicBezTo>
                    <a:cubicBezTo>
                      <a:pt x="879" y="1327"/>
                      <a:pt x="740" y="1466"/>
                      <a:pt x="740" y="1620"/>
                    </a:cubicBezTo>
                    <a:cubicBezTo>
                      <a:pt x="182" y="15554"/>
                      <a:pt x="0" y="29517"/>
                      <a:pt x="168" y="43451"/>
                    </a:cubicBezTo>
                    <a:cubicBezTo>
                      <a:pt x="144" y="43599"/>
                      <a:pt x="238" y="43684"/>
                      <a:pt x="354" y="43706"/>
                    </a:cubicBezTo>
                    <a:lnTo>
                      <a:pt x="354" y="43706"/>
                    </a:lnTo>
                    <a:cubicBezTo>
                      <a:pt x="396" y="43785"/>
                      <a:pt x="474" y="43842"/>
                      <a:pt x="587" y="43842"/>
                    </a:cubicBezTo>
                    <a:cubicBezTo>
                      <a:pt x="592" y="43842"/>
                      <a:pt x="596" y="43842"/>
                      <a:pt x="600" y="43842"/>
                    </a:cubicBezTo>
                    <a:cubicBezTo>
                      <a:pt x="15567" y="42935"/>
                      <a:pt x="30576" y="43103"/>
                      <a:pt x="45557" y="42796"/>
                    </a:cubicBezTo>
                    <a:cubicBezTo>
                      <a:pt x="49741" y="42698"/>
                      <a:pt x="53926" y="42559"/>
                      <a:pt x="58096" y="42377"/>
                    </a:cubicBezTo>
                    <a:cubicBezTo>
                      <a:pt x="58250" y="42377"/>
                      <a:pt x="58389" y="42252"/>
                      <a:pt x="58389" y="42071"/>
                    </a:cubicBezTo>
                    <a:cubicBezTo>
                      <a:pt x="58334" y="35347"/>
                      <a:pt x="58166" y="28610"/>
                      <a:pt x="57985" y="21901"/>
                    </a:cubicBezTo>
                    <a:cubicBezTo>
                      <a:pt x="57901" y="18539"/>
                      <a:pt x="57817" y="15192"/>
                      <a:pt x="57748" y="11830"/>
                    </a:cubicBezTo>
                    <a:cubicBezTo>
                      <a:pt x="57678" y="8622"/>
                      <a:pt x="57720" y="5386"/>
                      <a:pt x="57552" y="2205"/>
                    </a:cubicBezTo>
                    <a:cubicBezTo>
                      <a:pt x="57497" y="1229"/>
                      <a:pt x="57497" y="825"/>
                      <a:pt x="56423" y="755"/>
                    </a:cubicBezTo>
                    <a:cubicBezTo>
                      <a:pt x="54763" y="643"/>
                      <a:pt x="53117" y="490"/>
                      <a:pt x="51471" y="350"/>
                    </a:cubicBezTo>
                    <a:cubicBezTo>
                      <a:pt x="50291" y="259"/>
                      <a:pt x="49116" y="234"/>
                      <a:pt x="47942" y="234"/>
                    </a:cubicBezTo>
                    <a:cubicBezTo>
                      <a:pt x="46570" y="234"/>
                      <a:pt x="45199" y="268"/>
                      <a:pt x="43822" y="268"/>
                    </a:cubicBezTo>
                    <a:cubicBezTo>
                      <a:pt x="43689" y="268"/>
                      <a:pt x="43556" y="267"/>
                      <a:pt x="43422" y="267"/>
                    </a:cubicBezTo>
                    <a:cubicBezTo>
                      <a:pt x="40373" y="226"/>
                      <a:pt x="37351" y="1"/>
                      <a:pt x="34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4736350" y="4027550"/>
                <a:ext cx="1485550" cy="1098875"/>
              </a:xfrm>
              <a:custGeom>
                <a:avLst/>
                <a:gdLst/>
                <a:ahLst/>
                <a:cxnLst/>
                <a:rect l="l" t="t" r="r" b="b"/>
                <a:pathLst>
                  <a:path w="59422" h="43955" extrusionOk="0">
                    <a:moveTo>
                      <a:pt x="56133" y="0"/>
                    </a:moveTo>
                    <a:cubicBezTo>
                      <a:pt x="55797" y="0"/>
                      <a:pt x="55642" y="521"/>
                      <a:pt x="56018" y="588"/>
                    </a:cubicBezTo>
                    <a:cubicBezTo>
                      <a:pt x="56509" y="662"/>
                      <a:pt x="56988" y="736"/>
                      <a:pt x="57476" y="809"/>
                    </a:cubicBezTo>
                    <a:lnTo>
                      <a:pt x="57476" y="809"/>
                    </a:lnTo>
                    <a:cubicBezTo>
                      <a:pt x="57824" y="12401"/>
                      <a:pt x="58252" y="23965"/>
                      <a:pt x="58487" y="35544"/>
                    </a:cubicBezTo>
                    <a:cubicBezTo>
                      <a:pt x="58541" y="37756"/>
                      <a:pt x="58530" y="39943"/>
                      <a:pt x="58781" y="42153"/>
                    </a:cubicBezTo>
                    <a:lnTo>
                      <a:pt x="58781" y="42153"/>
                    </a:lnTo>
                    <a:cubicBezTo>
                      <a:pt x="58710" y="42162"/>
                      <a:pt x="58637" y="42166"/>
                      <a:pt x="58562" y="42166"/>
                    </a:cubicBezTo>
                    <a:cubicBezTo>
                      <a:pt x="58218" y="42166"/>
                      <a:pt x="57847" y="42086"/>
                      <a:pt x="57552" y="42058"/>
                    </a:cubicBezTo>
                    <a:cubicBezTo>
                      <a:pt x="56716" y="41988"/>
                      <a:pt x="55865" y="42016"/>
                      <a:pt x="55000" y="41988"/>
                    </a:cubicBezTo>
                    <a:cubicBezTo>
                      <a:pt x="53856" y="41972"/>
                      <a:pt x="52712" y="41965"/>
                      <a:pt x="51568" y="41965"/>
                    </a:cubicBezTo>
                    <a:cubicBezTo>
                      <a:pt x="50759" y="41965"/>
                      <a:pt x="49950" y="41968"/>
                      <a:pt x="49141" y="41974"/>
                    </a:cubicBezTo>
                    <a:cubicBezTo>
                      <a:pt x="45166" y="42030"/>
                      <a:pt x="41233" y="42295"/>
                      <a:pt x="37257" y="42462"/>
                    </a:cubicBezTo>
                    <a:cubicBezTo>
                      <a:pt x="35961" y="42522"/>
                      <a:pt x="34664" y="42539"/>
                      <a:pt x="33367" y="42539"/>
                    </a:cubicBezTo>
                    <a:cubicBezTo>
                      <a:pt x="31538" y="42539"/>
                      <a:pt x="29709" y="42505"/>
                      <a:pt x="27877" y="42505"/>
                    </a:cubicBezTo>
                    <a:cubicBezTo>
                      <a:pt x="27052" y="42505"/>
                      <a:pt x="26227" y="42512"/>
                      <a:pt x="25401" y="42532"/>
                    </a:cubicBezTo>
                    <a:cubicBezTo>
                      <a:pt x="21481" y="42616"/>
                      <a:pt x="17548" y="42825"/>
                      <a:pt x="13614" y="43020"/>
                    </a:cubicBezTo>
                    <a:cubicBezTo>
                      <a:pt x="9278" y="43224"/>
                      <a:pt x="4941" y="43415"/>
                      <a:pt x="617" y="43424"/>
                    </a:cubicBezTo>
                    <a:lnTo>
                      <a:pt x="617" y="43424"/>
                    </a:lnTo>
                    <a:cubicBezTo>
                      <a:pt x="703" y="42914"/>
                      <a:pt x="800" y="42397"/>
                      <a:pt x="879" y="41890"/>
                    </a:cubicBezTo>
                    <a:cubicBezTo>
                      <a:pt x="947" y="41627"/>
                      <a:pt x="762" y="41467"/>
                      <a:pt x="594" y="41467"/>
                    </a:cubicBezTo>
                    <a:cubicBezTo>
                      <a:pt x="486" y="41467"/>
                      <a:pt x="385" y="41534"/>
                      <a:pt x="363" y="41681"/>
                    </a:cubicBezTo>
                    <a:cubicBezTo>
                      <a:pt x="252" y="42309"/>
                      <a:pt x="140" y="42950"/>
                      <a:pt x="28" y="43578"/>
                    </a:cubicBezTo>
                    <a:cubicBezTo>
                      <a:pt x="0" y="43773"/>
                      <a:pt x="112" y="43955"/>
                      <a:pt x="307" y="43955"/>
                    </a:cubicBezTo>
                    <a:cubicBezTo>
                      <a:pt x="8300" y="43927"/>
                      <a:pt x="16251" y="43327"/>
                      <a:pt x="24229" y="43090"/>
                    </a:cubicBezTo>
                    <a:cubicBezTo>
                      <a:pt x="25440" y="43056"/>
                      <a:pt x="26649" y="43047"/>
                      <a:pt x="27857" y="43047"/>
                    </a:cubicBezTo>
                    <a:cubicBezTo>
                      <a:pt x="29450" y="43047"/>
                      <a:pt x="31040" y="43063"/>
                      <a:pt x="32629" y="43063"/>
                    </a:cubicBezTo>
                    <a:cubicBezTo>
                      <a:pt x="33834" y="43063"/>
                      <a:pt x="35037" y="43054"/>
                      <a:pt x="36239" y="43020"/>
                    </a:cubicBezTo>
                    <a:cubicBezTo>
                      <a:pt x="40200" y="42936"/>
                      <a:pt x="44162" y="42588"/>
                      <a:pt x="48137" y="42518"/>
                    </a:cubicBezTo>
                    <a:cubicBezTo>
                      <a:pt x="49253" y="42497"/>
                      <a:pt x="50372" y="42487"/>
                      <a:pt x="51492" y="42487"/>
                    </a:cubicBezTo>
                    <a:cubicBezTo>
                      <a:pt x="52611" y="42487"/>
                      <a:pt x="53731" y="42497"/>
                      <a:pt x="54846" y="42518"/>
                    </a:cubicBezTo>
                    <a:cubicBezTo>
                      <a:pt x="55767" y="42532"/>
                      <a:pt x="56716" y="42518"/>
                      <a:pt x="57636" y="42602"/>
                    </a:cubicBezTo>
                    <a:cubicBezTo>
                      <a:pt x="57950" y="42629"/>
                      <a:pt x="58311" y="42696"/>
                      <a:pt x="58650" y="42696"/>
                    </a:cubicBezTo>
                    <a:cubicBezTo>
                      <a:pt x="58839" y="42696"/>
                      <a:pt x="59020" y="42675"/>
                      <a:pt x="59184" y="42616"/>
                    </a:cubicBezTo>
                    <a:cubicBezTo>
                      <a:pt x="59296" y="42588"/>
                      <a:pt x="59422" y="42462"/>
                      <a:pt x="59394" y="42337"/>
                    </a:cubicBezTo>
                    <a:cubicBezTo>
                      <a:pt x="59171" y="40481"/>
                      <a:pt x="59143" y="38612"/>
                      <a:pt x="59101" y="36729"/>
                    </a:cubicBezTo>
                    <a:cubicBezTo>
                      <a:pt x="59045" y="33828"/>
                      <a:pt x="58975" y="30955"/>
                      <a:pt x="58892" y="28067"/>
                    </a:cubicBezTo>
                    <a:cubicBezTo>
                      <a:pt x="58738" y="22237"/>
                      <a:pt x="58543" y="16434"/>
                      <a:pt x="58348" y="10604"/>
                    </a:cubicBezTo>
                    <a:cubicBezTo>
                      <a:pt x="58250" y="7256"/>
                      <a:pt x="58138" y="3894"/>
                      <a:pt x="58041" y="547"/>
                    </a:cubicBezTo>
                    <a:cubicBezTo>
                      <a:pt x="58041" y="421"/>
                      <a:pt x="57957" y="282"/>
                      <a:pt x="57831" y="268"/>
                    </a:cubicBezTo>
                    <a:cubicBezTo>
                      <a:pt x="57273" y="184"/>
                      <a:pt x="56730" y="100"/>
                      <a:pt x="56172" y="3"/>
                    </a:cubicBezTo>
                    <a:cubicBezTo>
                      <a:pt x="56158" y="1"/>
                      <a:pt x="56146" y="0"/>
                      <a:pt x="56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9"/>
            <p:cNvGrpSpPr/>
            <p:nvPr/>
          </p:nvGrpSpPr>
          <p:grpSpPr>
            <a:xfrm>
              <a:off x="3034125" y="521294"/>
              <a:ext cx="2955000" cy="853713"/>
              <a:chOff x="3034125" y="521294"/>
              <a:chExt cx="2955000" cy="853713"/>
            </a:xfrm>
          </p:grpSpPr>
          <p:grpSp>
            <p:nvGrpSpPr>
              <p:cNvPr id="375" name="Google Shape;375;p19"/>
              <p:cNvGrpSpPr/>
              <p:nvPr/>
            </p:nvGrpSpPr>
            <p:grpSpPr>
              <a:xfrm>
                <a:off x="3034125" y="970175"/>
                <a:ext cx="854375" cy="100200"/>
                <a:chOff x="4983250" y="2368850"/>
                <a:chExt cx="854375" cy="100200"/>
              </a:xfrm>
            </p:grpSpPr>
            <p:sp>
              <p:nvSpPr>
                <p:cNvPr id="376" name="Google Shape;376;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9"/>
                <p:cNvSpPr/>
                <p:nvPr/>
              </p:nvSpPr>
              <p:spPr>
                <a:xfrm>
                  <a:off x="5731225" y="2379075"/>
                  <a:ext cx="106400" cy="89975"/>
                </a:xfrm>
                <a:custGeom>
                  <a:avLst/>
                  <a:gdLst/>
                  <a:ahLst/>
                  <a:cxnLst/>
                  <a:rect l="l" t="t" r="r" b="b"/>
                  <a:pathLst>
                    <a:path w="4256" h="3599" extrusionOk="0">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19"/>
              <p:cNvGrpSpPr/>
              <p:nvPr/>
            </p:nvGrpSpPr>
            <p:grpSpPr>
              <a:xfrm>
                <a:off x="3938100" y="988225"/>
                <a:ext cx="854375" cy="100200"/>
                <a:chOff x="4983250" y="2368850"/>
                <a:chExt cx="854375" cy="100200"/>
              </a:xfrm>
            </p:grpSpPr>
            <p:sp>
              <p:nvSpPr>
                <p:cNvPr id="383" name="Google Shape;383;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9"/>
                <p:cNvSpPr/>
                <p:nvPr/>
              </p:nvSpPr>
              <p:spPr>
                <a:xfrm>
                  <a:off x="5731225" y="2379075"/>
                  <a:ext cx="106400" cy="89975"/>
                </a:xfrm>
                <a:custGeom>
                  <a:avLst/>
                  <a:gdLst/>
                  <a:ahLst/>
                  <a:cxnLst/>
                  <a:rect l="l" t="t" r="r" b="b"/>
                  <a:pathLst>
                    <a:path w="4256" h="3599" extrusionOk="0">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19"/>
              <p:cNvGrpSpPr/>
              <p:nvPr/>
            </p:nvGrpSpPr>
            <p:grpSpPr>
              <a:xfrm>
                <a:off x="4842075" y="988225"/>
                <a:ext cx="696400" cy="98000"/>
                <a:chOff x="4983250" y="2368850"/>
                <a:chExt cx="696400" cy="98000"/>
              </a:xfrm>
            </p:grpSpPr>
            <p:sp>
              <p:nvSpPr>
                <p:cNvPr id="390" name="Google Shape;390;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 name="Google Shape;395;p19"/>
              <p:cNvGrpSpPr/>
              <p:nvPr/>
            </p:nvGrpSpPr>
            <p:grpSpPr>
              <a:xfrm>
                <a:off x="5588075" y="989325"/>
                <a:ext cx="401050" cy="92325"/>
                <a:chOff x="4983250" y="2368850"/>
                <a:chExt cx="401050" cy="92325"/>
              </a:xfrm>
            </p:grpSpPr>
            <p:sp>
              <p:nvSpPr>
                <p:cNvPr id="396" name="Google Shape;396;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19"/>
              <p:cNvSpPr/>
              <p:nvPr/>
            </p:nvSpPr>
            <p:spPr>
              <a:xfrm>
                <a:off x="5385931" y="521294"/>
                <a:ext cx="589429" cy="853713"/>
              </a:xfrm>
              <a:custGeom>
                <a:avLst/>
                <a:gdLst/>
                <a:ahLst/>
                <a:cxnLst/>
                <a:rect l="l" t="t" r="r" b="b"/>
                <a:pathLst>
                  <a:path w="10518" h="15234" extrusionOk="0">
                    <a:moveTo>
                      <a:pt x="7210" y="394"/>
                    </a:moveTo>
                    <a:cubicBezTo>
                      <a:pt x="7924" y="394"/>
                      <a:pt x="8677" y="836"/>
                      <a:pt x="9109" y="1201"/>
                    </a:cubicBezTo>
                    <a:cubicBezTo>
                      <a:pt x="9611" y="1620"/>
                      <a:pt x="9736" y="2066"/>
                      <a:pt x="9625" y="2624"/>
                    </a:cubicBezTo>
                    <a:cubicBezTo>
                      <a:pt x="9736" y="1829"/>
                      <a:pt x="9346" y="1480"/>
                      <a:pt x="8844" y="1131"/>
                    </a:cubicBezTo>
                    <a:cubicBezTo>
                      <a:pt x="8286" y="741"/>
                      <a:pt x="7742" y="532"/>
                      <a:pt x="7239" y="532"/>
                    </a:cubicBezTo>
                    <a:cubicBezTo>
                      <a:pt x="6947" y="532"/>
                      <a:pt x="6668" y="601"/>
                      <a:pt x="6403" y="741"/>
                    </a:cubicBezTo>
                    <a:cubicBezTo>
                      <a:pt x="6040" y="950"/>
                      <a:pt x="5691" y="1355"/>
                      <a:pt x="5370" y="1815"/>
                    </a:cubicBezTo>
                    <a:cubicBezTo>
                      <a:pt x="5635" y="1410"/>
                      <a:pt x="5928" y="1048"/>
                      <a:pt x="6235" y="769"/>
                    </a:cubicBezTo>
                    <a:cubicBezTo>
                      <a:pt x="6523" y="499"/>
                      <a:pt x="6862" y="394"/>
                      <a:pt x="7210" y="394"/>
                    </a:cubicBezTo>
                    <a:close/>
                    <a:moveTo>
                      <a:pt x="4115" y="7199"/>
                    </a:moveTo>
                    <a:lnTo>
                      <a:pt x="4115" y="7199"/>
                    </a:lnTo>
                    <a:cubicBezTo>
                      <a:pt x="3724" y="7897"/>
                      <a:pt x="3404" y="8580"/>
                      <a:pt x="3139" y="9277"/>
                    </a:cubicBezTo>
                    <a:lnTo>
                      <a:pt x="3125" y="9319"/>
                    </a:lnTo>
                    <a:cubicBezTo>
                      <a:pt x="2832" y="10114"/>
                      <a:pt x="2525" y="10882"/>
                      <a:pt x="3153" y="11621"/>
                    </a:cubicBezTo>
                    <a:cubicBezTo>
                      <a:pt x="3369" y="11862"/>
                      <a:pt x="3909" y="12176"/>
                      <a:pt x="4322" y="12176"/>
                    </a:cubicBezTo>
                    <a:cubicBezTo>
                      <a:pt x="4387" y="12176"/>
                      <a:pt x="4449" y="12168"/>
                      <a:pt x="4506" y="12151"/>
                    </a:cubicBezTo>
                    <a:cubicBezTo>
                      <a:pt x="4924" y="12025"/>
                      <a:pt x="5273" y="11732"/>
                      <a:pt x="5552" y="11370"/>
                    </a:cubicBezTo>
                    <a:lnTo>
                      <a:pt x="5552" y="11370"/>
                    </a:lnTo>
                    <a:cubicBezTo>
                      <a:pt x="5259" y="11872"/>
                      <a:pt x="5008" y="12207"/>
                      <a:pt x="4575" y="12249"/>
                    </a:cubicBezTo>
                    <a:cubicBezTo>
                      <a:pt x="4534" y="12254"/>
                      <a:pt x="4491" y="12256"/>
                      <a:pt x="4447" y="12256"/>
                    </a:cubicBezTo>
                    <a:cubicBezTo>
                      <a:pt x="3900" y="12256"/>
                      <a:pt x="3185" y="11872"/>
                      <a:pt x="2901" y="11523"/>
                    </a:cubicBezTo>
                    <a:cubicBezTo>
                      <a:pt x="2232" y="10686"/>
                      <a:pt x="3334" y="8552"/>
                      <a:pt x="4115" y="7199"/>
                    </a:cubicBezTo>
                    <a:close/>
                    <a:moveTo>
                      <a:pt x="2343" y="7157"/>
                    </a:moveTo>
                    <a:lnTo>
                      <a:pt x="2343" y="7157"/>
                    </a:lnTo>
                    <a:cubicBezTo>
                      <a:pt x="2148" y="7562"/>
                      <a:pt x="1953" y="7966"/>
                      <a:pt x="1800" y="8371"/>
                    </a:cubicBezTo>
                    <a:lnTo>
                      <a:pt x="1674" y="8650"/>
                    </a:lnTo>
                    <a:cubicBezTo>
                      <a:pt x="977" y="10198"/>
                      <a:pt x="112" y="12109"/>
                      <a:pt x="1018" y="13350"/>
                    </a:cubicBezTo>
                    <a:cubicBezTo>
                      <a:pt x="1437" y="13922"/>
                      <a:pt x="2120" y="14257"/>
                      <a:pt x="2650" y="14480"/>
                    </a:cubicBezTo>
                    <a:cubicBezTo>
                      <a:pt x="2991" y="14622"/>
                      <a:pt x="3358" y="14734"/>
                      <a:pt x="3740" y="14734"/>
                    </a:cubicBezTo>
                    <a:cubicBezTo>
                      <a:pt x="4372" y="14734"/>
                      <a:pt x="5044" y="14426"/>
                      <a:pt x="5705" y="13434"/>
                    </a:cubicBezTo>
                    <a:cubicBezTo>
                      <a:pt x="6416" y="12374"/>
                      <a:pt x="7058" y="11202"/>
                      <a:pt x="7644" y="9933"/>
                    </a:cubicBezTo>
                    <a:lnTo>
                      <a:pt x="7644" y="9933"/>
                    </a:lnTo>
                    <a:cubicBezTo>
                      <a:pt x="6891" y="11621"/>
                      <a:pt x="6110" y="12988"/>
                      <a:pt x="5273" y="14048"/>
                    </a:cubicBezTo>
                    <a:cubicBezTo>
                      <a:pt x="4798" y="14659"/>
                      <a:pt x="4290" y="14866"/>
                      <a:pt x="3784" y="14866"/>
                    </a:cubicBezTo>
                    <a:cubicBezTo>
                      <a:pt x="3307" y="14866"/>
                      <a:pt x="2831" y="14683"/>
                      <a:pt x="2385" y="14480"/>
                    </a:cubicBezTo>
                    <a:cubicBezTo>
                      <a:pt x="1451" y="14062"/>
                      <a:pt x="419" y="13392"/>
                      <a:pt x="600" y="11816"/>
                    </a:cubicBezTo>
                    <a:cubicBezTo>
                      <a:pt x="767" y="10338"/>
                      <a:pt x="1576" y="8678"/>
                      <a:pt x="2343" y="7157"/>
                    </a:cubicBezTo>
                    <a:close/>
                    <a:moveTo>
                      <a:pt x="7221" y="0"/>
                    </a:moveTo>
                    <a:cubicBezTo>
                      <a:pt x="6794" y="0"/>
                      <a:pt x="6369" y="129"/>
                      <a:pt x="5998" y="462"/>
                    </a:cubicBezTo>
                    <a:cubicBezTo>
                      <a:pt x="5426" y="1006"/>
                      <a:pt x="4924" y="1843"/>
                      <a:pt x="4464" y="2596"/>
                    </a:cubicBezTo>
                    <a:cubicBezTo>
                      <a:pt x="4366" y="2763"/>
                      <a:pt x="4254" y="2945"/>
                      <a:pt x="4157" y="3098"/>
                    </a:cubicBezTo>
                    <a:cubicBezTo>
                      <a:pt x="3557" y="4061"/>
                      <a:pt x="2985" y="5079"/>
                      <a:pt x="2441" y="6125"/>
                    </a:cubicBezTo>
                    <a:lnTo>
                      <a:pt x="2204" y="6599"/>
                    </a:lnTo>
                    <a:cubicBezTo>
                      <a:pt x="1367" y="8245"/>
                      <a:pt x="405" y="10086"/>
                      <a:pt x="209" y="11760"/>
                    </a:cubicBezTo>
                    <a:cubicBezTo>
                      <a:pt x="0" y="13602"/>
                      <a:pt x="1256" y="14383"/>
                      <a:pt x="2218" y="14815"/>
                    </a:cubicBezTo>
                    <a:cubicBezTo>
                      <a:pt x="2581" y="14969"/>
                      <a:pt x="3139" y="15234"/>
                      <a:pt x="3752" y="15234"/>
                    </a:cubicBezTo>
                    <a:cubicBezTo>
                      <a:pt x="4352" y="15234"/>
                      <a:pt x="4980" y="15010"/>
                      <a:pt x="5552" y="14257"/>
                    </a:cubicBezTo>
                    <a:cubicBezTo>
                      <a:pt x="6682" y="12820"/>
                      <a:pt x="7686" y="10896"/>
                      <a:pt x="8662" y="8357"/>
                    </a:cubicBezTo>
                    <a:cubicBezTo>
                      <a:pt x="8718" y="8217"/>
                      <a:pt x="8718" y="8078"/>
                      <a:pt x="8634" y="7980"/>
                    </a:cubicBezTo>
                    <a:cubicBezTo>
                      <a:pt x="8575" y="7886"/>
                      <a:pt x="8477" y="7851"/>
                      <a:pt x="8372" y="7851"/>
                    </a:cubicBezTo>
                    <a:cubicBezTo>
                      <a:pt x="8352" y="7851"/>
                      <a:pt x="8333" y="7853"/>
                      <a:pt x="8314" y="7855"/>
                    </a:cubicBezTo>
                    <a:cubicBezTo>
                      <a:pt x="8160" y="7869"/>
                      <a:pt x="8035" y="7994"/>
                      <a:pt x="7965" y="8148"/>
                    </a:cubicBezTo>
                    <a:cubicBezTo>
                      <a:pt x="7239" y="10031"/>
                      <a:pt x="6361" y="11746"/>
                      <a:pt x="5384" y="13211"/>
                    </a:cubicBezTo>
                    <a:cubicBezTo>
                      <a:pt x="4823" y="14044"/>
                      <a:pt x="4302" y="14348"/>
                      <a:pt x="3739" y="14348"/>
                    </a:cubicBezTo>
                    <a:cubicBezTo>
                      <a:pt x="3435" y="14348"/>
                      <a:pt x="3118" y="14260"/>
                      <a:pt x="2776" y="14118"/>
                    </a:cubicBezTo>
                    <a:cubicBezTo>
                      <a:pt x="2288" y="13908"/>
                      <a:pt x="1660" y="13615"/>
                      <a:pt x="1297" y="13099"/>
                    </a:cubicBezTo>
                    <a:cubicBezTo>
                      <a:pt x="502" y="12039"/>
                      <a:pt x="1325" y="10226"/>
                      <a:pt x="1995" y="8761"/>
                    </a:cubicBezTo>
                    <a:lnTo>
                      <a:pt x="2106" y="8482"/>
                    </a:lnTo>
                    <a:cubicBezTo>
                      <a:pt x="2901" y="6711"/>
                      <a:pt x="3780" y="5009"/>
                      <a:pt x="4757" y="3461"/>
                    </a:cubicBezTo>
                    <a:cubicBezTo>
                      <a:pt x="4854" y="3335"/>
                      <a:pt x="4938" y="3196"/>
                      <a:pt x="5022" y="3042"/>
                    </a:cubicBezTo>
                    <a:cubicBezTo>
                      <a:pt x="5440" y="2331"/>
                      <a:pt x="6040" y="1355"/>
                      <a:pt x="6598" y="1034"/>
                    </a:cubicBezTo>
                    <a:cubicBezTo>
                      <a:pt x="6806" y="917"/>
                      <a:pt x="7022" y="869"/>
                      <a:pt x="7239" y="869"/>
                    </a:cubicBezTo>
                    <a:cubicBezTo>
                      <a:pt x="7747" y="869"/>
                      <a:pt x="8253" y="1136"/>
                      <a:pt x="8634" y="1410"/>
                    </a:cubicBezTo>
                    <a:cubicBezTo>
                      <a:pt x="9150" y="1773"/>
                      <a:pt x="9457" y="2038"/>
                      <a:pt x="9178" y="3015"/>
                    </a:cubicBezTo>
                    <a:cubicBezTo>
                      <a:pt x="9109" y="3252"/>
                      <a:pt x="8969" y="3531"/>
                      <a:pt x="8844" y="3810"/>
                    </a:cubicBezTo>
                    <a:cubicBezTo>
                      <a:pt x="8774" y="3949"/>
                      <a:pt x="8718" y="4061"/>
                      <a:pt x="8662" y="4172"/>
                    </a:cubicBezTo>
                    <a:cubicBezTo>
                      <a:pt x="8341" y="4967"/>
                      <a:pt x="7937" y="5874"/>
                      <a:pt x="7518" y="6753"/>
                    </a:cubicBezTo>
                    <a:cubicBezTo>
                      <a:pt x="7044" y="7771"/>
                      <a:pt x="6612" y="8636"/>
                      <a:pt x="6193" y="9445"/>
                    </a:cubicBezTo>
                    <a:cubicBezTo>
                      <a:pt x="6124" y="9570"/>
                      <a:pt x="6054" y="9682"/>
                      <a:pt x="5984" y="9821"/>
                    </a:cubicBezTo>
                    <a:cubicBezTo>
                      <a:pt x="5580" y="10630"/>
                      <a:pt x="5133" y="11537"/>
                      <a:pt x="4394" y="11746"/>
                    </a:cubicBezTo>
                    <a:cubicBezTo>
                      <a:pt x="4368" y="11754"/>
                      <a:pt x="4337" y="11758"/>
                      <a:pt x="4304" y="11758"/>
                    </a:cubicBezTo>
                    <a:cubicBezTo>
                      <a:pt x="4040" y="11758"/>
                      <a:pt x="3593" y="11528"/>
                      <a:pt x="3431" y="11342"/>
                    </a:cubicBezTo>
                    <a:cubicBezTo>
                      <a:pt x="2957" y="10756"/>
                      <a:pt x="3180" y="10198"/>
                      <a:pt x="3473" y="9403"/>
                    </a:cubicBezTo>
                    <a:lnTo>
                      <a:pt x="3487" y="9361"/>
                    </a:lnTo>
                    <a:cubicBezTo>
                      <a:pt x="3836" y="8455"/>
                      <a:pt x="4296" y="7548"/>
                      <a:pt x="4882" y="6571"/>
                    </a:cubicBezTo>
                    <a:cubicBezTo>
                      <a:pt x="5022" y="6334"/>
                      <a:pt x="4952" y="6111"/>
                      <a:pt x="4798" y="6027"/>
                    </a:cubicBezTo>
                    <a:cubicBezTo>
                      <a:pt x="4752" y="6000"/>
                      <a:pt x="4693" y="5984"/>
                      <a:pt x="4630" y="5984"/>
                    </a:cubicBezTo>
                    <a:cubicBezTo>
                      <a:pt x="4504" y="5984"/>
                      <a:pt x="4361" y="6046"/>
                      <a:pt x="4268" y="6195"/>
                    </a:cubicBezTo>
                    <a:lnTo>
                      <a:pt x="4254" y="6223"/>
                    </a:lnTo>
                    <a:cubicBezTo>
                      <a:pt x="3418" y="7618"/>
                      <a:pt x="1646" y="10533"/>
                      <a:pt x="2609" y="11732"/>
                    </a:cubicBezTo>
                    <a:cubicBezTo>
                      <a:pt x="2940" y="12165"/>
                      <a:pt x="3735" y="12610"/>
                      <a:pt x="4413" y="12610"/>
                    </a:cubicBezTo>
                    <a:cubicBezTo>
                      <a:pt x="4477" y="12610"/>
                      <a:pt x="4541" y="12606"/>
                      <a:pt x="4603" y="12597"/>
                    </a:cubicBezTo>
                    <a:cubicBezTo>
                      <a:pt x="5273" y="12528"/>
                      <a:pt x="5607" y="11956"/>
                      <a:pt x="5900" y="11467"/>
                    </a:cubicBezTo>
                    <a:cubicBezTo>
                      <a:pt x="7170" y="9361"/>
                      <a:pt x="8188" y="7129"/>
                      <a:pt x="9192" y="4828"/>
                    </a:cubicBezTo>
                    <a:lnTo>
                      <a:pt x="9346" y="4451"/>
                    </a:lnTo>
                    <a:cubicBezTo>
                      <a:pt x="9973" y="3056"/>
                      <a:pt x="10517" y="1857"/>
                      <a:pt x="9374" y="894"/>
                    </a:cubicBezTo>
                    <a:cubicBezTo>
                      <a:pt x="8886" y="481"/>
                      <a:pt x="8048" y="0"/>
                      <a:pt x="722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0" name="Google Shape;400;p19"/>
          <p:cNvSpPr txBox="1">
            <a:spLocks noGrp="1"/>
          </p:cNvSpPr>
          <p:nvPr>
            <p:ph type="title"/>
          </p:nvPr>
        </p:nvSpPr>
        <p:spPr>
          <a:xfrm>
            <a:off x="2905500" y="2037325"/>
            <a:ext cx="3203400" cy="8967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01" name="Google Shape;401;p19"/>
          <p:cNvSpPr txBox="1">
            <a:spLocks noGrp="1"/>
          </p:cNvSpPr>
          <p:nvPr>
            <p:ph type="subTitle" idx="1"/>
          </p:nvPr>
        </p:nvSpPr>
        <p:spPr>
          <a:xfrm>
            <a:off x="3174750" y="3488875"/>
            <a:ext cx="27945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02" name="Google Shape;402;p19"/>
          <p:cNvSpPr txBox="1">
            <a:spLocks noGrp="1"/>
          </p:cNvSpPr>
          <p:nvPr>
            <p:ph type="title" idx="2" hasCustomPrompt="1"/>
          </p:nvPr>
        </p:nvSpPr>
        <p:spPr>
          <a:xfrm>
            <a:off x="2905500" y="1680150"/>
            <a:ext cx="32034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03" name="Google Shape;403;p19"/>
          <p:cNvSpPr/>
          <p:nvPr/>
        </p:nvSpPr>
        <p:spPr>
          <a:xfrm>
            <a:off x="-113641" y="-36102"/>
            <a:ext cx="1683182" cy="716650"/>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9"/>
          <p:cNvSpPr/>
          <p:nvPr/>
        </p:nvSpPr>
        <p:spPr>
          <a:xfrm rot="-5400000" flipH="1">
            <a:off x="7010180" y="2909374"/>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9"/>
          <p:cNvSpPr/>
          <p:nvPr/>
        </p:nvSpPr>
        <p:spPr>
          <a:xfrm>
            <a:off x="8404922" y="451339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9"/>
          <p:cNvSpPr/>
          <p:nvPr/>
        </p:nvSpPr>
        <p:spPr>
          <a:xfrm>
            <a:off x="8252524" y="4298171"/>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9"/>
          <p:cNvSpPr/>
          <p:nvPr/>
        </p:nvSpPr>
        <p:spPr>
          <a:xfrm>
            <a:off x="2290425" y="3418496"/>
            <a:ext cx="124091" cy="10939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9"/>
          <p:cNvSpPr/>
          <p:nvPr/>
        </p:nvSpPr>
        <p:spPr>
          <a:xfrm>
            <a:off x="2372075" y="3184084"/>
            <a:ext cx="81888" cy="7219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19"/>
          <p:cNvGrpSpPr/>
          <p:nvPr/>
        </p:nvGrpSpPr>
        <p:grpSpPr>
          <a:xfrm rot="5770333" flipH="1">
            <a:off x="1108740" y="425910"/>
            <a:ext cx="306762" cy="476338"/>
            <a:chOff x="4452729" y="352000"/>
            <a:chExt cx="225596" cy="350302"/>
          </a:xfrm>
        </p:grpSpPr>
        <p:sp>
          <p:nvSpPr>
            <p:cNvPr id="410" name="Google Shape;410;p1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 name="Google Shape;413;p19"/>
          <p:cNvSpPr/>
          <p:nvPr/>
        </p:nvSpPr>
        <p:spPr>
          <a:xfrm>
            <a:off x="2551550" y="3437087"/>
            <a:ext cx="81888" cy="72218"/>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2">
  <p:cSld name="CUSTOM_4_1_1">
    <p:bg>
      <p:bgPr>
        <a:blipFill>
          <a:blip r:embed="rId2"/>
          <a:stretch>
            <a:fillRect/>
          </a:stretch>
        </a:blipFill>
        <a:effectLst/>
      </p:bgPr>
    </p:bg>
    <p:spTree>
      <p:nvGrpSpPr>
        <p:cNvPr id="1" name="Shape 414"/>
        <p:cNvGrpSpPr/>
        <p:nvPr/>
      </p:nvGrpSpPr>
      <p:grpSpPr>
        <a:xfrm>
          <a:off x="0" y="0"/>
          <a:ext cx="0" cy="0"/>
          <a:chOff x="0" y="0"/>
          <a:chExt cx="0" cy="0"/>
        </a:xfrm>
      </p:grpSpPr>
      <p:grpSp>
        <p:nvGrpSpPr>
          <p:cNvPr id="415" name="Google Shape;415;p20"/>
          <p:cNvGrpSpPr/>
          <p:nvPr/>
        </p:nvGrpSpPr>
        <p:grpSpPr>
          <a:xfrm>
            <a:off x="2463475" y="364763"/>
            <a:ext cx="4259314" cy="4413964"/>
            <a:chOff x="3190142" y="3858843"/>
            <a:chExt cx="1210411" cy="1266306"/>
          </a:xfrm>
        </p:grpSpPr>
        <p:sp>
          <p:nvSpPr>
            <p:cNvPr id="416" name="Google Shape;416;p20"/>
            <p:cNvSpPr/>
            <p:nvPr/>
          </p:nvSpPr>
          <p:spPr>
            <a:xfrm>
              <a:off x="3196894" y="3870999"/>
              <a:ext cx="1197621" cy="1251167"/>
            </a:xfrm>
            <a:custGeom>
              <a:avLst/>
              <a:gdLst/>
              <a:ahLst/>
              <a:cxnLst/>
              <a:rect l="l" t="t" r="r" b="b"/>
              <a:pathLst>
                <a:path w="47007" h="45287" extrusionOk="0">
                  <a:moveTo>
                    <a:pt x="31033" y="1"/>
                  </a:moveTo>
                  <a:cubicBezTo>
                    <a:pt x="20925" y="1"/>
                    <a:pt x="10833" y="666"/>
                    <a:pt x="795" y="1987"/>
                  </a:cubicBezTo>
                  <a:cubicBezTo>
                    <a:pt x="1060" y="16215"/>
                    <a:pt x="781" y="30442"/>
                    <a:pt x="0" y="44628"/>
                  </a:cubicBezTo>
                  <a:cubicBezTo>
                    <a:pt x="446" y="44768"/>
                    <a:pt x="1088" y="44740"/>
                    <a:pt x="1465" y="44782"/>
                  </a:cubicBezTo>
                  <a:cubicBezTo>
                    <a:pt x="1953" y="44837"/>
                    <a:pt x="2413" y="44893"/>
                    <a:pt x="2901" y="44949"/>
                  </a:cubicBezTo>
                  <a:cubicBezTo>
                    <a:pt x="3808" y="45033"/>
                    <a:pt x="4701" y="45102"/>
                    <a:pt x="5607" y="45158"/>
                  </a:cubicBezTo>
                  <a:cubicBezTo>
                    <a:pt x="7316" y="45244"/>
                    <a:pt x="9014" y="45286"/>
                    <a:pt x="10720" y="45286"/>
                  </a:cubicBezTo>
                  <a:cubicBezTo>
                    <a:pt x="10964" y="45286"/>
                    <a:pt x="11208" y="45285"/>
                    <a:pt x="11452" y="45284"/>
                  </a:cubicBezTo>
                  <a:cubicBezTo>
                    <a:pt x="15357" y="45242"/>
                    <a:pt x="19277" y="45047"/>
                    <a:pt x="23183" y="44879"/>
                  </a:cubicBezTo>
                  <a:cubicBezTo>
                    <a:pt x="30980" y="44544"/>
                    <a:pt x="38749" y="44210"/>
                    <a:pt x="46547" y="43889"/>
                  </a:cubicBezTo>
                  <a:cubicBezTo>
                    <a:pt x="46407" y="37556"/>
                    <a:pt x="46686" y="31223"/>
                    <a:pt x="46839" y="24891"/>
                  </a:cubicBezTo>
                  <a:cubicBezTo>
                    <a:pt x="46979" y="19242"/>
                    <a:pt x="47007" y="13578"/>
                    <a:pt x="46477" y="7985"/>
                  </a:cubicBezTo>
                  <a:cubicBezTo>
                    <a:pt x="46323" y="6423"/>
                    <a:pt x="46142" y="4888"/>
                    <a:pt x="45905" y="3354"/>
                  </a:cubicBezTo>
                  <a:cubicBezTo>
                    <a:pt x="45793" y="2699"/>
                    <a:pt x="45751" y="1959"/>
                    <a:pt x="45556" y="1318"/>
                  </a:cubicBezTo>
                  <a:cubicBezTo>
                    <a:pt x="45221" y="271"/>
                    <a:pt x="44468" y="397"/>
                    <a:pt x="43562" y="341"/>
                  </a:cubicBezTo>
                  <a:cubicBezTo>
                    <a:pt x="40702" y="188"/>
                    <a:pt x="37829" y="76"/>
                    <a:pt x="34969" y="34"/>
                  </a:cubicBezTo>
                  <a:cubicBezTo>
                    <a:pt x="33657" y="12"/>
                    <a:pt x="32345" y="1"/>
                    <a:pt x="310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0"/>
            <p:cNvSpPr/>
            <p:nvPr/>
          </p:nvSpPr>
          <p:spPr>
            <a:xfrm>
              <a:off x="3190142" y="3858843"/>
              <a:ext cx="1210411" cy="1266306"/>
            </a:xfrm>
            <a:custGeom>
              <a:avLst/>
              <a:gdLst/>
              <a:ahLst/>
              <a:cxnLst/>
              <a:rect l="l" t="t" r="r" b="b"/>
              <a:pathLst>
                <a:path w="47509" h="45835" extrusionOk="0">
                  <a:moveTo>
                    <a:pt x="31268" y="532"/>
                  </a:moveTo>
                  <a:cubicBezTo>
                    <a:pt x="34605" y="532"/>
                    <a:pt x="37934" y="607"/>
                    <a:pt x="41246" y="753"/>
                  </a:cubicBezTo>
                  <a:cubicBezTo>
                    <a:pt x="42264" y="781"/>
                    <a:pt x="43255" y="837"/>
                    <a:pt x="44273" y="893"/>
                  </a:cubicBezTo>
                  <a:cubicBezTo>
                    <a:pt x="44873" y="921"/>
                    <a:pt x="45291" y="990"/>
                    <a:pt x="45556" y="1632"/>
                  </a:cubicBezTo>
                  <a:cubicBezTo>
                    <a:pt x="45765" y="2162"/>
                    <a:pt x="45779" y="2776"/>
                    <a:pt x="45849" y="3306"/>
                  </a:cubicBezTo>
                  <a:cubicBezTo>
                    <a:pt x="46156" y="5524"/>
                    <a:pt x="46449" y="7728"/>
                    <a:pt x="46602" y="9932"/>
                  </a:cubicBezTo>
                  <a:cubicBezTo>
                    <a:pt x="46993" y="14990"/>
                    <a:pt x="46965" y="20062"/>
                    <a:pt x="46854" y="25135"/>
                  </a:cubicBezTo>
                  <a:lnTo>
                    <a:pt x="46854" y="25135"/>
                  </a:lnTo>
                  <a:cubicBezTo>
                    <a:pt x="46854" y="25139"/>
                    <a:pt x="46853" y="25144"/>
                    <a:pt x="46853" y="25149"/>
                  </a:cubicBezTo>
                  <a:cubicBezTo>
                    <a:pt x="46688" y="31384"/>
                    <a:pt x="46414" y="37632"/>
                    <a:pt x="46541" y="43880"/>
                  </a:cubicBezTo>
                  <a:lnTo>
                    <a:pt x="46541" y="43880"/>
                  </a:lnTo>
                  <a:cubicBezTo>
                    <a:pt x="40507" y="44141"/>
                    <a:pt x="34461" y="44402"/>
                    <a:pt x="28441" y="44650"/>
                  </a:cubicBezTo>
                  <a:cubicBezTo>
                    <a:pt x="22553" y="44906"/>
                    <a:pt x="16679" y="45279"/>
                    <a:pt x="10804" y="45279"/>
                  </a:cubicBezTo>
                  <a:cubicBezTo>
                    <a:pt x="10597" y="45279"/>
                    <a:pt x="10390" y="45278"/>
                    <a:pt x="10182" y="45277"/>
                  </a:cubicBezTo>
                  <a:cubicBezTo>
                    <a:pt x="8467" y="45277"/>
                    <a:pt x="6751" y="45222"/>
                    <a:pt x="5035" y="45110"/>
                  </a:cubicBezTo>
                  <a:cubicBezTo>
                    <a:pt x="4212" y="45054"/>
                    <a:pt x="3417" y="44984"/>
                    <a:pt x="2594" y="44901"/>
                  </a:cubicBezTo>
                  <a:cubicBezTo>
                    <a:pt x="1912" y="44812"/>
                    <a:pt x="1196" y="44827"/>
                    <a:pt x="528" y="44685"/>
                  </a:cubicBezTo>
                  <a:lnTo>
                    <a:pt x="528" y="44685"/>
                  </a:lnTo>
                  <a:cubicBezTo>
                    <a:pt x="1310" y="30634"/>
                    <a:pt x="1586" y="16555"/>
                    <a:pt x="1329" y="2476"/>
                  </a:cubicBezTo>
                  <a:lnTo>
                    <a:pt x="1329" y="2476"/>
                  </a:lnTo>
                  <a:cubicBezTo>
                    <a:pt x="10140" y="1340"/>
                    <a:pt x="18991" y="682"/>
                    <a:pt x="27869" y="558"/>
                  </a:cubicBezTo>
                  <a:cubicBezTo>
                    <a:pt x="29003" y="540"/>
                    <a:pt x="30136" y="532"/>
                    <a:pt x="31268" y="532"/>
                  </a:cubicBezTo>
                  <a:close/>
                  <a:moveTo>
                    <a:pt x="31119" y="0"/>
                  </a:moveTo>
                  <a:cubicBezTo>
                    <a:pt x="26433" y="0"/>
                    <a:pt x="21760" y="154"/>
                    <a:pt x="17087" y="433"/>
                  </a:cubicBezTo>
                  <a:cubicBezTo>
                    <a:pt x="11731" y="767"/>
                    <a:pt x="6375" y="1283"/>
                    <a:pt x="1060" y="1981"/>
                  </a:cubicBezTo>
                  <a:cubicBezTo>
                    <a:pt x="921" y="2009"/>
                    <a:pt x="795" y="2092"/>
                    <a:pt x="795" y="2246"/>
                  </a:cubicBezTo>
                  <a:cubicBezTo>
                    <a:pt x="1060" y="16459"/>
                    <a:pt x="781" y="30687"/>
                    <a:pt x="0" y="44901"/>
                  </a:cubicBezTo>
                  <a:cubicBezTo>
                    <a:pt x="0" y="45012"/>
                    <a:pt x="84" y="45124"/>
                    <a:pt x="195" y="45152"/>
                  </a:cubicBezTo>
                  <a:cubicBezTo>
                    <a:pt x="1283" y="45431"/>
                    <a:pt x="2539" y="45431"/>
                    <a:pt x="3682" y="45542"/>
                  </a:cubicBezTo>
                  <a:cubicBezTo>
                    <a:pt x="5217" y="45682"/>
                    <a:pt x="6751" y="45752"/>
                    <a:pt x="8285" y="45807"/>
                  </a:cubicBezTo>
                  <a:cubicBezTo>
                    <a:pt x="9128" y="45826"/>
                    <a:pt x="9973" y="45835"/>
                    <a:pt x="10817" y="45835"/>
                  </a:cubicBezTo>
                  <a:cubicBezTo>
                    <a:pt x="13075" y="45835"/>
                    <a:pt x="15336" y="45773"/>
                    <a:pt x="17589" y="45682"/>
                  </a:cubicBezTo>
                  <a:cubicBezTo>
                    <a:pt x="23782" y="45431"/>
                    <a:pt x="29976" y="45138"/>
                    <a:pt x="36155" y="44873"/>
                  </a:cubicBezTo>
                  <a:cubicBezTo>
                    <a:pt x="39712" y="44719"/>
                    <a:pt x="43255" y="44580"/>
                    <a:pt x="46812" y="44426"/>
                  </a:cubicBezTo>
                  <a:cubicBezTo>
                    <a:pt x="46951" y="44426"/>
                    <a:pt x="47077" y="44301"/>
                    <a:pt x="47077" y="44161"/>
                  </a:cubicBezTo>
                  <a:cubicBezTo>
                    <a:pt x="46951" y="37843"/>
                    <a:pt x="47216" y="31510"/>
                    <a:pt x="47369" y="25177"/>
                  </a:cubicBezTo>
                  <a:cubicBezTo>
                    <a:pt x="47370" y="25168"/>
                    <a:pt x="47370" y="25158"/>
                    <a:pt x="47370" y="25149"/>
                  </a:cubicBezTo>
                  <a:lnTo>
                    <a:pt x="47370" y="25149"/>
                  </a:lnTo>
                  <a:cubicBezTo>
                    <a:pt x="47481" y="20309"/>
                    <a:pt x="47509" y="15469"/>
                    <a:pt x="47174" y="10643"/>
                  </a:cubicBezTo>
                  <a:cubicBezTo>
                    <a:pt x="47021" y="8425"/>
                    <a:pt x="46798" y="6221"/>
                    <a:pt x="46477" y="4031"/>
                  </a:cubicBezTo>
                  <a:cubicBezTo>
                    <a:pt x="46295" y="2734"/>
                    <a:pt x="46407" y="628"/>
                    <a:pt x="44733" y="391"/>
                  </a:cubicBezTo>
                  <a:cubicBezTo>
                    <a:pt x="42641" y="84"/>
                    <a:pt x="40437" y="154"/>
                    <a:pt x="38317" y="112"/>
                  </a:cubicBezTo>
                  <a:cubicBezTo>
                    <a:pt x="35918" y="42"/>
                    <a:pt x="33532" y="0"/>
                    <a:pt x="31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 name="Google Shape;418;p20"/>
          <p:cNvSpPr txBox="1">
            <a:spLocks noGrp="1"/>
          </p:cNvSpPr>
          <p:nvPr>
            <p:ph type="title"/>
          </p:nvPr>
        </p:nvSpPr>
        <p:spPr>
          <a:xfrm>
            <a:off x="2537900" y="3190375"/>
            <a:ext cx="4105800" cy="8967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19" name="Google Shape;419;p20"/>
          <p:cNvSpPr txBox="1">
            <a:spLocks noGrp="1"/>
          </p:cNvSpPr>
          <p:nvPr>
            <p:ph type="subTitle" idx="1"/>
          </p:nvPr>
        </p:nvSpPr>
        <p:spPr>
          <a:xfrm>
            <a:off x="3174750" y="4022275"/>
            <a:ext cx="27945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20" name="Google Shape;420;p20"/>
          <p:cNvSpPr txBox="1">
            <a:spLocks noGrp="1"/>
          </p:cNvSpPr>
          <p:nvPr>
            <p:ph type="title" idx="2" hasCustomPrompt="1"/>
          </p:nvPr>
        </p:nvSpPr>
        <p:spPr>
          <a:xfrm>
            <a:off x="2537850" y="2899350"/>
            <a:ext cx="41058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21" name="Google Shape;421;p20"/>
          <p:cNvSpPr/>
          <p:nvPr/>
        </p:nvSpPr>
        <p:spPr>
          <a:xfrm rot="4636559" flipH="1">
            <a:off x="7638270" y="723808"/>
            <a:ext cx="1472595" cy="818294"/>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0"/>
          <p:cNvSpPr/>
          <p:nvPr/>
        </p:nvSpPr>
        <p:spPr>
          <a:xfrm rot="-5400000">
            <a:off x="-523491" y="4181998"/>
            <a:ext cx="1683182" cy="716650"/>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20"/>
          <p:cNvGrpSpPr/>
          <p:nvPr/>
        </p:nvGrpSpPr>
        <p:grpSpPr>
          <a:xfrm rot="5770333" flipH="1">
            <a:off x="508165" y="3733585"/>
            <a:ext cx="306762" cy="476338"/>
            <a:chOff x="4452729" y="352000"/>
            <a:chExt cx="225596" cy="350302"/>
          </a:xfrm>
        </p:grpSpPr>
        <p:sp>
          <p:nvSpPr>
            <p:cNvPr id="424" name="Google Shape;424;p20"/>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0"/>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0"/>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20"/>
          <p:cNvSpPr/>
          <p:nvPr/>
        </p:nvSpPr>
        <p:spPr>
          <a:xfrm rot="5770296" flipH="1">
            <a:off x="6844637" y="4551312"/>
            <a:ext cx="176975" cy="177038"/>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0"/>
          <p:cNvSpPr/>
          <p:nvPr/>
        </p:nvSpPr>
        <p:spPr>
          <a:xfrm rot="5770313" flipH="1">
            <a:off x="6994860" y="4363029"/>
            <a:ext cx="134230" cy="13429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stretch>
            <a:fillRect/>
          </a:stretch>
        </a:blipFill>
        <a:effectLst/>
      </p:bgPr>
    </p:bg>
    <p:spTree>
      <p:nvGrpSpPr>
        <p:cNvPr id="1" name="Shape 51"/>
        <p:cNvGrpSpPr/>
        <p:nvPr/>
      </p:nvGrpSpPr>
      <p:grpSpPr>
        <a:xfrm>
          <a:off x="0" y="0"/>
          <a:ext cx="0" cy="0"/>
          <a:chOff x="0" y="0"/>
          <a:chExt cx="0" cy="0"/>
        </a:xfrm>
      </p:grpSpPr>
      <p:sp>
        <p:nvSpPr>
          <p:cNvPr id="52" name="Google Shape;52;p3"/>
          <p:cNvSpPr txBox="1">
            <a:spLocks noGrp="1"/>
          </p:cNvSpPr>
          <p:nvPr>
            <p:ph type="ctrTitle"/>
          </p:nvPr>
        </p:nvSpPr>
        <p:spPr>
          <a:xfrm>
            <a:off x="4692225" y="2512325"/>
            <a:ext cx="36516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3200"/>
              <a:buNone/>
              <a:defRPr sz="5300"/>
            </a:lvl1pPr>
            <a:lvl2pPr lvl="1" algn="ctr" rtl="0">
              <a:spcBef>
                <a:spcPts val="0"/>
              </a:spcBef>
              <a:spcAft>
                <a:spcPts val="0"/>
              </a:spcAft>
              <a:buClr>
                <a:srgbClr val="233C4F"/>
              </a:buClr>
              <a:buSzPts val="1800"/>
              <a:buNone/>
              <a:defRPr sz="1800">
                <a:solidFill>
                  <a:srgbClr val="233C4F"/>
                </a:solidFill>
              </a:defRPr>
            </a:lvl2pPr>
            <a:lvl3pPr lvl="2" algn="ctr" rtl="0">
              <a:spcBef>
                <a:spcPts val="0"/>
              </a:spcBef>
              <a:spcAft>
                <a:spcPts val="0"/>
              </a:spcAft>
              <a:buClr>
                <a:srgbClr val="233C4F"/>
              </a:buClr>
              <a:buSzPts val="1800"/>
              <a:buNone/>
              <a:defRPr sz="1800">
                <a:solidFill>
                  <a:srgbClr val="233C4F"/>
                </a:solidFill>
              </a:defRPr>
            </a:lvl3pPr>
            <a:lvl4pPr lvl="3" algn="ctr" rtl="0">
              <a:spcBef>
                <a:spcPts val="0"/>
              </a:spcBef>
              <a:spcAft>
                <a:spcPts val="0"/>
              </a:spcAft>
              <a:buClr>
                <a:srgbClr val="233C4F"/>
              </a:buClr>
              <a:buSzPts val="1800"/>
              <a:buNone/>
              <a:defRPr sz="1800">
                <a:solidFill>
                  <a:srgbClr val="233C4F"/>
                </a:solidFill>
              </a:defRPr>
            </a:lvl4pPr>
            <a:lvl5pPr lvl="4" algn="ctr" rtl="0">
              <a:spcBef>
                <a:spcPts val="0"/>
              </a:spcBef>
              <a:spcAft>
                <a:spcPts val="0"/>
              </a:spcAft>
              <a:buClr>
                <a:srgbClr val="233C4F"/>
              </a:buClr>
              <a:buSzPts val="1800"/>
              <a:buNone/>
              <a:defRPr sz="1800">
                <a:solidFill>
                  <a:srgbClr val="233C4F"/>
                </a:solidFill>
              </a:defRPr>
            </a:lvl5pPr>
            <a:lvl6pPr lvl="5" algn="ctr" rtl="0">
              <a:spcBef>
                <a:spcPts val="0"/>
              </a:spcBef>
              <a:spcAft>
                <a:spcPts val="0"/>
              </a:spcAft>
              <a:buClr>
                <a:srgbClr val="233C4F"/>
              </a:buClr>
              <a:buSzPts val="1800"/>
              <a:buNone/>
              <a:defRPr sz="1800">
                <a:solidFill>
                  <a:srgbClr val="233C4F"/>
                </a:solidFill>
              </a:defRPr>
            </a:lvl6pPr>
            <a:lvl7pPr lvl="6" algn="ctr" rtl="0">
              <a:spcBef>
                <a:spcPts val="0"/>
              </a:spcBef>
              <a:spcAft>
                <a:spcPts val="0"/>
              </a:spcAft>
              <a:buClr>
                <a:srgbClr val="233C4F"/>
              </a:buClr>
              <a:buSzPts val="1800"/>
              <a:buNone/>
              <a:defRPr sz="1800">
                <a:solidFill>
                  <a:srgbClr val="233C4F"/>
                </a:solidFill>
              </a:defRPr>
            </a:lvl7pPr>
            <a:lvl8pPr lvl="7" algn="ctr" rtl="0">
              <a:spcBef>
                <a:spcPts val="0"/>
              </a:spcBef>
              <a:spcAft>
                <a:spcPts val="0"/>
              </a:spcAft>
              <a:buClr>
                <a:srgbClr val="233C4F"/>
              </a:buClr>
              <a:buSzPts val="1800"/>
              <a:buNone/>
              <a:defRPr sz="1800">
                <a:solidFill>
                  <a:srgbClr val="233C4F"/>
                </a:solidFill>
              </a:defRPr>
            </a:lvl8pPr>
            <a:lvl9pPr lvl="8" algn="ctr" rtl="0">
              <a:spcBef>
                <a:spcPts val="0"/>
              </a:spcBef>
              <a:spcAft>
                <a:spcPts val="0"/>
              </a:spcAft>
              <a:buClr>
                <a:srgbClr val="233C4F"/>
              </a:buClr>
              <a:buSzPts val="1800"/>
              <a:buNone/>
              <a:defRPr sz="1800">
                <a:solidFill>
                  <a:srgbClr val="233C4F"/>
                </a:solidFill>
              </a:defRPr>
            </a:lvl9pPr>
          </a:lstStyle>
          <a:p>
            <a:endParaRPr/>
          </a:p>
        </p:txBody>
      </p:sp>
      <p:sp>
        <p:nvSpPr>
          <p:cNvPr id="53" name="Google Shape;53;p3"/>
          <p:cNvSpPr txBox="1">
            <a:spLocks noGrp="1"/>
          </p:cNvSpPr>
          <p:nvPr>
            <p:ph type="subTitle" idx="1"/>
          </p:nvPr>
        </p:nvSpPr>
        <p:spPr>
          <a:xfrm>
            <a:off x="4692325" y="3056925"/>
            <a:ext cx="2633100" cy="577800"/>
          </a:xfrm>
          <a:prstGeom prst="rect">
            <a:avLst/>
          </a:prstGeom>
        </p:spPr>
        <p:txBody>
          <a:bodyPr spcFirstLastPara="1" wrap="square" lIns="91425" tIns="91425" rIns="91425" bIns="91425" anchor="t" anchorCtr="0">
            <a:normAutofit/>
          </a:bodyPr>
          <a:lstStyle>
            <a:lvl1pPr lvl="0" rtl="0">
              <a:lnSpc>
                <a:spcPct val="80000"/>
              </a:lnSpc>
              <a:spcBef>
                <a:spcPts val="0"/>
              </a:spcBef>
              <a:spcAft>
                <a:spcPts val="0"/>
              </a:spcAft>
              <a:buSzPts val="1300"/>
              <a:buNone/>
              <a:defRPr b="0"/>
            </a:lvl1pPr>
            <a:lvl2pPr lvl="1" algn="ctr" rtl="0">
              <a:lnSpc>
                <a:spcPct val="100000"/>
              </a:lnSpc>
              <a:spcBef>
                <a:spcPts val="0"/>
              </a:spcBef>
              <a:spcAft>
                <a:spcPts val="0"/>
              </a:spcAft>
              <a:buClr>
                <a:srgbClr val="541C1D"/>
              </a:buClr>
              <a:buSzPts val="1600"/>
              <a:buNone/>
              <a:defRPr>
                <a:solidFill>
                  <a:srgbClr val="541C1D"/>
                </a:solidFill>
              </a:defRPr>
            </a:lvl2pPr>
            <a:lvl3pPr lvl="2" algn="ctr" rtl="0">
              <a:lnSpc>
                <a:spcPct val="100000"/>
              </a:lnSpc>
              <a:spcBef>
                <a:spcPts val="0"/>
              </a:spcBef>
              <a:spcAft>
                <a:spcPts val="0"/>
              </a:spcAft>
              <a:buClr>
                <a:srgbClr val="541C1D"/>
              </a:buClr>
              <a:buSzPts val="1600"/>
              <a:buNone/>
              <a:defRPr>
                <a:solidFill>
                  <a:srgbClr val="541C1D"/>
                </a:solidFill>
              </a:defRPr>
            </a:lvl3pPr>
            <a:lvl4pPr lvl="3" algn="ctr" rtl="0">
              <a:lnSpc>
                <a:spcPct val="100000"/>
              </a:lnSpc>
              <a:spcBef>
                <a:spcPts val="0"/>
              </a:spcBef>
              <a:spcAft>
                <a:spcPts val="0"/>
              </a:spcAft>
              <a:buClr>
                <a:srgbClr val="541C1D"/>
              </a:buClr>
              <a:buSzPts val="1600"/>
              <a:buNone/>
              <a:defRPr>
                <a:solidFill>
                  <a:srgbClr val="541C1D"/>
                </a:solidFill>
              </a:defRPr>
            </a:lvl4pPr>
            <a:lvl5pPr lvl="4" algn="ctr" rtl="0">
              <a:lnSpc>
                <a:spcPct val="100000"/>
              </a:lnSpc>
              <a:spcBef>
                <a:spcPts val="0"/>
              </a:spcBef>
              <a:spcAft>
                <a:spcPts val="0"/>
              </a:spcAft>
              <a:buClr>
                <a:srgbClr val="541C1D"/>
              </a:buClr>
              <a:buSzPts val="1600"/>
              <a:buNone/>
              <a:defRPr>
                <a:solidFill>
                  <a:srgbClr val="541C1D"/>
                </a:solidFill>
              </a:defRPr>
            </a:lvl5pPr>
            <a:lvl6pPr lvl="5" algn="ctr" rtl="0">
              <a:lnSpc>
                <a:spcPct val="100000"/>
              </a:lnSpc>
              <a:spcBef>
                <a:spcPts val="0"/>
              </a:spcBef>
              <a:spcAft>
                <a:spcPts val="0"/>
              </a:spcAft>
              <a:buClr>
                <a:srgbClr val="541C1D"/>
              </a:buClr>
              <a:buSzPts val="1600"/>
              <a:buNone/>
              <a:defRPr>
                <a:solidFill>
                  <a:srgbClr val="541C1D"/>
                </a:solidFill>
              </a:defRPr>
            </a:lvl6pPr>
            <a:lvl7pPr lvl="6" algn="ctr" rtl="0">
              <a:lnSpc>
                <a:spcPct val="100000"/>
              </a:lnSpc>
              <a:spcBef>
                <a:spcPts val="0"/>
              </a:spcBef>
              <a:spcAft>
                <a:spcPts val="0"/>
              </a:spcAft>
              <a:buClr>
                <a:srgbClr val="541C1D"/>
              </a:buClr>
              <a:buSzPts val="1600"/>
              <a:buNone/>
              <a:defRPr>
                <a:solidFill>
                  <a:srgbClr val="541C1D"/>
                </a:solidFill>
              </a:defRPr>
            </a:lvl7pPr>
            <a:lvl8pPr lvl="7" algn="ctr" rtl="0">
              <a:lnSpc>
                <a:spcPct val="100000"/>
              </a:lnSpc>
              <a:spcBef>
                <a:spcPts val="0"/>
              </a:spcBef>
              <a:spcAft>
                <a:spcPts val="0"/>
              </a:spcAft>
              <a:buClr>
                <a:srgbClr val="541C1D"/>
              </a:buClr>
              <a:buSzPts val="1600"/>
              <a:buNone/>
              <a:defRPr>
                <a:solidFill>
                  <a:srgbClr val="541C1D"/>
                </a:solidFill>
              </a:defRPr>
            </a:lvl8pPr>
            <a:lvl9pPr lvl="8" algn="ctr" rtl="0">
              <a:lnSpc>
                <a:spcPct val="100000"/>
              </a:lnSpc>
              <a:spcBef>
                <a:spcPts val="0"/>
              </a:spcBef>
              <a:spcAft>
                <a:spcPts val="0"/>
              </a:spcAft>
              <a:buClr>
                <a:srgbClr val="541C1D"/>
              </a:buClr>
              <a:buSzPts val="1600"/>
              <a:buNone/>
              <a:defRPr>
                <a:solidFill>
                  <a:srgbClr val="541C1D"/>
                </a:solidFill>
              </a:defRPr>
            </a:lvl9pPr>
          </a:lstStyle>
          <a:p>
            <a:endParaRPr/>
          </a:p>
        </p:txBody>
      </p:sp>
      <p:sp>
        <p:nvSpPr>
          <p:cNvPr id="54" name="Google Shape;54;p3"/>
          <p:cNvSpPr txBox="1">
            <a:spLocks noGrp="1"/>
          </p:cNvSpPr>
          <p:nvPr>
            <p:ph type="title" idx="2" hasCustomPrompt="1"/>
          </p:nvPr>
        </p:nvSpPr>
        <p:spPr>
          <a:xfrm>
            <a:off x="4692150" y="1852600"/>
            <a:ext cx="36516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3"/>
          <p:cNvSpPr/>
          <p:nvPr/>
        </p:nvSpPr>
        <p:spPr>
          <a:xfrm rot="344346">
            <a:off x="480452" y="655498"/>
            <a:ext cx="10168802" cy="2133352"/>
          </a:xfrm>
          <a:custGeom>
            <a:avLst/>
            <a:gdLst/>
            <a:ahLst/>
            <a:cxnLst/>
            <a:rect l="l" t="t" r="r" b="b"/>
            <a:pathLst>
              <a:path w="406747" h="85333" extrusionOk="0">
                <a:moveTo>
                  <a:pt x="26611" y="43450"/>
                </a:moveTo>
                <a:cubicBezTo>
                  <a:pt x="22593" y="44990"/>
                  <a:pt x="-8550" y="50482"/>
                  <a:pt x="2500" y="52692"/>
                </a:cubicBezTo>
                <a:cubicBezTo>
                  <a:pt x="13551" y="54902"/>
                  <a:pt x="40073" y="63542"/>
                  <a:pt x="92914" y="56711"/>
                </a:cubicBezTo>
                <a:cubicBezTo>
                  <a:pt x="145756" y="49880"/>
                  <a:pt x="284857" y="6950"/>
                  <a:pt x="319549" y="11705"/>
                </a:cubicBezTo>
                <a:cubicBezTo>
                  <a:pt x="354241" y="16460"/>
                  <a:pt x="308432" y="86714"/>
                  <a:pt x="301065" y="85241"/>
                </a:cubicBezTo>
                <a:cubicBezTo>
                  <a:pt x="293698" y="83768"/>
                  <a:pt x="257733" y="13916"/>
                  <a:pt x="275347" y="2865"/>
                </a:cubicBezTo>
                <a:cubicBezTo>
                  <a:pt x="292961" y="-8185"/>
                  <a:pt x="384847" y="16259"/>
                  <a:pt x="406747" y="18938"/>
                </a:cubicBezTo>
              </a:path>
            </a:pathLst>
          </a:custGeom>
          <a:noFill/>
          <a:ln w="19050" cap="flat" cmpd="sng">
            <a:solidFill>
              <a:schemeClr val="dk2"/>
            </a:solidFill>
            <a:prstDash val="dash"/>
            <a:round/>
            <a:headEnd type="none" w="med" len="med"/>
            <a:tailEnd type="none" w="med" len="med"/>
          </a:ln>
        </p:spPr>
      </p:sp>
      <p:sp>
        <p:nvSpPr>
          <p:cNvPr id="56" name="Google Shape;56;p3"/>
          <p:cNvSpPr/>
          <p:nvPr/>
        </p:nvSpPr>
        <p:spPr>
          <a:xfrm>
            <a:off x="7618038" y="423577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7618047" y="38553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58;p3"/>
          <p:cNvGrpSpPr/>
          <p:nvPr/>
        </p:nvGrpSpPr>
        <p:grpSpPr>
          <a:xfrm rot="1056892">
            <a:off x="5597918" y="551188"/>
            <a:ext cx="1509128" cy="960744"/>
            <a:chOff x="3908800" y="4074100"/>
            <a:chExt cx="1374325" cy="874925"/>
          </a:xfrm>
        </p:grpSpPr>
        <p:sp>
          <p:nvSpPr>
            <p:cNvPr id="59" name="Google Shape;59;p3"/>
            <p:cNvSpPr/>
            <p:nvPr/>
          </p:nvSpPr>
          <p:spPr>
            <a:xfrm>
              <a:off x="3908800" y="4074100"/>
              <a:ext cx="1374325" cy="874925"/>
            </a:xfrm>
            <a:custGeom>
              <a:avLst/>
              <a:gdLst/>
              <a:ahLst/>
              <a:cxnLst/>
              <a:rect l="l" t="t" r="r" b="b"/>
              <a:pathLst>
                <a:path w="54973" h="34997" extrusionOk="0">
                  <a:moveTo>
                    <a:pt x="48538" y="1"/>
                  </a:moveTo>
                  <a:cubicBezTo>
                    <a:pt x="46825" y="1"/>
                    <a:pt x="34" y="22856"/>
                    <a:pt x="34" y="23187"/>
                  </a:cubicBezTo>
                  <a:cubicBezTo>
                    <a:pt x="0" y="23855"/>
                    <a:pt x="4637" y="34896"/>
                    <a:pt x="5538" y="34996"/>
                  </a:cubicBezTo>
                  <a:cubicBezTo>
                    <a:pt x="5544" y="34997"/>
                    <a:pt x="5551" y="34997"/>
                    <a:pt x="5559" y="34997"/>
                  </a:cubicBezTo>
                  <a:cubicBezTo>
                    <a:pt x="7676" y="34997"/>
                    <a:pt x="53208" y="12608"/>
                    <a:pt x="54072" y="11212"/>
                  </a:cubicBezTo>
                  <a:cubicBezTo>
                    <a:pt x="54973" y="9845"/>
                    <a:pt x="49636" y="338"/>
                    <a:pt x="48568" y="4"/>
                  </a:cubicBezTo>
                  <a:cubicBezTo>
                    <a:pt x="48561" y="2"/>
                    <a:pt x="48551" y="1"/>
                    <a:pt x="48538" y="1"/>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980525" y="4608950"/>
              <a:ext cx="56725" cy="119900"/>
            </a:xfrm>
            <a:custGeom>
              <a:avLst/>
              <a:gdLst/>
              <a:ahLst/>
              <a:cxnLst/>
              <a:rect l="l" t="t" r="r" b="b"/>
              <a:pathLst>
                <a:path w="2269" h="4796" extrusionOk="0">
                  <a:moveTo>
                    <a:pt x="259" y="1"/>
                  </a:moveTo>
                  <a:cubicBezTo>
                    <a:pt x="225" y="1"/>
                    <a:pt x="193" y="19"/>
                    <a:pt x="167" y="59"/>
                  </a:cubicBezTo>
                  <a:cubicBezTo>
                    <a:pt x="67" y="126"/>
                    <a:pt x="0" y="192"/>
                    <a:pt x="67" y="326"/>
                  </a:cubicBezTo>
                  <a:cubicBezTo>
                    <a:pt x="367" y="1093"/>
                    <a:pt x="701" y="1793"/>
                    <a:pt x="1067" y="2561"/>
                  </a:cubicBezTo>
                  <a:cubicBezTo>
                    <a:pt x="1401" y="3295"/>
                    <a:pt x="1735" y="4062"/>
                    <a:pt x="2102" y="4762"/>
                  </a:cubicBezTo>
                  <a:cubicBezTo>
                    <a:pt x="2135" y="4796"/>
                    <a:pt x="2168" y="4796"/>
                    <a:pt x="2235" y="4796"/>
                  </a:cubicBezTo>
                  <a:cubicBezTo>
                    <a:pt x="2268" y="4762"/>
                    <a:pt x="2268" y="4729"/>
                    <a:pt x="2268" y="4662"/>
                  </a:cubicBezTo>
                  <a:cubicBezTo>
                    <a:pt x="2001" y="3895"/>
                    <a:pt x="1735" y="3128"/>
                    <a:pt x="1401" y="2394"/>
                  </a:cubicBezTo>
                  <a:cubicBezTo>
                    <a:pt x="1067" y="1627"/>
                    <a:pt x="767" y="893"/>
                    <a:pt x="434" y="126"/>
                  </a:cubicBezTo>
                  <a:cubicBezTo>
                    <a:pt x="373" y="45"/>
                    <a:pt x="312" y="1"/>
                    <a:pt x="25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022200" y="4590925"/>
              <a:ext cx="37550" cy="78725"/>
            </a:xfrm>
            <a:custGeom>
              <a:avLst/>
              <a:gdLst/>
              <a:ahLst/>
              <a:cxnLst/>
              <a:rect l="l" t="t" r="r" b="b"/>
              <a:pathLst>
                <a:path w="1502" h="3149" extrusionOk="0">
                  <a:moveTo>
                    <a:pt x="242" y="1"/>
                  </a:moveTo>
                  <a:cubicBezTo>
                    <a:pt x="217" y="1"/>
                    <a:pt x="191" y="5"/>
                    <a:pt x="168" y="13"/>
                  </a:cubicBezTo>
                  <a:cubicBezTo>
                    <a:pt x="34" y="79"/>
                    <a:pt x="1" y="179"/>
                    <a:pt x="34" y="313"/>
                  </a:cubicBezTo>
                  <a:cubicBezTo>
                    <a:pt x="268" y="813"/>
                    <a:pt x="468" y="1247"/>
                    <a:pt x="668" y="1714"/>
                  </a:cubicBezTo>
                  <a:cubicBezTo>
                    <a:pt x="868" y="2181"/>
                    <a:pt x="1102" y="2648"/>
                    <a:pt x="1335" y="3082"/>
                  </a:cubicBezTo>
                  <a:cubicBezTo>
                    <a:pt x="1369" y="3148"/>
                    <a:pt x="1435" y="3148"/>
                    <a:pt x="1469" y="3148"/>
                  </a:cubicBezTo>
                  <a:cubicBezTo>
                    <a:pt x="1502" y="3082"/>
                    <a:pt x="1502" y="3048"/>
                    <a:pt x="1502" y="3015"/>
                  </a:cubicBezTo>
                  <a:cubicBezTo>
                    <a:pt x="1369" y="2514"/>
                    <a:pt x="1202" y="2014"/>
                    <a:pt x="1002" y="1547"/>
                  </a:cubicBezTo>
                  <a:cubicBezTo>
                    <a:pt x="801" y="1113"/>
                    <a:pt x="635" y="613"/>
                    <a:pt x="435" y="146"/>
                  </a:cubicBezTo>
                  <a:cubicBezTo>
                    <a:pt x="409" y="44"/>
                    <a:pt x="325" y="1"/>
                    <a:pt x="2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4068075" y="4567050"/>
              <a:ext cx="37550" cy="78400"/>
            </a:xfrm>
            <a:custGeom>
              <a:avLst/>
              <a:gdLst/>
              <a:ahLst/>
              <a:cxnLst/>
              <a:rect l="l" t="t" r="r" b="b"/>
              <a:pathLst>
                <a:path w="1502" h="3136" extrusionOk="0">
                  <a:moveTo>
                    <a:pt x="167" y="0"/>
                  </a:moveTo>
                  <a:cubicBezTo>
                    <a:pt x="34" y="100"/>
                    <a:pt x="1" y="167"/>
                    <a:pt x="34" y="301"/>
                  </a:cubicBezTo>
                  <a:cubicBezTo>
                    <a:pt x="267" y="801"/>
                    <a:pt x="468" y="1268"/>
                    <a:pt x="668" y="1735"/>
                  </a:cubicBezTo>
                  <a:cubicBezTo>
                    <a:pt x="868" y="2169"/>
                    <a:pt x="1101" y="2636"/>
                    <a:pt x="1335" y="3103"/>
                  </a:cubicBezTo>
                  <a:cubicBezTo>
                    <a:pt x="1368" y="3136"/>
                    <a:pt x="1435" y="3136"/>
                    <a:pt x="1468" y="3136"/>
                  </a:cubicBezTo>
                  <a:cubicBezTo>
                    <a:pt x="1502" y="3103"/>
                    <a:pt x="1502" y="3069"/>
                    <a:pt x="1502" y="3002"/>
                  </a:cubicBezTo>
                  <a:cubicBezTo>
                    <a:pt x="1368" y="2502"/>
                    <a:pt x="1235" y="2002"/>
                    <a:pt x="1001" y="1568"/>
                  </a:cubicBezTo>
                  <a:cubicBezTo>
                    <a:pt x="801" y="1101"/>
                    <a:pt x="634" y="601"/>
                    <a:pt x="434" y="134"/>
                  </a:cubicBezTo>
                  <a:cubicBezTo>
                    <a:pt x="401" y="67"/>
                    <a:pt x="267" y="0"/>
                    <a:pt x="1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4114775" y="4543025"/>
              <a:ext cx="38375" cy="78250"/>
            </a:xfrm>
            <a:custGeom>
              <a:avLst/>
              <a:gdLst/>
              <a:ahLst/>
              <a:cxnLst/>
              <a:rect l="l" t="t" r="r" b="b"/>
              <a:pathLst>
                <a:path w="1535" h="3130" extrusionOk="0">
                  <a:moveTo>
                    <a:pt x="256" y="0"/>
                  </a:moveTo>
                  <a:cubicBezTo>
                    <a:pt x="226" y="0"/>
                    <a:pt x="195" y="9"/>
                    <a:pt x="167" y="27"/>
                  </a:cubicBezTo>
                  <a:cubicBezTo>
                    <a:pt x="67" y="94"/>
                    <a:pt x="1" y="194"/>
                    <a:pt x="67" y="294"/>
                  </a:cubicBezTo>
                  <a:cubicBezTo>
                    <a:pt x="267" y="795"/>
                    <a:pt x="468" y="1262"/>
                    <a:pt x="668" y="1729"/>
                  </a:cubicBezTo>
                  <a:cubicBezTo>
                    <a:pt x="901" y="2196"/>
                    <a:pt x="1101" y="2629"/>
                    <a:pt x="1335" y="3096"/>
                  </a:cubicBezTo>
                  <a:cubicBezTo>
                    <a:pt x="1402" y="3130"/>
                    <a:pt x="1435" y="3130"/>
                    <a:pt x="1468" y="3130"/>
                  </a:cubicBezTo>
                  <a:cubicBezTo>
                    <a:pt x="1535" y="3096"/>
                    <a:pt x="1535" y="3063"/>
                    <a:pt x="1535" y="3029"/>
                  </a:cubicBezTo>
                  <a:cubicBezTo>
                    <a:pt x="1402" y="2529"/>
                    <a:pt x="1235" y="2029"/>
                    <a:pt x="1035" y="1562"/>
                  </a:cubicBezTo>
                  <a:cubicBezTo>
                    <a:pt x="801" y="1095"/>
                    <a:pt x="634" y="594"/>
                    <a:pt x="434" y="127"/>
                  </a:cubicBezTo>
                  <a:cubicBezTo>
                    <a:pt x="410" y="55"/>
                    <a:pt x="334" y="0"/>
                    <a:pt x="25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4158150" y="4524525"/>
              <a:ext cx="37550" cy="78400"/>
            </a:xfrm>
            <a:custGeom>
              <a:avLst/>
              <a:gdLst/>
              <a:ahLst/>
              <a:cxnLst/>
              <a:rect l="l" t="t" r="r" b="b"/>
              <a:pathLst>
                <a:path w="1502" h="3136" extrusionOk="0">
                  <a:moveTo>
                    <a:pt x="167" y="0"/>
                  </a:moveTo>
                  <a:cubicBezTo>
                    <a:pt x="33" y="100"/>
                    <a:pt x="0" y="167"/>
                    <a:pt x="33" y="300"/>
                  </a:cubicBezTo>
                  <a:cubicBezTo>
                    <a:pt x="234" y="801"/>
                    <a:pt x="434" y="1234"/>
                    <a:pt x="667" y="1701"/>
                  </a:cubicBezTo>
                  <a:cubicBezTo>
                    <a:pt x="867" y="2168"/>
                    <a:pt x="1068" y="2635"/>
                    <a:pt x="1334" y="3102"/>
                  </a:cubicBezTo>
                  <a:cubicBezTo>
                    <a:pt x="1368" y="3136"/>
                    <a:pt x="1401" y="3136"/>
                    <a:pt x="1434" y="3136"/>
                  </a:cubicBezTo>
                  <a:cubicBezTo>
                    <a:pt x="1501" y="3102"/>
                    <a:pt x="1501" y="3036"/>
                    <a:pt x="1501" y="3002"/>
                  </a:cubicBezTo>
                  <a:cubicBezTo>
                    <a:pt x="1368" y="2502"/>
                    <a:pt x="1201" y="2002"/>
                    <a:pt x="1001" y="1535"/>
                  </a:cubicBezTo>
                  <a:cubicBezTo>
                    <a:pt x="767" y="1101"/>
                    <a:pt x="634" y="601"/>
                    <a:pt x="400" y="134"/>
                  </a:cubicBezTo>
                  <a:cubicBezTo>
                    <a:pt x="367" y="33"/>
                    <a:pt x="234" y="0"/>
                    <a:pt x="1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195675" y="4503675"/>
              <a:ext cx="55900" cy="120100"/>
            </a:xfrm>
            <a:custGeom>
              <a:avLst/>
              <a:gdLst/>
              <a:ahLst/>
              <a:cxnLst/>
              <a:rect l="l" t="t" r="r" b="b"/>
              <a:pathLst>
                <a:path w="2236" h="4804" extrusionOk="0">
                  <a:moveTo>
                    <a:pt x="250" y="0"/>
                  </a:moveTo>
                  <a:cubicBezTo>
                    <a:pt x="219" y="0"/>
                    <a:pt x="189" y="11"/>
                    <a:pt x="167" y="33"/>
                  </a:cubicBezTo>
                  <a:cubicBezTo>
                    <a:pt x="34" y="134"/>
                    <a:pt x="0" y="200"/>
                    <a:pt x="34" y="334"/>
                  </a:cubicBezTo>
                  <a:cubicBezTo>
                    <a:pt x="367" y="1068"/>
                    <a:pt x="701" y="1801"/>
                    <a:pt x="1034" y="2535"/>
                  </a:cubicBezTo>
                  <a:cubicBezTo>
                    <a:pt x="1368" y="3303"/>
                    <a:pt x="1701" y="4036"/>
                    <a:pt x="2068" y="4770"/>
                  </a:cubicBezTo>
                  <a:cubicBezTo>
                    <a:pt x="2135" y="4804"/>
                    <a:pt x="2168" y="4804"/>
                    <a:pt x="2202" y="4804"/>
                  </a:cubicBezTo>
                  <a:cubicBezTo>
                    <a:pt x="2235" y="4770"/>
                    <a:pt x="2235" y="4704"/>
                    <a:pt x="2235" y="4670"/>
                  </a:cubicBezTo>
                  <a:cubicBezTo>
                    <a:pt x="2002" y="3870"/>
                    <a:pt x="1701" y="3136"/>
                    <a:pt x="1368" y="2369"/>
                  </a:cubicBezTo>
                  <a:cubicBezTo>
                    <a:pt x="1034" y="1635"/>
                    <a:pt x="734" y="867"/>
                    <a:pt x="400" y="134"/>
                  </a:cubicBezTo>
                  <a:cubicBezTo>
                    <a:pt x="378" y="45"/>
                    <a:pt x="312" y="0"/>
                    <a:pt x="25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237375" y="4485925"/>
              <a:ext cx="37550" cy="78650"/>
            </a:xfrm>
            <a:custGeom>
              <a:avLst/>
              <a:gdLst/>
              <a:ahLst/>
              <a:cxnLst/>
              <a:rect l="l" t="t" r="r" b="b"/>
              <a:pathLst>
                <a:path w="1502" h="3146" extrusionOk="0">
                  <a:moveTo>
                    <a:pt x="208" y="1"/>
                  </a:moveTo>
                  <a:cubicBezTo>
                    <a:pt x="193" y="1"/>
                    <a:pt x="179" y="4"/>
                    <a:pt x="167" y="10"/>
                  </a:cubicBezTo>
                  <a:cubicBezTo>
                    <a:pt x="33" y="76"/>
                    <a:pt x="0" y="176"/>
                    <a:pt x="33" y="310"/>
                  </a:cubicBezTo>
                  <a:cubicBezTo>
                    <a:pt x="234" y="810"/>
                    <a:pt x="434" y="1244"/>
                    <a:pt x="667" y="1711"/>
                  </a:cubicBezTo>
                  <a:cubicBezTo>
                    <a:pt x="867" y="2178"/>
                    <a:pt x="1067" y="2612"/>
                    <a:pt x="1334" y="3079"/>
                  </a:cubicBezTo>
                  <a:cubicBezTo>
                    <a:pt x="1368" y="3145"/>
                    <a:pt x="1401" y="3145"/>
                    <a:pt x="1434" y="3145"/>
                  </a:cubicBezTo>
                  <a:cubicBezTo>
                    <a:pt x="1501" y="3079"/>
                    <a:pt x="1501" y="3045"/>
                    <a:pt x="1501" y="3012"/>
                  </a:cubicBezTo>
                  <a:cubicBezTo>
                    <a:pt x="1368" y="2511"/>
                    <a:pt x="1201" y="2011"/>
                    <a:pt x="1001" y="1544"/>
                  </a:cubicBezTo>
                  <a:cubicBezTo>
                    <a:pt x="801" y="1077"/>
                    <a:pt x="634" y="577"/>
                    <a:pt x="400" y="143"/>
                  </a:cubicBezTo>
                  <a:cubicBezTo>
                    <a:pt x="373" y="61"/>
                    <a:pt x="278" y="1"/>
                    <a:pt x="20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284075" y="4462500"/>
              <a:ext cx="37550" cy="78725"/>
            </a:xfrm>
            <a:custGeom>
              <a:avLst/>
              <a:gdLst/>
              <a:ahLst/>
              <a:cxnLst/>
              <a:rect l="l" t="t" r="r" b="b"/>
              <a:pathLst>
                <a:path w="1502" h="3149" extrusionOk="0">
                  <a:moveTo>
                    <a:pt x="219" y="1"/>
                  </a:moveTo>
                  <a:cubicBezTo>
                    <a:pt x="200" y="1"/>
                    <a:pt x="183" y="5"/>
                    <a:pt x="167" y="13"/>
                  </a:cubicBezTo>
                  <a:cubicBezTo>
                    <a:pt x="33" y="113"/>
                    <a:pt x="0" y="179"/>
                    <a:pt x="33" y="313"/>
                  </a:cubicBezTo>
                  <a:cubicBezTo>
                    <a:pt x="234" y="813"/>
                    <a:pt x="467" y="1280"/>
                    <a:pt x="667" y="1747"/>
                  </a:cubicBezTo>
                  <a:cubicBezTo>
                    <a:pt x="867" y="2181"/>
                    <a:pt x="1067" y="2648"/>
                    <a:pt x="1334" y="3115"/>
                  </a:cubicBezTo>
                  <a:cubicBezTo>
                    <a:pt x="1368" y="3148"/>
                    <a:pt x="1401" y="3148"/>
                    <a:pt x="1468" y="3148"/>
                  </a:cubicBezTo>
                  <a:cubicBezTo>
                    <a:pt x="1501" y="3115"/>
                    <a:pt x="1501" y="3082"/>
                    <a:pt x="1501" y="3015"/>
                  </a:cubicBezTo>
                  <a:cubicBezTo>
                    <a:pt x="1368" y="2514"/>
                    <a:pt x="1201" y="2014"/>
                    <a:pt x="1001" y="1580"/>
                  </a:cubicBezTo>
                  <a:cubicBezTo>
                    <a:pt x="801" y="1113"/>
                    <a:pt x="634" y="613"/>
                    <a:pt x="434" y="146"/>
                  </a:cubicBezTo>
                  <a:cubicBezTo>
                    <a:pt x="357" y="44"/>
                    <a:pt x="281" y="1"/>
                    <a:pt x="21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329925" y="4437625"/>
              <a:ext cx="37550" cy="78575"/>
            </a:xfrm>
            <a:custGeom>
              <a:avLst/>
              <a:gdLst/>
              <a:ahLst/>
              <a:cxnLst/>
              <a:rect l="l" t="t" r="r" b="b"/>
              <a:pathLst>
                <a:path w="1502" h="3143" extrusionOk="0">
                  <a:moveTo>
                    <a:pt x="208" y="0"/>
                  </a:moveTo>
                  <a:cubicBezTo>
                    <a:pt x="195" y="0"/>
                    <a:pt x="181" y="2"/>
                    <a:pt x="167" y="7"/>
                  </a:cubicBezTo>
                  <a:cubicBezTo>
                    <a:pt x="34" y="107"/>
                    <a:pt x="1" y="174"/>
                    <a:pt x="34" y="307"/>
                  </a:cubicBezTo>
                  <a:cubicBezTo>
                    <a:pt x="234" y="807"/>
                    <a:pt x="468" y="1274"/>
                    <a:pt x="668" y="1708"/>
                  </a:cubicBezTo>
                  <a:cubicBezTo>
                    <a:pt x="868" y="2175"/>
                    <a:pt x="1068" y="2642"/>
                    <a:pt x="1335" y="3109"/>
                  </a:cubicBezTo>
                  <a:cubicBezTo>
                    <a:pt x="1368" y="3143"/>
                    <a:pt x="1402" y="3143"/>
                    <a:pt x="1468" y="3143"/>
                  </a:cubicBezTo>
                  <a:cubicBezTo>
                    <a:pt x="1502" y="3109"/>
                    <a:pt x="1502" y="3076"/>
                    <a:pt x="1502" y="3009"/>
                  </a:cubicBezTo>
                  <a:cubicBezTo>
                    <a:pt x="1368" y="2509"/>
                    <a:pt x="1202" y="2008"/>
                    <a:pt x="1001" y="1575"/>
                  </a:cubicBezTo>
                  <a:cubicBezTo>
                    <a:pt x="801" y="1108"/>
                    <a:pt x="634" y="607"/>
                    <a:pt x="434" y="140"/>
                  </a:cubicBezTo>
                  <a:cubicBezTo>
                    <a:pt x="377" y="83"/>
                    <a:pt x="294" y="0"/>
                    <a:pt x="20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4372450" y="4419975"/>
              <a:ext cx="37550" cy="78700"/>
            </a:xfrm>
            <a:custGeom>
              <a:avLst/>
              <a:gdLst/>
              <a:ahLst/>
              <a:cxnLst/>
              <a:rect l="l" t="t" r="r" b="b"/>
              <a:pathLst>
                <a:path w="1502" h="3148" extrusionOk="0">
                  <a:moveTo>
                    <a:pt x="242" y="0"/>
                  </a:moveTo>
                  <a:cubicBezTo>
                    <a:pt x="217" y="0"/>
                    <a:pt x="191" y="5"/>
                    <a:pt x="168" y="12"/>
                  </a:cubicBezTo>
                  <a:cubicBezTo>
                    <a:pt x="34" y="112"/>
                    <a:pt x="1" y="179"/>
                    <a:pt x="34" y="313"/>
                  </a:cubicBezTo>
                  <a:cubicBezTo>
                    <a:pt x="268" y="813"/>
                    <a:pt x="468" y="1247"/>
                    <a:pt x="668" y="1714"/>
                  </a:cubicBezTo>
                  <a:cubicBezTo>
                    <a:pt x="868" y="2181"/>
                    <a:pt x="1102" y="2648"/>
                    <a:pt x="1335" y="3115"/>
                  </a:cubicBezTo>
                  <a:cubicBezTo>
                    <a:pt x="1369" y="3148"/>
                    <a:pt x="1435" y="3148"/>
                    <a:pt x="1469" y="3148"/>
                  </a:cubicBezTo>
                  <a:cubicBezTo>
                    <a:pt x="1502" y="3115"/>
                    <a:pt x="1502" y="3048"/>
                    <a:pt x="1502" y="3015"/>
                  </a:cubicBezTo>
                  <a:cubicBezTo>
                    <a:pt x="1369" y="2514"/>
                    <a:pt x="1235" y="2014"/>
                    <a:pt x="1002" y="1547"/>
                  </a:cubicBezTo>
                  <a:cubicBezTo>
                    <a:pt x="801" y="1113"/>
                    <a:pt x="635" y="613"/>
                    <a:pt x="435" y="146"/>
                  </a:cubicBezTo>
                  <a:cubicBezTo>
                    <a:pt x="409" y="44"/>
                    <a:pt x="325"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421650" y="4394425"/>
              <a:ext cx="56750" cy="120100"/>
            </a:xfrm>
            <a:custGeom>
              <a:avLst/>
              <a:gdLst/>
              <a:ahLst/>
              <a:cxnLst/>
              <a:rect l="l" t="t" r="r" b="b"/>
              <a:pathLst>
                <a:path w="2270" h="4804" extrusionOk="0">
                  <a:moveTo>
                    <a:pt x="267" y="0"/>
                  </a:moveTo>
                  <a:cubicBezTo>
                    <a:pt x="234" y="0"/>
                    <a:pt x="201" y="11"/>
                    <a:pt x="168" y="34"/>
                  </a:cubicBezTo>
                  <a:cubicBezTo>
                    <a:pt x="34" y="100"/>
                    <a:pt x="1" y="200"/>
                    <a:pt x="34" y="334"/>
                  </a:cubicBezTo>
                  <a:cubicBezTo>
                    <a:pt x="368" y="1068"/>
                    <a:pt x="701" y="1768"/>
                    <a:pt x="1035" y="2535"/>
                  </a:cubicBezTo>
                  <a:cubicBezTo>
                    <a:pt x="1369" y="3303"/>
                    <a:pt x="1702" y="4037"/>
                    <a:pt x="2102" y="4737"/>
                  </a:cubicBezTo>
                  <a:cubicBezTo>
                    <a:pt x="2136" y="4804"/>
                    <a:pt x="2169" y="4804"/>
                    <a:pt x="2203" y="4804"/>
                  </a:cubicBezTo>
                  <a:cubicBezTo>
                    <a:pt x="2269" y="4737"/>
                    <a:pt x="2269" y="4704"/>
                    <a:pt x="2269" y="4670"/>
                  </a:cubicBezTo>
                  <a:cubicBezTo>
                    <a:pt x="2002" y="3870"/>
                    <a:pt x="1702" y="3136"/>
                    <a:pt x="1369" y="2369"/>
                  </a:cubicBezTo>
                  <a:cubicBezTo>
                    <a:pt x="1035" y="1635"/>
                    <a:pt x="768" y="868"/>
                    <a:pt x="435" y="134"/>
                  </a:cubicBezTo>
                  <a:cubicBezTo>
                    <a:pt x="390" y="45"/>
                    <a:pt x="331" y="0"/>
                    <a:pt x="2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464200" y="4376225"/>
              <a:ext cx="37550" cy="78275"/>
            </a:xfrm>
            <a:custGeom>
              <a:avLst/>
              <a:gdLst/>
              <a:ahLst/>
              <a:cxnLst/>
              <a:rect l="l" t="t" r="r" b="b"/>
              <a:pathLst>
                <a:path w="1502" h="3131" extrusionOk="0">
                  <a:moveTo>
                    <a:pt x="244" y="1"/>
                  </a:moveTo>
                  <a:cubicBezTo>
                    <a:pt x="220" y="1"/>
                    <a:pt x="195" y="9"/>
                    <a:pt x="167" y="28"/>
                  </a:cubicBezTo>
                  <a:cubicBezTo>
                    <a:pt x="34" y="95"/>
                    <a:pt x="0" y="195"/>
                    <a:pt x="34" y="295"/>
                  </a:cubicBezTo>
                  <a:cubicBezTo>
                    <a:pt x="267" y="795"/>
                    <a:pt x="467" y="1262"/>
                    <a:pt x="667" y="1729"/>
                  </a:cubicBezTo>
                  <a:cubicBezTo>
                    <a:pt x="867" y="2196"/>
                    <a:pt x="1101" y="2630"/>
                    <a:pt x="1334" y="3097"/>
                  </a:cubicBezTo>
                  <a:cubicBezTo>
                    <a:pt x="1368" y="3130"/>
                    <a:pt x="1435" y="3130"/>
                    <a:pt x="1468" y="3130"/>
                  </a:cubicBezTo>
                  <a:cubicBezTo>
                    <a:pt x="1501" y="3097"/>
                    <a:pt x="1501" y="3063"/>
                    <a:pt x="1501" y="3030"/>
                  </a:cubicBezTo>
                  <a:cubicBezTo>
                    <a:pt x="1368" y="2530"/>
                    <a:pt x="1234" y="2029"/>
                    <a:pt x="1001" y="1562"/>
                  </a:cubicBezTo>
                  <a:cubicBezTo>
                    <a:pt x="801" y="1095"/>
                    <a:pt x="634" y="595"/>
                    <a:pt x="434" y="128"/>
                  </a:cubicBezTo>
                  <a:cubicBezTo>
                    <a:pt x="362" y="56"/>
                    <a:pt x="307" y="1"/>
                    <a:pt x="24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4510050" y="4353250"/>
              <a:ext cx="37550" cy="78725"/>
            </a:xfrm>
            <a:custGeom>
              <a:avLst/>
              <a:gdLst/>
              <a:ahLst/>
              <a:cxnLst/>
              <a:rect l="l" t="t" r="r" b="b"/>
              <a:pathLst>
                <a:path w="1502" h="3149" extrusionOk="0">
                  <a:moveTo>
                    <a:pt x="238" y="1"/>
                  </a:moveTo>
                  <a:cubicBezTo>
                    <a:pt x="215" y="1"/>
                    <a:pt x="191" y="5"/>
                    <a:pt x="168" y="13"/>
                  </a:cubicBezTo>
                  <a:cubicBezTo>
                    <a:pt x="34" y="113"/>
                    <a:pt x="1" y="180"/>
                    <a:pt x="34" y="313"/>
                  </a:cubicBezTo>
                  <a:cubicBezTo>
                    <a:pt x="268" y="813"/>
                    <a:pt x="468" y="1247"/>
                    <a:pt x="668" y="1714"/>
                  </a:cubicBezTo>
                  <a:cubicBezTo>
                    <a:pt x="868" y="2181"/>
                    <a:pt x="1102" y="2648"/>
                    <a:pt x="1335" y="3115"/>
                  </a:cubicBezTo>
                  <a:cubicBezTo>
                    <a:pt x="1368" y="3148"/>
                    <a:pt x="1435" y="3148"/>
                    <a:pt x="1469" y="3148"/>
                  </a:cubicBezTo>
                  <a:cubicBezTo>
                    <a:pt x="1502" y="3115"/>
                    <a:pt x="1502" y="3048"/>
                    <a:pt x="1502" y="3015"/>
                  </a:cubicBezTo>
                  <a:cubicBezTo>
                    <a:pt x="1368" y="2515"/>
                    <a:pt x="1202" y="2014"/>
                    <a:pt x="1002" y="1547"/>
                  </a:cubicBezTo>
                  <a:cubicBezTo>
                    <a:pt x="801" y="1114"/>
                    <a:pt x="635" y="613"/>
                    <a:pt x="434" y="146"/>
                  </a:cubicBezTo>
                  <a:cubicBezTo>
                    <a:pt x="384" y="44"/>
                    <a:pt x="313" y="1"/>
                    <a:pt x="23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4556750" y="4328325"/>
              <a:ext cx="37550" cy="78625"/>
            </a:xfrm>
            <a:custGeom>
              <a:avLst/>
              <a:gdLst/>
              <a:ahLst/>
              <a:cxnLst/>
              <a:rect l="l" t="t" r="r" b="b"/>
              <a:pathLst>
                <a:path w="1502" h="3145" extrusionOk="0">
                  <a:moveTo>
                    <a:pt x="221" y="0"/>
                  </a:moveTo>
                  <a:cubicBezTo>
                    <a:pt x="203" y="0"/>
                    <a:pt x="185" y="3"/>
                    <a:pt x="168" y="9"/>
                  </a:cubicBezTo>
                  <a:cubicBezTo>
                    <a:pt x="68" y="109"/>
                    <a:pt x="1" y="176"/>
                    <a:pt x="68" y="309"/>
                  </a:cubicBezTo>
                  <a:cubicBezTo>
                    <a:pt x="268" y="810"/>
                    <a:pt x="468" y="1243"/>
                    <a:pt x="668" y="1710"/>
                  </a:cubicBezTo>
                  <a:cubicBezTo>
                    <a:pt x="901" y="2177"/>
                    <a:pt x="1102" y="2644"/>
                    <a:pt x="1335" y="3078"/>
                  </a:cubicBezTo>
                  <a:cubicBezTo>
                    <a:pt x="1402" y="3145"/>
                    <a:pt x="1435" y="3145"/>
                    <a:pt x="1469" y="3145"/>
                  </a:cubicBezTo>
                  <a:cubicBezTo>
                    <a:pt x="1502" y="3078"/>
                    <a:pt x="1502" y="3045"/>
                    <a:pt x="1502" y="3011"/>
                  </a:cubicBezTo>
                  <a:cubicBezTo>
                    <a:pt x="1402" y="2511"/>
                    <a:pt x="1235" y="2011"/>
                    <a:pt x="1002" y="1544"/>
                  </a:cubicBezTo>
                  <a:cubicBezTo>
                    <a:pt x="801" y="1110"/>
                    <a:pt x="635" y="610"/>
                    <a:pt x="434" y="143"/>
                  </a:cubicBezTo>
                  <a:cubicBezTo>
                    <a:pt x="380" y="60"/>
                    <a:pt x="302" y="0"/>
                    <a:pt x="2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598450" y="4310725"/>
              <a:ext cx="38400" cy="78725"/>
            </a:xfrm>
            <a:custGeom>
              <a:avLst/>
              <a:gdLst/>
              <a:ahLst/>
              <a:cxnLst/>
              <a:rect l="l" t="t" r="r" b="b"/>
              <a:pathLst>
                <a:path w="1536" h="3149" extrusionOk="0">
                  <a:moveTo>
                    <a:pt x="242" y="1"/>
                  </a:moveTo>
                  <a:cubicBezTo>
                    <a:pt x="217" y="1"/>
                    <a:pt x="191" y="5"/>
                    <a:pt x="167" y="13"/>
                  </a:cubicBezTo>
                  <a:cubicBezTo>
                    <a:pt x="67" y="79"/>
                    <a:pt x="1" y="179"/>
                    <a:pt x="67" y="313"/>
                  </a:cubicBezTo>
                  <a:cubicBezTo>
                    <a:pt x="268" y="813"/>
                    <a:pt x="468" y="1247"/>
                    <a:pt x="668" y="1714"/>
                  </a:cubicBezTo>
                  <a:cubicBezTo>
                    <a:pt x="901" y="2181"/>
                    <a:pt x="1101" y="2614"/>
                    <a:pt x="1335" y="3081"/>
                  </a:cubicBezTo>
                  <a:cubicBezTo>
                    <a:pt x="1402" y="3148"/>
                    <a:pt x="1435" y="3148"/>
                    <a:pt x="1468" y="3148"/>
                  </a:cubicBezTo>
                  <a:cubicBezTo>
                    <a:pt x="1535" y="3081"/>
                    <a:pt x="1535" y="3048"/>
                    <a:pt x="1535" y="3015"/>
                  </a:cubicBezTo>
                  <a:cubicBezTo>
                    <a:pt x="1402" y="2514"/>
                    <a:pt x="1235" y="2014"/>
                    <a:pt x="1035" y="1547"/>
                  </a:cubicBezTo>
                  <a:cubicBezTo>
                    <a:pt x="801" y="1080"/>
                    <a:pt x="634" y="580"/>
                    <a:pt x="434" y="146"/>
                  </a:cubicBezTo>
                  <a:cubicBezTo>
                    <a:pt x="409" y="44"/>
                    <a:pt x="325" y="1"/>
                    <a:pt x="2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651825" y="4284775"/>
              <a:ext cx="56725" cy="119675"/>
            </a:xfrm>
            <a:custGeom>
              <a:avLst/>
              <a:gdLst/>
              <a:ahLst/>
              <a:cxnLst/>
              <a:rect l="l" t="t" r="r" b="b"/>
              <a:pathLst>
                <a:path w="2269" h="4787" extrusionOk="0">
                  <a:moveTo>
                    <a:pt x="279" y="0"/>
                  </a:moveTo>
                  <a:cubicBezTo>
                    <a:pt x="241" y="0"/>
                    <a:pt x="202" y="15"/>
                    <a:pt x="167" y="50"/>
                  </a:cubicBezTo>
                  <a:cubicBezTo>
                    <a:pt x="67" y="117"/>
                    <a:pt x="1" y="217"/>
                    <a:pt x="67" y="317"/>
                  </a:cubicBezTo>
                  <a:cubicBezTo>
                    <a:pt x="401" y="1084"/>
                    <a:pt x="734" y="1784"/>
                    <a:pt x="1068" y="2552"/>
                  </a:cubicBezTo>
                  <a:cubicBezTo>
                    <a:pt x="1402" y="3286"/>
                    <a:pt x="1735" y="4053"/>
                    <a:pt x="2102" y="4753"/>
                  </a:cubicBezTo>
                  <a:cubicBezTo>
                    <a:pt x="2135" y="4787"/>
                    <a:pt x="2169" y="4787"/>
                    <a:pt x="2235" y="4787"/>
                  </a:cubicBezTo>
                  <a:cubicBezTo>
                    <a:pt x="2269" y="4753"/>
                    <a:pt x="2269" y="4720"/>
                    <a:pt x="2269" y="4687"/>
                  </a:cubicBezTo>
                  <a:cubicBezTo>
                    <a:pt x="2002" y="3886"/>
                    <a:pt x="1735" y="3119"/>
                    <a:pt x="1402" y="2385"/>
                  </a:cubicBezTo>
                  <a:cubicBezTo>
                    <a:pt x="1068" y="1618"/>
                    <a:pt x="768" y="884"/>
                    <a:pt x="434" y="117"/>
                  </a:cubicBezTo>
                  <a:cubicBezTo>
                    <a:pt x="412" y="51"/>
                    <a:pt x="348" y="0"/>
                    <a:pt x="27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693525" y="4266675"/>
              <a:ext cx="37550" cy="78575"/>
            </a:xfrm>
            <a:custGeom>
              <a:avLst/>
              <a:gdLst/>
              <a:ahLst/>
              <a:cxnLst/>
              <a:rect l="l" t="t" r="r" b="b"/>
              <a:pathLst>
                <a:path w="1502" h="3143" extrusionOk="0">
                  <a:moveTo>
                    <a:pt x="210" y="0"/>
                  </a:moveTo>
                  <a:cubicBezTo>
                    <a:pt x="195" y="0"/>
                    <a:pt x="181" y="2"/>
                    <a:pt x="167" y="7"/>
                  </a:cubicBezTo>
                  <a:cubicBezTo>
                    <a:pt x="34" y="107"/>
                    <a:pt x="0" y="173"/>
                    <a:pt x="34" y="307"/>
                  </a:cubicBezTo>
                  <a:cubicBezTo>
                    <a:pt x="267" y="807"/>
                    <a:pt x="467" y="1274"/>
                    <a:pt x="668" y="1741"/>
                  </a:cubicBezTo>
                  <a:cubicBezTo>
                    <a:pt x="868" y="2175"/>
                    <a:pt x="1101" y="2642"/>
                    <a:pt x="1335" y="3109"/>
                  </a:cubicBezTo>
                  <a:cubicBezTo>
                    <a:pt x="1401" y="3142"/>
                    <a:pt x="1435" y="3142"/>
                    <a:pt x="1468" y="3142"/>
                  </a:cubicBezTo>
                  <a:cubicBezTo>
                    <a:pt x="1501" y="3109"/>
                    <a:pt x="1501" y="3076"/>
                    <a:pt x="1501" y="3009"/>
                  </a:cubicBezTo>
                  <a:cubicBezTo>
                    <a:pt x="1401" y="2508"/>
                    <a:pt x="1235" y="2008"/>
                    <a:pt x="1001" y="1574"/>
                  </a:cubicBezTo>
                  <a:cubicBezTo>
                    <a:pt x="801" y="1107"/>
                    <a:pt x="634" y="607"/>
                    <a:pt x="434" y="140"/>
                  </a:cubicBezTo>
                  <a:cubicBezTo>
                    <a:pt x="405" y="83"/>
                    <a:pt x="302" y="0"/>
                    <a:pt x="21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4740225" y="4244025"/>
              <a:ext cx="38375" cy="78700"/>
            </a:xfrm>
            <a:custGeom>
              <a:avLst/>
              <a:gdLst/>
              <a:ahLst/>
              <a:cxnLst/>
              <a:rect l="l" t="t" r="r" b="b"/>
              <a:pathLst>
                <a:path w="1535" h="3148" extrusionOk="0">
                  <a:moveTo>
                    <a:pt x="242" y="0"/>
                  </a:moveTo>
                  <a:cubicBezTo>
                    <a:pt x="216" y="0"/>
                    <a:pt x="191" y="4"/>
                    <a:pt x="167" y="12"/>
                  </a:cubicBezTo>
                  <a:cubicBezTo>
                    <a:pt x="67" y="79"/>
                    <a:pt x="0" y="179"/>
                    <a:pt x="67" y="312"/>
                  </a:cubicBezTo>
                  <a:cubicBezTo>
                    <a:pt x="267" y="813"/>
                    <a:pt x="467" y="1246"/>
                    <a:pt x="668" y="1713"/>
                  </a:cubicBezTo>
                  <a:cubicBezTo>
                    <a:pt x="901" y="2180"/>
                    <a:pt x="1101" y="2647"/>
                    <a:pt x="1335" y="3081"/>
                  </a:cubicBezTo>
                  <a:cubicBezTo>
                    <a:pt x="1401" y="3148"/>
                    <a:pt x="1435" y="3148"/>
                    <a:pt x="1468" y="3148"/>
                  </a:cubicBezTo>
                  <a:cubicBezTo>
                    <a:pt x="1535" y="3081"/>
                    <a:pt x="1535" y="3048"/>
                    <a:pt x="1535" y="3014"/>
                  </a:cubicBezTo>
                  <a:cubicBezTo>
                    <a:pt x="1401" y="2514"/>
                    <a:pt x="1235" y="2013"/>
                    <a:pt x="1034" y="1546"/>
                  </a:cubicBezTo>
                  <a:cubicBezTo>
                    <a:pt x="801" y="1079"/>
                    <a:pt x="634" y="579"/>
                    <a:pt x="434" y="145"/>
                  </a:cubicBezTo>
                  <a:cubicBezTo>
                    <a:pt x="409" y="44"/>
                    <a:pt x="325"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786100" y="4219300"/>
              <a:ext cx="38375" cy="78400"/>
            </a:xfrm>
            <a:custGeom>
              <a:avLst/>
              <a:gdLst/>
              <a:ahLst/>
              <a:cxnLst/>
              <a:rect l="l" t="t" r="r" b="b"/>
              <a:pathLst>
                <a:path w="1535" h="3136" extrusionOk="0">
                  <a:moveTo>
                    <a:pt x="167" y="0"/>
                  </a:moveTo>
                  <a:cubicBezTo>
                    <a:pt x="67" y="67"/>
                    <a:pt x="0" y="167"/>
                    <a:pt x="67" y="301"/>
                  </a:cubicBezTo>
                  <a:cubicBezTo>
                    <a:pt x="267" y="768"/>
                    <a:pt x="467" y="1235"/>
                    <a:pt x="667" y="1702"/>
                  </a:cubicBezTo>
                  <a:cubicBezTo>
                    <a:pt x="901" y="2169"/>
                    <a:pt x="1101" y="2602"/>
                    <a:pt x="1334" y="3069"/>
                  </a:cubicBezTo>
                  <a:cubicBezTo>
                    <a:pt x="1401" y="3136"/>
                    <a:pt x="1434" y="3136"/>
                    <a:pt x="1468" y="3136"/>
                  </a:cubicBezTo>
                  <a:cubicBezTo>
                    <a:pt x="1534" y="3069"/>
                    <a:pt x="1534" y="3036"/>
                    <a:pt x="1534" y="3002"/>
                  </a:cubicBezTo>
                  <a:cubicBezTo>
                    <a:pt x="1401" y="2502"/>
                    <a:pt x="1234" y="2002"/>
                    <a:pt x="1034" y="1535"/>
                  </a:cubicBezTo>
                  <a:cubicBezTo>
                    <a:pt x="801" y="1068"/>
                    <a:pt x="634" y="567"/>
                    <a:pt x="434" y="134"/>
                  </a:cubicBezTo>
                  <a:cubicBezTo>
                    <a:pt x="400" y="34"/>
                    <a:pt x="267" y="0"/>
                    <a:pt x="1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829450" y="4201100"/>
              <a:ext cx="37550" cy="78275"/>
            </a:xfrm>
            <a:custGeom>
              <a:avLst/>
              <a:gdLst/>
              <a:ahLst/>
              <a:cxnLst/>
              <a:rect l="l" t="t" r="r" b="b"/>
              <a:pathLst>
                <a:path w="1502" h="3131" extrusionOk="0">
                  <a:moveTo>
                    <a:pt x="235" y="1"/>
                  </a:moveTo>
                  <a:cubicBezTo>
                    <a:pt x="210" y="1"/>
                    <a:pt x="186" y="9"/>
                    <a:pt x="167" y="28"/>
                  </a:cubicBezTo>
                  <a:cubicBezTo>
                    <a:pt x="34" y="95"/>
                    <a:pt x="1" y="195"/>
                    <a:pt x="34" y="295"/>
                  </a:cubicBezTo>
                  <a:cubicBezTo>
                    <a:pt x="234" y="795"/>
                    <a:pt x="434" y="1262"/>
                    <a:pt x="668" y="1729"/>
                  </a:cubicBezTo>
                  <a:cubicBezTo>
                    <a:pt x="868" y="2196"/>
                    <a:pt x="1068" y="2630"/>
                    <a:pt x="1335" y="3097"/>
                  </a:cubicBezTo>
                  <a:cubicBezTo>
                    <a:pt x="1368" y="3130"/>
                    <a:pt x="1402" y="3130"/>
                    <a:pt x="1468" y="3130"/>
                  </a:cubicBezTo>
                  <a:cubicBezTo>
                    <a:pt x="1502" y="3097"/>
                    <a:pt x="1502" y="3063"/>
                    <a:pt x="1502" y="3030"/>
                  </a:cubicBezTo>
                  <a:cubicBezTo>
                    <a:pt x="1368" y="2530"/>
                    <a:pt x="1201" y="2029"/>
                    <a:pt x="1001" y="1562"/>
                  </a:cubicBezTo>
                  <a:cubicBezTo>
                    <a:pt x="801" y="1095"/>
                    <a:pt x="634" y="595"/>
                    <a:pt x="401" y="128"/>
                  </a:cubicBezTo>
                  <a:cubicBezTo>
                    <a:pt x="377" y="56"/>
                    <a:pt x="301" y="1"/>
                    <a:pt x="23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876150" y="4182300"/>
              <a:ext cx="56725" cy="119575"/>
            </a:xfrm>
            <a:custGeom>
              <a:avLst/>
              <a:gdLst/>
              <a:ahLst/>
              <a:cxnLst/>
              <a:rect l="l" t="t" r="r" b="b"/>
              <a:pathLst>
                <a:path w="2269" h="4783" extrusionOk="0">
                  <a:moveTo>
                    <a:pt x="242" y="0"/>
                  </a:moveTo>
                  <a:cubicBezTo>
                    <a:pt x="217" y="0"/>
                    <a:pt x="192" y="4"/>
                    <a:pt x="167" y="13"/>
                  </a:cubicBezTo>
                  <a:cubicBezTo>
                    <a:pt x="34" y="113"/>
                    <a:pt x="1" y="179"/>
                    <a:pt x="34" y="313"/>
                  </a:cubicBezTo>
                  <a:cubicBezTo>
                    <a:pt x="368" y="1047"/>
                    <a:pt x="701" y="1781"/>
                    <a:pt x="1035" y="2514"/>
                  </a:cubicBezTo>
                  <a:cubicBezTo>
                    <a:pt x="1368" y="3282"/>
                    <a:pt x="1702" y="4015"/>
                    <a:pt x="2102" y="4716"/>
                  </a:cubicBezTo>
                  <a:cubicBezTo>
                    <a:pt x="2135" y="4783"/>
                    <a:pt x="2169" y="4783"/>
                    <a:pt x="2202" y="4783"/>
                  </a:cubicBezTo>
                  <a:cubicBezTo>
                    <a:pt x="2269" y="4716"/>
                    <a:pt x="2269" y="4683"/>
                    <a:pt x="2269" y="4649"/>
                  </a:cubicBezTo>
                  <a:cubicBezTo>
                    <a:pt x="2002" y="3849"/>
                    <a:pt x="1702" y="3115"/>
                    <a:pt x="1368" y="2348"/>
                  </a:cubicBezTo>
                  <a:cubicBezTo>
                    <a:pt x="1035" y="1614"/>
                    <a:pt x="768" y="847"/>
                    <a:pt x="434" y="113"/>
                  </a:cubicBezTo>
                  <a:cubicBezTo>
                    <a:pt x="384" y="38"/>
                    <a:pt x="315"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917850" y="4164800"/>
              <a:ext cx="37550" cy="78700"/>
            </a:xfrm>
            <a:custGeom>
              <a:avLst/>
              <a:gdLst/>
              <a:ahLst/>
              <a:cxnLst/>
              <a:rect l="l" t="t" r="r" b="b"/>
              <a:pathLst>
                <a:path w="1502" h="3148" extrusionOk="0">
                  <a:moveTo>
                    <a:pt x="238" y="0"/>
                  </a:moveTo>
                  <a:cubicBezTo>
                    <a:pt x="215" y="0"/>
                    <a:pt x="191" y="4"/>
                    <a:pt x="167" y="12"/>
                  </a:cubicBezTo>
                  <a:cubicBezTo>
                    <a:pt x="34" y="79"/>
                    <a:pt x="0" y="179"/>
                    <a:pt x="34" y="312"/>
                  </a:cubicBezTo>
                  <a:cubicBezTo>
                    <a:pt x="234" y="813"/>
                    <a:pt x="467" y="1246"/>
                    <a:pt x="668" y="1713"/>
                  </a:cubicBezTo>
                  <a:cubicBezTo>
                    <a:pt x="868" y="2180"/>
                    <a:pt x="1068" y="2614"/>
                    <a:pt x="1335" y="3081"/>
                  </a:cubicBezTo>
                  <a:cubicBezTo>
                    <a:pt x="1368" y="3148"/>
                    <a:pt x="1401" y="3148"/>
                    <a:pt x="1468" y="3148"/>
                  </a:cubicBezTo>
                  <a:cubicBezTo>
                    <a:pt x="1502" y="3081"/>
                    <a:pt x="1502" y="3048"/>
                    <a:pt x="1502" y="3014"/>
                  </a:cubicBezTo>
                  <a:cubicBezTo>
                    <a:pt x="1368" y="2514"/>
                    <a:pt x="1201" y="2014"/>
                    <a:pt x="1001" y="1547"/>
                  </a:cubicBezTo>
                  <a:cubicBezTo>
                    <a:pt x="801" y="1080"/>
                    <a:pt x="634" y="579"/>
                    <a:pt x="434" y="146"/>
                  </a:cubicBezTo>
                  <a:cubicBezTo>
                    <a:pt x="383" y="44"/>
                    <a:pt x="313" y="0"/>
                    <a:pt x="23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963725" y="4140900"/>
              <a:ext cx="37550" cy="78425"/>
            </a:xfrm>
            <a:custGeom>
              <a:avLst/>
              <a:gdLst/>
              <a:ahLst/>
              <a:cxnLst/>
              <a:rect l="l" t="t" r="r" b="b"/>
              <a:pathLst>
                <a:path w="1502" h="3137" extrusionOk="0">
                  <a:moveTo>
                    <a:pt x="167" y="1"/>
                  </a:moveTo>
                  <a:cubicBezTo>
                    <a:pt x="33" y="101"/>
                    <a:pt x="0" y="168"/>
                    <a:pt x="33" y="301"/>
                  </a:cubicBezTo>
                  <a:cubicBezTo>
                    <a:pt x="234" y="801"/>
                    <a:pt x="467" y="1235"/>
                    <a:pt x="667" y="1702"/>
                  </a:cubicBezTo>
                  <a:cubicBezTo>
                    <a:pt x="867" y="2169"/>
                    <a:pt x="1068" y="2636"/>
                    <a:pt x="1334" y="3070"/>
                  </a:cubicBezTo>
                  <a:cubicBezTo>
                    <a:pt x="1368" y="3136"/>
                    <a:pt x="1401" y="3136"/>
                    <a:pt x="1468" y="3136"/>
                  </a:cubicBezTo>
                  <a:cubicBezTo>
                    <a:pt x="1501" y="3070"/>
                    <a:pt x="1501" y="3036"/>
                    <a:pt x="1501" y="3003"/>
                  </a:cubicBezTo>
                  <a:cubicBezTo>
                    <a:pt x="1368" y="2503"/>
                    <a:pt x="1201" y="2002"/>
                    <a:pt x="1001" y="1535"/>
                  </a:cubicBezTo>
                  <a:cubicBezTo>
                    <a:pt x="801" y="1102"/>
                    <a:pt x="634" y="601"/>
                    <a:pt x="434" y="134"/>
                  </a:cubicBezTo>
                  <a:cubicBezTo>
                    <a:pt x="367" y="34"/>
                    <a:pt x="267" y="1"/>
                    <a:pt x="16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5010425" y="4116425"/>
              <a:ext cx="37550" cy="78700"/>
            </a:xfrm>
            <a:custGeom>
              <a:avLst/>
              <a:gdLst/>
              <a:ahLst/>
              <a:cxnLst/>
              <a:rect l="l" t="t" r="r" b="b"/>
              <a:pathLst>
                <a:path w="1502" h="3148" extrusionOk="0">
                  <a:moveTo>
                    <a:pt x="242" y="0"/>
                  </a:moveTo>
                  <a:cubicBezTo>
                    <a:pt x="216" y="0"/>
                    <a:pt x="191" y="5"/>
                    <a:pt x="167" y="12"/>
                  </a:cubicBezTo>
                  <a:cubicBezTo>
                    <a:pt x="33" y="112"/>
                    <a:pt x="0" y="179"/>
                    <a:pt x="33" y="313"/>
                  </a:cubicBezTo>
                  <a:cubicBezTo>
                    <a:pt x="267" y="813"/>
                    <a:pt x="467" y="1280"/>
                    <a:pt x="667" y="1714"/>
                  </a:cubicBezTo>
                  <a:cubicBezTo>
                    <a:pt x="867" y="2181"/>
                    <a:pt x="1101" y="2648"/>
                    <a:pt x="1334" y="3115"/>
                  </a:cubicBezTo>
                  <a:cubicBezTo>
                    <a:pt x="1368" y="3148"/>
                    <a:pt x="1434" y="3148"/>
                    <a:pt x="1468" y="3148"/>
                  </a:cubicBezTo>
                  <a:cubicBezTo>
                    <a:pt x="1501" y="3115"/>
                    <a:pt x="1501" y="3081"/>
                    <a:pt x="1501" y="3015"/>
                  </a:cubicBezTo>
                  <a:cubicBezTo>
                    <a:pt x="1368" y="2514"/>
                    <a:pt x="1234" y="2014"/>
                    <a:pt x="1001" y="1547"/>
                  </a:cubicBezTo>
                  <a:cubicBezTo>
                    <a:pt x="801" y="1113"/>
                    <a:pt x="634" y="613"/>
                    <a:pt x="434" y="146"/>
                  </a:cubicBezTo>
                  <a:cubicBezTo>
                    <a:pt x="408" y="44"/>
                    <a:pt x="324"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052950" y="4098375"/>
              <a:ext cx="38375" cy="78425"/>
            </a:xfrm>
            <a:custGeom>
              <a:avLst/>
              <a:gdLst/>
              <a:ahLst/>
              <a:cxnLst/>
              <a:rect l="l" t="t" r="r" b="b"/>
              <a:pathLst>
                <a:path w="1535" h="3137" extrusionOk="0">
                  <a:moveTo>
                    <a:pt x="167" y="1"/>
                  </a:moveTo>
                  <a:cubicBezTo>
                    <a:pt x="67" y="67"/>
                    <a:pt x="0" y="167"/>
                    <a:pt x="67" y="301"/>
                  </a:cubicBezTo>
                  <a:cubicBezTo>
                    <a:pt x="267" y="801"/>
                    <a:pt x="467" y="1235"/>
                    <a:pt x="667" y="1702"/>
                  </a:cubicBezTo>
                  <a:cubicBezTo>
                    <a:pt x="901" y="2169"/>
                    <a:pt x="1101" y="2636"/>
                    <a:pt x="1335" y="3069"/>
                  </a:cubicBezTo>
                  <a:cubicBezTo>
                    <a:pt x="1401" y="3136"/>
                    <a:pt x="1435" y="3136"/>
                    <a:pt x="1468" y="3136"/>
                  </a:cubicBezTo>
                  <a:cubicBezTo>
                    <a:pt x="1535" y="3069"/>
                    <a:pt x="1535" y="3036"/>
                    <a:pt x="1535" y="3003"/>
                  </a:cubicBezTo>
                  <a:cubicBezTo>
                    <a:pt x="1401" y="2502"/>
                    <a:pt x="1235" y="2002"/>
                    <a:pt x="1034" y="1535"/>
                  </a:cubicBezTo>
                  <a:cubicBezTo>
                    <a:pt x="801" y="1068"/>
                    <a:pt x="634" y="568"/>
                    <a:pt x="434" y="134"/>
                  </a:cubicBezTo>
                  <a:cubicBezTo>
                    <a:pt x="401" y="34"/>
                    <a:pt x="267" y="1"/>
                    <a:pt x="16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496725" y="4540775"/>
              <a:ext cx="45050" cy="42750"/>
            </a:xfrm>
            <a:custGeom>
              <a:avLst/>
              <a:gdLst/>
              <a:ahLst/>
              <a:cxnLst/>
              <a:rect l="l" t="t" r="r" b="b"/>
              <a:pathLst>
                <a:path w="1802" h="1710" extrusionOk="0">
                  <a:moveTo>
                    <a:pt x="805" y="0"/>
                  </a:moveTo>
                  <a:cubicBezTo>
                    <a:pt x="715" y="0"/>
                    <a:pt x="624" y="16"/>
                    <a:pt x="534" y="51"/>
                  </a:cubicBezTo>
                  <a:cubicBezTo>
                    <a:pt x="167" y="217"/>
                    <a:pt x="0" y="718"/>
                    <a:pt x="200" y="1151"/>
                  </a:cubicBezTo>
                  <a:cubicBezTo>
                    <a:pt x="379" y="1509"/>
                    <a:pt x="675" y="1710"/>
                    <a:pt x="983" y="1710"/>
                  </a:cubicBezTo>
                  <a:cubicBezTo>
                    <a:pt x="1078" y="1710"/>
                    <a:pt x="1174" y="1691"/>
                    <a:pt x="1268" y="1652"/>
                  </a:cubicBezTo>
                  <a:cubicBezTo>
                    <a:pt x="1635" y="1485"/>
                    <a:pt x="1801" y="985"/>
                    <a:pt x="1601" y="551"/>
                  </a:cubicBezTo>
                  <a:cubicBezTo>
                    <a:pt x="1469" y="234"/>
                    <a:pt x="1148" y="0"/>
                    <a:pt x="8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4687675" y="4457375"/>
              <a:ext cx="45075" cy="42775"/>
            </a:xfrm>
            <a:custGeom>
              <a:avLst/>
              <a:gdLst/>
              <a:ahLst/>
              <a:cxnLst/>
              <a:rect l="l" t="t" r="r" b="b"/>
              <a:pathLst>
                <a:path w="1803" h="1711" extrusionOk="0">
                  <a:moveTo>
                    <a:pt x="772" y="0"/>
                  </a:moveTo>
                  <a:cubicBezTo>
                    <a:pt x="691" y="0"/>
                    <a:pt x="611" y="16"/>
                    <a:pt x="535" y="51"/>
                  </a:cubicBezTo>
                  <a:cubicBezTo>
                    <a:pt x="168" y="218"/>
                    <a:pt x="1" y="718"/>
                    <a:pt x="201" y="1152"/>
                  </a:cubicBezTo>
                  <a:cubicBezTo>
                    <a:pt x="354" y="1509"/>
                    <a:pt x="664" y="1710"/>
                    <a:pt x="965" y="1710"/>
                  </a:cubicBezTo>
                  <a:cubicBezTo>
                    <a:pt x="1057" y="1710"/>
                    <a:pt x="1149" y="1691"/>
                    <a:pt x="1235" y="1652"/>
                  </a:cubicBezTo>
                  <a:cubicBezTo>
                    <a:pt x="1635" y="1485"/>
                    <a:pt x="1802" y="985"/>
                    <a:pt x="1569" y="551"/>
                  </a:cubicBezTo>
                  <a:cubicBezTo>
                    <a:pt x="1410" y="234"/>
                    <a:pt x="1084" y="0"/>
                    <a:pt x="7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4562600" y="4496150"/>
              <a:ext cx="110100" cy="76800"/>
            </a:xfrm>
            <a:custGeom>
              <a:avLst/>
              <a:gdLst/>
              <a:ahLst/>
              <a:cxnLst/>
              <a:rect l="l" t="t" r="r" b="b"/>
              <a:pathLst>
                <a:path w="4404" h="3072" extrusionOk="0">
                  <a:moveTo>
                    <a:pt x="4170" y="1"/>
                  </a:moveTo>
                  <a:cubicBezTo>
                    <a:pt x="4070" y="1"/>
                    <a:pt x="4003" y="101"/>
                    <a:pt x="4003" y="168"/>
                  </a:cubicBezTo>
                  <a:cubicBezTo>
                    <a:pt x="4003" y="635"/>
                    <a:pt x="3870" y="1102"/>
                    <a:pt x="3670" y="1469"/>
                  </a:cubicBezTo>
                  <a:cubicBezTo>
                    <a:pt x="3469" y="1836"/>
                    <a:pt x="3136" y="2136"/>
                    <a:pt x="2702" y="2336"/>
                  </a:cubicBezTo>
                  <a:cubicBezTo>
                    <a:pt x="2462" y="2489"/>
                    <a:pt x="2179" y="2556"/>
                    <a:pt x="1900" y="2556"/>
                  </a:cubicBezTo>
                  <a:cubicBezTo>
                    <a:pt x="1752" y="2556"/>
                    <a:pt x="1606" y="2537"/>
                    <a:pt x="1468" y="2503"/>
                  </a:cubicBezTo>
                  <a:cubicBezTo>
                    <a:pt x="1034" y="2436"/>
                    <a:pt x="567" y="2236"/>
                    <a:pt x="234" y="1936"/>
                  </a:cubicBezTo>
                  <a:cubicBezTo>
                    <a:pt x="167" y="1902"/>
                    <a:pt x="134" y="1902"/>
                    <a:pt x="67" y="1902"/>
                  </a:cubicBezTo>
                  <a:cubicBezTo>
                    <a:pt x="0" y="1936"/>
                    <a:pt x="0" y="2002"/>
                    <a:pt x="34" y="2102"/>
                  </a:cubicBezTo>
                  <a:cubicBezTo>
                    <a:pt x="367" y="2503"/>
                    <a:pt x="801" y="2803"/>
                    <a:pt x="1335" y="2970"/>
                  </a:cubicBezTo>
                  <a:cubicBezTo>
                    <a:pt x="1550" y="3037"/>
                    <a:pt x="1776" y="3072"/>
                    <a:pt x="2002" y="3072"/>
                  </a:cubicBezTo>
                  <a:cubicBezTo>
                    <a:pt x="2336" y="3072"/>
                    <a:pt x="2670" y="2996"/>
                    <a:pt x="2969" y="2836"/>
                  </a:cubicBezTo>
                  <a:cubicBezTo>
                    <a:pt x="3469" y="2636"/>
                    <a:pt x="3870" y="2236"/>
                    <a:pt x="4137" y="1736"/>
                  </a:cubicBezTo>
                  <a:cubicBezTo>
                    <a:pt x="4370" y="1235"/>
                    <a:pt x="4403" y="668"/>
                    <a:pt x="4303" y="134"/>
                  </a:cubicBezTo>
                  <a:cubicBezTo>
                    <a:pt x="4303" y="68"/>
                    <a:pt x="4237" y="1"/>
                    <a:pt x="4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711025" y="4492800"/>
              <a:ext cx="103450" cy="78425"/>
            </a:xfrm>
            <a:custGeom>
              <a:avLst/>
              <a:gdLst/>
              <a:ahLst/>
              <a:cxnLst/>
              <a:rect l="l" t="t" r="r" b="b"/>
              <a:pathLst>
                <a:path w="4138" h="3137" extrusionOk="0">
                  <a:moveTo>
                    <a:pt x="2381" y="1"/>
                  </a:moveTo>
                  <a:cubicBezTo>
                    <a:pt x="2086" y="1"/>
                    <a:pt x="1774" y="65"/>
                    <a:pt x="1469" y="202"/>
                  </a:cubicBezTo>
                  <a:cubicBezTo>
                    <a:pt x="501" y="602"/>
                    <a:pt x="1" y="1569"/>
                    <a:pt x="368" y="2303"/>
                  </a:cubicBezTo>
                  <a:cubicBezTo>
                    <a:pt x="597" y="2830"/>
                    <a:pt x="1156" y="3137"/>
                    <a:pt x="1798" y="3137"/>
                  </a:cubicBezTo>
                  <a:cubicBezTo>
                    <a:pt x="2090" y="3137"/>
                    <a:pt x="2400" y="3073"/>
                    <a:pt x="2703" y="2937"/>
                  </a:cubicBezTo>
                  <a:cubicBezTo>
                    <a:pt x="3637" y="2537"/>
                    <a:pt x="4137" y="1569"/>
                    <a:pt x="3804" y="802"/>
                  </a:cubicBezTo>
                  <a:cubicBezTo>
                    <a:pt x="3575" y="300"/>
                    <a:pt x="3019"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475875" y="4605400"/>
              <a:ext cx="103425" cy="78400"/>
            </a:xfrm>
            <a:custGeom>
              <a:avLst/>
              <a:gdLst/>
              <a:ahLst/>
              <a:cxnLst/>
              <a:rect l="l" t="t" r="r" b="b"/>
              <a:pathLst>
                <a:path w="4137" h="3136" extrusionOk="0">
                  <a:moveTo>
                    <a:pt x="2380" y="0"/>
                  </a:moveTo>
                  <a:cubicBezTo>
                    <a:pt x="2086" y="0"/>
                    <a:pt x="1773" y="64"/>
                    <a:pt x="1468" y="201"/>
                  </a:cubicBezTo>
                  <a:cubicBezTo>
                    <a:pt x="501" y="601"/>
                    <a:pt x="0" y="1569"/>
                    <a:pt x="334" y="2302"/>
                  </a:cubicBezTo>
                  <a:cubicBezTo>
                    <a:pt x="563" y="2829"/>
                    <a:pt x="1122" y="3136"/>
                    <a:pt x="1763" y="3136"/>
                  </a:cubicBezTo>
                  <a:cubicBezTo>
                    <a:pt x="2056" y="3136"/>
                    <a:pt x="2366" y="3072"/>
                    <a:pt x="2669" y="2936"/>
                  </a:cubicBezTo>
                  <a:cubicBezTo>
                    <a:pt x="3636" y="2536"/>
                    <a:pt x="4136" y="1569"/>
                    <a:pt x="3803" y="801"/>
                  </a:cubicBezTo>
                  <a:cubicBezTo>
                    <a:pt x="3575" y="299"/>
                    <a:pt x="3019"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3"/>
          <p:cNvSpPr/>
          <p:nvPr/>
        </p:nvSpPr>
        <p:spPr>
          <a:xfrm>
            <a:off x="862297" y="6571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094988" y="47289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rot="-5400000">
            <a:off x="7108205" y="3166729"/>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5">
    <p:bg>
      <p:bgPr>
        <a:blipFill>
          <a:blip r:embed="rId2"/>
          <a:stretch>
            <a:fillRect/>
          </a:stretch>
        </a:blipFill>
        <a:effectLst/>
      </p:bgPr>
    </p:bg>
    <p:spTree>
      <p:nvGrpSpPr>
        <p:cNvPr id="1" name="Shape 429"/>
        <p:cNvGrpSpPr/>
        <p:nvPr/>
      </p:nvGrpSpPr>
      <p:grpSpPr>
        <a:xfrm>
          <a:off x="0" y="0"/>
          <a:ext cx="0" cy="0"/>
          <a:chOff x="0" y="0"/>
          <a:chExt cx="0" cy="0"/>
        </a:xfrm>
      </p:grpSpPr>
      <p:sp>
        <p:nvSpPr>
          <p:cNvPr id="430" name="Google Shape;430;p21"/>
          <p:cNvSpPr txBox="1">
            <a:spLocks noGrp="1"/>
          </p:cNvSpPr>
          <p:nvPr>
            <p:ph type="ctrTitle"/>
          </p:nvPr>
        </p:nvSpPr>
        <p:spPr>
          <a:xfrm flipH="1">
            <a:off x="1159000" y="1691875"/>
            <a:ext cx="2185500" cy="577800"/>
          </a:xfrm>
          <a:prstGeom prst="rect">
            <a:avLst/>
          </a:prstGeom>
        </p:spPr>
        <p:txBody>
          <a:bodyPr spcFirstLastPara="1" wrap="square" lIns="91425" tIns="91425" rIns="91425" bIns="91425" anchor="b" anchorCtr="0">
            <a:normAutofit/>
          </a:bodyPr>
          <a:lstStyle>
            <a:lvl1pPr lvl="0" rtl="0">
              <a:lnSpc>
                <a:spcPct val="70000"/>
              </a:lnSpc>
              <a:spcBef>
                <a:spcPts val="0"/>
              </a:spcBef>
              <a:spcAft>
                <a:spcPts val="0"/>
              </a:spcAft>
              <a:buSzPts val="2400"/>
              <a:buNone/>
              <a:defRPr sz="22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431" name="Google Shape;431;p21"/>
          <p:cNvSpPr txBox="1">
            <a:spLocks noGrp="1"/>
          </p:cNvSpPr>
          <p:nvPr>
            <p:ph type="subTitle" idx="1"/>
          </p:nvPr>
        </p:nvSpPr>
        <p:spPr>
          <a:xfrm flipH="1">
            <a:off x="1158950" y="2146875"/>
            <a:ext cx="2185500" cy="577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000"/>
              <a:buNone/>
              <a:defRPr sz="1400" b="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32" name="Google Shape;432;p21"/>
          <p:cNvSpPr/>
          <p:nvPr/>
        </p:nvSpPr>
        <p:spPr>
          <a:xfrm rot="-5586105" flipH="1">
            <a:off x="658321" y="3118105"/>
            <a:ext cx="1431005" cy="2848090"/>
          </a:xfrm>
          <a:custGeom>
            <a:avLst/>
            <a:gdLst/>
            <a:ahLst/>
            <a:cxnLst/>
            <a:rect l="l" t="t" r="r" b="b"/>
            <a:pathLst>
              <a:path w="45953" h="91459" extrusionOk="0">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1"/>
          <p:cNvSpPr/>
          <p:nvPr/>
        </p:nvSpPr>
        <p:spPr>
          <a:xfrm>
            <a:off x="7724829" y="-63388"/>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 name="Google Shape;434;p21"/>
          <p:cNvGrpSpPr/>
          <p:nvPr/>
        </p:nvGrpSpPr>
        <p:grpSpPr>
          <a:xfrm>
            <a:off x="1096884" y="4214648"/>
            <a:ext cx="671774" cy="473274"/>
            <a:chOff x="4259550" y="437326"/>
            <a:chExt cx="376112" cy="264976"/>
          </a:xfrm>
        </p:grpSpPr>
        <p:sp>
          <p:nvSpPr>
            <p:cNvPr id="435" name="Google Shape;435;p21"/>
            <p:cNvSpPr/>
            <p:nvPr/>
          </p:nvSpPr>
          <p:spPr>
            <a:xfrm>
              <a:off x="4581912" y="43732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1"/>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1"/>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21"/>
          <p:cNvGrpSpPr/>
          <p:nvPr/>
        </p:nvGrpSpPr>
        <p:grpSpPr>
          <a:xfrm>
            <a:off x="461750" y="2953275"/>
            <a:ext cx="596275" cy="831900"/>
            <a:chOff x="1656350" y="2894175"/>
            <a:chExt cx="596275" cy="831900"/>
          </a:xfrm>
        </p:grpSpPr>
        <p:sp>
          <p:nvSpPr>
            <p:cNvPr id="439" name="Google Shape;439;p21"/>
            <p:cNvSpPr/>
            <p:nvPr/>
          </p:nvSpPr>
          <p:spPr>
            <a:xfrm>
              <a:off x="1656350" y="2894175"/>
              <a:ext cx="596275" cy="831900"/>
            </a:xfrm>
            <a:custGeom>
              <a:avLst/>
              <a:gdLst/>
              <a:ahLst/>
              <a:cxnLst/>
              <a:rect l="l" t="t" r="r" b="b"/>
              <a:pathLst>
                <a:path w="23851" h="33276" extrusionOk="0">
                  <a:moveTo>
                    <a:pt x="15172" y="15177"/>
                  </a:moveTo>
                  <a:cubicBezTo>
                    <a:pt x="15174" y="15177"/>
                    <a:pt x="15176" y="15177"/>
                    <a:pt x="15178" y="15178"/>
                  </a:cubicBezTo>
                  <a:cubicBezTo>
                    <a:pt x="15512" y="15378"/>
                    <a:pt x="16979" y="25152"/>
                    <a:pt x="16646" y="25719"/>
                  </a:cubicBezTo>
                  <a:cubicBezTo>
                    <a:pt x="16549" y="25885"/>
                    <a:pt x="15935" y="25948"/>
                    <a:pt x="15103" y="25948"/>
                  </a:cubicBezTo>
                  <a:cubicBezTo>
                    <a:pt x="13082" y="25948"/>
                    <a:pt x="9772" y="25575"/>
                    <a:pt x="9441" y="25386"/>
                  </a:cubicBezTo>
                  <a:cubicBezTo>
                    <a:pt x="9209" y="25220"/>
                    <a:pt x="14837" y="15177"/>
                    <a:pt x="15172" y="15177"/>
                  </a:cubicBezTo>
                  <a:close/>
                  <a:moveTo>
                    <a:pt x="18382" y="1"/>
                  </a:moveTo>
                  <a:cubicBezTo>
                    <a:pt x="18382" y="1"/>
                    <a:pt x="18381" y="1"/>
                    <a:pt x="18380" y="1"/>
                  </a:cubicBezTo>
                  <a:cubicBezTo>
                    <a:pt x="17013" y="34"/>
                    <a:pt x="1" y="29722"/>
                    <a:pt x="501" y="30222"/>
                  </a:cubicBezTo>
                  <a:cubicBezTo>
                    <a:pt x="1669" y="31390"/>
                    <a:pt x="14511" y="33275"/>
                    <a:pt x="20352" y="33275"/>
                  </a:cubicBezTo>
                  <a:cubicBezTo>
                    <a:pt x="21853" y="33275"/>
                    <a:pt x="22891" y="33151"/>
                    <a:pt x="23151" y="32858"/>
                  </a:cubicBezTo>
                  <a:cubicBezTo>
                    <a:pt x="23851" y="32024"/>
                    <a:pt x="19519" y="1"/>
                    <a:pt x="18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1"/>
            <p:cNvSpPr/>
            <p:nvPr/>
          </p:nvSpPr>
          <p:spPr>
            <a:xfrm>
              <a:off x="2074150" y="3041775"/>
              <a:ext cx="85925" cy="20050"/>
            </a:xfrm>
            <a:custGeom>
              <a:avLst/>
              <a:gdLst/>
              <a:ahLst/>
              <a:cxnLst/>
              <a:rect l="l" t="t" r="r" b="b"/>
              <a:pathLst>
                <a:path w="3437" h="802" extrusionOk="0">
                  <a:moveTo>
                    <a:pt x="3170" y="1"/>
                  </a:moveTo>
                  <a:cubicBezTo>
                    <a:pt x="2669" y="68"/>
                    <a:pt x="2135" y="168"/>
                    <a:pt x="1635" y="268"/>
                  </a:cubicBezTo>
                  <a:cubicBezTo>
                    <a:pt x="1101" y="335"/>
                    <a:pt x="601" y="468"/>
                    <a:pt x="101" y="601"/>
                  </a:cubicBezTo>
                  <a:cubicBezTo>
                    <a:pt x="34" y="601"/>
                    <a:pt x="1" y="635"/>
                    <a:pt x="67" y="735"/>
                  </a:cubicBezTo>
                  <a:cubicBezTo>
                    <a:pt x="67" y="768"/>
                    <a:pt x="134" y="802"/>
                    <a:pt x="167" y="802"/>
                  </a:cubicBezTo>
                  <a:cubicBezTo>
                    <a:pt x="668" y="768"/>
                    <a:pt x="1201" y="735"/>
                    <a:pt x="1702" y="635"/>
                  </a:cubicBezTo>
                  <a:cubicBezTo>
                    <a:pt x="2202" y="568"/>
                    <a:pt x="2769" y="501"/>
                    <a:pt x="3270" y="435"/>
                  </a:cubicBezTo>
                  <a:cubicBezTo>
                    <a:pt x="3370" y="401"/>
                    <a:pt x="3436" y="301"/>
                    <a:pt x="3436" y="168"/>
                  </a:cubicBezTo>
                  <a:cubicBezTo>
                    <a:pt x="3370"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1"/>
            <p:cNvSpPr/>
            <p:nvPr/>
          </p:nvSpPr>
          <p:spPr>
            <a:xfrm>
              <a:off x="2106675" y="3254450"/>
              <a:ext cx="85075" cy="20050"/>
            </a:xfrm>
            <a:custGeom>
              <a:avLst/>
              <a:gdLst/>
              <a:ahLst/>
              <a:cxnLst/>
              <a:rect l="l" t="t" r="r" b="b"/>
              <a:pathLst>
                <a:path w="3403" h="802" extrusionOk="0">
                  <a:moveTo>
                    <a:pt x="3169" y="0"/>
                  </a:moveTo>
                  <a:cubicBezTo>
                    <a:pt x="2669" y="67"/>
                    <a:pt x="2135" y="167"/>
                    <a:pt x="1635" y="267"/>
                  </a:cubicBezTo>
                  <a:cubicBezTo>
                    <a:pt x="1068" y="334"/>
                    <a:pt x="568" y="467"/>
                    <a:pt x="67" y="601"/>
                  </a:cubicBezTo>
                  <a:cubicBezTo>
                    <a:pt x="34" y="601"/>
                    <a:pt x="1" y="634"/>
                    <a:pt x="67" y="701"/>
                  </a:cubicBezTo>
                  <a:cubicBezTo>
                    <a:pt x="67" y="768"/>
                    <a:pt x="101" y="801"/>
                    <a:pt x="167" y="801"/>
                  </a:cubicBezTo>
                  <a:cubicBezTo>
                    <a:pt x="668" y="768"/>
                    <a:pt x="1201" y="701"/>
                    <a:pt x="1702" y="634"/>
                  </a:cubicBezTo>
                  <a:cubicBezTo>
                    <a:pt x="2202" y="568"/>
                    <a:pt x="2736" y="501"/>
                    <a:pt x="3236" y="434"/>
                  </a:cubicBezTo>
                  <a:cubicBezTo>
                    <a:pt x="3370" y="367"/>
                    <a:pt x="3403" y="301"/>
                    <a:pt x="3403" y="167"/>
                  </a:cubicBezTo>
                  <a:cubicBezTo>
                    <a:pt x="3370" y="101"/>
                    <a:pt x="3303" y="0"/>
                    <a:pt x="3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1"/>
            <p:cNvSpPr/>
            <p:nvPr/>
          </p:nvSpPr>
          <p:spPr>
            <a:xfrm>
              <a:off x="2102500" y="3097650"/>
              <a:ext cx="66750" cy="17550"/>
            </a:xfrm>
            <a:custGeom>
              <a:avLst/>
              <a:gdLst/>
              <a:ahLst/>
              <a:cxnLst/>
              <a:rect l="l" t="t" r="r" b="b"/>
              <a:pathLst>
                <a:path w="2670" h="702" extrusionOk="0">
                  <a:moveTo>
                    <a:pt x="2402" y="1"/>
                  </a:moveTo>
                  <a:cubicBezTo>
                    <a:pt x="2036" y="34"/>
                    <a:pt x="1635" y="134"/>
                    <a:pt x="1235" y="201"/>
                  </a:cubicBezTo>
                  <a:cubicBezTo>
                    <a:pt x="835" y="301"/>
                    <a:pt x="468" y="368"/>
                    <a:pt x="67" y="501"/>
                  </a:cubicBezTo>
                  <a:cubicBezTo>
                    <a:pt x="34" y="501"/>
                    <a:pt x="1" y="535"/>
                    <a:pt x="67" y="635"/>
                  </a:cubicBezTo>
                  <a:cubicBezTo>
                    <a:pt x="67" y="668"/>
                    <a:pt x="134" y="701"/>
                    <a:pt x="168" y="701"/>
                  </a:cubicBezTo>
                  <a:cubicBezTo>
                    <a:pt x="534" y="668"/>
                    <a:pt x="935" y="635"/>
                    <a:pt x="1335" y="568"/>
                  </a:cubicBezTo>
                  <a:cubicBezTo>
                    <a:pt x="1702" y="535"/>
                    <a:pt x="2102" y="501"/>
                    <a:pt x="2503" y="401"/>
                  </a:cubicBezTo>
                  <a:cubicBezTo>
                    <a:pt x="2636" y="368"/>
                    <a:pt x="2669" y="301"/>
                    <a:pt x="2669" y="168"/>
                  </a:cubicBezTo>
                  <a:cubicBezTo>
                    <a:pt x="2636" y="34"/>
                    <a:pt x="2536"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1"/>
            <p:cNvSpPr/>
            <p:nvPr/>
          </p:nvSpPr>
          <p:spPr>
            <a:xfrm>
              <a:off x="2110850" y="3147700"/>
              <a:ext cx="66725" cy="17525"/>
            </a:xfrm>
            <a:custGeom>
              <a:avLst/>
              <a:gdLst/>
              <a:ahLst/>
              <a:cxnLst/>
              <a:rect l="l" t="t" r="r" b="b"/>
              <a:pathLst>
                <a:path w="2669" h="701" extrusionOk="0">
                  <a:moveTo>
                    <a:pt x="2402" y="0"/>
                  </a:moveTo>
                  <a:cubicBezTo>
                    <a:pt x="2035" y="34"/>
                    <a:pt x="1635" y="134"/>
                    <a:pt x="1235" y="200"/>
                  </a:cubicBezTo>
                  <a:cubicBezTo>
                    <a:pt x="834" y="301"/>
                    <a:pt x="467" y="367"/>
                    <a:pt x="67" y="501"/>
                  </a:cubicBezTo>
                  <a:cubicBezTo>
                    <a:pt x="34" y="501"/>
                    <a:pt x="0" y="534"/>
                    <a:pt x="67" y="634"/>
                  </a:cubicBezTo>
                  <a:cubicBezTo>
                    <a:pt x="67" y="667"/>
                    <a:pt x="134" y="701"/>
                    <a:pt x="167" y="701"/>
                  </a:cubicBezTo>
                  <a:cubicBezTo>
                    <a:pt x="534" y="667"/>
                    <a:pt x="934" y="634"/>
                    <a:pt x="1335" y="567"/>
                  </a:cubicBezTo>
                  <a:cubicBezTo>
                    <a:pt x="1702" y="534"/>
                    <a:pt x="2102" y="501"/>
                    <a:pt x="2502" y="401"/>
                  </a:cubicBezTo>
                  <a:cubicBezTo>
                    <a:pt x="2636" y="367"/>
                    <a:pt x="2669" y="301"/>
                    <a:pt x="2669" y="167"/>
                  </a:cubicBezTo>
                  <a:cubicBezTo>
                    <a:pt x="2636" y="34"/>
                    <a:pt x="2535"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1"/>
            <p:cNvSpPr/>
            <p:nvPr/>
          </p:nvSpPr>
          <p:spPr>
            <a:xfrm>
              <a:off x="2115850" y="3201075"/>
              <a:ext cx="65900" cy="17525"/>
            </a:xfrm>
            <a:custGeom>
              <a:avLst/>
              <a:gdLst/>
              <a:ahLst/>
              <a:cxnLst/>
              <a:rect l="l" t="t" r="r" b="b"/>
              <a:pathLst>
                <a:path w="2636" h="701" extrusionOk="0">
                  <a:moveTo>
                    <a:pt x="2369" y="0"/>
                  </a:moveTo>
                  <a:cubicBezTo>
                    <a:pt x="2002" y="34"/>
                    <a:pt x="1602" y="100"/>
                    <a:pt x="1201" y="200"/>
                  </a:cubicBezTo>
                  <a:cubicBezTo>
                    <a:pt x="801" y="267"/>
                    <a:pt x="434" y="367"/>
                    <a:pt x="34" y="467"/>
                  </a:cubicBezTo>
                  <a:cubicBezTo>
                    <a:pt x="0" y="534"/>
                    <a:pt x="0" y="567"/>
                    <a:pt x="34" y="601"/>
                  </a:cubicBezTo>
                  <a:cubicBezTo>
                    <a:pt x="34" y="634"/>
                    <a:pt x="101" y="701"/>
                    <a:pt x="134" y="701"/>
                  </a:cubicBezTo>
                  <a:cubicBezTo>
                    <a:pt x="501" y="634"/>
                    <a:pt x="901" y="601"/>
                    <a:pt x="1301" y="567"/>
                  </a:cubicBezTo>
                  <a:cubicBezTo>
                    <a:pt x="1668" y="534"/>
                    <a:pt x="2069" y="467"/>
                    <a:pt x="2469" y="400"/>
                  </a:cubicBezTo>
                  <a:cubicBezTo>
                    <a:pt x="2602" y="367"/>
                    <a:pt x="2636" y="267"/>
                    <a:pt x="2636" y="134"/>
                  </a:cubicBezTo>
                  <a:cubicBezTo>
                    <a:pt x="2602"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1"/>
            <p:cNvSpPr/>
            <p:nvPr/>
          </p:nvSpPr>
          <p:spPr>
            <a:xfrm>
              <a:off x="2129200" y="3302825"/>
              <a:ext cx="66725" cy="17525"/>
            </a:xfrm>
            <a:custGeom>
              <a:avLst/>
              <a:gdLst/>
              <a:ahLst/>
              <a:cxnLst/>
              <a:rect l="l" t="t" r="r" b="b"/>
              <a:pathLst>
                <a:path w="2669" h="701" extrusionOk="0">
                  <a:moveTo>
                    <a:pt x="2435" y="0"/>
                  </a:moveTo>
                  <a:cubicBezTo>
                    <a:pt x="2068" y="34"/>
                    <a:pt x="1635" y="134"/>
                    <a:pt x="1268" y="200"/>
                  </a:cubicBezTo>
                  <a:cubicBezTo>
                    <a:pt x="834" y="300"/>
                    <a:pt x="467" y="367"/>
                    <a:pt x="100" y="501"/>
                  </a:cubicBezTo>
                  <a:cubicBezTo>
                    <a:pt x="67" y="501"/>
                    <a:pt x="0" y="534"/>
                    <a:pt x="100" y="634"/>
                  </a:cubicBezTo>
                  <a:cubicBezTo>
                    <a:pt x="100" y="667"/>
                    <a:pt x="134" y="701"/>
                    <a:pt x="167" y="701"/>
                  </a:cubicBezTo>
                  <a:cubicBezTo>
                    <a:pt x="534" y="667"/>
                    <a:pt x="968" y="634"/>
                    <a:pt x="1334" y="567"/>
                  </a:cubicBezTo>
                  <a:cubicBezTo>
                    <a:pt x="1701" y="534"/>
                    <a:pt x="2135" y="501"/>
                    <a:pt x="2502" y="400"/>
                  </a:cubicBezTo>
                  <a:cubicBezTo>
                    <a:pt x="2635" y="367"/>
                    <a:pt x="2669" y="300"/>
                    <a:pt x="2669" y="167"/>
                  </a:cubicBezTo>
                  <a:cubicBezTo>
                    <a:pt x="2635" y="34"/>
                    <a:pt x="2535" y="0"/>
                    <a:pt x="2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1"/>
            <p:cNvSpPr/>
            <p:nvPr/>
          </p:nvSpPr>
          <p:spPr>
            <a:xfrm>
              <a:off x="2137525" y="3352850"/>
              <a:ext cx="66750" cy="17550"/>
            </a:xfrm>
            <a:custGeom>
              <a:avLst/>
              <a:gdLst/>
              <a:ahLst/>
              <a:cxnLst/>
              <a:rect l="l" t="t" r="r" b="b"/>
              <a:pathLst>
                <a:path w="2670" h="702" extrusionOk="0">
                  <a:moveTo>
                    <a:pt x="2436" y="1"/>
                  </a:moveTo>
                  <a:cubicBezTo>
                    <a:pt x="2069" y="34"/>
                    <a:pt x="1635" y="134"/>
                    <a:pt x="1268" y="201"/>
                  </a:cubicBezTo>
                  <a:cubicBezTo>
                    <a:pt x="835" y="301"/>
                    <a:pt x="468" y="368"/>
                    <a:pt x="101" y="501"/>
                  </a:cubicBezTo>
                  <a:cubicBezTo>
                    <a:pt x="67" y="501"/>
                    <a:pt x="1" y="534"/>
                    <a:pt x="101" y="634"/>
                  </a:cubicBezTo>
                  <a:cubicBezTo>
                    <a:pt x="101" y="668"/>
                    <a:pt x="134" y="701"/>
                    <a:pt x="168" y="701"/>
                  </a:cubicBezTo>
                  <a:cubicBezTo>
                    <a:pt x="534" y="668"/>
                    <a:pt x="968" y="634"/>
                    <a:pt x="1335" y="568"/>
                  </a:cubicBezTo>
                  <a:cubicBezTo>
                    <a:pt x="1702" y="534"/>
                    <a:pt x="2136" y="501"/>
                    <a:pt x="2503" y="401"/>
                  </a:cubicBezTo>
                  <a:cubicBezTo>
                    <a:pt x="2636" y="368"/>
                    <a:pt x="2669" y="301"/>
                    <a:pt x="2669" y="167"/>
                  </a:cubicBezTo>
                  <a:cubicBezTo>
                    <a:pt x="2636" y="34"/>
                    <a:pt x="2536" y="1"/>
                    <a:pt x="24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1"/>
            <p:cNvSpPr/>
            <p:nvPr/>
          </p:nvSpPr>
          <p:spPr>
            <a:xfrm>
              <a:off x="2143375" y="3406225"/>
              <a:ext cx="65075" cy="17525"/>
            </a:xfrm>
            <a:custGeom>
              <a:avLst/>
              <a:gdLst/>
              <a:ahLst/>
              <a:cxnLst/>
              <a:rect l="l" t="t" r="r" b="b"/>
              <a:pathLst>
                <a:path w="2603" h="701" extrusionOk="0">
                  <a:moveTo>
                    <a:pt x="2369" y="0"/>
                  </a:moveTo>
                  <a:cubicBezTo>
                    <a:pt x="2002" y="34"/>
                    <a:pt x="1568" y="101"/>
                    <a:pt x="1201" y="201"/>
                  </a:cubicBezTo>
                  <a:cubicBezTo>
                    <a:pt x="767" y="267"/>
                    <a:pt x="401" y="367"/>
                    <a:pt x="34" y="467"/>
                  </a:cubicBezTo>
                  <a:cubicBezTo>
                    <a:pt x="34" y="534"/>
                    <a:pt x="0" y="568"/>
                    <a:pt x="34" y="601"/>
                  </a:cubicBezTo>
                  <a:cubicBezTo>
                    <a:pt x="34" y="634"/>
                    <a:pt x="67" y="701"/>
                    <a:pt x="100" y="701"/>
                  </a:cubicBezTo>
                  <a:cubicBezTo>
                    <a:pt x="467" y="634"/>
                    <a:pt x="901" y="601"/>
                    <a:pt x="1268" y="568"/>
                  </a:cubicBezTo>
                  <a:cubicBezTo>
                    <a:pt x="1635" y="534"/>
                    <a:pt x="2068" y="467"/>
                    <a:pt x="2435" y="401"/>
                  </a:cubicBezTo>
                  <a:cubicBezTo>
                    <a:pt x="2569" y="367"/>
                    <a:pt x="2602" y="267"/>
                    <a:pt x="2602" y="134"/>
                  </a:cubicBezTo>
                  <a:cubicBezTo>
                    <a:pt x="2569"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1"/>
            <p:cNvSpPr/>
            <p:nvPr/>
          </p:nvSpPr>
          <p:spPr>
            <a:xfrm>
              <a:off x="2133350" y="3462925"/>
              <a:ext cx="85925" cy="20050"/>
            </a:xfrm>
            <a:custGeom>
              <a:avLst/>
              <a:gdLst/>
              <a:ahLst/>
              <a:cxnLst/>
              <a:rect l="l" t="t" r="r" b="b"/>
              <a:pathLst>
                <a:path w="3437" h="802" extrusionOk="0">
                  <a:moveTo>
                    <a:pt x="3170" y="1"/>
                  </a:moveTo>
                  <a:cubicBezTo>
                    <a:pt x="2670" y="67"/>
                    <a:pt x="2136" y="168"/>
                    <a:pt x="1635" y="268"/>
                  </a:cubicBezTo>
                  <a:cubicBezTo>
                    <a:pt x="1102" y="334"/>
                    <a:pt x="601" y="468"/>
                    <a:pt x="101" y="601"/>
                  </a:cubicBezTo>
                  <a:cubicBezTo>
                    <a:pt x="68" y="601"/>
                    <a:pt x="1" y="635"/>
                    <a:pt x="101" y="701"/>
                  </a:cubicBezTo>
                  <a:cubicBezTo>
                    <a:pt x="101" y="768"/>
                    <a:pt x="134" y="801"/>
                    <a:pt x="168" y="801"/>
                  </a:cubicBezTo>
                  <a:cubicBezTo>
                    <a:pt x="668" y="768"/>
                    <a:pt x="1235" y="701"/>
                    <a:pt x="1736" y="635"/>
                  </a:cubicBezTo>
                  <a:cubicBezTo>
                    <a:pt x="2236" y="568"/>
                    <a:pt x="2770" y="501"/>
                    <a:pt x="3270" y="434"/>
                  </a:cubicBezTo>
                  <a:cubicBezTo>
                    <a:pt x="3403" y="368"/>
                    <a:pt x="3437" y="301"/>
                    <a:pt x="3437" y="168"/>
                  </a:cubicBezTo>
                  <a:cubicBezTo>
                    <a:pt x="3403"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1"/>
            <p:cNvSpPr/>
            <p:nvPr/>
          </p:nvSpPr>
          <p:spPr>
            <a:xfrm>
              <a:off x="2156700" y="3511300"/>
              <a:ext cx="66750" cy="17525"/>
            </a:xfrm>
            <a:custGeom>
              <a:avLst/>
              <a:gdLst/>
              <a:ahLst/>
              <a:cxnLst/>
              <a:rect l="l" t="t" r="r" b="b"/>
              <a:pathLst>
                <a:path w="2670" h="701" extrusionOk="0">
                  <a:moveTo>
                    <a:pt x="2403" y="0"/>
                  </a:moveTo>
                  <a:cubicBezTo>
                    <a:pt x="2036" y="34"/>
                    <a:pt x="1635" y="134"/>
                    <a:pt x="1235" y="201"/>
                  </a:cubicBezTo>
                  <a:cubicBezTo>
                    <a:pt x="835" y="301"/>
                    <a:pt x="468" y="367"/>
                    <a:pt x="68" y="501"/>
                  </a:cubicBezTo>
                  <a:cubicBezTo>
                    <a:pt x="34" y="534"/>
                    <a:pt x="1" y="534"/>
                    <a:pt x="68" y="634"/>
                  </a:cubicBezTo>
                  <a:cubicBezTo>
                    <a:pt x="68" y="668"/>
                    <a:pt x="134" y="701"/>
                    <a:pt x="168" y="701"/>
                  </a:cubicBezTo>
                  <a:cubicBezTo>
                    <a:pt x="535" y="668"/>
                    <a:pt x="935" y="634"/>
                    <a:pt x="1335" y="568"/>
                  </a:cubicBezTo>
                  <a:cubicBezTo>
                    <a:pt x="1702" y="534"/>
                    <a:pt x="2102" y="501"/>
                    <a:pt x="2503" y="401"/>
                  </a:cubicBezTo>
                  <a:cubicBezTo>
                    <a:pt x="2636" y="367"/>
                    <a:pt x="2670" y="301"/>
                    <a:pt x="2670" y="167"/>
                  </a:cubicBezTo>
                  <a:cubicBezTo>
                    <a:pt x="2636" y="34"/>
                    <a:pt x="2536" y="0"/>
                    <a:pt x="24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1"/>
            <p:cNvSpPr/>
            <p:nvPr/>
          </p:nvSpPr>
          <p:spPr>
            <a:xfrm>
              <a:off x="2165875" y="3561325"/>
              <a:ext cx="65925" cy="17550"/>
            </a:xfrm>
            <a:custGeom>
              <a:avLst/>
              <a:gdLst/>
              <a:ahLst/>
              <a:cxnLst/>
              <a:rect l="l" t="t" r="r" b="b"/>
              <a:pathLst>
                <a:path w="2637" h="702" extrusionOk="0">
                  <a:moveTo>
                    <a:pt x="2369" y="1"/>
                  </a:moveTo>
                  <a:cubicBezTo>
                    <a:pt x="2002" y="34"/>
                    <a:pt x="1602" y="134"/>
                    <a:pt x="1202" y="201"/>
                  </a:cubicBezTo>
                  <a:cubicBezTo>
                    <a:pt x="801" y="301"/>
                    <a:pt x="435" y="368"/>
                    <a:pt x="34" y="501"/>
                  </a:cubicBezTo>
                  <a:cubicBezTo>
                    <a:pt x="1" y="501"/>
                    <a:pt x="1" y="535"/>
                    <a:pt x="34" y="635"/>
                  </a:cubicBezTo>
                  <a:cubicBezTo>
                    <a:pt x="34" y="668"/>
                    <a:pt x="101" y="701"/>
                    <a:pt x="134" y="701"/>
                  </a:cubicBezTo>
                  <a:cubicBezTo>
                    <a:pt x="501" y="668"/>
                    <a:pt x="902" y="635"/>
                    <a:pt x="1302" y="568"/>
                  </a:cubicBezTo>
                  <a:cubicBezTo>
                    <a:pt x="1669" y="535"/>
                    <a:pt x="2069" y="501"/>
                    <a:pt x="2469" y="401"/>
                  </a:cubicBezTo>
                  <a:cubicBezTo>
                    <a:pt x="2603" y="368"/>
                    <a:pt x="2636" y="301"/>
                    <a:pt x="2636" y="168"/>
                  </a:cubicBezTo>
                  <a:cubicBezTo>
                    <a:pt x="2603" y="34"/>
                    <a:pt x="2503" y="1"/>
                    <a:pt x="2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1"/>
            <p:cNvSpPr/>
            <p:nvPr/>
          </p:nvSpPr>
          <p:spPr>
            <a:xfrm>
              <a:off x="2170050" y="3615550"/>
              <a:ext cx="66750" cy="17525"/>
            </a:xfrm>
            <a:custGeom>
              <a:avLst/>
              <a:gdLst/>
              <a:ahLst/>
              <a:cxnLst/>
              <a:rect l="l" t="t" r="r" b="b"/>
              <a:pathLst>
                <a:path w="2670" h="701" extrusionOk="0">
                  <a:moveTo>
                    <a:pt x="2436" y="0"/>
                  </a:moveTo>
                  <a:cubicBezTo>
                    <a:pt x="2035" y="33"/>
                    <a:pt x="1635" y="134"/>
                    <a:pt x="1268" y="200"/>
                  </a:cubicBezTo>
                  <a:cubicBezTo>
                    <a:pt x="835" y="300"/>
                    <a:pt x="468" y="367"/>
                    <a:pt x="101" y="500"/>
                  </a:cubicBezTo>
                  <a:cubicBezTo>
                    <a:pt x="34" y="500"/>
                    <a:pt x="1" y="534"/>
                    <a:pt x="67" y="634"/>
                  </a:cubicBezTo>
                  <a:cubicBezTo>
                    <a:pt x="67" y="667"/>
                    <a:pt x="134" y="701"/>
                    <a:pt x="167" y="701"/>
                  </a:cubicBezTo>
                  <a:cubicBezTo>
                    <a:pt x="534" y="667"/>
                    <a:pt x="968" y="634"/>
                    <a:pt x="1335" y="567"/>
                  </a:cubicBezTo>
                  <a:cubicBezTo>
                    <a:pt x="1702" y="534"/>
                    <a:pt x="2136" y="500"/>
                    <a:pt x="2502" y="400"/>
                  </a:cubicBezTo>
                  <a:cubicBezTo>
                    <a:pt x="2636" y="367"/>
                    <a:pt x="2669" y="300"/>
                    <a:pt x="2669" y="167"/>
                  </a:cubicBezTo>
                  <a:cubicBezTo>
                    <a:pt x="2636" y="33"/>
                    <a:pt x="2536" y="0"/>
                    <a:pt x="24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1"/>
            <p:cNvSpPr/>
            <p:nvPr/>
          </p:nvSpPr>
          <p:spPr>
            <a:xfrm>
              <a:off x="1883175" y="3549650"/>
              <a:ext cx="33400" cy="45125"/>
            </a:xfrm>
            <a:custGeom>
              <a:avLst/>
              <a:gdLst/>
              <a:ahLst/>
              <a:cxnLst/>
              <a:rect l="l" t="t" r="r" b="b"/>
              <a:pathLst>
                <a:path w="1336" h="1805" extrusionOk="0">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1"/>
            <p:cNvSpPr/>
            <p:nvPr/>
          </p:nvSpPr>
          <p:spPr>
            <a:xfrm>
              <a:off x="2015775" y="3566325"/>
              <a:ext cx="33375" cy="45150"/>
            </a:xfrm>
            <a:custGeom>
              <a:avLst/>
              <a:gdLst/>
              <a:ahLst/>
              <a:cxnLst/>
              <a:rect l="l" t="t" r="r" b="b"/>
              <a:pathLst>
                <a:path w="1335" h="1806" extrusionOk="0">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1"/>
            <p:cNvSpPr/>
            <p:nvPr/>
          </p:nvSpPr>
          <p:spPr>
            <a:xfrm>
              <a:off x="2026625" y="3611950"/>
              <a:ext cx="98425" cy="93900"/>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1"/>
            <p:cNvSpPr/>
            <p:nvPr/>
          </p:nvSpPr>
          <p:spPr>
            <a:xfrm>
              <a:off x="1791450" y="3581775"/>
              <a:ext cx="99275" cy="93400"/>
            </a:xfrm>
            <a:custGeom>
              <a:avLst/>
              <a:gdLst/>
              <a:ahLst/>
              <a:cxnLst/>
              <a:rect l="l" t="t" r="r" b="b"/>
              <a:pathLst>
                <a:path w="3971" h="3736" extrusionOk="0">
                  <a:moveTo>
                    <a:pt x="1986" y="1"/>
                  </a:moveTo>
                  <a:cubicBezTo>
                    <a:pt x="1031" y="1"/>
                    <a:pt x="257" y="699"/>
                    <a:pt x="134" y="1651"/>
                  </a:cubicBezTo>
                  <a:cubicBezTo>
                    <a:pt x="1" y="2652"/>
                    <a:pt x="734" y="3552"/>
                    <a:pt x="1768" y="3719"/>
                  </a:cubicBezTo>
                  <a:cubicBezTo>
                    <a:pt x="1853" y="3730"/>
                    <a:pt x="1937" y="3735"/>
                    <a:pt x="2020" y="3735"/>
                  </a:cubicBezTo>
                  <a:cubicBezTo>
                    <a:pt x="2950" y="3735"/>
                    <a:pt x="3745" y="3067"/>
                    <a:pt x="3837" y="2118"/>
                  </a:cubicBezTo>
                  <a:cubicBezTo>
                    <a:pt x="3970" y="1050"/>
                    <a:pt x="3270" y="150"/>
                    <a:pt x="2235" y="16"/>
                  </a:cubicBezTo>
                  <a:cubicBezTo>
                    <a:pt x="2151" y="6"/>
                    <a:pt x="2068" y="1"/>
                    <a:pt x="1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1"/>
            <p:cNvSpPr/>
            <p:nvPr/>
          </p:nvSpPr>
          <p:spPr>
            <a:xfrm>
              <a:off x="1928225" y="3590175"/>
              <a:ext cx="74225" cy="38050"/>
            </a:xfrm>
            <a:custGeom>
              <a:avLst/>
              <a:gdLst/>
              <a:ahLst/>
              <a:cxnLst/>
              <a:rect l="l" t="t" r="r" b="b"/>
              <a:pathLst>
                <a:path w="2969" h="1522" extrusionOk="0">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21"/>
          <p:cNvSpPr/>
          <p:nvPr/>
        </p:nvSpPr>
        <p:spPr>
          <a:xfrm>
            <a:off x="834455" y="633248"/>
            <a:ext cx="96003" cy="9506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1"/>
          <p:cNvSpPr/>
          <p:nvPr/>
        </p:nvSpPr>
        <p:spPr>
          <a:xfrm>
            <a:off x="986855" y="785648"/>
            <a:ext cx="96003" cy="9506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1"/>
          <p:cNvSpPr/>
          <p:nvPr/>
        </p:nvSpPr>
        <p:spPr>
          <a:xfrm>
            <a:off x="7659699" y="183770"/>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eet Our Professors by Slidesgo">
  <p:cSld name="CUSTOM_6">
    <p:bg>
      <p:bgPr>
        <a:blipFill>
          <a:blip r:embed="rId2"/>
          <a:stretch>
            <a:fillRect/>
          </a:stretch>
        </a:blipFill>
        <a:effectLst/>
      </p:bgPr>
    </p:bg>
    <p:spTree>
      <p:nvGrpSpPr>
        <p:cNvPr id="1" name="Shape 460"/>
        <p:cNvGrpSpPr/>
        <p:nvPr/>
      </p:nvGrpSpPr>
      <p:grpSpPr>
        <a:xfrm>
          <a:off x="0" y="0"/>
          <a:ext cx="0" cy="0"/>
          <a:chOff x="0" y="0"/>
          <a:chExt cx="0" cy="0"/>
        </a:xfrm>
      </p:grpSpPr>
      <p:sp>
        <p:nvSpPr>
          <p:cNvPr id="461" name="Google Shape;461;p22"/>
          <p:cNvSpPr txBox="1">
            <a:spLocks noGrp="1"/>
          </p:cNvSpPr>
          <p:nvPr>
            <p:ph type="ctrTitle"/>
          </p:nvPr>
        </p:nvSpPr>
        <p:spPr>
          <a:xfrm>
            <a:off x="1434412" y="1674860"/>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1"/>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2" name="Google Shape;462;p22"/>
          <p:cNvSpPr txBox="1">
            <a:spLocks noGrp="1"/>
          </p:cNvSpPr>
          <p:nvPr>
            <p:ph type="subTitle" idx="1"/>
          </p:nvPr>
        </p:nvSpPr>
        <p:spPr>
          <a:xfrm>
            <a:off x="1422088" y="2121288"/>
            <a:ext cx="19311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3" name="Google Shape;463;p22"/>
          <p:cNvSpPr txBox="1">
            <a:spLocks noGrp="1"/>
          </p:cNvSpPr>
          <p:nvPr>
            <p:ph type="ctrTitle" idx="2"/>
          </p:nvPr>
        </p:nvSpPr>
        <p:spPr>
          <a:xfrm>
            <a:off x="3602350" y="1671460"/>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4"/>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4" name="Google Shape;464;p22"/>
          <p:cNvSpPr txBox="1">
            <a:spLocks noGrp="1"/>
          </p:cNvSpPr>
          <p:nvPr>
            <p:ph type="subTitle" idx="3"/>
          </p:nvPr>
        </p:nvSpPr>
        <p:spPr>
          <a:xfrm>
            <a:off x="3581649" y="2121300"/>
            <a:ext cx="19065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5" name="Google Shape;465;p22"/>
          <p:cNvSpPr txBox="1">
            <a:spLocks noGrp="1"/>
          </p:cNvSpPr>
          <p:nvPr>
            <p:ph type="ctrTitle" idx="4"/>
          </p:nvPr>
        </p:nvSpPr>
        <p:spPr>
          <a:xfrm>
            <a:off x="5770300" y="1671485"/>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3"/>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6" name="Google Shape;466;p22"/>
          <p:cNvSpPr txBox="1">
            <a:spLocks noGrp="1"/>
          </p:cNvSpPr>
          <p:nvPr>
            <p:ph type="subTitle" idx="5"/>
          </p:nvPr>
        </p:nvSpPr>
        <p:spPr>
          <a:xfrm>
            <a:off x="5770300" y="2121300"/>
            <a:ext cx="19893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7" name="Google Shape;467;p22"/>
          <p:cNvSpPr txBox="1">
            <a:spLocks noGrp="1"/>
          </p:cNvSpPr>
          <p:nvPr>
            <p:ph type="ctrTitle" idx="6"/>
          </p:nvPr>
        </p:nvSpPr>
        <p:spPr>
          <a:xfrm>
            <a:off x="1434412" y="3352985"/>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6"/>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8" name="Google Shape;468;p22"/>
          <p:cNvSpPr txBox="1">
            <a:spLocks noGrp="1"/>
          </p:cNvSpPr>
          <p:nvPr>
            <p:ph type="subTitle" idx="7"/>
          </p:nvPr>
        </p:nvSpPr>
        <p:spPr>
          <a:xfrm>
            <a:off x="1434375" y="3875625"/>
            <a:ext cx="19065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9" name="Google Shape;469;p22"/>
          <p:cNvSpPr txBox="1">
            <a:spLocks noGrp="1"/>
          </p:cNvSpPr>
          <p:nvPr>
            <p:ph type="ctrTitle" idx="8"/>
          </p:nvPr>
        </p:nvSpPr>
        <p:spPr>
          <a:xfrm>
            <a:off x="3602350" y="3349585"/>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2"/>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70" name="Google Shape;470;p22"/>
          <p:cNvSpPr txBox="1">
            <a:spLocks noGrp="1"/>
          </p:cNvSpPr>
          <p:nvPr>
            <p:ph type="subTitle" idx="9"/>
          </p:nvPr>
        </p:nvSpPr>
        <p:spPr>
          <a:xfrm>
            <a:off x="3540262" y="3875625"/>
            <a:ext cx="19893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71" name="Google Shape;471;p22"/>
          <p:cNvSpPr txBox="1">
            <a:spLocks noGrp="1"/>
          </p:cNvSpPr>
          <p:nvPr>
            <p:ph type="ctrTitle" idx="13"/>
          </p:nvPr>
        </p:nvSpPr>
        <p:spPr>
          <a:xfrm>
            <a:off x="5770300" y="3349610"/>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72" name="Google Shape;472;p22"/>
          <p:cNvSpPr txBox="1">
            <a:spLocks noGrp="1"/>
          </p:cNvSpPr>
          <p:nvPr>
            <p:ph type="subTitle" idx="14"/>
          </p:nvPr>
        </p:nvSpPr>
        <p:spPr>
          <a:xfrm>
            <a:off x="5728913" y="3875613"/>
            <a:ext cx="19893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73" name="Google Shape;473;p22"/>
          <p:cNvSpPr txBox="1">
            <a:spLocks noGrp="1"/>
          </p:cNvSpPr>
          <p:nvPr>
            <p:ph type="title" idx="15"/>
          </p:nvPr>
        </p:nvSpPr>
        <p:spPr>
          <a:xfrm>
            <a:off x="660225" y="382675"/>
            <a:ext cx="7763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4" name="Google Shape;474;p22"/>
          <p:cNvSpPr/>
          <p:nvPr/>
        </p:nvSpPr>
        <p:spPr>
          <a:xfrm>
            <a:off x="-348720" y="2737729"/>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2"/>
          <p:cNvSpPr/>
          <p:nvPr/>
        </p:nvSpPr>
        <p:spPr>
          <a:xfrm>
            <a:off x="8071229" y="-51813"/>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 name="Google Shape;476;p22"/>
          <p:cNvGrpSpPr/>
          <p:nvPr/>
        </p:nvGrpSpPr>
        <p:grpSpPr>
          <a:xfrm rot="7196434">
            <a:off x="380328" y="3256723"/>
            <a:ext cx="390898" cy="454177"/>
            <a:chOff x="4376830" y="352000"/>
            <a:chExt cx="301495" cy="350302"/>
          </a:xfrm>
        </p:grpSpPr>
        <p:sp>
          <p:nvSpPr>
            <p:cNvPr id="477" name="Google Shape;477;p22"/>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2"/>
            <p:cNvSpPr/>
            <p:nvPr/>
          </p:nvSpPr>
          <p:spPr>
            <a:xfrm>
              <a:off x="4376830" y="52068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2"/>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22"/>
          <p:cNvGrpSpPr/>
          <p:nvPr/>
        </p:nvGrpSpPr>
        <p:grpSpPr>
          <a:xfrm rot="-10132663">
            <a:off x="8547984" y="540808"/>
            <a:ext cx="253457" cy="288618"/>
            <a:chOff x="4670703" y="657266"/>
            <a:chExt cx="253461" cy="288623"/>
          </a:xfrm>
        </p:grpSpPr>
        <p:sp>
          <p:nvSpPr>
            <p:cNvPr id="481" name="Google Shape;481;p22"/>
            <p:cNvSpPr/>
            <p:nvPr/>
          </p:nvSpPr>
          <p:spPr>
            <a:xfrm>
              <a:off x="4670703" y="65726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2"/>
            <p:cNvSpPr/>
            <p:nvPr/>
          </p:nvSpPr>
          <p:spPr>
            <a:xfrm>
              <a:off x="4730866" y="751011"/>
              <a:ext cx="193299" cy="194878"/>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CUSTOM_7">
    <p:bg>
      <p:bgPr>
        <a:blipFill>
          <a:blip r:embed="rId2"/>
          <a:stretch>
            <a:fillRect/>
          </a:stretch>
        </a:blipFill>
        <a:effectLst/>
      </p:bgPr>
    </p:bg>
    <p:spTree>
      <p:nvGrpSpPr>
        <p:cNvPr id="1" name="Shape 483"/>
        <p:cNvGrpSpPr/>
        <p:nvPr/>
      </p:nvGrpSpPr>
      <p:grpSpPr>
        <a:xfrm>
          <a:off x="0" y="0"/>
          <a:ext cx="0" cy="0"/>
          <a:chOff x="0" y="0"/>
          <a:chExt cx="0" cy="0"/>
        </a:xfrm>
      </p:grpSpPr>
      <p:sp>
        <p:nvSpPr>
          <p:cNvPr id="484" name="Google Shape;484;p23"/>
          <p:cNvSpPr txBox="1">
            <a:spLocks noGrp="1"/>
          </p:cNvSpPr>
          <p:nvPr>
            <p:ph type="subTitle" idx="1"/>
          </p:nvPr>
        </p:nvSpPr>
        <p:spPr>
          <a:xfrm flipH="1">
            <a:off x="4876599" y="3189900"/>
            <a:ext cx="3137100" cy="6705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600"/>
              <a:buNone/>
              <a:defRPr sz="1400" b="0"/>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485" name="Google Shape;485;p23"/>
          <p:cNvSpPr txBox="1">
            <a:spLocks noGrp="1"/>
          </p:cNvSpPr>
          <p:nvPr>
            <p:ph type="ctrTitle"/>
          </p:nvPr>
        </p:nvSpPr>
        <p:spPr>
          <a:xfrm flipH="1">
            <a:off x="4876800" y="1073400"/>
            <a:ext cx="3547200" cy="1887900"/>
          </a:xfrm>
          <a:prstGeom prst="rect">
            <a:avLst/>
          </a:prstGeom>
        </p:spPr>
        <p:txBody>
          <a:bodyPr spcFirstLastPara="1" wrap="square" lIns="91425" tIns="91425" rIns="91425" bIns="91425" anchor="b" anchorCtr="0">
            <a:normAutofit/>
          </a:bodyPr>
          <a:lstStyle>
            <a:lvl1pPr lvl="0" rtl="0">
              <a:spcBef>
                <a:spcPts val="0"/>
              </a:spcBef>
              <a:spcAft>
                <a:spcPts val="0"/>
              </a:spcAft>
              <a:buSzPts val="6000"/>
              <a:buNone/>
              <a:defRPr sz="6000"/>
            </a:lvl1pPr>
            <a:lvl2pPr lvl="1" rtl="0">
              <a:spcBef>
                <a:spcPts val="0"/>
              </a:spcBef>
              <a:spcAft>
                <a:spcPts val="0"/>
              </a:spcAft>
              <a:buClr>
                <a:schemeClr val="dk2"/>
              </a:buClr>
              <a:buSzPts val="12000"/>
              <a:buNone/>
              <a:defRPr sz="12000">
                <a:solidFill>
                  <a:schemeClr val="dk2"/>
                </a:solidFill>
              </a:defRPr>
            </a:lvl2pPr>
            <a:lvl3pPr lvl="2" rtl="0">
              <a:spcBef>
                <a:spcPts val="0"/>
              </a:spcBef>
              <a:spcAft>
                <a:spcPts val="0"/>
              </a:spcAft>
              <a:buClr>
                <a:schemeClr val="dk2"/>
              </a:buClr>
              <a:buSzPts val="12000"/>
              <a:buNone/>
              <a:defRPr sz="12000">
                <a:solidFill>
                  <a:schemeClr val="dk2"/>
                </a:solidFill>
              </a:defRPr>
            </a:lvl3pPr>
            <a:lvl4pPr lvl="3" rtl="0">
              <a:spcBef>
                <a:spcPts val="0"/>
              </a:spcBef>
              <a:spcAft>
                <a:spcPts val="0"/>
              </a:spcAft>
              <a:buClr>
                <a:schemeClr val="dk2"/>
              </a:buClr>
              <a:buSzPts val="12000"/>
              <a:buNone/>
              <a:defRPr sz="12000">
                <a:solidFill>
                  <a:schemeClr val="dk2"/>
                </a:solidFill>
              </a:defRPr>
            </a:lvl4pPr>
            <a:lvl5pPr lvl="4" rtl="0">
              <a:spcBef>
                <a:spcPts val="0"/>
              </a:spcBef>
              <a:spcAft>
                <a:spcPts val="0"/>
              </a:spcAft>
              <a:buClr>
                <a:schemeClr val="dk2"/>
              </a:buClr>
              <a:buSzPts val="12000"/>
              <a:buNone/>
              <a:defRPr sz="12000">
                <a:solidFill>
                  <a:schemeClr val="dk2"/>
                </a:solidFill>
              </a:defRPr>
            </a:lvl5pPr>
            <a:lvl6pPr lvl="5" rtl="0">
              <a:spcBef>
                <a:spcPts val="0"/>
              </a:spcBef>
              <a:spcAft>
                <a:spcPts val="0"/>
              </a:spcAft>
              <a:buClr>
                <a:schemeClr val="dk2"/>
              </a:buClr>
              <a:buSzPts val="12000"/>
              <a:buNone/>
              <a:defRPr sz="12000">
                <a:solidFill>
                  <a:schemeClr val="dk2"/>
                </a:solidFill>
              </a:defRPr>
            </a:lvl6pPr>
            <a:lvl7pPr lvl="6" rtl="0">
              <a:spcBef>
                <a:spcPts val="0"/>
              </a:spcBef>
              <a:spcAft>
                <a:spcPts val="0"/>
              </a:spcAft>
              <a:buClr>
                <a:schemeClr val="dk2"/>
              </a:buClr>
              <a:buSzPts val="12000"/>
              <a:buNone/>
              <a:defRPr sz="12000">
                <a:solidFill>
                  <a:schemeClr val="dk2"/>
                </a:solidFill>
              </a:defRPr>
            </a:lvl7pPr>
            <a:lvl8pPr lvl="7" rtl="0">
              <a:spcBef>
                <a:spcPts val="0"/>
              </a:spcBef>
              <a:spcAft>
                <a:spcPts val="0"/>
              </a:spcAft>
              <a:buClr>
                <a:schemeClr val="dk2"/>
              </a:buClr>
              <a:buSzPts val="12000"/>
              <a:buNone/>
              <a:defRPr sz="12000">
                <a:solidFill>
                  <a:schemeClr val="dk2"/>
                </a:solidFill>
              </a:defRPr>
            </a:lvl8pPr>
            <a:lvl9pPr lvl="8" rtl="0">
              <a:spcBef>
                <a:spcPts val="0"/>
              </a:spcBef>
              <a:spcAft>
                <a:spcPts val="0"/>
              </a:spcAft>
              <a:buClr>
                <a:schemeClr val="dk2"/>
              </a:buClr>
              <a:buSzPts val="12000"/>
              <a:buNone/>
              <a:defRPr sz="12000">
                <a:solidFill>
                  <a:schemeClr val="dk2"/>
                </a:solidFill>
              </a:defRPr>
            </a:lvl9pPr>
          </a:lstStyle>
          <a:p>
            <a:endParaRPr/>
          </a:p>
        </p:txBody>
      </p:sp>
      <p:sp>
        <p:nvSpPr>
          <p:cNvPr id="486" name="Google Shape;486;p23"/>
          <p:cNvSpPr/>
          <p:nvPr/>
        </p:nvSpPr>
        <p:spPr>
          <a:xfrm>
            <a:off x="7647225" y="3916251"/>
            <a:ext cx="1560209" cy="1276573"/>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p:nvPr/>
        </p:nvSpPr>
        <p:spPr>
          <a:xfrm rot="5400000">
            <a:off x="8040129" y="191425"/>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8423999" y="770345"/>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9" name="Google Shape;489;p23"/>
          <p:cNvGrpSpPr/>
          <p:nvPr/>
        </p:nvGrpSpPr>
        <p:grpSpPr>
          <a:xfrm rot="1660629">
            <a:off x="7958560" y="4487007"/>
            <a:ext cx="418785" cy="350310"/>
            <a:chOff x="4259550" y="352000"/>
            <a:chExt cx="418775" cy="350302"/>
          </a:xfrm>
        </p:grpSpPr>
        <p:sp>
          <p:nvSpPr>
            <p:cNvPr id="490" name="Google Shape;490;p23"/>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23"/>
          <p:cNvGrpSpPr/>
          <p:nvPr/>
        </p:nvGrpSpPr>
        <p:grpSpPr>
          <a:xfrm rot="6058277">
            <a:off x="475081" y="746232"/>
            <a:ext cx="214088" cy="259418"/>
            <a:chOff x="4259550" y="381618"/>
            <a:chExt cx="137279" cy="166357"/>
          </a:xfrm>
        </p:grpSpPr>
        <p:sp>
          <p:nvSpPr>
            <p:cNvPr id="494" name="Google Shape;494;p23"/>
            <p:cNvSpPr/>
            <p:nvPr/>
          </p:nvSpPr>
          <p:spPr>
            <a:xfrm>
              <a:off x="4343079" y="381618"/>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23"/>
          <p:cNvSpPr/>
          <p:nvPr/>
        </p:nvSpPr>
        <p:spPr>
          <a:xfrm rot="544908" flipH="1">
            <a:off x="4567787" y="1615206"/>
            <a:ext cx="2735705" cy="152009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CUSTOM_8">
    <p:bg>
      <p:bgPr>
        <a:blipFill>
          <a:blip r:embed="rId2"/>
          <a:stretch>
            <a:fillRect/>
          </a:stretch>
        </a:blipFill>
        <a:effectLst/>
      </p:bgPr>
    </p:bg>
    <p:spTree>
      <p:nvGrpSpPr>
        <p:cNvPr id="1" name="Shape 497"/>
        <p:cNvGrpSpPr/>
        <p:nvPr/>
      </p:nvGrpSpPr>
      <p:grpSpPr>
        <a:xfrm>
          <a:off x="0" y="0"/>
          <a:ext cx="0" cy="0"/>
          <a:chOff x="0" y="0"/>
          <a:chExt cx="0" cy="0"/>
        </a:xfrm>
      </p:grpSpPr>
      <p:sp>
        <p:nvSpPr>
          <p:cNvPr id="498" name="Google Shape;498;p24"/>
          <p:cNvSpPr txBox="1">
            <a:spLocks noGrp="1"/>
          </p:cNvSpPr>
          <p:nvPr>
            <p:ph type="ctrTitle"/>
          </p:nvPr>
        </p:nvSpPr>
        <p:spPr>
          <a:xfrm flipH="1">
            <a:off x="5323925" y="2522575"/>
            <a:ext cx="28209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3300"/>
              <a:buNone/>
              <a:defRPr sz="3300"/>
            </a:lvl1pPr>
            <a:lvl2pPr lvl="1" algn="r" rtl="0">
              <a:spcBef>
                <a:spcPts val="0"/>
              </a:spcBef>
              <a:spcAft>
                <a:spcPts val="0"/>
              </a:spcAft>
              <a:buClr>
                <a:schemeClr val="dk2"/>
              </a:buClr>
              <a:buSzPts val="1800"/>
              <a:buNone/>
              <a:defRPr sz="1800">
                <a:solidFill>
                  <a:schemeClr val="dk2"/>
                </a:solidFill>
              </a:defRPr>
            </a:lvl2pPr>
            <a:lvl3pPr lvl="2" algn="r" rtl="0">
              <a:spcBef>
                <a:spcPts val="0"/>
              </a:spcBef>
              <a:spcAft>
                <a:spcPts val="0"/>
              </a:spcAft>
              <a:buClr>
                <a:schemeClr val="dk2"/>
              </a:buClr>
              <a:buSzPts val="1800"/>
              <a:buNone/>
              <a:defRPr sz="1800">
                <a:solidFill>
                  <a:schemeClr val="dk2"/>
                </a:solidFill>
              </a:defRPr>
            </a:lvl3pPr>
            <a:lvl4pPr lvl="3" algn="r" rtl="0">
              <a:spcBef>
                <a:spcPts val="0"/>
              </a:spcBef>
              <a:spcAft>
                <a:spcPts val="0"/>
              </a:spcAft>
              <a:buClr>
                <a:schemeClr val="dk2"/>
              </a:buClr>
              <a:buSzPts val="1800"/>
              <a:buNone/>
              <a:defRPr sz="1800">
                <a:solidFill>
                  <a:schemeClr val="dk2"/>
                </a:solidFill>
              </a:defRPr>
            </a:lvl4pPr>
            <a:lvl5pPr lvl="4" algn="r" rtl="0">
              <a:spcBef>
                <a:spcPts val="0"/>
              </a:spcBef>
              <a:spcAft>
                <a:spcPts val="0"/>
              </a:spcAft>
              <a:buClr>
                <a:schemeClr val="dk2"/>
              </a:buClr>
              <a:buSzPts val="1800"/>
              <a:buNone/>
              <a:defRPr sz="1800">
                <a:solidFill>
                  <a:schemeClr val="dk2"/>
                </a:solidFill>
              </a:defRPr>
            </a:lvl5pPr>
            <a:lvl6pPr lvl="5" algn="r" rtl="0">
              <a:spcBef>
                <a:spcPts val="0"/>
              </a:spcBef>
              <a:spcAft>
                <a:spcPts val="0"/>
              </a:spcAft>
              <a:buClr>
                <a:schemeClr val="dk2"/>
              </a:buClr>
              <a:buSzPts val="1800"/>
              <a:buNone/>
              <a:defRPr sz="1800">
                <a:solidFill>
                  <a:schemeClr val="dk2"/>
                </a:solidFill>
              </a:defRPr>
            </a:lvl6pPr>
            <a:lvl7pPr lvl="6" algn="r" rtl="0">
              <a:spcBef>
                <a:spcPts val="0"/>
              </a:spcBef>
              <a:spcAft>
                <a:spcPts val="0"/>
              </a:spcAft>
              <a:buClr>
                <a:schemeClr val="dk2"/>
              </a:buClr>
              <a:buSzPts val="1800"/>
              <a:buNone/>
              <a:defRPr sz="1800">
                <a:solidFill>
                  <a:schemeClr val="dk2"/>
                </a:solidFill>
              </a:defRPr>
            </a:lvl7pPr>
            <a:lvl8pPr lvl="7" algn="r" rtl="0">
              <a:spcBef>
                <a:spcPts val="0"/>
              </a:spcBef>
              <a:spcAft>
                <a:spcPts val="0"/>
              </a:spcAft>
              <a:buClr>
                <a:schemeClr val="dk2"/>
              </a:buClr>
              <a:buSzPts val="1800"/>
              <a:buNone/>
              <a:defRPr sz="1800">
                <a:solidFill>
                  <a:schemeClr val="dk2"/>
                </a:solidFill>
              </a:defRPr>
            </a:lvl8pPr>
            <a:lvl9pPr lvl="8" algn="r" rtl="0">
              <a:spcBef>
                <a:spcPts val="0"/>
              </a:spcBef>
              <a:spcAft>
                <a:spcPts val="0"/>
              </a:spcAft>
              <a:buClr>
                <a:schemeClr val="dk2"/>
              </a:buClr>
              <a:buSzPts val="1800"/>
              <a:buNone/>
              <a:defRPr sz="1800">
                <a:solidFill>
                  <a:schemeClr val="dk2"/>
                </a:solidFill>
              </a:defRPr>
            </a:lvl9pPr>
          </a:lstStyle>
          <a:p>
            <a:endParaRPr/>
          </a:p>
        </p:txBody>
      </p:sp>
      <p:sp>
        <p:nvSpPr>
          <p:cNvPr id="499" name="Google Shape;499;p24"/>
          <p:cNvSpPr txBox="1">
            <a:spLocks noGrp="1"/>
          </p:cNvSpPr>
          <p:nvPr>
            <p:ph type="subTitle" idx="1"/>
          </p:nvPr>
        </p:nvSpPr>
        <p:spPr>
          <a:xfrm flipH="1">
            <a:off x="5323900" y="2984025"/>
            <a:ext cx="2820900" cy="1107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400"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grpSp>
        <p:nvGrpSpPr>
          <p:cNvPr id="500" name="Google Shape;500;p24"/>
          <p:cNvGrpSpPr/>
          <p:nvPr/>
        </p:nvGrpSpPr>
        <p:grpSpPr>
          <a:xfrm>
            <a:off x="7148530" y="290152"/>
            <a:ext cx="1613497" cy="1353799"/>
            <a:chOff x="7142430" y="539989"/>
            <a:chExt cx="1319942" cy="1107583"/>
          </a:xfrm>
        </p:grpSpPr>
        <p:grpSp>
          <p:nvGrpSpPr>
            <p:cNvPr id="501" name="Google Shape;501;p24"/>
            <p:cNvGrpSpPr/>
            <p:nvPr/>
          </p:nvGrpSpPr>
          <p:grpSpPr>
            <a:xfrm>
              <a:off x="7142430" y="539989"/>
              <a:ext cx="1319942" cy="1107583"/>
              <a:chOff x="3849575" y="3342525"/>
              <a:chExt cx="1118500" cy="938550"/>
            </a:xfrm>
          </p:grpSpPr>
          <p:sp>
            <p:nvSpPr>
              <p:cNvPr id="502" name="Google Shape;502;p24"/>
              <p:cNvSpPr/>
              <p:nvPr/>
            </p:nvSpPr>
            <p:spPr>
              <a:xfrm>
                <a:off x="4436675" y="3665425"/>
                <a:ext cx="531400" cy="346750"/>
              </a:xfrm>
              <a:custGeom>
                <a:avLst/>
                <a:gdLst/>
                <a:ahLst/>
                <a:cxnLst/>
                <a:rect l="l" t="t" r="r" b="b"/>
                <a:pathLst>
                  <a:path w="21256" h="13870" extrusionOk="0">
                    <a:moveTo>
                      <a:pt x="13611" y="3069"/>
                    </a:moveTo>
                    <a:cubicBezTo>
                      <a:pt x="14071" y="3069"/>
                      <a:pt x="14541" y="3134"/>
                      <a:pt x="15011" y="3275"/>
                    </a:cubicBezTo>
                    <a:cubicBezTo>
                      <a:pt x="16679" y="3776"/>
                      <a:pt x="18847" y="5944"/>
                      <a:pt x="17379" y="8546"/>
                    </a:cubicBezTo>
                    <a:cubicBezTo>
                      <a:pt x="16665" y="9829"/>
                      <a:pt x="15151" y="10440"/>
                      <a:pt x="13577" y="10440"/>
                    </a:cubicBezTo>
                    <a:cubicBezTo>
                      <a:pt x="11920" y="10440"/>
                      <a:pt x="10198" y="9762"/>
                      <a:pt x="9274" y="8479"/>
                    </a:cubicBezTo>
                    <a:cubicBezTo>
                      <a:pt x="7668" y="6260"/>
                      <a:pt x="10382" y="3069"/>
                      <a:pt x="13611" y="3069"/>
                    </a:cubicBezTo>
                    <a:close/>
                    <a:moveTo>
                      <a:pt x="14017" y="1"/>
                    </a:moveTo>
                    <a:cubicBezTo>
                      <a:pt x="13438" y="1"/>
                      <a:pt x="12853" y="68"/>
                      <a:pt x="12276" y="206"/>
                    </a:cubicBezTo>
                    <a:cubicBezTo>
                      <a:pt x="9907" y="807"/>
                      <a:pt x="8573" y="1974"/>
                      <a:pt x="7072" y="2608"/>
                    </a:cubicBezTo>
                    <a:cubicBezTo>
                      <a:pt x="3369" y="6544"/>
                      <a:pt x="1868" y="8946"/>
                      <a:pt x="1001" y="9780"/>
                    </a:cubicBezTo>
                    <a:cubicBezTo>
                      <a:pt x="789" y="9966"/>
                      <a:pt x="513" y="10067"/>
                      <a:pt x="224" y="10067"/>
                    </a:cubicBezTo>
                    <a:cubicBezTo>
                      <a:pt x="150" y="10067"/>
                      <a:pt x="75" y="10060"/>
                      <a:pt x="0" y="10047"/>
                    </a:cubicBezTo>
                    <a:lnTo>
                      <a:pt x="0" y="10047"/>
                    </a:lnTo>
                    <a:cubicBezTo>
                      <a:pt x="201" y="10547"/>
                      <a:pt x="401" y="10781"/>
                      <a:pt x="701" y="10814"/>
                    </a:cubicBezTo>
                    <a:cubicBezTo>
                      <a:pt x="761" y="10824"/>
                      <a:pt x="824" y="10828"/>
                      <a:pt x="889" y="10828"/>
                    </a:cubicBezTo>
                    <a:cubicBezTo>
                      <a:pt x="1528" y="10828"/>
                      <a:pt x="2399" y="10386"/>
                      <a:pt x="3610" y="10386"/>
                    </a:cubicBezTo>
                    <a:cubicBezTo>
                      <a:pt x="3909" y="10386"/>
                      <a:pt x="4228" y="10413"/>
                      <a:pt x="4570" y="10480"/>
                    </a:cubicBezTo>
                    <a:cubicBezTo>
                      <a:pt x="5671" y="10680"/>
                      <a:pt x="7506" y="13549"/>
                      <a:pt x="12076" y="13849"/>
                    </a:cubicBezTo>
                    <a:cubicBezTo>
                      <a:pt x="12306" y="13863"/>
                      <a:pt x="12536" y="13869"/>
                      <a:pt x="12764" y="13869"/>
                    </a:cubicBezTo>
                    <a:cubicBezTo>
                      <a:pt x="17090" y="13869"/>
                      <a:pt x="20892" y="11472"/>
                      <a:pt x="21082" y="6878"/>
                    </a:cubicBezTo>
                    <a:cubicBezTo>
                      <a:pt x="21255" y="2777"/>
                      <a:pt x="17753" y="1"/>
                      <a:pt x="140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4"/>
              <p:cNvSpPr/>
              <p:nvPr/>
            </p:nvSpPr>
            <p:spPr>
              <a:xfrm>
                <a:off x="4017200" y="3816500"/>
                <a:ext cx="415325" cy="464575"/>
              </a:xfrm>
              <a:custGeom>
                <a:avLst/>
                <a:gdLst/>
                <a:ahLst/>
                <a:cxnLst/>
                <a:rect l="l" t="t" r="r" b="b"/>
                <a:pathLst>
                  <a:path w="16613" h="18583" extrusionOk="0">
                    <a:moveTo>
                      <a:pt x="11509" y="1"/>
                    </a:moveTo>
                    <a:cubicBezTo>
                      <a:pt x="11509" y="1"/>
                      <a:pt x="11509" y="68"/>
                      <a:pt x="11476" y="101"/>
                    </a:cubicBezTo>
                    <a:cubicBezTo>
                      <a:pt x="11042" y="635"/>
                      <a:pt x="8373" y="4070"/>
                      <a:pt x="5872" y="7439"/>
                    </a:cubicBezTo>
                    <a:cubicBezTo>
                      <a:pt x="3803" y="10241"/>
                      <a:pt x="1802" y="13010"/>
                      <a:pt x="1268" y="14178"/>
                    </a:cubicBezTo>
                    <a:cubicBezTo>
                      <a:pt x="501" y="15779"/>
                      <a:pt x="1" y="18347"/>
                      <a:pt x="501" y="18581"/>
                    </a:cubicBezTo>
                    <a:cubicBezTo>
                      <a:pt x="505" y="18582"/>
                      <a:pt x="509" y="18583"/>
                      <a:pt x="514" y="18583"/>
                    </a:cubicBezTo>
                    <a:cubicBezTo>
                      <a:pt x="1110" y="18583"/>
                      <a:pt x="11374" y="8910"/>
                      <a:pt x="15178" y="5305"/>
                    </a:cubicBezTo>
                    <a:cubicBezTo>
                      <a:pt x="16046" y="4471"/>
                      <a:pt x="16613" y="3970"/>
                      <a:pt x="16546" y="3970"/>
                    </a:cubicBezTo>
                    <a:cubicBezTo>
                      <a:pt x="14811" y="3603"/>
                      <a:pt x="12209" y="1068"/>
                      <a:pt x="11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4"/>
              <p:cNvSpPr/>
              <p:nvPr/>
            </p:nvSpPr>
            <p:spPr>
              <a:xfrm>
                <a:off x="3849575" y="3816500"/>
                <a:ext cx="454525" cy="195425"/>
              </a:xfrm>
              <a:custGeom>
                <a:avLst/>
                <a:gdLst/>
                <a:ahLst/>
                <a:cxnLst/>
                <a:rect l="l" t="t" r="r" b="b"/>
                <a:pathLst>
                  <a:path w="18181" h="7817" extrusionOk="0">
                    <a:moveTo>
                      <a:pt x="18047" y="1"/>
                    </a:moveTo>
                    <a:cubicBezTo>
                      <a:pt x="12176" y="2503"/>
                      <a:pt x="1" y="6105"/>
                      <a:pt x="1" y="6439"/>
                    </a:cubicBezTo>
                    <a:cubicBezTo>
                      <a:pt x="34" y="6939"/>
                      <a:pt x="2903" y="7740"/>
                      <a:pt x="4871" y="7806"/>
                    </a:cubicBezTo>
                    <a:cubicBezTo>
                      <a:pt x="5079" y="7812"/>
                      <a:pt x="5371" y="7816"/>
                      <a:pt x="5728" y="7816"/>
                    </a:cubicBezTo>
                    <a:cubicBezTo>
                      <a:pt x="7323" y="7816"/>
                      <a:pt x="10206" y="7739"/>
                      <a:pt x="12577" y="7439"/>
                    </a:cubicBezTo>
                    <a:cubicBezTo>
                      <a:pt x="15078" y="4004"/>
                      <a:pt x="17747" y="635"/>
                      <a:pt x="18181" y="101"/>
                    </a:cubicBezTo>
                    <a:lnTo>
                      <a:pt x="180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4"/>
              <p:cNvSpPr/>
              <p:nvPr/>
            </p:nvSpPr>
            <p:spPr>
              <a:xfrm>
                <a:off x="4295750" y="3342525"/>
                <a:ext cx="492025" cy="574575"/>
              </a:xfrm>
              <a:custGeom>
                <a:avLst/>
                <a:gdLst/>
                <a:ahLst/>
                <a:cxnLst/>
                <a:rect l="l" t="t" r="r" b="b"/>
                <a:pathLst>
                  <a:path w="19681" h="22983" extrusionOk="0">
                    <a:moveTo>
                      <a:pt x="11201" y="3249"/>
                    </a:moveTo>
                    <a:cubicBezTo>
                      <a:pt x="14003" y="3249"/>
                      <a:pt x="15203" y="5822"/>
                      <a:pt x="15077" y="7452"/>
                    </a:cubicBezTo>
                    <a:cubicBezTo>
                      <a:pt x="14892" y="10194"/>
                      <a:pt x="12278" y="12078"/>
                      <a:pt x="10066" y="12078"/>
                    </a:cubicBezTo>
                    <a:cubicBezTo>
                      <a:pt x="9103" y="12078"/>
                      <a:pt x="8216" y="11720"/>
                      <a:pt x="7639" y="10921"/>
                    </a:cubicBezTo>
                    <a:cubicBezTo>
                      <a:pt x="5804" y="8285"/>
                      <a:pt x="7405" y="3649"/>
                      <a:pt x="10641" y="3282"/>
                    </a:cubicBezTo>
                    <a:cubicBezTo>
                      <a:pt x="10834" y="3260"/>
                      <a:pt x="11021" y="3249"/>
                      <a:pt x="11201" y="3249"/>
                    </a:cubicBezTo>
                    <a:close/>
                    <a:moveTo>
                      <a:pt x="11176" y="0"/>
                    </a:moveTo>
                    <a:cubicBezTo>
                      <a:pt x="7435" y="0"/>
                      <a:pt x="4494" y="2722"/>
                      <a:pt x="3236" y="6251"/>
                    </a:cubicBezTo>
                    <a:cubicBezTo>
                      <a:pt x="1768" y="10620"/>
                      <a:pt x="3736" y="13423"/>
                      <a:pt x="2935" y="14223"/>
                    </a:cubicBezTo>
                    <a:cubicBezTo>
                      <a:pt x="2168" y="15057"/>
                      <a:pt x="0" y="17859"/>
                      <a:pt x="167" y="18593"/>
                    </a:cubicBezTo>
                    <a:cubicBezTo>
                      <a:pt x="200" y="18693"/>
                      <a:pt x="234" y="18793"/>
                      <a:pt x="367" y="18960"/>
                    </a:cubicBezTo>
                    <a:cubicBezTo>
                      <a:pt x="1067" y="19994"/>
                      <a:pt x="3669" y="22562"/>
                      <a:pt x="5404" y="22929"/>
                    </a:cubicBezTo>
                    <a:cubicBezTo>
                      <a:pt x="5471" y="22963"/>
                      <a:pt x="5537" y="22963"/>
                      <a:pt x="5604" y="22963"/>
                    </a:cubicBezTo>
                    <a:cubicBezTo>
                      <a:pt x="5693" y="22976"/>
                      <a:pt x="5777" y="22983"/>
                      <a:pt x="5857" y="22983"/>
                    </a:cubicBezTo>
                    <a:cubicBezTo>
                      <a:pt x="6170" y="22983"/>
                      <a:pt x="6419" y="22882"/>
                      <a:pt x="6605" y="22696"/>
                    </a:cubicBezTo>
                    <a:cubicBezTo>
                      <a:pt x="7505" y="21862"/>
                      <a:pt x="9006" y="19527"/>
                      <a:pt x="12709" y="15524"/>
                    </a:cubicBezTo>
                    <a:cubicBezTo>
                      <a:pt x="13977" y="14190"/>
                      <a:pt x="15378" y="12722"/>
                      <a:pt x="17146" y="11054"/>
                    </a:cubicBezTo>
                    <a:cubicBezTo>
                      <a:pt x="19681" y="8619"/>
                      <a:pt x="18647" y="1948"/>
                      <a:pt x="13743" y="413"/>
                    </a:cubicBezTo>
                    <a:cubicBezTo>
                      <a:pt x="12855" y="131"/>
                      <a:pt x="11996" y="0"/>
                      <a:pt x="11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24"/>
            <p:cNvGrpSpPr/>
            <p:nvPr/>
          </p:nvGrpSpPr>
          <p:grpSpPr>
            <a:xfrm rot="-3087821">
              <a:off x="7777062" y="948967"/>
              <a:ext cx="174274" cy="139950"/>
              <a:chOff x="2231838" y="3548381"/>
              <a:chExt cx="174277" cy="139952"/>
            </a:xfrm>
          </p:grpSpPr>
          <p:sp>
            <p:nvSpPr>
              <p:cNvPr id="507" name="Google Shape;507;p24"/>
              <p:cNvSpPr/>
              <p:nvPr/>
            </p:nvSpPr>
            <p:spPr>
              <a:xfrm rot="169907">
                <a:off x="2232935" y="3549178"/>
                <a:ext cx="33397" cy="45126"/>
              </a:xfrm>
              <a:custGeom>
                <a:avLst/>
                <a:gdLst/>
                <a:ahLst/>
                <a:cxnLst/>
                <a:rect l="l" t="t" r="r" b="b"/>
                <a:pathLst>
                  <a:path w="1336" h="1805" extrusionOk="0">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4"/>
              <p:cNvSpPr/>
              <p:nvPr/>
            </p:nvSpPr>
            <p:spPr>
              <a:xfrm rot="636863">
                <a:off x="2320363" y="3551427"/>
                <a:ext cx="33375" cy="45151"/>
              </a:xfrm>
              <a:custGeom>
                <a:avLst/>
                <a:gdLst/>
                <a:ahLst/>
                <a:cxnLst/>
                <a:rect l="l" t="t" r="r" b="b"/>
                <a:pathLst>
                  <a:path w="1335" h="1806" extrusionOk="0">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4"/>
              <p:cNvSpPr/>
              <p:nvPr/>
            </p:nvSpPr>
            <p:spPr>
              <a:xfrm rot="-2918318">
                <a:off x="2333968" y="3617992"/>
                <a:ext cx="61083" cy="57097"/>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4"/>
              <p:cNvSpPr/>
              <p:nvPr/>
            </p:nvSpPr>
            <p:spPr>
              <a:xfrm rot="-210849">
                <a:off x="2256538" y="3621618"/>
                <a:ext cx="74231" cy="38049"/>
              </a:xfrm>
              <a:custGeom>
                <a:avLst/>
                <a:gdLst/>
                <a:ahLst/>
                <a:cxnLst/>
                <a:rect l="l" t="t" r="r" b="b"/>
                <a:pathLst>
                  <a:path w="2969" h="1522" extrusionOk="0">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1" name="Google Shape;511;p24"/>
            <p:cNvSpPr/>
            <p:nvPr/>
          </p:nvSpPr>
          <p:spPr>
            <a:xfrm rot="-6006351">
              <a:off x="7778412" y="1081027"/>
              <a:ext cx="61085" cy="57102"/>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12;p24"/>
          <p:cNvSpPr/>
          <p:nvPr/>
        </p:nvSpPr>
        <p:spPr>
          <a:xfrm>
            <a:off x="5560775" y="861775"/>
            <a:ext cx="1886875" cy="635000"/>
          </a:xfrm>
          <a:custGeom>
            <a:avLst/>
            <a:gdLst/>
            <a:ahLst/>
            <a:cxnLst/>
            <a:rect l="l" t="t" r="r" b="b"/>
            <a:pathLst>
              <a:path w="75475" h="25400" extrusionOk="0">
                <a:moveTo>
                  <a:pt x="75475" y="18869"/>
                </a:moveTo>
                <a:cubicBezTo>
                  <a:pt x="72935" y="19958"/>
                  <a:pt x="66404" y="25400"/>
                  <a:pt x="60235" y="25400"/>
                </a:cubicBezTo>
                <a:cubicBezTo>
                  <a:pt x="54066" y="25400"/>
                  <a:pt x="42817" y="22498"/>
                  <a:pt x="38463" y="18869"/>
                </a:cubicBezTo>
                <a:cubicBezTo>
                  <a:pt x="34109" y="15241"/>
                  <a:pt x="33383" y="6774"/>
                  <a:pt x="34109" y="3629"/>
                </a:cubicBezTo>
                <a:cubicBezTo>
                  <a:pt x="34835" y="484"/>
                  <a:pt x="40278" y="0"/>
                  <a:pt x="42818" y="0"/>
                </a:cubicBezTo>
                <a:cubicBezTo>
                  <a:pt x="45358" y="0"/>
                  <a:pt x="48261" y="1391"/>
                  <a:pt x="49349" y="3629"/>
                </a:cubicBezTo>
                <a:cubicBezTo>
                  <a:pt x="50438" y="5867"/>
                  <a:pt x="52131" y="10826"/>
                  <a:pt x="49349" y="13426"/>
                </a:cubicBezTo>
                <a:cubicBezTo>
                  <a:pt x="46567" y="16027"/>
                  <a:pt x="37920" y="21228"/>
                  <a:pt x="32658" y="19232"/>
                </a:cubicBezTo>
                <a:cubicBezTo>
                  <a:pt x="27397" y="17236"/>
                  <a:pt x="23223" y="2359"/>
                  <a:pt x="17780" y="1452"/>
                </a:cubicBezTo>
                <a:cubicBezTo>
                  <a:pt x="12337" y="545"/>
                  <a:pt x="2963" y="11733"/>
                  <a:pt x="0" y="13789"/>
                </a:cubicBezTo>
              </a:path>
            </a:pathLst>
          </a:custGeom>
          <a:noFill/>
          <a:ln w="19050" cap="flat" cmpd="sng">
            <a:solidFill>
              <a:schemeClr val="dk2"/>
            </a:solidFill>
            <a:prstDash val="dash"/>
            <a:round/>
            <a:headEnd type="none" w="med" len="med"/>
            <a:tailEnd type="none" w="med" len="med"/>
          </a:ln>
        </p:spPr>
      </p:sp>
      <p:sp>
        <p:nvSpPr>
          <p:cNvPr id="513" name="Google Shape;513;p24"/>
          <p:cNvSpPr/>
          <p:nvPr/>
        </p:nvSpPr>
        <p:spPr>
          <a:xfrm rot="-5400000">
            <a:off x="932285" y="3007737"/>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 name="Google Shape;514;p24"/>
          <p:cNvGrpSpPr/>
          <p:nvPr/>
        </p:nvGrpSpPr>
        <p:grpSpPr>
          <a:xfrm rot="-10132663">
            <a:off x="556972" y="4015183"/>
            <a:ext cx="253457" cy="288618"/>
            <a:chOff x="4670703" y="657266"/>
            <a:chExt cx="253461" cy="288623"/>
          </a:xfrm>
        </p:grpSpPr>
        <p:sp>
          <p:nvSpPr>
            <p:cNvPr id="515" name="Google Shape;515;p24"/>
            <p:cNvSpPr/>
            <p:nvPr/>
          </p:nvSpPr>
          <p:spPr>
            <a:xfrm>
              <a:off x="4670703" y="65726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4"/>
            <p:cNvSpPr/>
            <p:nvPr/>
          </p:nvSpPr>
          <p:spPr>
            <a:xfrm>
              <a:off x="4730866" y="751011"/>
              <a:ext cx="193299" cy="194878"/>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24"/>
          <p:cNvGrpSpPr/>
          <p:nvPr/>
        </p:nvGrpSpPr>
        <p:grpSpPr>
          <a:xfrm rot="4582755">
            <a:off x="8196402" y="4440256"/>
            <a:ext cx="418785" cy="350310"/>
            <a:chOff x="4259550" y="352000"/>
            <a:chExt cx="418775" cy="350302"/>
          </a:xfrm>
        </p:grpSpPr>
        <p:sp>
          <p:nvSpPr>
            <p:cNvPr id="518" name="Google Shape;518;p24"/>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4"/>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4"/>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24"/>
          <p:cNvGrpSpPr/>
          <p:nvPr/>
        </p:nvGrpSpPr>
        <p:grpSpPr>
          <a:xfrm rot="9402217">
            <a:off x="7696210" y="1458415"/>
            <a:ext cx="245983" cy="222157"/>
            <a:chOff x="4947100" y="881950"/>
            <a:chExt cx="245975" cy="222150"/>
          </a:xfrm>
        </p:grpSpPr>
        <p:sp>
          <p:nvSpPr>
            <p:cNvPr id="522" name="Google Shape;522;p24"/>
            <p:cNvSpPr/>
            <p:nvPr/>
          </p:nvSpPr>
          <p:spPr>
            <a:xfrm>
              <a:off x="5166350" y="881950"/>
              <a:ext cx="26725" cy="152625"/>
            </a:xfrm>
            <a:custGeom>
              <a:avLst/>
              <a:gdLst/>
              <a:ahLst/>
              <a:cxnLst/>
              <a:rect l="l" t="t" r="r" b="b"/>
              <a:pathLst>
                <a:path w="1069" h="6105" extrusionOk="0">
                  <a:moveTo>
                    <a:pt x="461" y="1"/>
                  </a:moveTo>
                  <a:cubicBezTo>
                    <a:pt x="335" y="1"/>
                    <a:pt x="205" y="69"/>
                    <a:pt x="168" y="199"/>
                  </a:cubicBezTo>
                  <a:cubicBezTo>
                    <a:pt x="1" y="599"/>
                    <a:pt x="68" y="1133"/>
                    <a:pt x="101" y="1600"/>
                  </a:cubicBezTo>
                  <a:lnTo>
                    <a:pt x="234" y="3101"/>
                  </a:lnTo>
                  <a:cubicBezTo>
                    <a:pt x="334" y="4068"/>
                    <a:pt x="535" y="5036"/>
                    <a:pt x="735" y="5970"/>
                  </a:cubicBezTo>
                  <a:cubicBezTo>
                    <a:pt x="750" y="6061"/>
                    <a:pt x="822" y="6104"/>
                    <a:pt x="894" y="6104"/>
                  </a:cubicBezTo>
                  <a:cubicBezTo>
                    <a:pt x="980" y="6104"/>
                    <a:pt x="1068" y="6045"/>
                    <a:pt x="1068" y="5936"/>
                  </a:cubicBezTo>
                  <a:cubicBezTo>
                    <a:pt x="1035" y="4969"/>
                    <a:pt x="1035" y="4035"/>
                    <a:pt x="935" y="3034"/>
                  </a:cubicBezTo>
                  <a:cubicBezTo>
                    <a:pt x="902" y="2534"/>
                    <a:pt x="902" y="2067"/>
                    <a:pt x="868" y="1567"/>
                  </a:cubicBezTo>
                  <a:cubicBezTo>
                    <a:pt x="868" y="1100"/>
                    <a:pt x="902" y="566"/>
                    <a:pt x="701" y="132"/>
                  </a:cubicBezTo>
                  <a:cubicBezTo>
                    <a:pt x="657" y="44"/>
                    <a:pt x="561" y="1"/>
                    <a:pt x="4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4"/>
            <p:cNvSpPr/>
            <p:nvPr/>
          </p:nvSpPr>
          <p:spPr>
            <a:xfrm>
              <a:off x="5046275" y="939575"/>
              <a:ext cx="78175" cy="118175"/>
            </a:xfrm>
            <a:custGeom>
              <a:avLst/>
              <a:gdLst/>
              <a:ahLst/>
              <a:cxnLst/>
              <a:rect l="l" t="t" r="r" b="b"/>
              <a:pathLst>
                <a:path w="3127" h="4727" extrusionOk="0">
                  <a:moveTo>
                    <a:pt x="163" y="1"/>
                  </a:moveTo>
                  <a:cubicBezTo>
                    <a:pt x="75" y="1"/>
                    <a:pt x="0" y="73"/>
                    <a:pt x="0" y="196"/>
                  </a:cubicBezTo>
                  <a:cubicBezTo>
                    <a:pt x="0" y="1029"/>
                    <a:pt x="501" y="1797"/>
                    <a:pt x="968" y="2464"/>
                  </a:cubicBezTo>
                  <a:cubicBezTo>
                    <a:pt x="1502" y="3198"/>
                    <a:pt x="2035" y="3965"/>
                    <a:pt x="2636" y="4665"/>
                  </a:cubicBezTo>
                  <a:cubicBezTo>
                    <a:pt x="2687" y="4708"/>
                    <a:pt x="2748" y="4727"/>
                    <a:pt x="2806" y="4727"/>
                  </a:cubicBezTo>
                  <a:cubicBezTo>
                    <a:pt x="2974" y="4727"/>
                    <a:pt x="3126" y="4572"/>
                    <a:pt x="3003" y="4399"/>
                  </a:cubicBezTo>
                  <a:cubicBezTo>
                    <a:pt x="2536" y="3598"/>
                    <a:pt x="2035" y="2831"/>
                    <a:pt x="1568" y="2097"/>
                  </a:cubicBezTo>
                  <a:lnTo>
                    <a:pt x="968" y="1096"/>
                  </a:lnTo>
                  <a:cubicBezTo>
                    <a:pt x="734" y="763"/>
                    <a:pt x="568" y="362"/>
                    <a:pt x="334" y="95"/>
                  </a:cubicBezTo>
                  <a:cubicBezTo>
                    <a:pt x="282" y="30"/>
                    <a:pt x="220" y="1"/>
                    <a:pt x="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4947100" y="1017725"/>
              <a:ext cx="137100" cy="86375"/>
            </a:xfrm>
            <a:custGeom>
              <a:avLst/>
              <a:gdLst/>
              <a:ahLst/>
              <a:cxnLst/>
              <a:rect l="l" t="t" r="r" b="b"/>
              <a:pathLst>
                <a:path w="5484" h="3455" extrusionOk="0">
                  <a:moveTo>
                    <a:pt x="223" y="1"/>
                  </a:moveTo>
                  <a:cubicBezTo>
                    <a:pt x="82" y="1"/>
                    <a:pt x="1" y="153"/>
                    <a:pt x="31" y="305"/>
                  </a:cubicBezTo>
                  <a:cubicBezTo>
                    <a:pt x="298" y="705"/>
                    <a:pt x="799" y="1006"/>
                    <a:pt x="1199" y="1273"/>
                  </a:cubicBezTo>
                  <a:cubicBezTo>
                    <a:pt x="1632" y="1539"/>
                    <a:pt x="2033" y="1806"/>
                    <a:pt x="2466" y="2040"/>
                  </a:cubicBezTo>
                  <a:cubicBezTo>
                    <a:pt x="3334" y="2607"/>
                    <a:pt x="4268" y="3107"/>
                    <a:pt x="5268" y="3441"/>
                  </a:cubicBezTo>
                  <a:cubicBezTo>
                    <a:pt x="5291" y="3450"/>
                    <a:pt x="5313" y="3454"/>
                    <a:pt x="5332" y="3454"/>
                  </a:cubicBezTo>
                  <a:cubicBezTo>
                    <a:pt x="5450" y="3454"/>
                    <a:pt x="5483" y="3294"/>
                    <a:pt x="5368" y="3207"/>
                  </a:cubicBezTo>
                  <a:cubicBezTo>
                    <a:pt x="4535" y="2640"/>
                    <a:pt x="3667" y="2140"/>
                    <a:pt x="2800" y="1573"/>
                  </a:cubicBezTo>
                  <a:cubicBezTo>
                    <a:pt x="2366" y="1339"/>
                    <a:pt x="1966" y="1039"/>
                    <a:pt x="1532" y="739"/>
                  </a:cubicBezTo>
                  <a:cubicBezTo>
                    <a:pt x="1165" y="505"/>
                    <a:pt x="698" y="138"/>
                    <a:pt x="265" y="5"/>
                  </a:cubicBezTo>
                  <a:cubicBezTo>
                    <a:pt x="250" y="2"/>
                    <a:pt x="236" y="1"/>
                    <a:pt x="2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5">
  <p:cSld name="CUSTOM_8_1">
    <p:bg>
      <p:bgPr>
        <a:blipFill>
          <a:blip r:embed="rId2"/>
          <a:stretch>
            <a:fillRect/>
          </a:stretch>
        </a:blipFill>
        <a:effectLst/>
      </p:bgPr>
    </p:bg>
    <p:spTree>
      <p:nvGrpSpPr>
        <p:cNvPr id="1" name="Shape 525"/>
        <p:cNvGrpSpPr/>
        <p:nvPr/>
      </p:nvGrpSpPr>
      <p:grpSpPr>
        <a:xfrm>
          <a:off x="0" y="0"/>
          <a:ext cx="0" cy="0"/>
          <a:chOff x="0" y="0"/>
          <a:chExt cx="0" cy="0"/>
        </a:xfrm>
      </p:grpSpPr>
      <p:grpSp>
        <p:nvGrpSpPr>
          <p:cNvPr id="526" name="Google Shape;526;p25"/>
          <p:cNvGrpSpPr/>
          <p:nvPr/>
        </p:nvGrpSpPr>
        <p:grpSpPr>
          <a:xfrm rot="8100000">
            <a:off x="4191193" y="968262"/>
            <a:ext cx="316767" cy="248808"/>
            <a:chOff x="4181197" y="354494"/>
            <a:chExt cx="316771" cy="248811"/>
          </a:xfrm>
        </p:grpSpPr>
        <p:sp>
          <p:nvSpPr>
            <p:cNvPr id="527" name="Google Shape;527;p25"/>
            <p:cNvSpPr/>
            <p:nvPr/>
          </p:nvSpPr>
          <p:spPr>
            <a:xfrm>
              <a:off x="4181197" y="55008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5"/>
            <p:cNvSpPr/>
            <p:nvPr/>
          </p:nvSpPr>
          <p:spPr>
            <a:xfrm>
              <a:off x="4257040" y="354494"/>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5"/>
            <p:cNvSpPr/>
            <p:nvPr/>
          </p:nvSpPr>
          <p:spPr>
            <a:xfrm>
              <a:off x="4367816" y="426006"/>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25"/>
          <p:cNvGrpSpPr/>
          <p:nvPr/>
        </p:nvGrpSpPr>
        <p:grpSpPr>
          <a:xfrm>
            <a:off x="593899" y="359364"/>
            <a:ext cx="1527426" cy="1080846"/>
            <a:chOff x="593898" y="359378"/>
            <a:chExt cx="1382912" cy="978584"/>
          </a:xfrm>
        </p:grpSpPr>
        <p:grpSp>
          <p:nvGrpSpPr>
            <p:cNvPr id="531" name="Google Shape;531;p25"/>
            <p:cNvGrpSpPr/>
            <p:nvPr/>
          </p:nvGrpSpPr>
          <p:grpSpPr>
            <a:xfrm flipH="1">
              <a:off x="593898" y="359378"/>
              <a:ext cx="1382912" cy="978584"/>
              <a:chOff x="3134075" y="691300"/>
              <a:chExt cx="1188375" cy="840925"/>
            </a:xfrm>
          </p:grpSpPr>
          <p:sp>
            <p:nvSpPr>
              <p:cNvPr id="532" name="Google Shape;532;p25"/>
              <p:cNvSpPr/>
              <p:nvPr/>
            </p:nvSpPr>
            <p:spPr>
              <a:xfrm>
                <a:off x="3671125" y="907750"/>
                <a:ext cx="146800" cy="508725"/>
              </a:xfrm>
              <a:custGeom>
                <a:avLst/>
                <a:gdLst/>
                <a:ahLst/>
                <a:cxnLst/>
                <a:rect l="l" t="t" r="r" b="b"/>
                <a:pathLst>
                  <a:path w="5872" h="20349" extrusionOk="0">
                    <a:moveTo>
                      <a:pt x="4837" y="1"/>
                    </a:moveTo>
                    <a:lnTo>
                      <a:pt x="1" y="20049"/>
                    </a:lnTo>
                    <a:cubicBezTo>
                      <a:pt x="1" y="20049"/>
                      <a:pt x="167" y="20215"/>
                      <a:pt x="1101" y="20349"/>
                    </a:cubicBezTo>
                    <a:cubicBezTo>
                      <a:pt x="1101" y="20349"/>
                      <a:pt x="5705" y="568"/>
                      <a:pt x="5871" y="368"/>
                    </a:cubicBezTo>
                    <a:cubicBezTo>
                      <a:pt x="5871" y="368"/>
                      <a:pt x="5438" y="234"/>
                      <a:pt x="48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5"/>
              <p:cNvSpPr/>
              <p:nvPr/>
            </p:nvSpPr>
            <p:spPr>
              <a:xfrm>
                <a:off x="3697800" y="824625"/>
                <a:ext cx="587125" cy="673650"/>
              </a:xfrm>
              <a:custGeom>
                <a:avLst/>
                <a:gdLst/>
                <a:ahLst/>
                <a:cxnLst/>
                <a:rect l="l" t="t" r="r" b="b"/>
                <a:pathLst>
                  <a:path w="23485" h="26946" extrusionOk="0">
                    <a:moveTo>
                      <a:pt x="14965" y="1"/>
                    </a:moveTo>
                    <a:cubicBezTo>
                      <a:pt x="11637" y="1"/>
                      <a:pt x="7885" y="860"/>
                      <a:pt x="4804" y="3726"/>
                    </a:cubicBezTo>
                    <a:cubicBezTo>
                      <a:pt x="4671" y="3926"/>
                      <a:pt x="1" y="23707"/>
                      <a:pt x="1" y="23707"/>
                    </a:cubicBezTo>
                    <a:cubicBezTo>
                      <a:pt x="1" y="23707"/>
                      <a:pt x="1115" y="23394"/>
                      <a:pt x="3248" y="23394"/>
                    </a:cubicBezTo>
                    <a:cubicBezTo>
                      <a:pt x="6230" y="23394"/>
                      <a:pt x="11204" y="24006"/>
                      <a:pt x="17914" y="26943"/>
                    </a:cubicBezTo>
                    <a:lnTo>
                      <a:pt x="17947" y="26943"/>
                    </a:lnTo>
                    <a:cubicBezTo>
                      <a:pt x="17951" y="26944"/>
                      <a:pt x="17954" y="26945"/>
                      <a:pt x="17958" y="26945"/>
                    </a:cubicBezTo>
                    <a:cubicBezTo>
                      <a:pt x="18533" y="26945"/>
                      <a:pt x="22423" y="9790"/>
                      <a:pt x="23284" y="3826"/>
                    </a:cubicBezTo>
                    <a:cubicBezTo>
                      <a:pt x="23451" y="2659"/>
                      <a:pt x="23484" y="1891"/>
                      <a:pt x="23418" y="1858"/>
                    </a:cubicBezTo>
                    <a:cubicBezTo>
                      <a:pt x="23056" y="1516"/>
                      <a:pt x="19384" y="1"/>
                      <a:pt x="14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5"/>
              <p:cNvSpPr/>
              <p:nvPr/>
            </p:nvSpPr>
            <p:spPr>
              <a:xfrm>
                <a:off x="3181600" y="691300"/>
                <a:ext cx="610475" cy="717675"/>
              </a:xfrm>
              <a:custGeom>
                <a:avLst/>
                <a:gdLst/>
                <a:ahLst/>
                <a:cxnLst/>
                <a:rect l="l" t="t" r="r" b="b"/>
                <a:pathLst>
                  <a:path w="24419" h="28707" extrusionOk="0">
                    <a:moveTo>
                      <a:pt x="9031" y="1"/>
                    </a:moveTo>
                    <a:cubicBezTo>
                      <a:pt x="8557" y="1"/>
                      <a:pt x="8071" y="17"/>
                      <a:pt x="7573" y="53"/>
                    </a:cubicBezTo>
                    <a:cubicBezTo>
                      <a:pt x="7440" y="53"/>
                      <a:pt x="7239" y="420"/>
                      <a:pt x="6939" y="1053"/>
                    </a:cubicBezTo>
                    <a:cubicBezTo>
                      <a:pt x="5004" y="5323"/>
                      <a:pt x="1" y="21535"/>
                      <a:pt x="501" y="22335"/>
                    </a:cubicBezTo>
                    <a:cubicBezTo>
                      <a:pt x="1035" y="23203"/>
                      <a:pt x="14378" y="24437"/>
                      <a:pt x="19548" y="28707"/>
                    </a:cubicBezTo>
                    <a:lnTo>
                      <a:pt x="24418" y="8659"/>
                    </a:lnTo>
                    <a:cubicBezTo>
                      <a:pt x="24418" y="8659"/>
                      <a:pt x="19768" y="1"/>
                      <a:pt x="9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5"/>
              <p:cNvSpPr/>
              <p:nvPr/>
            </p:nvSpPr>
            <p:spPr>
              <a:xfrm>
                <a:off x="3697800" y="1408625"/>
                <a:ext cx="447850" cy="113775"/>
              </a:xfrm>
              <a:custGeom>
                <a:avLst/>
                <a:gdLst/>
                <a:ahLst/>
                <a:cxnLst/>
                <a:rect l="l" t="t" r="r" b="b"/>
                <a:pathLst>
                  <a:path w="17914" h="4551" extrusionOk="0">
                    <a:moveTo>
                      <a:pt x="3248" y="1"/>
                    </a:moveTo>
                    <a:cubicBezTo>
                      <a:pt x="1115" y="1"/>
                      <a:pt x="1" y="314"/>
                      <a:pt x="1" y="314"/>
                    </a:cubicBezTo>
                    <a:lnTo>
                      <a:pt x="168" y="747"/>
                    </a:lnTo>
                    <a:cubicBezTo>
                      <a:pt x="168" y="747"/>
                      <a:pt x="5138" y="1515"/>
                      <a:pt x="9941" y="2482"/>
                    </a:cubicBezTo>
                    <a:cubicBezTo>
                      <a:pt x="13077" y="3082"/>
                      <a:pt x="15812" y="4016"/>
                      <a:pt x="17480" y="4550"/>
                    </a:cubicBezTo>
                    <a:lnTo>
                      <a:pt x="17914" y="3549"/>
                    </a:lnTo>
                    <a:cubicBezTo>
                      <a:pt x="11204" y="613"/>
                      <a:pt x="623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5"/>
              <p:cNvSpPr/>
              <p:nvPr/>
            </p:nvSpPr>
            <p:spPr>
              <a:xfrm>
                <a:off x="4133950" y="918600"/>
                <a:ext cx="188500" cy="613625"/>
              </a:xfrm>
              <a:custGeom>
                <a:avLst/>
                <a:gdLst/>
                <a:ahLst/>
                <a:cxnLst/>
                <a:rect l="l" t="t" r="r" b="b"/>
                <a:pathLst>
                  <a:path w="7540" h="24545" extrusionOk="0">
                    <a:moveTo>
                      <a:pt x="5838" y="0"/>
                    </a:moveTo>
                    <a:cubicBezTo>
                      <a:pt x="4978" y="5959"/>
                      <a:pt x="1094" y="23153"/>
                      <a:pt x="514" y="23153"/>
                    </a:cubicBezTo>
                    <a:cubicBezTo>
                      <a:pt x="509" y="23153"/>
                      <a:pt x="505" y="23152"/>
                      <a:pt x="501" y="23150"/>
                    </a:cubicBezTo>
                    <a:cubicBezTo>
                      <a:pt x="468" y="23150"/>
                      <a:pt x="468" y="23150"/>
                      <a:pt x="434" y="23117"/>
                    </a:cubicBezTo>
                    <a:lnTo>
                      <a:pt x="1" y="24118"/>
                    </a:lnTo>
                    <a:cubicBezTo>
                      <a:pt x="824" y="24365"/>
                      <a:pt x="1377" y="24544"/>
                      <a:pt x="1565" y="24544"/>
                    </a:cubicBezTo>
                    <a:cubicBezTo>
                      <a:pt x="1606" y="24544"/>
                      <a:pt x="1629" y="24536"/>
                      <a:pt x="1635" y="24518"/>
                    </a:cubicBezTo>
                    <a:cubicBezTo>
                      <a:pt x="1969" y="24151"/>
                      <a:pt x="7539" y="1001"/>
                      <a:pt x="7306" y="668"/>
                    </a:cubicBezTo>
                    <a:cubicBezTo>
                      <a:pt x="7106" y="334"/>
                      <a:pt x="5938" y="34"/>
                      <a:pt x="5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5"/>
              <p:cNvSpPr/>
              <p:nvPr/>
            </p:nvSpPr>
            <p:spPr>
              <a:xfrm>
                <a:off x="3134075" y="707575"/>
                <a:ext cx="567100" cy="725475"/>
              </a:xfrm>
              <a:custGeom>
                <a:avLst/>
                <a:gdLst/>
                <a:ahLst/>
                <a:cxnLst/>
                <a:rect l="l" t="t" r="r" b="b"/>
                <a:pathLst>
                  <a:path w="22684" h="29019" extrusionOk="0">
                    <a:moveTo>
                      <a:pt x="7087" y="0"/>
                    </a:moveTo>
                    <a:cubicBezTo>
                      <a:pt x="6960" y="0"/>
                      <a:pt x="6860" y="20"/>
                      <a:pt x="6805" y="69"/>
                    </a:cubicBezTo>
                    <a:cubicBezTo>
                      <a:pt x="6505" y="336"/>
                      <a:pt x="1" y="22051"/>
                      <a:pt x="734" y="22752"/>
                    </a:cubicBezTo>
                    <a:cubicBezTo>
                      <a:pt x="1101" y="23119"/>
                      <a:pt x="6172" y="24119"/>
                      <a:pt x="11175" y="25454"/>
                    </a:cubicBezTo>
                    <a:cubicBezTo>
                      <a:pt x="16145" y="26788"/>
                      <a:pt x="20982" y="28456"/>
                      <a:pt x="20982" y="28456"/>
                    </a:cubicBezTo>
                    <a:cubicBezTo>
                      <a:pt x="20982" y="28456"/>
                      <a:pt x="21339" y="29019"/>
                      <a:pt x="21967" y="29019"/>
                    </a:cubicBezTo>
                    <a:cubicBezTo>
                      <a:pt x="22177" y="29019"/>
                      <a:pt x="22417" y="28956"/>
                      <a:pt x="22683" y="28789"/>
                    </a:cubicBezTo>
                    <a:lnTo>
                      <a:pt x="22517" y="28356"/>
                    </a:lnTo>
                    <a:cubicBezTo>
                      <a:pt x="21616" y="28222"/>
                      <a:pt x="21449" y="28056"/>
                      <a:pt x="21449" y="28056"/>
                    </a:cubicBezTo>
                    <a:cubicBezTo>
                      <a:pt x="16279" y="23786"/>
                      <a:pt x="2936" y="22552"/>
                      <a:pt x="2302" y="21684"/>
                    </a:cubicBezTo>
                    <a:cubicBezTo>
                      <a:pt x="1835" y="20884"/>
                      <a:pt x="6805" y="4639"/>
                      <a:pt x="8773" y="402"/>
                    </a:cubicBezTo>
                    <a:cubicBezTo>
                      <a:pt x="8773" y="402"/>
                      <a:pt x="7657" y="0"/>
                      <a:pt x="70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5"/>
              <p:cNvSpPr/>
              <p:nvPr/>
            </p:nvSpPr>
            <p:spPr>
              <a:xfrm>
                <a:off x="3391750" y="745150"/>
                <a:ext cx="332775" cy="215400"/>
              </a:xfrm>
              <a:custGeom>
                <a:avLst/>
                <a:gdLst/>
                <a:ahLst/>
                <a:cxnLst/>
                <a:rect l="l" t="t" r="r" b="b"/>
                <a:pathLst>
                  <a:path w="13311" h="8616" extrusionOk="0">
                    <a:moveTo>
                      <a:pt x="4312" y="1150"/>
                    </a:moveTo>
                    <a:cubicBezTo>
                      <a:pt x="4384" y="1150"/>
                      <a:pt x="4443" y="1164"/>
                      <a:pt x="4471" y="1201"/>
                    </a:cubicBezTo>
                    <a:cubicBezTo>
                      <a:pt x="4537" y="1268"/>
                      <a:pt x="3870" y="1935"/>
                      <a:pt x="3837" y="2002"/>
                    </a:cubicBezTo>
                    <a:cubicBezTo>
                      <a:pt x="3670" y="2168"/>
                      <a:pt x="3303" y="2369"/>
                      <a:pt x="2870" y="2535"/>
                    </a:cubicBezTo>
                    <a:lnTo>
                      <a:pt x="2870" y="2435"/>
                    </a:lnTo>
                    <a:cubicBezTo>
                      <a:pt x="2936" y="1935"/>
                      <a:pt x="3303" y="1501"/>
                      <a:pt x="3770" y="1268"/>
                    </a:cubicBezTo>
                    <a:cubicBezTo>
                      <a:pt x="3842" y="1244"/>
                      <a:pt x="4123" y="1150"/>
                      <a:pt x="4312" y="1150"/>
                    </a:cubicBezTo>
                    <a:close/>
                    <a:moveTo>
                      <a:pt x="6968" y="2310"/>
                    </a:moveTo>
                    <a:cubicBezTo>
                      <a:pt x="7064" y="2310"/>
                      <a:pt x="7123" y="2385"/>
                      <a:pt x="7039" y="2669"/>
                    </a:cubicBezTo>
                    <a:cubicBezTo>
                      <a:pt x="7006" y="2735"/>
                      <a:pt x="6839" y="2869"/>
                      <a:pt x="6772" y="2902"/>
                    </a:cubicBezTo>
                    <a:cubicBezTo>
                      <a:pt x="6439" y="3169"/>
                      <a:pt x="6039" y="3436"/>
                      <a:pt x="5672" y="3669"/>
                    </a:cubicBezTo>
                    <a:cubicBezTo>
                      <a:pt x="5672" y="3369"/>
                      <a:pt x="5838" y="3069"/>
                      <a:pt x="6039" y="2869"/>
                    </a:cubicBezTo>
                    <a:cubicBezTo>
                      <a:pt x="6205" y="2702"/>
                      <a:pt x="6472" y="2502"/>
                      <a:pt x="6672" y="2402"/>
                    </a:cubicBezTo>
                    <a:cubicBezTo>
                      <a:pt x="6739" y="2385"/>
                      <a:pt x="6872" y="2310"/>
                      <a:pt x="6968" y="2310"/>
                    </a:cubicBezTo>
                    <a:close/>
                    <a:moveTo>
                      <a:pt x="9163" y="3584"/>
                    </a:moveTo>
                    <a:cubicBezTo>
                      <a:pt x="9183" y="3584"/>
                      <a:pt x="9199" y="3590"/>
                      <a:pt x="9207" y="3603"/>
                    </a:cubicBezTo>
                    <a:cubicBezTo>
                      <a:pt x="9274" y="3703"/>
                      <a:pt x="8707" y="4203"/>
                      <a:pt x="8674" y="4203"/>
                    </a:cubicBezTo>
                    <a:cubicBezTo>
                      <a:pt x="8507" y="4303"/>
                      <a:pt x="8307" y="4437"/>
                      <a:pt x="8140" y="4570"/>
                    </a:cubicBezTo>
                    <a:cubicBezTo>
                      <a:pt x="8207" y="4337"/>
                      <a:pt x="8340" y="4070"/>
                      <a:pt x="8607" y="3870"/>
                    </a:cubicBezTo>
                    <a:cubicBezTo>
                      <a:pt x="8665" y="3841"/>
                      <a:pt x="9026" y="3584"/>
                      <a:pt x="9163" y="3584"/>
                    </a:cubicBezTo>
                    <a:close/>
                    <a:moveTo>
                      <a:pt x="11030" y="4725"/>
                    </a:moveTo>
                    <a:cubicBezTo>
                      <a:pt x="11054" y="4725"/>
                      <a:pt x="11081" y="4729"/>
                      <a:pt x="11109" y="4737"/>
                    </a:cubicBezTo>
                    <a:cubicBezTo>
                      <a:pt x="11109" y="4770"/>
                      <a:pt x="11142" y="4870"/>
                      <a:pt x="11142" y="4904"/>
                    </a:cubicBezTo>
                    <a:cubicBezTo>
                      <a:pt x="11209" y="5037"/>
                      <a:pt x="11209" y="5104"/>
                      <a:pt x="11109" y="5204"/>
                    </a:cubicBezTo>
                    <a:cubicBezTo>
                      <a:pt x="10975" y="5404"/>
                      <a:pt x="10642" y="5604"/>
                      <a:pt x="10442" y="5771"/>
                    </a:cubicBezTo>
                    <a:cubicBezTo>
                      <a:pt x="10342" y="5838"/>
                      <a:pt x="10275" y="5904"/>
                      <a:pt x="10175" y="5938"/>
                    </a:cubicBezTo>
                    <a:cubicBezTo>
                      <a:pt x="10208" y="5604"/>
                      <a:pt x="10375" y="5237"/>
                      <a:pt x="10642" y="5037"/>
                    </a:cubicBezTo>
                    <a:cubicBezTo>
                      <a:pt x="10759" y="4920"/>
                      <a:pt x="10851" y="4725"/>
                      <a:pt x="11030" y="4725"/>
                    </a:cubicBezTo>
                    <a:close/>
                    <a:moveTo>
                      <a:pt x="2836" y="0"/>
                    </a:moveTo>
                    <a:cubicBezTo>
                      <a:pt x="1969" y="0"/>
                      <a:pt x="1002" y="234"/>
                      <a:pt x="468" y="1001"/>
                    </a:cubicBezTo>
                    <a:cubicBezTo>
                      <a:pt x="101" y="1535"/>
                      <a:pt x="1" y="2369"/>
                      <a:pt x="468" y="2902"/>
                    </a:cubicBezTo>
                    <a:cubicBezTo>
                      <a:pt x="754" y="3207"/>
                      <a:pt x="1138" y="3316"/>
                      <a:pt x="1539" y="3316"/>
                    </a:cubicBezTo>
                    <a:cubicBezTo>
                      <a:pt x="1840" y="3316"/>
                      <a:pt x="2150" y="3255"/>
                      <a:pt x="2436" y="3169"/>
                    </a:cubicBezTo>
                    <a:cubicBezTo>
                      <a:pt x="2636" y="3770"/>
                      <a:pt x="3170" y="4203"/>
                      <a:pt x="3837" y="4337"/>
                    </a:cubicBezTo>
                    <a:cubicBezTo>
                      <a:pt x="3953" y="4354"/>
                      <a:pt x="4065" y="4363"/>
                      <a:pt x="4172" y="4363"/>
                    </a:cubicBezTo>
                    <a:cubicBezTo>
                      <a:pt x="4467" y="4363"/>
                      <a:pt x="4736" y="4301"/>
                      <a:pt x="5004" y="4203"/>
                    </a:cubicBezTo>
                    <a:cubicBezTo>
                      <a:pt x="5038" y="4437"/>
                      <a:pt x="5171" y="4704"/>
                      <a:pt x="5371" y="4904"/>
                    </a:cubicBezTo>
                    <a:cubicBezTo>
                      <a:pt x="5781" y="5337"/>
                      <a:pt x="6329" y="5510"/>
                      <a:pt x="6865" y="5510"/>
                    </a:cubicBezTo>
                    <a:cubicBezTo>
                      <a:pt x="7072" y="5510"/>
                      <a:pt x="7278" y="5484"/>
                      <a:pt x="7473" y="5437"/>
                    </a:cubicBezTo>
                    <a:cubicBezTo>
                      <a:pt x="7473" y="5504"/>
                      <a:pt x="7473" y="5537"/>
                      <a:pt x="7506" y="5571"/>
                    </a:cubicBezTo>
                    <a:cubicBezTo>
                      <a:pt x="7776" y="6218"/>
                      <a:pt x="8350" y="6647"/>
                      <a:pt x="9001" y="6647"/>
                    </a:cubicBezTo>
                    <a:cubicBezTo>
                      <a:pt x="9156" y="6647"/>
                      <a:pt x="9314" y="6623"/>
                      <a:pt x="9474" y="6572"/>
                    </a:cubicBezTo>
                    <a:cubicBezTo>
                      <a:pt x="9508" y="6572"/>
                      <a:pt x="9608" y="6538"/>
                      <a:pt x="9641" y="6505"/>
                    </a:cubicBezTo>
                    <a:cubicBezTo>
                      <a:pt x="9708" y="6872"/>
                      <a:pt x="10008" y="7205"/>
                      <a:pt x="10475" y="7372"/>
                    </a:cubicBezTo>
                    <a:cubicBezTo>
                      <a:pt x="10629" y="7418"/>
                      <a:pt x="10776" y="7438"/>
                      <a:pt x="10918" y="7438"/>
                    </a:cubicBezTo>
                    <a:cubicBezTo>
                      <a:pt x="11296" y="7438"/>
                      <a:pt x="11636" y="7290"/>
                      <a:pt x="11976" y="7072"/>
                    </a:cubicBezTo>
                    <a:cubicBezTo>
                      <a:pt x="12009" y="7572"/>
                      <a:pt x="12276" y="8073"/>
                      <a:pt x="12510" y="8506"/>
                    </a:cubicBezTo>
                    <a:cubicBezTo>
                      <a:pt x="12567" y="8583"/>
                      <a:pt x="12654" y="8615"/>
                      <a:pt x="12746" y="8615"/>
                    </a:cubicBezTo>
                    <a:cubicBezTo>
                      <a:pt x="12974" y="8615"/>
                      <a:pt x="13229" y="8411"/>
                      <a:pt x="13110" y="8173"/>
                    </a:cubicBezTo>
                    <a:cubicBezTo>
                      <a:pt x="12843" y="7706"/>
                      <a:pt x="12510" y="6938"/>
                      <a:pt x="12710" y="6438"/>
                    </a:cubicBezTo>
                    <a:lnTo>
                      <a:pt x="13210" y="5938"/>
                    </a:lnTo>
                    <a:cubicBezTo>
                      <a:pt x="13310" y="5871"/>
                      <a:pt x="13310" y="5704"/>
                      <a:pt x="13177" y="5704"/>
                    </a:cubicBezTo>
                    <a:cubicBezTo>
                      <a:pt x="13154" y="5703"/>
                      <a:pt x="13132" y="5702"/>
                      <a:pt x="13110" y="5702"/>
                    </a:cubicBezTo>
                    <a:cubicBezTo>
                      <a:pt x="12613" y="5702"/>
                      <a:pt x="12269" y="6059"/>
                      <a:pt x="12110" y="6538"/>
                    </a:cubicBezTo>
                    <a:cubicBezTo>
                      <a:pt x="12110" y="6572"/>
                      <a:pt x="12110" y="6605"/>
                      <a:pt x="12043" y="6672"/>
                    </a:cubicBezTo>
                    <a:cubicBezTo>
                      <a:pt x="11722" y="6825"/>
                      <a:pt x="11365" y="6920"/>
                      <a:pt x="11050" y="6920"/>
                    </a:cubicBezTo>
                    <a:cubicBezTo>
                      <a:pt x="10612" y="6920"/>
                      <a:pt x="10252" y="6737"/>
                      <a:pt x="10175" y="6271"/>
                    </a:cubicBezTo>
                    <a:cubicBezTo>
                      <a:pt x="10442" y="6105"/>
                      <a:pt x="10675" y="5938"/>
                      <a:pt x="10875" y="5738"/>
                    </a:cubicBezTo>
                    <a:cubicBezTo>
                      <a:pt x="11142" y="5504"/>
                      <a:pt x="11576" y="5104"/>
                      <a:pt x="11542" y="4737"/>
                    </a:cubicBezTo>
                    <a:cubicBezTo>
                      <a:pt x="11509" y="4437"/>
                      <a:pt x="11209" y="4237"/>
                      <a:pt x="10909" y="4237"/>
                    </a:cubicBezTo>
                    <a:cubicBezTo>
                      <a:pt x="10508" y="4270"/>
                      <a:pt x="10141" y="4704"/>
                      <a:pt x="9908" y="5037"/>
                    </a:cubicBezTo>
                    <a:cubicBezTo>
                      <a:pt x="9708" y="5337"/>
                      <a:pt x="9641" y="5738"/>
                      <a:pt x="9641" y="6105"/>
                    </a:cubicBezTo>
                    <a:cubicBezTo>
                      <a:pt x="9541" y="6105"/>
                      <a:pt x="9474" y="6171"/>
                      <a:pt x="9374" y="6171"/>
                    </a:cubicBezTo>
                    <a:cubicBezTo>
                      <a:pt x="9352" y="6172"/>
                      <a:pt x="9329" y="6173"/>
                      <a:pt x="9307" y="6173"/>
                    </a:cubicBezTo>
                    <a:cubicBezTo>
                      <a:pt x="8678" y="6173"/>
                      <a:pt x="8269" y="5721"/>
                      <a:pt x="8140" y="5237"/>
                    </a:cubicBezTo>
                    <a:cubicBezTo>
                      <a:pt x="8474" y="5070"/>
                      <a:pt x="8807" y="4870"/>
                      <a:pt x="9041" y="4603"/>
                    </a:cubicBezTo>
                    <a:cubicBezTo>
                      <a:pt x="9308" y="4370"/>
                      <a:pt x="9708" y="4003"/>
                      <a:pt x="9708" y="3603"/>
                    </a:cubicBezTo>
                    <a:cubicBezTo>
                      <a:pt x="9724" y="3187"/>
                      <a:pt x="9472" y="3047"/>
                      <a:pt x="9161" y="3047"/>
                    </a:cubicBezTo>
                    <a:cubicBezTo>
                      <a:pt x="8823" y="3047"/>
                      <a:pt x="8415" y="3213"/>
                      <a:pt x="8207" y="3369"/>
                    </a:cubicBezTo>
                    <a:cubicBezTo>
                      <a:pt x="7773" y="3703"/>
                      <a:pt x="7406" y="4237"/>
                      <a:pt x="7373" y="4837"/>
                    </a:cubicBezTo>
                    <a:cubicBezTo>
                      <a:pt x="7306" y="4837"/>
                      <a:pt x="7239" y="4870"/>
                      <a:pt x="7173" y="4870"/>
                    </a:cubicBezTo>
                    <a:cubicBezTo>
                      <a:pt x="7076" y="4882"/>
                      <a:pt x="6978" y="4889"/>
                      <a:pt x="6879" y="4889"/>
                    </a:cubicBezTo>
                    <a:cubicBezTo>
                      <a:pt x="6431" y="4889"/>
                      <a:pt x="5978" y="4753"/>
                      <a:pt x="5705" y="4370"/>
                    </a:cubicBezTo>
                    <a:cubicBezTo>
                      <a:pt x="5638" y="4237"/>
                      <a:pt x="5572" y="4070"/>
                      <a:pt x="5538" y="3936"/>
                    </a:cubicBezTo>
                    <a:cubicBezTo>
                      <a:pt x="5805" y="3836"/>
                      <a:pt x="6039" y="3603"/>
                      <a:pt x="6305" y="3436"/>
                    </a:cubicBezTo>
                    <a:cubicBezTo>
                      <a:pt x="6572" y="3202"/>
                      <a:pt x="7673" y="2535"/>
                      <a:pt x="7273" y="2002"/>
                    </a:cubicBezTo>
                    <a:cubicBezTo>
                      <a:pt x="7156" y="1862"/>
                      <a:pt x="7006" y="1805"/>
                      <a:pt x="6839" y="1805"/>
                    </a:cubicBezTo>
                    <a:cubicBezTo>
                      <a:pt x="6290" y="1805"/>
                      <a:pt x="5568" y="2421"/>
                      <a:pt x="5338" y="2702"/>
                    </a:cubicBezTo>
                    <a:cubicBezTo>
                      <a:pt x="5038" y="3069"/>
                      <a:pt x="4938" y="3436"/>
                      <a:pt x="4938" y="3870"/>
                    </a:cubicBezTo>
                    <a:cubicBezTo>
                      <a:pt x="4802" y="3891"/>
                      <a:pt x="4664" y="3902"/>
                      <a:pt x="4527" y="3902"/>
                    </a:cubicBezTo>
                    <a:cubicBezTo>
                      <a:pt x="3819" y="3902"/>
                      <a:pt x="3132" y="3606"/>
                      <a:pt x="2936" y="2936"/>
                    </a:cubicBezTo>
                    <a:cubicBezTo>
                      <a:pt x="3637" y="2669"/>
                      <a:pt x="4638" y="2068"/>
                      <a:pt x="4804" y="1268"/>
                    </a:cubicBezTo>
                    <a:cubicBezTo>
                      <a:pt x="4880" y="929"/>
                      <a:pt x="4551" y="834"/>
                      <a:pt x="4191" y="834"/>
                    </a:cubicBezTo>
                    <a:cubicBezTo>
                      <a:pt x="3912" y="834"/>
                      <a:pt x="3615" y="891"/>
                      <a:pt x="3470" y="934"/>
                    </a:cubicBezTo>
                    <a:cubicBezTo>
                      <a:pt x="2703" y="1234"/>
                      <a:pt x="2269" y="1935"/>
                      <a:pt x="2336" y="2735"/>
                    </a:cubicBezTo>
                    <a:cubicBezTo>
                      <a:pt x="2084" y="2804"/>
                      <a:pt x="1832" y="2849"/>
                      <a:pt x="1606" y="2849"/>
                    </a:cubicBezTo>
                    <a:cubicBezTo>
                      <a:pt x="1173" y="2849"/>
                      <a:pt x="834" y="2684"/>
                      <a:pt x="768" y="2202"/>
                    </a:cubicBezTo>
                    <a:cubicBezTo>
                      <a:pt x="601" y="1001"/>
                      <a:pt x="2036" y="667"/>
                      <a:pt x="2936" y="334"/>
                    </a:cubicBezTo>
                    <a:cubicBezTo>
                      <a:pt x="3136" y="234"/>
                      <a:pt x="3036" y="0"/>
                      <a:pt x="28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5"/>
              <p:cNvSpPr/>
              <p:nvPr/>
            </p:nvSpPr>
            <p:spPr>
              <a:xfrm>
                <a:off x="3363400" y="879850"/>
                <a:ext cx="316625" cy="129125"/>
              </a:xfrm>
              <a:custGeom>
                <a:avLst/>
                <a:gdLst/>
                <a:ahLst/>
                <a:cxnLst/>
                <a:rect l="l" t="t" r="r" b="b"/>
                <a:pathLst>
                  <a:path w="12665" h="5165" extrusionOk="0">
                    <a:moveTo>
                      <a:pt x="589" y="1"/>
                    </a:moveTo>
                    <a:cubicBezTo>
                      <a:pt x="494" y="1"/>
                      <a:pt x="398" y="5"/>
                      <a:pt x="301" y="16"/>
                    </a:cubicBezTo>
                    <a:cubicBezTo>
                      <a:pt x="101" y="49"/>
                      <a:pt x="1" y="350"/>
                      <a:pt x="234" y="450"/>
                    </a:cubicBezTo>
                    <a:cubicBezTo>
                      <a:pt x="668" y="616"/>
                      <a:pt x="1235" y="650"/>
                      <a:pt x="1669" y="783"/>
                    </a:cubicBezTo>
                    <a:cubicBezTo>
                      <a:pt x="2236" y="850"/>
                      <a:pt x="2769" y="983"/>
                      <a:pt x="3270" y="1117"/>
                    </a:cubicBezTo>
                    <a:cubicBezTo>
                      <a:pt x="4337" y="1384"/>
                      <a:pt x="5438" y="1717"/>
                      <a:pt x="6472" y="2151"/>
                    </a:cubicBezTo>
                    <a:cubicBezTo>
                      <a:pt x="8507" y="2951"/>
                      <a:pt x="10341" y="4119"/>
                      <a:pt x="12276" y="5153"/>
                    </a:cubicBezTo>
                    <a:cubicBezTo>
                      <a:pt x="12304" y="5161"/>
                      <a:pt x="12332" y="5165"/>
                      <a:pt x="12358" y="5165"/>
                    </a:cubicBezTo>
                    <a:cubicBezTo>
                      <a:pt x="12546" y="5165"/>
                      <a:pt x="12664" y="4970"/>
                      <a:pt x="12576" y="4853"/>
                    </a:cubicBezTo>
                    <a:cubicBezTo>
                      <a:pt x="10909" y="3352"/>
                      <a:pt x="8807" y="2318"/>
                      <a:pt x="6739" y="1517"/>
                    </a:cubicBezTo>
                    <a:cubicBezTo>
                      <a:pt x="5738" y="1150"/>
                      <a:pt x="4671" y="817"/>
                      <a:pt x="3603" y="516"/>
                    </a:cubicBezTo>
                    <a:cubicBezTo>
                      <a:pt x="3070" y="383"/>
                      <a:pt x="2503" y="283"/>
                      <a:pt x="2002" y="183"/>
                    </a:cubicBezTo>
                    <a:cubicBezTo>
                      <a:pt x="1555" y="127"/>
                      <a:pt x="1084" y="1"/>
                      <a:pt x="5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5"/>
              <p:cNvSpPr/>
              <p:nvPr/>
            </p:nvSpPr>
            <p:spPr>
              <a:xfrm>
                <a:off x="3357575" y="972800"/>
                <a:ext cx="341100" cy="145125"/>
              </a:xfrm>
              <a:custGeom>
                <a:avLst/>
                <a:gdLst/>
                <a:ahLst/>
                <a:cxnLst/>
                <a:rect l="l" t="t" r="r" b="b"/>
                <a:pathLst>
                  <a:path w="13644" h="5805" extrusionOk="0">
                    <a:moveTo>
                      <a:pt x="167" y="1"/>
                    </a:moveTo>
                    <a:cubicBezTo>
                      <a:pt x="34" y="1"/>
                      <a:pt x="0" y="167"/>
                      <a:pt x="134" y="234"/>
                    </a:cubicBezTo>
                    <a:cubicBezTo>
                      <a:pt x="2502" y="801"/>
                      <a:pt x="4837" y="1468"/>
                      <a:pt x="7072" y="2436"/>
                    </a:cubicBezTo>
                    <a:cubicBezTo>
                      <a:pt x="8173" y="2869"/>
                      <a:pt x="9240" y="3370"/>
                      <a:pt x="10308" y="3970"/>
                    </a:cubicBezTo>
                    <a:cubicBezTo>
                      <a:pt x="10808" y="4270"/>
                      <a:pt x="11342" y="4571"/>
                      <a:pt x="11842" y="4838"/>
                    </a:cubicBezTo>
                    <a:cubicBezTo>
                      <a:pt x="12376" y="5171"/>
                      <a:pt x="12876" y="5571"/>
                      <a:pt x="13410" y="5805"/>
                    </a:cubicBezTo>
                    <a:cubicBezTo>
                      <a:pt x="13577" y="5805"/>
                      <a:pt x="13643" y="5671"/>
                      <a:pt x="13543" y="5605"/>
                    </a:cubicBezTo>
                    <a:cubicBezTo>
                      <a:pt x="12743" y="4771"/>
                      <a:pt x="11542" y="4170"/>
                      <a:pt x="10541" y="3603"/>
                    </a:cubicBezTo>
                    <a:cubicBezTo>
                      <a:pt x="9474" y="2969"/>
                      <a:pt x="8340" y="2436"/>
                      <a:pt x="7205" y="1969"/>
                    </a:cubicBezTo>
                    <a:cubicBezTo>
                      <a:pt x="4970" y="1068"/>
                      <a:pt x="2569" y="30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5"/>
              <p:cNvSpPr/>
              <p:nvPr/>
            </p:nvSpPr>
            <p:spPr>
              <a:xfrm>
                <a:off x="3315875" y="1085925"/>
                <a:ext cx="354450" cy="137200"/>
              </a:xfrm>
              <a:custGeom>
                <a:avLst/>
                <a:gdLst/>
                <a:ahLst/>
                <a:cxnLst/>
                <a:rect l="l" t="t" r="r" b="b"/>
                <a:pathLst>
                  <a:path w="14178" h="5488" extrusionOk="0">
                    <a:moveTo>
                      <a:pt x="2095" y="1"/>
                    </a:moveTo>
                    <a:cubicBezTo>
                      <a:pt x="1447" y="1"/>
                      <a:pt x="802" y="47"/>
                      <a:pt x="167" y="146"/>
                    </a:cubicBezTo>
                    <a:cubicBezTo>
                      <a:pt x="0" y="212"/>
                      <a:pt x="0" y="446"/>
                      <a:pt x="201" y="446"/>
                    </a:cubicBezTo>
                    <a:cubicBezTo>
                      <a:pt x="2802" y="446"/>
                      <a:pt x="5371" y="746"/>
                      <a:pt x="7806" y="1714"/>
                    </a:cubicBezTo>
                    <a:cubicBezTo>
                      <a:pt x="8973" y="2147"/>
                      <a:pt x="10141" y="2748"/>
                      <a:pt x="11175" y="3448"/>
                    </a:cubicBezTo>
                    <a:cubicBezTo>
                      <a:pt x="11709" y="3815"/>
                      <a:pt x="12209" y="4215"/>
                      <a:pt x="12676" y="4616"/>
                    </a:cubicBezTo>
                    <a:cubicBezTo>
                      <a:pt x="13025" y="4901"/>
                      <a:pt x="13434" y="5488"/>
                      <a:pt x="13875" y="5488"/>
                    </a:cubicBezTo>
                    <a:cubicBezTo>
                      <a:pt x="13898" y="5488"/>
                      <a:pt x="13921" y="5486"/>
                      <a:pt x="13944" y="5483"/>
                    </a:cubicBezTo>
                    <a:cubicBezTo>
                      <a:pt x="14077" y="5450"/>
                      <a:pt x="14177" y="5283"/>
                      <a:pt x="14177" y="5149"/>
                    </a:cubicBezTo>
                    <a:cubicBezTo>
                      <a:pt x="14177" y="4616"/>
                      <a:pt x="13377" y="4149"/>
                      <a:pt x="13010" y="3882"/>
                    </a:cubicBezTo>
                    <a:cubicBezTo>
                      <a:pt x="12509" y="3481"/>
                      <a:pt x="12009" y="3148"/>
                      <a:pt x="11509" y="2814"/>
                    </a:cubicBezTo>
                    <a:cubicBezTo>
                      <a:pt x="10341" y="2114"/>
                      <a:pt x="9140" y="1480"/>
                      <a:pt x="7873" y="1080"/>
                    </a:cubicBezTo>
                    <a:cubicBezTo>
                      <a:pt x="6065" y="427"/>
                      <a:pt x="4068"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5"/>
              <p:cNvSpPr/>
              <p:nvPr/>
            </p:nvSpPr>
            <p:spPr>
              <a:xfrm>
                <a:off x="3440125" y="1197125"/>
                <a:ext cx="150750" cy="50175"/>
              </a:xfrm>
              <a:custGeom>
                <a:avLst/>
                <a:gdLst/>
                <a:ahLst/>
                <a:cxnLst/>
                <a:rect l="l" t="t" r="r" b="b"/>
                <a:pathLst>
                  <a:path w="6030" h="2007" extrusionOk="0">
                    <a:moveTo>
                      <a:pt x="67" y="1"/>
                    </a:moveTo>
                    <a:cubicBezTo>
                      <a:pt x="1" y="1"/>
                      <a:pt x="1" y="168"/>
                      <a:pt x="67" y="168"/>
                    </a:cubicBezTo>
                    <a:cubicBezTo>
                      <a:pt x="2102" y="334"/>
                      <a:pt x="4037" y="1035"/>
                      <a:pt x="5838" y="2002"/>
                    </a:cubicBezTo>
                    <a:cubicBezTo>
                      <a:pt x="5847" y="2005"/>
                      <a:pt x="5856" y="2007"/>
                      <a:pt x="5865" y="2007"/>
                    </a:cubicBezTo>
                    <a:cubicBezTo>
                      <a:pt x="5955" y="2007"/>
                      <a:pt x="6029" y="1866"/>
                      <a:pt x="5938" y="1835"/>
                    </a:cubicBezTo>
                    <a:cubicBezTo>
                      <a:pt x="4270" y="535"/>
                      <a:pt x="2202" y="1"/>
                      <a:pt x="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5"/>
            <p:cNvGrpSpPr/>
            <p:nvPr/>
          </p:nvGrpSpPr>
          <p:grpSpPr>
            <a:xfrm rot="-2700000">
              <a:off x="838948" y="840954"/>
              <a:ext cx="310902" cy="239933"/>
              <a:chOff x="4882422" y="4353914"/>
              <a:chExt cx="235250" cy="181550"/>
            </a:xfrm>
          </p:grpSpPr>
          <p:sp>
            <p:nvSpPr>
              <p:cNvPr id="544" name="Google Shape;544;p25"/>
              <p:cNvSpPr/>
              <p:nvPr/>
            </p:nvSpPr>
            <p:spPr>
              <a:xfrm>
                <a:off x="4990847" y="4415089"/>
                <a:ext cx="39300" cy="35825"/>
              </a:xfrm>
              <a:custGeom>
                <a:avLst/>
                <a:gdLst/>
                <a:ahLst/>
                <a:cxnLst/>
                <a:rect l="l" t="t" r="r" b="b"/>
                <a:pathLst>
                  <a:path w="1572" h="1433" fill="none" extrusionOk="0">
                    <a:moveTo>
                      <a:pt x="219" y="0"/>
                    </a:moveTo>
                    <a:cubicBezTo>
                      <a:pt x="0" y="796"/>
                      <a:pt x="856" y="1433"/>
                      <a:pt x="1572" y="1075"/>
                    </a:cubicBezTo>
                  </a:path>
                </a:pathLst>
              </a:custGeom>
              <a:solidFill>
                <a:schemeClr val="lt2"/>
              </a:solidFill>
              <a:ln w="17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5"/>
              <p:cNvSpPr/>
              <p:nvPr/>
            </p:nvSpPr>
            <p:spPr>
              <a:xfrm>
                <a:off x="4976422" y="4364364"/>
                <a:ext cx="31850" cy="29000"/>
              </a:xfrm>
              <a:custGeom>
                <a:avLst/>
                <a:gdLst/>
                <a:ahLst/>
                <a:cxnLst/>
                <a:rect l="l" t="t" r="r" b="b"/>
                <a:pathLst>
                  <a:path w="1274" h="1160" extrusionOk="0">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5"/>
              <p:cNvSpPr/>
              <p:nvPr/>
            </p:nvSpPr>
            <p:spPr>
              <a:xfrm>
                <a:off x="5050022" y="4414089"/>
                <a:ext cx="31850" cy="29000"/>
              </a:xfrm>
              <a:custGeom>
                <a:avLst/>
                <a:gdLst/>
                <a:ahLst/>
                <a:cxnLst/>
                <a:rect l="l" t="t" r="r" b="b"/>
                <a:pathLst>
                  <a:path w="1274" h="1160" extrusionOk="0">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5"/>
              <p:cNvSpPr/>
              <p:nvPr/>
            </p:nvSpPr>
            <p:spPr>
              <a:xfrm>
                <a:off x="5041572" y="4459339"/>
                <a:ext cx="76100" cy="76125"/>
              </a:xfrm>
              <a:custGeom>
                <a:avLst/>
                <a:gdLst/>
                <a:ahLst/>
                <a:cxnLst/>
                <a:rect l="l" t="t" r="r" b="b"/>
                <a:pathLst>
                  <a:path w="3044" h="3045" extrusionOk="0">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5"/>
              <p:cNvSpPr/>
              <p:nvPr/>
            </p:nvSpPr>
            <p:spPr>
              <a:xfrm>
                <a:off x="4882422" y="4353914"/>
                <a:ext cx="76125" cy="75625"/>
              </a:xfrm>
              <a:custGeom>
                <a:avLst/>
                <a:gdLst/>
                <a:ahLst/>
                <a:cxnLst/>
                <a:rect l="l" t="t" r="r" b="b"/>
                <a:pathLst>
                  <a:path w="3045" h="3025" extrusionOk="0">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9" name="Google Shape;549;p25"/>
          <p:cNvSpPr/>
          <p:nvPr/>
        </p:nvSpPr>
        <p:spPr>
          <a:xfrm rot="10800000">
            <a:off x="5" y="1440249"/>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5"/>
          <p:cNvSpPr/>
          <p:nvPr/>
        </p:nvSpPr>
        <p:spPr>
          <a:xfrm>
            <a:off x="376249" y="4391820"/>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25"/>
          <p:cNvGrpSpPr/>
          <p:nvPr/>
        </p:nvGrpSpPr>
        <p:grpSpPr>
          <a:xfrm>
            <a:off x="2121325" y="1000564"/>
            <a:ext cx="256063" cy="319186"/>
            <a:chOff x="2121325" y="1000564"/>
            <a:chExt cx="256063" cy="319186"/>
          </a:xfrm>
        </p:grpSpPr>
        <p:sp>
          <p:nvSpPr>
            <p:cNvPr id="552" name="Google Shape;552;p25"/>
            <p:cNvSpPr/>
            <p:nvPr/>
          </p:nvSpPr>
          <p:spPr>
            <a:xfrm rot="-5400000">
              <a:off x="2283888" y="964664"/>
              <a:ext cx="57600" cy="129400"/>
            </a:xfrm>
            <a:custGeom>
              <a:avLst/>
              <a:gdLst/>
              <a:ahLst/>
              <a:cxnLst/>
              <a:rect l="l" t="t" r="r" b="b"/>
              <a:pathLst>
                <a:path w="2304" h="5176" extrusionOk="0">
                  <a:moveTo>
                    <a:pt x="1107" y="1"/>
                  </a:moveTo>
                  <a:cubicBezTo>
                    <a:pt x="725" y="1"/>
                    <a:pt x="361" y="211"/>
                    <a:pt x="254" y="700"/>
                  </a:cubicBezTo>
                  <a:cubicBezTo>
                    <a:pt x="0" y="1969"/>
                    <a:pt x="0" y="3209"/>
                    <a:pt x="224" y="4478"/>
                  </a:cubicBezTo>
                  <a:cubicBezTo>
                    <a:pt x="313" y="4965"/>
                    <a:pt x="663" y="5175"/>
                    <a:pt x="1039" y="5175"/>
                  </a:cubicBezTo>
                  <a:cubicBezTo>
                    <a:pt x="1610" y="5175"/>
                    <a:pt x="2241" y="4688"/>
                    <a:pt x="2106" y="3941"/>
                  </a:cubicBezTo>
                  <a:cubicBezTo>
                    <a:pt x="1942" y="3030"/>
                    <a:pt x="1957" y="2119"/>
                    <a:pt x="2151" y="1208"/>
                  </a:cubicBezTo>
                  <a:cubicBezTo>
                    <a:pt x="2304" y="480"/>
                    <a:pt x="1684" y="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5"/>
            <p:cNvSpPr/>
            <p:nvPr/>
          </p:nvSpPr>
          <p:spPr>
            <a:xfrm rot="-3370778">
              <a:off x="2225550" y="1076627"/>
              <a:ext cx="63151" cy="149252"/>
            </a:xfrm>
            <a:custGeom>
              <a:avLst/>
              <a:gdLst/>
              <a:ahLst/>
              <a:cxnLst/>
              <a:rect l="l" t="t" r="r" b="b"/>
              <a:pathLst>
                <a:path w="2526" h="5970" extrusionOk="0">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5"/>
            <p:cNvSpPr/>
            <p:nvPr/>
          </p:nvSpPr>
          <p:spPr>
            <a:xfrm>
              <a:off x="2121325" y="1162150"/>
              <a:ext cx="65825" cy="157600"/>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25"/>
          <p:cNvGrpSpPr/>
          <p:nvPr/>
        </p:nvGrpSpPr>
        <p:grpSpPr>
          <a:xfrm rot="-3818857">
            <a:off x="8438424" y="4418946"/>
            <a:ext cx="316777" cy="248816"/>
            <a:chOff x="4181197" y="354494"/>
            <a:chExt cx="316771" cy="248811"/>
          </a:xfrm>
        </p:grpSpPr>
        <p:sp>
          <p:nvSpPr>
            <p:cNvPr id="556" name="Google Shape;556;p25"/>
            <p:cNvSpPr/>
            <p:nvPr/>
          </p:nvSpPr>
          <p:spPr>
            <a:xfrm>
              <a:off x="4181197" y="55008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5"/>
            <p:cNvSpPr/>
            <p:nvPr/>
          </p:nvSpPr>
          <p:spPr>
            <a:xfrm>
              <a:off x="4257040" y="354494"/>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5"/>
            <p:cNvSpPr/>
            <p:nvPr/>
          </p:nvSpPr>
          <p:spPr>
            <a:xfrm>
              <a:off x="4367816" y="426006"/>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25"/>
          <p:cNvSpPr/>
          <p:nvPr/>
        </p:nvSpPr>
        <p:spPr>
          <a:xfrm>
            <a:off x="8131566" y="-329725"/>
            <a:ext cx="1310812" cy="1222404"/>
          </a:xfrm>
          <a:custGeom>
            <a:avLst/>
            <a:gdLst/>
            <a:ahLst/>
            <a:cxnLst/>
            <a:rect l="l" t="t" r="r" b="b"/>
            <a:pathLst>
              <a:path w="44540" h="41536" extrusionOk="0">
                <a:moveTo>
                  <a:pt x="29810" y="1"/>
                </a:moveTo>
                <a:cubicBezTo>
                  <a:pt x="18468" y="1"/>
                  <a:pt x="0" y="28135"/>
                  <a:pt x="4917" y="37113"/>
                </a:cubicBezTo>
                <a:cubicBezTo>
                  <a:pt x="5593" y="38327"/>
                  <a:pt x="7065" y="39043"/>
                  <a:pt x="8378" y="39520"/>
                </a:cubicBezTo>
                <a:cubicBezTo>
                  <a:pt x="12278" y="40914"/>
                  <a:pt x="15789" y="41536"/>
                  <a:pt x="18924" y="41536"/>
                </a:cubicBezTo>
                <a:cubicBezTo>
                  <a:pt x="41297" y="41536"/>
                  <a:pt x="44539" y="9881"/>
                  <a:pt x="33443" y="1227"/>
                </a:cubicBezTo>
                <a:cubicBezTo>
                  <a:pt x="32361" y="384"/>
                  <a:pt x="31134" y="1"/>
                  <a:pt x="29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5"/>
          <p:cNvSpPr txBox="1">
            <a:spLocks noGrp="1"/>
          </p:cNvSpPr>
          <p:nvPr>
            <p:ph type="ctrTitle"/>
          </p:nvPr>
        </p:nvSpPr>
        <p:spPr>
          <a:xfrm flipH="1">
            <a:off x="2506650" y="2522575"/>
            <a:ext cx="1601400" cy="5778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300"/>
              <a:buNone/>
              <a:defRPr sz="3300"/>
            </a:lvl1pPr>
            <a:lvl2pPr lvl="1" algn="r" rtl="0">
              <a:spcBef>
                <a:spcPts val="0"/>
              </a:spcBef>
              <a:spcAft>
                <a:spcPts val="0"/>
              </a:spcAft>
              <a:buClr>
                <a:schemeClr val="dk2"/>
              </a:buClr>
              <a:buSzPts val="1800"/>
              <a:buNone/>
              <a:defRPr sz="1800">
                <a:solidFill>
                  <a:schemeClr val="dk2"/>
                </a:solidFill>
              </a:defRPr>
            </a:lvl2pPr>
            <a:lvl3pPr lvl="2" algn="r" rtl="0">
              <a:spcBef>
                <a:spcPts val="0"/>
              </a:spcBef>
              <a:spcAft>
                <a:spcPts val="0"/>
              </a:spcAft>
              <a:buClr>
                <a:schemeClr val="dk2"/>
              </a:buClr>
              <a:buSzPts val="1800"/>
              <a:buNone/>
              <a:defRPr sz="1800">
                <a:solidFill>
                  <a:schemeClr val="dk2"/>
                </a:solidFill>
              </a:defRPr>
            </a:lvl3pPr>
            <a:lvl4pPr lvl="3" algn="r" rtl="0">
              <a:spcBef>
                <a:spcPts val="0"/>
              </a:spcBef>
              <a:spcAft>
                <a:spcPts val="0"/>
              </a:spcAft>
              <a:buClr>
                <a:schemeClr val="dk2"/>
              </a:buClr>
              <a:buSzPts val="1800"/>
              <a:buNone/>
              <a:defRPr sz="1800">
                <a:solidFill>
                  <a:schemeClr val="dk2"/>
                </a:solidFill>
              </a:defRPr>
            </a:lvl4pPr>
            <a:lvl5pPr lvl="4" algn="r" rtl="0">
              <a:spcBef>
                <a:spcPts val="0"/>
              </a:spcBef>
              <a:spcAft>
                <a:spcPts val="0"/>
              </a:spcAft>
              <a:buClr>
                <a:schemeClr val="dk2"/>
              </a:buClr>
              <a:buSzPts val="1800"/>
              <a:buNone/>
              <a:defRPr sz="1800">
                <a:solidFill>
                  <a:schemeClr val="dk2"/>
                </a:solidFill>
              </a:defRPr>
            </a:lvl5pPr>
            <a:lvl6pPr lvl="5" algn="r" rtl="0">
              <a:spcBef>
                <a:spcPts val="0"/>
              </a:spcBef>
              <a:spcAft>
                <a:spcPts val="0"/>
              </a:spcAft>
              <a:buClr>
                <a:schemeClr val="dk2"/>
              </a:buClr>
              <a:buSzPts val="1800"/>
              <a:buNone/>
              <a:defRPr sz="1800">
                <a:solidFill>
                  <a:schemeClr val="dk2"/>
                </a:solidFill>
              </a:defRPr>
            </a:lvl6pPr>
            <a:lvl7pPr lvl="6" algn="r" rtl="0">
              <a:spcBef>
                <a:spcPts val="0"/>
              </a:spcBef>
              <a:spcAft>
                <a:spcPts val="0"/>
              </a:spcAft>
              <a:buClr>
                <a:schemeClr val="dk2"/>
              </a:buClr>
              <a:buSzPts val="1800"/>
              <a:buNone/>
              <a:defRPr sz="1800">
                <a:solidFill>
                  <a:schemeClr val="dk2"/>
                </a:solidFill>
              </a:defRPr>
            </a:lvl7pPr>
            <a:lvl8pPr lvl="7" algn="r" rtl="0">
              <a:spcBef>
                <a:spcPts val="0"/>
              </a:spcBef>
              <a:spcAft>
                <a:spcPts val="0"/>
              </a:spcAft>
              <a:buClr>
                <a:schemeClr val="dk2"/>
              </a:buClr>
              <a:buSzPts val="1800"/>
              <a:buNone/>
              <a:defRPr sz="1800">
                <a:solidFill>
                  <a:schemeClr val="dk2"/>
                </a:solidFill>
              </a:defRPr>
            </a:lvl8pPr>
            <a:lvl9pPr lvl="8" algn="r" rtl="0">
              <a:spcBef>
                <a:spcPts val="0"/>
              </a:spcBef>
              <a:spcAft>
                <a:spcPts val="0"/>
              </a:spcAft>
              <a:buClr>
                <a:schemeClr val="dk2"/>
              </a:buClr>
              <a:buSzPts val="1800"/>
              <a:buNone/>
              <a:defRPr sz="1800">
                <a:solidFill>
                  <a:schemeClr val="dk2"/>
                </a:solidFill>
              </a:defRPr>
            </a:lvl9pPr>
          </a:lstStyle>
          <a:p>
            <a:endParaRPr/>
          </a:p>
        </p:txBody>
      </p:sp>
      <p:sp>
        <p:nvSpPr>
          <p:cNvPr id="561" name="Google Shape;561;p25"/>
          <p:cNvSpPr txBox="1">
            <a:spLocks noGrp="1"/>
          </p:cNvSpPr>
          <p:nvPr>
            <p:ph type="subTitle" idx="1"/>
          </p:nvPr>
        </p:nvSpPr>
        <p:spPr>
          <a:xfrm flipH="1">
            <a:off x="1287125" y="2984025"/>
            <a:ext cx="2820900" cy="1107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1400"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6">
  <p:cSld name="CUSTOM_8_1_1">
    <p:bg>
      <p:bgPr>
        <a:blipFill>
          <a:blip r:embed="rId2"/>
          <a:stretch>
            <a:fillRect/>
          </a:stretch>
        </a:blipFill>
        <a:effectLst/>
      </p:bgPr>
    </p:bg>
    <p:spTree>
      <p:nvGrpSpPr>
        <p:cNvPr id="1" name="Shape 562"/>
        <p:cNvGrpSpPr/>
        <p:nvPr/>
      </p:nvGrpSpPr>
      <p:grpSpPr>
        <a:xfrm>
          <a:off x="0" y="0"/>
          <a:ext cx="0" cy="0"/>
          <a:chOff x="0" y="0"/>
          <a:chExt cx="0" cy="0"/>
        </a:xfrm>
      </p:grpSpPr>
      <p:sp>
        <p:nvSpPr>
          <p:cNvPr id="563" name="Google Shape;563;p26"/>
          <p:cNvSpPr/>
          <p:nvPr/>
        </p:nvSpPr>
        <p:spPr>
          <a:xfrm>
            <a:off x="1028334" y="-63815"/>
            <a:ext cx="1489098" cy="63401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26"/>
          <p:cNvGrpSpPr/>
          <p:nvPr/>
        </p:nvGrpSpPr>
        <p:grpSpPr>
          <a:xfrm rot="2469396" flipH="1">
            <a:off x="5036752" y="3878445"/>
            <a:ext cx="306762" cy="476331"/>
            <a:chOff x="4452729" y="352000"/>
            <a:chExt cx="225596" cy="350302"/>
          </a:xfrm>
        </p:grpSpPr>
        <p:sp>
          <p:nvSpPr>
            <p:cNvPr id="565" name="Google Shape;565;p26"/>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6"/>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6"/>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26"/>
          <p:cNvGrpSpPr/>
          <p:nvPr/>
        </p:nvGrpSpPr>
        <p:grpSpPr>
          <a:xfrm>
            <a:off x="720000" y="3311750"/>
            <a:ext cx="1221675" cy="1456958"/>
            <a:chOff x="2027450" y="3596675"/>
            <a:chExt cx="1221675" cy="1456958"/>
          </a:xfrm>
        </p:grpSpPr>
        <p:sp>
          <p:nvSpPr>
            <p:cNvPr id="569" name="Google Shape;569;p26"/>
            <p:cNvSpPr/>
            <p:nvPr/>
          </p:nvSpPr>
          <p:spPr>
            <a:xfrm>
              <a:off x="2283475" y="3989975"/>
              <a:ext cx="965650" cy="819875"/>
            </a:xfrm>
            <a:custGeom>
              <a:avLst/>
              <a:gdLst/>
              <a:ahLst/>
              <a:cxnLst/>
              <a:rect l="l" t="t" r="r" b="b"/>
              <a:pathLst>
                <a:path w="38626" h="32795" extrusionOk="0">
                  <a:moveTo>
                    <a:pt x="29355" y="0"/>
                  </a:moveTo>
                  <a:lnTo>
                    <a:pt x="29355" y="0"/>
                  </a:lnTo>
                  <a:cubicBezTo>
                    <a:pt x="29421" y="400"/>
                    <a:pt x="29455" y="834"/>
                    <a:pt x="29421" y="1168"/>
                  </a:cubicBezTo>
                  <a:cubicBezTo>
                    <a:pt x="28968" y="4957"/>
                    <a:pt x="16252" y="11827"/>
                    <a:pt x="12184" y="11827"/>
                  </a:cubicBezTo>
                  <a:cubicBezTo>
                    <a:pt x="12062" y="11827"/>
                    <a:pt x="11948" y="11821"/>
                    <a:pt x="11842" y="11809"/>
                  </a:cubicBezTo>
                  <a:cubicBezTo>
                    <a:pt x="8239" y="11342"/>
                    <a:pt x="6338" y="7372"/>
                    <a:pt x="4303" y="4970"/>
                  </a:cubicBezTo>
                  <a:cubicBezTo>
                    <a:pt x="3064" y="3483"/>
                    <a:pt x="1506" y="1791"/>
                    <a:pt x="531" y="1791"/>
                  </a:cubicBezTo>
                  <a:cubicBezTo>
                    <a:pt x="325" y="1791"/>
                    <a:pt x="146" y="1866"/>
                    <a:pt x="0" y="2035"/>
                  </a:cubicBezTo>
                  <a:cubicBezTo>
                    <a:pt x="0" y="2235"/>
                    <a:pt x="0" y="2402"/>
                    <a:pt x="67" y="2635"/>
                  </a:cubicBezTo>
                  <a:cubicBezTo>
                    <a:pt x="934" y="10708"/>
                    <a:pt x="3002" y="11508"/>
                    <a:pt x="3102" y="16178"/>
                  </a:cubicBezTo>
                  <a:cubicBezTo>
                    <a:pt x="3102" y="18480"/>
                    <a:pt x="3469" y="22049"/>
                    <a:pt x="4837" y="25318"/>
                  </a:cubicBezTo>
                  <a:cubicBezTo>
                    <a:pt x="5071" y="25819"/>
                    <a:pt x="5304" y="26352"/>
                    <a:pt x="5604" y="26853"/>
                  </a:cubicBezTo>
                  <a:cubicBezTo>
                    <a:pt x="7105" y="29588"/>
                    <a:pt x="9474" y="31890"/>
                    <a:pt x="13110" y="32523"/>
                  </a:cubicBezTo>
                  <a:cubicBezTo>
                    <a:pt x="14132" y="32702"/>
                    <a:pt x="15284" y="32794"/>
                    <a:pt x="16517" y="32794"/>
                  </a:cubicBezTo>
                  <a:cubicBezTo>
                    <a:pt x="25431" y="32794"/>
                    <a:pt x="38626" y="27959"/>
                    <a:pt x="38127" y="15711"/>
                  </a:cubicBezTo>
                  <a:cubicBezTo>
                    <a:pt x="37927" y="11008"/>
                    <a:pt x="29655" y="334"/>
                    <a:pt x="293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6"/>
            <p:cNvSpPr/>
            <p:nvPr/>
          </p:nvSpPr>
          <p:spPr>
            <a:xfrm>
              <a:off x="2285125" y="3636275"/>
              <a:ext cx="736400" cy="649400"/>
            </a:xfrm>
            <a:custGeom>
              <a:avLst/>
              <a:gdLst/>
              <a:ahLst/>
              <a:cxnLst/>
              <a:rect l="l" t="t" r="r" b="b"/>
              <a:pathLst>
                <a:path w="29456" h="25976" extrusionOk="0">
                  <a:moveTo>
                    <a:pt x="18748" y="1"/>
                  </a:moveTo>
                  <a:cubicBezTo>
                    <a:pt x="18082" y="1"/>
                    <a:pt x="16846" y="387"/>
                    <a:pt x="15345" y="1039"/>
                  </a:cubicBezTo>
                  <a:cubicBezTo>
                    <a:pt x="14345" y="1472"/>
                    <a:pt x="13210" y="2039"/>
                    <a:pt x="12043" y="2707"/>
                  </a:cubicBezTo>
                  <a:cubicBezTo>
                    <a:pt x="10442" y="3641"/>
                    <a:pt x="8741" y="4708"/>
                    <a:pt x="7173" y="5976"/>
                  </a:cubicBezTo>
                  <a:cubicBezTo>
                    <a:pt x="6339" y="6609"/>
                    <a:pt x="5572" y="7277"/>
                    <a:pt x="4838" y="7944"/>
                  </a:cubicBezTo>
                  <a:cubicBezTo>
                    <a:pt x="3570" y="9044"/>
                    <a:pt x="2503" y="10279"/>
                    <a:pt x="1669" y="11513"/>
                  </a:cubicBezTo>
                  <a:cubicBezTo>
                    <a:pt x="1369" y="11980"/>
                    <a:pt x="1068" y="12480"/>
                    <a:pt x="835" y="12981"/>
                  </a:cubicBezTo>
                  <a:cubicBezTo>
                    <a:pt x="268" y="14048"/>
                    <a:pt x="1" y="15149"/>
                    <a:pt x="1" y="16183"/>
                  </a:cubicBezTo>
                  <a:cubicBezTo>
                    <a:pt x="146" y="16014"/>
                    <a:pt x="325" y="15939"/>
                    <a:pt x="529" y="15939"/>
                  </a:cubicBezTo>
                  <a:cubicBezTo>
                    <a:pt x="1496" y="15939"/>
                    <a:pt x="3031" y="17631"/>
                    <a:pt x="4271" y="19118"/>
                  </a:cubicBezTo>
                  <a:cubicBezTo>
                    <a:pt x="6339" y="21520"/>
                    <a:pt x="8240" y="25490"/>
                    <a:pt x="11843" y="25957"/>
                  </a:cubicBezTo>
                  <a:cubicBezTo>
                    <a:pt x="11947" y="25969"/>
                    <a:pt x="12059" y="25975"/>
                    <a:pt x="12179" y="25975"/>
                  </a:cubicBezTo>
                  <a:cubicBezTo>
                    <a:pt x="16188" y="25975"/>
                    <a:pt x="28935" y="19105"/>
                    <a:pt x="29389" y="15316"/>
                  </a:cubicBezTo>
                  <a:cubicBezTo>
                    <a:pt x="29455" y="14982"/>
                    <a:pt x="29422" y="14548"/>
                    <a:pt x="29355" y="14148"/>
                  </a:cubicBezTo>
                  <a:cubicBezTo>
                    <a:pt x="28455" y="9645"/>
                    <a:pt x="21383" y="772"/>
                    <a:pt x="19048" y="38"/>
                  </a:cubicBezTo>
                  <a:cubicBezTo>
                    <a:pt x="18967" y="13"/>
                    <a:pt x="18867" y="1"/>
                    <a:pt x="18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6"/>
            <p:cNvSpPr/>
            <p:nvPr/>
          </p:nvSpPr>
          <p:spPr>
            <a:xfrm>
              <a:off x="2360200" y="3596675"/>
              <a:ext cx="308575" cy="238200"/>
            </a:xfrm>
            <a:custGeom>
              <a:avLst/>
              <a:gdLst/>
              <a:ahLst/>
              <a:cxnLst/>
              <a:rect l="l" t="t" r="r" b="b"/>
              <a:pathLst>
                <a:path w="12343" h="9528" extrusionOk="0">
                  <a:moveTo>
                    <a:pt x="7200" y="1"/>
                  </a:moveTo>
                  <a:cubicBezTo>
                    <a:pt x="6306" y="1"/>
                    <a:pt x="5339" y="238"/>
                    <a:pt x="4337" y="855"/>
                  </a:cubicBezTo>
                  <a:cubicBezTo>
                    <a:pt x="0" y="3523"/>
                    <a:pt x="1835" y="9528"/>
                    <a:pt x="1835" y="9528"/>
                  </a:cubicBezTo>
                  <a:cubicBezTo>
                    <a:pt x="2569" y="8794"/>
                    <a:pt x="3369" y="8193"/>
                    <a:pt x="4170" y="7560"/>
                  </a:cubicBezTo>
                  <a:cubicBezTo>
                    <a:pt x="4170" y="7560"/>
                    <a:pt x="3036" y="4691"/>
                    <a:pt x="5271" y="3290"/>
                  </a:cubicBezTo>
                  <a:cubicBezTo>
                    <a:pt x="5629" y="3080"/>
                    <a:pt x="5997" y="2997"/>
                    <a:pt x="6355" y="2997"/>
                  </a:cubicBezTo>
                  <a:cubicBezTo>
                    <a:pt x="7767" y="2997"/>
                    <a:pt x="9040" y="4291"/>
                    <a:pt x="9040" y="4291"/>
                  </a:cubicBezTo>
                  <a:cubicBezTo>
                    <a:pt x="10207" y="3623"/>
                    <a:pt x="11342" y="3090"/>
                    <a:pt x="12342" y="2623"/>
                  </a:cubicBezTo>
                  <a:cubicBezTo>
                    <a:pt x="12342" y="2623"/>
                    <a:pt x="10174" y="1"/>
                    <a:pt x="7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6"/>
            <p:cNvSpPr/>
            <p:nvPr/>
          </p:nvSpPr>
          <p:spPr>
            <a:xfrm>
              <a:off x="2027450" y="3887650"/>
              <a:ext cx="396975" cy="827775"/>
            </a:xfrm>
            <a:custGeom>
              <a:avLst/>
              <a:gdLst/>
              <a:ahLst/>
              <a:cxnLst/>
              <a:rect l="l" t="t" r="r" b="b"/>
              <a:pathLst>
                <a:path w="15879" h="33111" extrusionOk="0">
                  <a:moveTo>
                    <a:pt x="7779" y="1"/>
                  </a:moveTo>
                  <a:cubicBezTo>
                    <a:pt x="5553" y="1"/>
                    <a:pt x="3066" y="1061"/>
                    <a:pt x="2002" y="4794"/>
                  </a:cubicBezTo>
                  <a:cubicBezTo>
                    <a:pt x="1" y="11965"/>
                    <a:pt x="6272" y="14968"/>
                    <a:pt x="5605" y="20271"/>
                  </a:cubicBezTo>
                  <a:cubicBezTo>
                    <a:pt x="4709" y="27387"/>
                    <a:pt x="6077" y="33111"/>
                    <a:pt x="10401" y="33111"/>
                  </a:cubicBezTo>
                  <a:cubicBezTo>
                    <a:pt x="11875" y="33111"/>
                    <a:pt x="13691" y="32446"/>
                    <a:pt x="15879" y="30946"/>
                  </a:cubicBezTo>
                  <a:cubicBezTo>
                    <a:pt x="15578" y="30445"/>
                    <a:pt x="15345" y="29945"/>
                    <a:pt x="15145" y="29411"/>
                  </a:cubicBezTo>
                  <a:cubicBezTo>
                    <a:pt x="15145" y="29411"/>
                    <a:pt x="13607" y="30067"/>
                    <a:pt x="12099" y="30067"/>
                  </a:cubicBezTo>
                  <a:cubicBezTo>
                    <a:pt x="11085" y="30067"/>
                    <a:pt x="10084" y="29770"/>
                    <a:pt x="9574" y="28777"/>
                  </a:cubicBezTo>
                  <a:cubicBezTo>
                    <a:pt x="8173" y="25975"/>
                    <a:pt x="9874" y="22206"/>
                    <a:pt x="9374" y="18670"/>
                  </a:cubicBezTo>
                  <a:cubicBezTo>
                    <a:pt x="8907" y="15168"/>
                    <a:pt x="4170" y="9664"/>
                    <a:pt x="5338" y="5327"/>
                  </a:cubicBezTo>
                  <a:cubicBezTo>
                    <a:pt x="5965" y="2998"/>
                    <a:pt x="7584" y="2459"/>
                    <a:pt x="8947" y="2459"/>
                  </a:cubicBezTo>
                  <a:cubicBezTo>
                    <a:pt x="10123" y="2459"/>
                    <a:pt x="11109" y="2859"/>
                    <a:pt x="11109" y="2859"/>
                  </a:cubicBezTo>
                  <a:cubicBezTo>
                    <a:pt x="11342" y="2359"/>
                    <a:pt x="11609" y="1925"/>
                    <a:pt x="11942" y="1425"/>
                  </a:cubicBezTo>
                  <a:cubicBezTo>
                    <a:pt x="11624" y="883"/>
                    <a:pt x="9810" y="1"/>
                    <a:pt x="77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6"/>
            <p:cNvSpPr/>
            <p:nvPr/>
          </p:nvSpPr>
          <p:spPr>
            <a:xfrm>
              <a:off x="2279300" y="3631850"/>
              <a:ext cx="751400" cy="662025"/>
            </a:xfrm>
            <a:custGeom>
              <a:avLst/>
              <a:gdLst/>
              <a:ahLst/>
              <a:cxnLst/>
              <a:rect l="l" t="t" r="r" b="b"/>
              <a:pathLst>
                <a:path w="30056" h="26481" extrusionOk="0">
                  <a:moveTo>
                    <a:pt x="19267" y="0"/>
                  </a:moveTo>
                  <a:cubicBezTo>
                    <a:pt x="19210" y="0"/>
                    <a:pt x="19159" y="15"/>
                    <a:pt x="19181" y="15"/>
                  </a:cubicBezTo>
                  <a:cubicBezTo>
                    <a:pt x="19147" y="115"/>
                    <a:pt x="19214" y="215"/>
                    <a:pt x="19314" y="282"/>
                  </a:cubicBezTo>
                  <a:cubicBezTo>
                    <a:pt x="19815" y="482"/>
                    <a:pt x="20282" y="849"/>
                    <a:pt x="20682" y="1216"/>
                  </a:cubicBezTo>
                  <a:cubicBezTo>
                    <a:pt x="21149" y="1616"/>
                    <a:pt x="21516" y="2016"/>
                    <a:pt x="21949" y="2450"/>
                  </a:cubicBezTo>
                  <a:cubicBezTo>
                    <a:pt x="22717" y="3284"/>
                    <a:pt x="23484" y="4185"/>
                    <a:pt x="24184" y="5119"/>
                  </a:cubicBezTo>
                  <a:cubicBezTo>
                    <a:pt x="25619" y="6953"/>
                    <a:pt x="26886" y="8888"/>
                    <a:pt x="27987" y="10956"/>
                  </a:cubicBezTo>
                  <a:cubicBezTo>
                    <a:pt x="28521" y="11990"/>
                    <a:pt x="28988" y="13024"/>
                    <a:pt x="29221" y="14125"/>
                  </a:cubicBezTo>
                  <a:cubicBezTo>
                    <a:pt x="29321" y="14659"/>
                    <a:pt x="29388" y="15192"/>
                    <a:pt x="29221" y="15659"/>
                  </a:cubicBezTo>
                  <a:cubicBezTo>
                    <a:pt x="29055" y="16160"/>
                    <a:pt x="28788" y="16627"/>
                    <a:pt x="28387" y="17027"/>
                  </a:cubicBezTo>
                  <a:cubicBezTo>
                    <a:pt x="27687" y="17894"/>
                    <a:pt x="26820" y="18662"/>
                    <a:pt x="25886" y="19362"/>
                  </a:cubicBezTo>
                  <a:cubicBezTo>
                    <a:pt x="24985" y="20063"/>
                    <a:pt x="24018" y="20696"/>
                    <a:pt x="23017" y="21330"/>
                  </a:cubicBezTo>
                  <a:cubicBezTo>
                    <a:pt x="21015" y="22531"/>
                    <a:pt x="18947" y="23632"/>
                    <a:pt x="16812" y="24499"/>
                  </a:cubicBezTo>
                  <a:cubicBezTo>
                    <a:pt x="15712" y="24899"/>
                    <a:pt x="14644" y="25333"/>
                    <a:pt x="13510" y="25533"/>
                  </a:cubicBezTo>
                  <a:cubicBezTo>
                    <a:pt x="13132" y="25622"/>
                    <a:pt x="12754" y="25667"/>
                    <a:pt x="12396" y="25667"/>
                  </a:cubicBezTo>
                  <a:cubicBezTo>
                    <a:pt x="12217" y="25667"/>
                    <a:pt x="12042" y="25655"/>
                    <a:pt x="11876" y="25633"/>
                  </a:cubicBezTo>
                  <a:cubicBezTo>
                    <a:pt x="11342" y="25566"/>
                    <a:pt x="10842" y="25366"/>
                    <a:pt x="10341" y="25133"/>
                  </a:cubicBezTo>
                  <a:cubicBezTo>
                    <a:pt x="9374" y="24632"/>
                    <a:pt x="8540" y="23832"/>
                    <a:pt x="7806" y="22965"/>
                  </a:cubicBezTo>
                  <a:cubicBezTo>
                    <a:pt x="7039" y="22064"/>
                    <a:pt x="6372" y="21130"/>
                    <a:pt x="5671" y="20163"/>
                  </a:cubicBezTo>
                  <a:cubicBezTo>
                    <a:pt x="4971" y="19229"/>
                    <a:pt x="4170" y="18328"/>
                    <a:pt x="3336" y="17494"/>
                  </a:cubicBezTo>
                  <a:cubicBezTo>
                    <a:pt x="2936" y="17060"/>
                    <a:pt x="2469" y="16660"/>
                    <a:pt x="1969" y="16327"/>
                  </a:cubicBezTo>
                  <a:cubicBezTo>
                    <a:pt x="1668" y="16160"/>
                    <a:pt x="1435" y="15993"/>
                    <a:pt x="1101" y="15893"/>
                  </a:cubicBezTo>
                  <a:lnTo>
                    <a:pt x="834" y="15860"/>
                  </a:lnTo>
                  <a:cubicBezTo>
                    <a:pt x="790" y="15848"/>
                    <a:pt x="753" y="15845"/>
                    <a:pt x="719" y="15845"/>
                  </a:cubicBezTo>
                  <a:cubicBezTo>
                    <a:pt x="653" y="15845"/>
                    <a:pt x="601" y="15860"/>
                    <a:pt x="534" y="15860"/>
                  </a:cubicBezTo>
                  <a:lnTo>
                    <a:pt x="301" y="15993"/>
                  </a:lnTo>
                  <a:cubicBezTo>
                    <a:pt x="201" y="16026"/>
                    <a:pt x="167" y="16060"/>
                    <a:pt x="101" y="16160"/>
                  </a:cubicBezTo>
                  <a:cubicBezTo>
                    <a:pt x="0" y="16226"/>
                    <a:pt x="0" y="16360"/>
                    <a:pt x="101" y="16460"/>
                  </a:cubicBezTo>
                  <a:cubicBezTo>
                    <a:pt x="134" y="16493"/>
                    <a:pt x="184" y="16510"/>
                    <a:pt x="234" y="16510"/>
                  </a:cubicBezTo>
                  <a:cubicBezTo>
                    <a:pt x="284" y="16510"/>
                    <a:pt x="334" y="16493"/>
                    <a:pt x="367" y="16460"/>
                  </a:cubicBezTo>
                  <a:cubicBezTo>
                    <a:pt x="458" y="16347"/>
                    <a:pt x="579" y="16280"/>
                    <a:pt x="732" y="16280"/>
                  </a:cubicBezTo>
                  <a:cubicBezTo>
                    <a:pt x="804" y="16280"/>
                    <a:pt x="882" y="16294"/>
                    <a:pt x="968" y="16327"/>
                  </a:cubicBezTo>
                  <a:cubicBezTo>
                    <a:pt x="1235" y="16393"/>
                    <a:pt x="1468" y="16527"/>
                    <a:pt x="1668" y="16693"/>
                  </a:cubicBezTo>
                  <a:cubicBezTo>
                    <a:pt x="2135" y="17027"/>
                    <a:pt x="2502" y="17461"/>
                    <a:pt x="2936" y="17861"/>
                  </a:cubicBezTo>
                  <a:cubicBezTo>
                    <a:pt x="3703" y="18728"/>
                    <a:pt x="4470" y="19629"/>
                    <a:pt x="5137" y="20563"/>
                  </a:cubicBezTo>
                  <a:cubicBezTo>
                    <a:pt x="5805" y="21497"/>
                    <a:pt x="6472" y="22498"/>
                    <a:pt x="7206" y="23398"/>
                  </a:cubicBezTo>
                  <a:cubicBezTo>
                    <a:pt x="8006" y="24332"/>
                    <a:pt x="8873" y="25166"/>
                    <a:pt x="9974" y="25800"/>
                  </a:cubicBezTo>
                  <a:cubicBezTo>
                    <a:pt x="10508" y="26067"/>
                    <a:pt x="11108" y="26334"/>
                    <a:pt x="11709" y="26400"/>
                  </a:cubicBezTo>
                  <a:cubicBezTo>
                    <a:pt x="11929" y="26449"/>
                    <a:pt x="12184" y="26480"/>
                    <a:pt x="12423" y="26480"/>
                  </a:cubicBezTo>
                  <a:cubicBezTo>
                    <a:pt x="12510" y="26480"/>
                    <a:pt x="12596" y="26476"/>
                    <a:pt x="12676" y="26467"/>
                  </a:cubicBezTo>
                  <a:cubicBezTo>
                    <a:pt x="13010" y="26467"/>
                    <a:pt x="13310" y="26367"/>
                    <a:pt x="13610" y="26334"/>
                  </a:cubicBezTo>
                  <a:cubicBezTo>
                    <a:pt x="14811" y="26067"/>
                    <a:pt x="15878" y="25667"/>
                    <a:pt x="17013" y="25233"/>
                  </a:cubicBezTo>
                  <a:cubicBezTo>
                    <a:pt x="19214" y="24366"/>
                    <a:pt x="21316" y="23298"/>
                    <a:pt x="23350" y="22031"/>
                  </a:cubicBezTo>
                  <a:cubicBezTo>
                    <a:pt x="24351" y="21397"/>
                    <a:pt x="25319" y="20730"/>
                    <a:pt x="26286" y="20029"/>
                  </a:cubicBezTo>
                  <a:cubicBezTo>
                    <a:pt x="27187" y="19295"/>
                    <a:pt x="28121" y="18528"/>
                    <a:pt x="28888" y="17561"/>
                  </a:cubicBezTo>
                  <a:cubicBezTo>
                    <a:pt x="29288" y="17127"/>
                    <a:pt x="29655" y="16560"/>
                    <a:pt x="29855" y="15960"/>
                  </a:cubicBezTo>
                  <a:cubicBezTo>
                    <a:pt x="30055" y="15292"/>
                    <a:pt x="29989" y="14625"/>
                    <a:pt x="29855" y="14025"/>
                  </a:cubicBezTo>
                  <a:cubicBezTo>
                    <a:pt x="29622" y="12824"/>
                    <a:pt x="29088" y="11723"/>
                    <a:pt x="28521" y="10689"/>
                  </a:cubicBezTo>
                  <a:cubicBezTo>
                    <a:pt x="27420" y="8621"/>
                    <a:pt x="26019" y="6653"/>
                    <a:pt x="24551" y="4818"/>
                  </a:cubicBezTo>
                  <a:cubicBezTo>
                    <a:pt x="23817" y="3884"/>
                    <a:pt x="23017" y="3017"/>
                    <a:pt x="22183" y="2183"/>
                  </a:cubicBezTo>
                  <a:cubicBezTo>
                    <a:pt x="21783" y="1783"/>
                    <a:pt x="21349" y="1349"/>
                    <a:pt x="20915" y="982"/>
                  </a:cubicBezTo>
                  <a:cubicBezTo>
                    <a:pt x="20448" y="615"/>
                    <a:pt x="19981" y="215"/>
                    <a:pt x="19348" y="15"/>
                  </a:cubicBezTo>
                  <a:cubicBezTo>
                    <a:pt x="19325" y="4"/>
                    <a:pt x="19296" y="0"/>
                    <a:pt x="19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6"/>
            <p:cNvSpPr/>
            <p:nvPr/>
          </p:nvSpPr>
          <p:spPr>
            <a:xfrm rot="-2170665">
              <a:off x="2459901" y="4739872"/>
              <a:ext cx="198028" cy="282554"/>
            </a:xfrm>
            <a:custGeom>
              <a:avLst/>
              <a:gdLst/>
              <a:ahLst/>
              <a:cxnLst/>
              <a:rect l="l" t="t" r="r" b="b"/>
              <a:pathLst>
                <a:path w="7921" h="11302" extrusionOk="0">
                  <a:moveTo>
                    <a:pt x="66" y="1"/>
                  </a:moveTo>
                  <a:cubicBezTo>
                    <a:pt x="37" y="1"/>
                    <a:pt x="0" y="33"/>
                    <a:pt x="0" y="53"/>
                  </a:cubicBezTo>
                  <a:cubicBezTo>
                    <a:pt x="101" y="2722"/>
                    <a:pt x="534" y="5424"/>
                    <a:pt x="2002" y="7692"/>
                  </a:cubicBezTo>
                  <a:cubicBezTo>
                    <a:pt x="3149" y="9494"/>
                    <a:pt x="5197" y="11297"/>
                    <a:pt x="7450" y="11297"/>
                  </a:cubicBezTo>
                  <a:cubicBezTo>
                    <a:pt x="7491" y="11297"/>
                    <a:pt x="7532" y="11296"/>
                    <a:pt x="7573" y="11295"/>
                  </a:cubicBezTo>
                  <a:cubicBezTo>
                    <a:pt x="7594" y="11300"/>
                    <a:pt x="7614" y="11302"/>
                    <a:pt x="7633" y="11302"/>
                  </a:cubicBezTo>
                  <a:cubicBezTo>
                    <a:pt x="7881" y="11302"/>
                    <a:pt x="7920" y="10923"/>
                    <a:pt x="7673" y="10861"/>
                  </a:cubicBezTo>
                  <a:cubicBezTo>
                    <a:pt x="6605" y="10561"/>
                    <a:pt x="5604" y="10227"/>
                    <a:pt x="4704" y="9560"/>
                  </a:cubicBezTo>
                  <a:cubicBezTo>
                    <a:pt x="3770" y="8893"/>
                    <a:pt x="3036" y="8059"/>
                    <a:pt x="2436" y="7092"/>
                  </a:cubicBezTo>
                  <a:cubicBezTo>
                    <a:pt x="1101" y="5024"/>
                    <a:pt x="568" y="2455"/>
                    <a:pt x="101" y="53"/>
                  </a:cubicBezTo>
                  <a:cubicBezTo>
                    <a:pt x="101" y="14"/>
                    <a:pt x="85" y="1"/>
                    <a:pt x="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6"/>
            <p:cNvSpPr/>
            <p:nvPr/>
          </p:nvSpPr>
          <p:spPr>
            <a:xfrm rot="-2170665">
              <a:off x="2524580" y="4800767"/>
              <a:ext cx="130977" cy="147627"/>
            </a:xfrm>
            <a:custGeom>
              <a:avLst/>
              <a:gdLst/>
              <a:ahLst/>
              <a:cxnLst/>
              <a:rect l="l" t="t" r="r" b="b"/>
              <a:pathLst>
                <a:path w="5239" h="5905" extrusionOk="0">
                  <a:moveTo>
                    <a:pt x="94" y="0"/>
                  </a:moveTo>
                  <a:cubicBezTo>
                    <a:pt x="45" y="0"/>
                    <a:pt x="0" y="45"/>
                    <a:pt x="0" y="134"/>
                  </a:cubicBezTo>
                  <a:cubicBezTo>
                    <a:pt x="334" y="1368"/>
                    <a:pt x="934" y="2502"/>
                    <a:pt x="1768" y="3503"/>
                  </a:cubicBezTo>
                  <a:cubicBezTo>
                    <a:pt x="2569" y="4504"/>
                    <a:pt x="3603" y="5404"/>
                    <a:pt x="4837" y="5871"/>
                  </a:cubicBezTo>
                  <a:cubicBezTo>
                    <a:pt x="4874" y="5894"/>
                    <a:pt x="4909" y="5905"/>
                    <a:pt x="4942" y="5905"/>
                  </a:cubicBezTo>
                  <a:cubicBezTo>
                    <a:pt x="5143" y="5905"/>
                    <a:pt x="5238" y="5510"/>
                    <a:pt x="5037" y="5338"/>
                  </a:cubicBezTo>
                  <a:cubicBezTo>
                    <a:pt x="4537" y="5004"/>
                    <a:pt x="4003" y="4704"/>
                    <a:pt x="3503" y="4337"/>
                  </a:cubicBezTo>
                  <a:cubicBezTo>
                    <a:pt x="3002" y="3970"/>
                    <a:pt x="2535" y="3570"/>
                    <a:pt x="2168" y="3136"/>
                  </a:cubicBezTo>
                  <a:cubicBezTo>
                    <a:pt x="1335" y="2235"/>
                    <a:pt x="601" y="1168"/>
                    <a:pt x="167" y="34"/>
                  </a:cubicBezTo>
                  <a:cubicBezTo>
                    <a:pt x="145" y="11"/>
                    <a:pt x="119"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6"/>
            <p:cNvSpPr/>
            <p:nvPr/>
          </p:nvSpPr>
          <p:spPr>
            <a:xfrm>
              <a:off x="2752975" y="4231800"/>
              <a:ext cx="301900" cy="208850"/>
            </a:xfrm>
            <a:custGeom>
              <a:avLst/>
              <a:gdLst/>
              <a:ahLst/>
              <a:cxnLst/>
              <a:rect l="l" t="t" r="r" b="b"/>
              <a:pathLst>
                <a:path w="12076" h="8354" extrusionOk="0">
                  <a:moveTo>
                    <a:pt x="10875" y="1"/>
                  </a:moveTo>
                  <a:cubicBezTo>
                    <a:pt x="9507" y="1"/>
                    <a:pt x="501" y="5071"/>
                    <a:pt x="0" y="6405"/>
                  </a:cubicBezTo>
                  <a:cubicBezTo>
                    <a:pt x="0" y="6405"/>
                    <a:pt x="2770" y="8353"/>
                    <a:pt x="4152" y="8353"/>
                  </a:cubicBezTo>
                  <a:cubicBezTo>
                    <a:pt x="4217" y="8353"/>
                    <a:pt x="4278" y="8349"/>
                    <a:pt x="4337" y="8340"/>
                  </a:cubicBezTo>
                  <a:cubicBezTo>
                    <a:pt x="5738" y="8140"/>
                    <a:pt x="11408" y="5338"/>
                    <a:pt x="11875" y="4170"/>
                  </a:cubicBezTo>
                  <a:cubicBezTo>
                    <a:pt x="12076" y="3637"/>
                    <a:pt x="10875"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6"/>
            <p:cNvSpPr/>
            <p:nvPr/>
          </p:nvSpPr>
          <p:spPr>
            <a:xfrm>
              <a:off x="2740450" y="4232650"/>
              <a:ext cx="404425" cy="391250"/>
            </a:xfrm>
            <a:custGeom>
              <a:avLst/>
              <a:gdLst/>
              <a:ahLst/>
              <a:cxnLst/>
              <a:rect l="l" t="t" r="r" b="b"/>
              <a:pathLst>
                <a:path w="16177" h="15650" extrusionOk="0">
                  <a:moveTo>
                    <a:pt x="11376" y="0"/>
                  </a:moveTo>
                  <a:cubicBezTo>
                    <a:pt x="11376" y="0"/>
                    <a:pt x="12643" y="3603"/>
                    <a:pt x="12376" y="4170"/>
                  </a:cubicBezTo>
                  <a:cubicBezTo>
                    <a:pt x="11876" y="5337"/>
                    <a:pt x="6205" y="8139"/>
                    <a:pt x="4838" y="8339"/>
                  </a:cubicBezTo>
                  <a:cubicBezTo>
                    <a:pt x="4780" y="8348"/>
                    <a:pt x="4719" y="8353"/>
                    <a:pt x="4654" y="8353"/>
                  </a:cubicBezTo>
                  <a:cubicBezTo>
                    <a:pt x="3298" y="8353"/>
                    <a:pt x="501" y="6438"/>
                    <a:pt x="501" y="6438"/>
                  </a:cubicBezTo>
                  <a:lnTo>
                    <a:pt x="501" y="6438"/>
                  </a:lnTo>
                  <a:cubicBezTo>
                    <a:pt x="1" y="7772"/>
                    <a:pt x="3537" y="15478"/>
                    <a:pt x="5205" y="15645"/>
                  </a:cubicBezTo>
                  <a:cubicBezTo>
                    <a:pt x="5245" y="15648"/>
                    <a:pt x="5286" y="15650"/>
                    <a:pt x="5330" y="15650"/>
                  </a:cubicBezTo>
                  <a:cubicBezTo>
                    <a:pt x="7861" y="15650"/>
                    <a:pt x="16176" y="10003"/>
                    <a:pt x="16012" y="7839"/>
                  </a:cubicBezTo>
                  <a:cubicBezTo>
                    <a:pt x="15879" y="5637"/>
                    <a:pt x="11976" y="0"/>
                    <a:pt x="11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6"/>
            <p:cNvSpPr/>
            <p:nvPr/>
          </p:nvSpPr>
          <p:spPr>
            <a:xfrm>
              <a:off x="2599525" y="4201775"/>
              <a:ext cx="112600" cy="134600"/>
            </a:xfrm>
            <a:custGeom>
              <a:avLst/>
              <a:gdLst/>
              <a:ahLst/>
              <a:cxnLst/>
              <a:rect l="l" t="t" r="r" b="b"/>
              <a:pathLst>
                <a:path w="4504" h="5384" extrusionOk="0">
                  <a:moveTo>
                    <a:pt x="2803" y="1"/>
                  </a:moveTo>
                  <a:cubicBezTo>
                    <a:pt x="2336" y="34"/>
                    <a:pt x="1" y="868"/>
                    <a:pt x="34" y="1202"/>
                  </a:cubicBezTo>
                  <a:cubicBezTo>
                    <a:pt x="101" y="1769"/>
                    <a:pt x="1101" y="5238"/>
                    <a:pt x="1635" y="5371"/>
                  </a:cubicBezTo>
                  <a:cubicBezTo>
                    <a:pt x="1669" y="5380"/>
                    <a:pt x="1709" y="5384"/>
                    <a:pt x="1756" y="5384"/>
                  </a:cubicBezTo>
                  <a:cubicBezTo>
                    <a:pt x="2454" y="5384"/>
                    <a:pt x="4504" y="4489"/>
                    <a:pt x="4504" y="3770"/>
                  </a:cubicBezTo>
                  <a:cubicBezTo>
                    <a:pt x="4504" y="3036"/>
                    <a:pt x="3136" y="1"/>
                    <a:pt x="28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6"/>
            <p:cNvSpPr/>
            <p:nvPr/>
          </p:nvSpPr>
          <p:spPr>
            <a:xfrm>
              <a:off x="2898900" y="4022500"/>
              <a:ext cx="117625" cy="137600"/>
            </a:xfrm>
            <a:custGeom>
              <a:avLst/>
              <a:gdLst/>
              <a:ahLst/>
              <a:cxnLst/>
              <a:rect l="l" t="t" r="r" b="b"/>
              <a:pathLst>
                <a:path w="4705" h="5504" extrusionOk="0">
                  <a:moveTo>
                    <a:pt x="2236" y="0"/>
                  </a:moveTo>
                  <a:cubicBezTo>
                    <a:pt x="1802" y="0"/>
                    <a:pt x="301" y="1034"/>
                    <a:pt x="134" y="1568"/>
                  </a:cubicBezTo>
                  <a:cubicBezTo>
                    <a:pt x="1" y="2035"/>
                    <a:pt x="1702" y="5504"/>
                    <a:pt x="2403" y="5504"/>
                  </a:cubicBezTo>
                  <a:cubicBezTo>
                    <a:pt x="3103" y="5504"/>
                    <a:pt x="4704" y="4503"/>
                    <a:pt x="4704" y="3736"/>
                  </a:cubicBezTo>
                  <a:cubicBezTo>
                    <a:pt x="4704" y="2902"/>
                    <a:pt x="2836" y="0"/>
                    <a:pt x="2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6"/>
            <p:cNvSpPr/>
            <p:nvPr/>
          </p:nvSpPr>
          <p:spPr>
            <a:xfrm>
              <a:off x="2582025" y="3974125"/>
              <a:ext cx="60050" cy="58025"/>
            </a:xfrm>
            <a:custGeom>
              <a:avLst/>
              <a:gdLst/>
              <a:ahLst/>
              <a:cxnLst/>
              <a:rect l="l" t="t" r="r" b="b"/>
              <a:pathLst>
                <a:path w="2402" h="2321" extrusionOk="0">
                  <a:moveTo>
                    <a:pt x="901" y="0"/>
                  </a:moveTo>
                  <a:cubicBezTo>
                    <a:pt x="834" y="0"/>
                    <a:pt x="734" y="34"/>
                    <a:pt x="667" y="34"/>
                  </a:cubicBezTo>
                  <a:cubicBezTo>
                    <a:pt x="567" y="100"/>
                    <a:pt x="500" y="134"/>
                    <a:pt x="467" y="167"/>
                  </a:cubicBezTo>
                  <a:cubicBezTo>
                    <a:pt x="367" y="200"/>
                    <a:pt x="334" y="267"/>
                    <a:pt x="300" y="301"/>
                  </a:cubicBezTo>
                  <a:lnTo>
                    <a:pt x="67" y="501"/>
                  </a:lnTo>
                  <a:cubicBezTo>
                    <a:pt x="33" y="534"/>
                    <a:pt x="33" y="601"/>
                    <a:pt x="33" y="601"/>
                  </a:cubicBezTo>
                  <a:cubicBezTo>
                    <a:pt x="0" y="634"/>
                    <a:pt x="0" y="701"/>
                    <a:pt x="33" y="768"/>
                  </a:cubicBezTo>
                  <a:cubicBezTo>
                    <a:pt x="50" y="784"/>
                    <a:pt x="83" y="793"/>
                    <a:pt x="117" y="793"/>
                  </a:cubicBezTo>
                  <a:cubicBezTo>
                    <a:pt x="150" y="793"/>
                    <a:pt x="184" y="784"/>
                    <a:pt x="200" y="768"/>
                  </a:cubicBezTo>
                  <a:cubicBezTo>
                    <a:pt x="200" y="768"/>
                    <a:pt x="234" y="768"/>
                    <a:pt x="300" y="701"/>
                  </a:cubicBezTo>
                  <a:cubicBezTo>
                    <a:pt x="334" y="667"/>
                    <a:pt x="400" y="634"/>
                    <a:pt x="500" y="601"/>
                  </a:cubicBezTo>
                  <a:cubicBezTo>
                    <a:pt x="534" y="534"/>
                    <a:pt x="567" y="534"/>
                    <a:pt x="634" y="534"/>
                  </a:cubicBezTo>
                  <a:cubicBezTo>
                    <a:pt x="667" y="501"/>
                    <a:pt x="701" y="501"/>
                    <a:pt x="801" y="501"/>
                  </a:cubicBezTo>
                  <a:cubicBezTo>
                    <a:pt x="823" y="501"/>
                    <a:pt x="860" y="486"/>
                    <a:pt x="902" y="486"/>
                  </a:cubicBezTo>
                  <a:cubicBezTo>
                    <a:pt x="923" y="486"/>
                    <a:pt x="945" y="490"/>
                    <a:pt x="967" y="501"/>
                  </a:cubicBezTo>
                  <a:lnTo>
                    <a:pt x="1034" y="501"/>
                  </a:lnTo>
                  <a:cubicBezTo>
                    <a:pt x="667" y="701"/>
                    <a:pt x="534" y="1201"/>
                    <a:pt x="734" y="1702"/>
                  </a:cubicBezTo>
                  <a:cubicBezTo>
                    <a:pt x="909" y="2077"/>
                    <a:pt x="1234" y="2321"/>
                    <a:pt x="1555" y="2321"/>
                  </a:cubicBezTo>
                  <a:cubicBezTo>
                    <a:pt x="1662" y="2321"/>
                    <a:pt x="1768" y="2294"/>
                    <a:pt x="1868" y="2235"/>
                  </a:cubicBezTo>
                  <a:cubicBezTo>
                    <a:pt x="2302" y="2102"/>
                    <a:pt x="2402" y="1535"/>
                    <a:pt x="2202" y="1034"/>
                  </a:cubicBezTo>
                  <a:cubicBezTo>
                    <a:pt x="2035" y="601"/>
                    <a:pt x="1868" y="434"/>
                    <a:pt x="1835" y="367"/>
                  </a:cubicBezTo>
                  <a:cubicBezTo>
                    <a:pt x="1801" y="334"/>
                    <a:pt x="1701" y="301"/>
                    <a:pt x="1668" y="200"/>
                  </a:cubicBezTo>
                  <a:cubicBezTo>
                    <a:pt x="1635" y="167"/>
                    <a:pt x="1535" y="134"/>
                    <a:pt x="1468" y="100"/>
                  </a:cubicBezTo>
                  <a:cubicBezTo>
                    <a:pt x="1368" y="34"/>
                    <a:pt x="1301" y="0"/>
                    <a:pt x="1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6"/>
            <p:cNvSpPr/>
            <p:nvPr/>
          </p:nvSpPr>
          <p:spPr>
            <a:xfrm>
              <a:off x="2747975" y="3894900"/>
              <a:ext cx="60050" cy="58025"/>
            </a:xfrm>
            <a:custGeom>
              <a:avLst/>
              <a:gdLst/>
              <a:ahLst/>
              <a:cxnLst/>
              <a:rect l="l" t="t" r="r" b="b"/>
              <a:pathLst>
                <a:path w="2402" h="2321" extrusionOk="0">
                  <a:moveTo>
                    <a:pt x="901" y="0"/>
                  </a:moveTo>
                  <a:cubicBezTo>
                    <a:pt x="834" y="0"/>
                    <a:pt x="734" y="34"/>
                    <a:pt x="667" y="34"/>
                  </a:cubicBezTo>
                  <a:cubicBezTo>
                    <a:pt x="567" y="100"/>
                    <a:pt x="501" y="134"/>
                    <a:pt x="434" y="167"/>
                  </a:cubicBezTo>
                  <a:cubicBezTo>
                    <a:pt x="367" y="201"/>
                    <a:pt x="334" y="267"/>
                    <a:pt x="267" y="301"/>
                  </a:cubicBezTo>
                  <a:lnTo>
                    <a:pt x="67" y="501"/>
                  </a:lnTo>
                  <a:cubicBezTo>
                    <a:pt x="34" y="534"/>
                    <a:pt x="34" y="601"/>
                    <a:pt x="34" y="601"/>
                  </a:cubicBezTo>
                  <a:cubicBezTo>
                    <a:pt x="0" y="634"/>
                    <a:pt x="0" y="701"/>
                    <a:pt x="34" y="768"/>
                  </a:cubicBezTo>
                  <a:cubicBezTo>
                    <a:pt x="50" y="784"/>
                    <a:pt x="84" y="793"/>
                    <a:pt x="117" y="793"/>
                  </a:cubicBezTo>
                  <a:cubicBezTo>
                    <a:pt x="150" y="793"/>
                    <a:pt x="184" y="784"/>
                    <a:pt x="200" y="768"/>
                  </a:cubicBezTo>
                  <a:cubicBezTo>
                    <a:pt x="200" y="768"/>
                    <a:pt x="234" y="768"/>
                    <a:pt x="267" y="701"/>
                  </a:cubicBezTo>
                  <a:cubicBezTo>
                    <a:pt x="334" y="668"/>
                    <a:pt x="400" y="634"/>
                    <a:pt x="501" y="601"/>
                  </a:cubicBezTo>
                  <a:cubicBezTo>
                    <a:pt x="534" y="534"/>
                    <a:pt x="567" y="534"/>
                    <a:pt x="601" y="534"/>
                  </a:cubicBezTo>
                  <a:cubicBezTo>
                    <a:pt x="667" y="501"/>
                    <a:pt x="701" y="501"/>
                    <a:pt x="767" y="501"/>
                  </a:cubicBezTo>
                  <a:cubicBezTo>
                    <a:pt x="812" y="501"/>
                    <a:pt x="856" y="486"/>
                    <a:pt x="891" y="486"/>
                  </a:cubicBezTo>
                  <a:cubicBezTo>
                    <a:pt x="908" y="486"/>
                    <a:pt x="923" y="490"/>
                    <a:pt x="934" y="501"/>
                  </a:cubicBezTo>
                  <a:lnTo>
                    <a:pt x="1034" y="501"/>
                  </a:lnTo>
                  <a:cubicBezTo>
                    <a:pt x="667" y="701"/>
                    <a:pt x="534" y="1201"/>
                    <a:pt x="734" y="1702"/>
                  </a:cubicBezTo>
                  <a:cubicBezTo>
                    <a:pt x="884" y="2077"/>
                    <a:pt x="1203" y="2321"/>
                    <a:pt x="1536" y="2321"/>
                  </a:cubicBezTo>
                  <a:cubicBezTo>
                    <a:pt x="1647" y="2321"/>
                    <a:pt x="1760" y="2294"/>
                    <a:pt x="1868" y="2235"/>
                  </a:cubicBezTo>
                  <a:cubicBezTo>
                    <a:pt x="2268" y="2069"/>
                    <a:pt x="2402" y="1535"/>
                    <a:pt x="2202" y="1034"/>
                  </a:cubicBezTo>
                  <a:cubicBezTo>
                    <a:pt x="2035" y="601"/>
                    <a:pt x="1868" y="434"/>
                    <a:pt x="1835" y="367"/>
                  </a:cubicBezTo>
                  <a:cubicBezTo>
                    <a:pt x="1768" y="334"/>
                    <a:pt x="1701" y="301"/>
                    <a:pt x="1668" y="201"/>
                  </a:cubicBezTo>
                  <a:cubicBezTo>
                    <a:pt x="1601" y="167"/>
                    <a:pt x="1535" y="134"/>
                    <a:pt x="1435" y="100"/>
                  </a:cubicBezTo>
                  <a:cubicBezTo>
                    <a:pt x="1368" y="34"/>
                    <a:pt x="1268" y="0"/>
                    <a:pt x="1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6"/>
            <p:cNvSpPr/>
            <p:nvPr/>
          </p:nvSpPr>
          <p:spPr>
            <a:xfrm>
              <a:off x="2808000" y="3907550"/>
              <a:ext cx="145150" cy="128150"/>
            </a:xfrm>
            <a:custGeom>
              <a:avLst/>
              <a:gdLst/>
              <a:ahLst/>
              <a:cxnLst/>
              <a:rect l="l" t="t" r="r" b="b"/>
              <a:pathLst>
                <a:path w="5806" h="5126" extrusionOk="0">
                  <a:moveTo>
                    <a:pt x="2919" y="1"/>
                  </a:moveTo>
                  <a:cubicBezTo>
                    <a:pt x="2547" y="1"/>
                    <a:pt x="2167" y="84"/>
                    <a:pt x="1802" y="262"/>
                  </a:cubicBezTo>
                  <a:cubicBezTo>
                    <a:pt x="535" y="829"/>
                    <a:pt x="1" y="2363"/>
                    <a:pt x="601" y="3664"/>
                  </a:cubicBezTo>
                  <a:cubicBezTo>
                    <a:pt x="1009" y="4576"/>
                    <a:pt x="1919" y="5126"/>
                    <a:pt x="2881" y="5126"/>
                  </a:cubicBezTo>
                  <a:cubicBezTo>
                    <a:pt x="3256" y="5126"/>
                    <a:pt x="3639" y="5043"/>
                    <a:pt x="4004" y="4865"/>
                  </a:cubicBezTo>
                  <a:cubicBezTo>
                    <a:pt x="5271" y="4298"/>
                    <a:pt x="5805" y="2763"/>
                    <a:pt x="5205" y="1462"/>
                  </a:cubicBezTo>
                  <a:cubicBezTo>
                    <a:pt x="4772" y="550"/>
                    <a:pt x="3874" y="1"/>
                    <a:pt x="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6"/>
            <p:cNvSpPr/>
            <p:nvPr/>
          </p:nvSpPr>
          <p:spPr>
            <a:xfrm>
              <a:off x="2512800" y="4045150"/>
              <a:ext cx="145125" cy="128300"/>
            </a:xfrm>
            <a:custGeom>
              <a:avLst/>
              <a:gdLst/>
              <a:ahLst/>
              <a:cxnLst/>
              <a:rect l="l" t="t" r="r" b="b"/>
              <a:pathLst>
                <a:path w="5805" h="5132" extrusionOk="0">
                  <a:moveTo>
                    <a:pt x="2919" y="1"/>
                  </a:moveTo>
                  <a:cubicBezTo>
                    <a:pt x="2547" y="1"/>
                    <a:pt x="2166" y="84"/>
                    <a:pt x="1802" y="262"/>
                  </a:cubicBezTo>
                  <a:cubicBezTo>
                    <a:pt x="568" y="829"/>
                    <a:pt x="0" y="2363"/>
                    <a:pt x="601" y="3664"/>
                  </a:cubicBezTo>
                  <a:cubicBezTo>
                    <a:pt x="1006" y="4594"/>
                    <a:pt x="1922" y="5131"/>
                    <a:pt x="2875" y="5131"/>
                  </a:cubicBezTo>
                  <a:cubicBezTo>
                    <a:pt x="3255" y="5131"/>
                    <a:pt x="3642" y="5046"/>
                    <a:pt x="4003" y="4865"/>
                  </a:cubicBezTo>
                  <a:cubicBezTo>
                    <a:pt x="5271" y="4298"/>
                    <a:pt x="5805" y="2763"/>
                    <a:pt x="5238" y="1462"/>
                  </a:cubicBezTo>
                  <a:cubicBezTo>
                    <a:pt x="4781" y="550"/>
                    <a:pt x="3876" y="1"/>
                    <a:pt x="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6"/>
            <p:cNvSpPr/>
            <p:nvPr/>
          </p:nvSpPr>
          <p:spPr>
            <a:xfrm>
              <a:off x="2692925" y="4006000"/>
              <a:ext cx="85925" cy="57825"/>
            </a:xfrm>
            <a:custGeom>
              <a:avLst/>
              <a:gdLst/>
              <a:ahLst/>
              <a:cxnLst/>
              <a:rect l="l" t="t" r="r" b="b"/>
              <a:pathLst>
                <a:path w="3437" h="2313" extrusionOk="0">
                  <a:moveTo>
                    <a:pt x="2302" y="0"/>
                  </a:moveTo>
                  <a:cubicBezTo>
                    <a:pt x="2017" y="0"/>
                    <a:pt x="1713" y="48"/>
                    <a:pt x="1435" y="193"/>
                  </a:cubicBezTo>
                  <a:cubicBezTo>
                    <a:pt x="101" y="860"/>
                    <a:pt x="1" y="2161"/>
                    <a:pt x="1" y="2161"/>
                  </a:cubicBezTo>
                  <a:cubicBezTo>
                    <a:pt x="285" y="2256"/>
                    <a:pt x="591" y="2312"/>
                    <a:pt x="902" y="2312"/>
                  </a:cubicBezTo>
                  <a:cubicBezTo>
                    <a:pt x="1356" y="2312"/>
                    <a:pt x="1819" y="2192"/>
                    <a:pt x="2236" y="1894"/>
                  </a:cubicBezTo>
                  <a:cubicBezTo>
                    <a:pt x="2936" y="1427"/>
                    <a:pt x="3270" y="827"/>
                    <a:pt x="3436" y="193"/>
                  </a:cubicBezTo>
                  <a:cubicBezTo>
                    <a:pt x="3370" y="193"/>
                    <a:pt x="2873" y="0"/>
                    <a:pt x="2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6"/>
            <p:cNvSpPr/>
            <p:nvPr/>
          </p:nvSpPr>
          <p:spPr>
            <a:xfrm>
              <a:off x="2657075" y="3954825"/>
              <a:ext cx="128450" cy="105225"/>
            </a:xfrm>
            <a:custGeom>
              <a:avLst/>
              <a:gdLst/>
              <a:ahLst/>
              <a:cxnLst/>
              <a:rect l="l" t="t" r="r" b="b"/>
              <a:pathLst>
                <a:path w="5138" h="4209" extrusionOk="0">
                  <a:moveTo>
                    <a:pt x="4071" y="1"/>
                  </a:moveTo>
                  <a:cubicBezTo>
                    <a:pt x="3565" y="1"/>
                    <a:pt x="2643" y="370"/>
                    <a:pt x="1768" y="906"/>
                  </a:cubicBezTo>
                  <a:cubicBezTo>
                    <a:pt x="834" y="1540"/>
                    <a:pt x="0" y="2307"/>
                    <a:pt x="34" y="2941"/>
                  </a:cubicBezTo>
                  <a:cubicBezTo>
                    <a:pt x="67" y="3374"/>
                    <a:pt x="667" y="3941"/>
                    <a:pt x="1435" y="4208"/>
                  </a:cubicBezTo>
                  <a:cubicBezTo>
                    <a:pt x="1435" y="4208"/>
                    <a:pt x="1568" y="2907"/>
                    <a:pt x="2869" y="2240"/>
                  </a:cubicBezTo>
                  <a:cubicBezTo>
                    <a:pt x="3158" y="2090"/>
                    <a:pt x="3479" y="2040"/>
                    <a:pt x="3778" y="2040"/>
                  </a:cubicBezTo>
                  <a:cubicBezTo>
                    <a:pt x="4341" y="2040"/>
                    <a:pt x="4827" y="2218"/>
                    <a:pt x="4870" y="2240"/>
                  </a:cubicBezTo>
                  <a:cubicBezTo>
                    <a:pt x="5137" y="1239"/>
                    <a:pt x="4737" y="239"/>
                    <a:pt x="4303" y="38"/>
                  </a:cubicBezTo>
                  <a:cubicBezTo>
                    <a:pt x="4242" y="13"/>
                    <a:pt x="4163" y="1"/>
                    <a:pt x="40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26"/>
          <p:cNvSpPr/>
          <p:nvPr/>
        </p:nvSpPr>
        <p:spPr>
          <a:xfrm>
            <a:off x="7496549" y="3592275"/>
            <a:ext cx="1647382" cy="1551152"/>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6"/>
          <p:cNvSpPr/>
          <p:nvPr/>
        </p:nvSpPr>
        <p:spPr>
          <a:xfrm rot="10487565">
            <a:off x="-202657" y="-196435"/>
            <a:ext cx="1845297" cy="2595765"/>
          </a:xfrm>
          <a:custGeom>
            <a:avLst/>
            <a:gdLst/>
            <a:ahLst/>
            <a:cxnLst/>
            <a:rect l="l" t="t" r="r" b="b"/>
            <a:pathLst>
              <a:path w="91268" h="128386" extrusionOk="0">
                <a:moveTo>
                  <a:pt x="70698" y="0"/>
                </a:moveTo>
                <a:cubicBezTo>
                  <a:pt x="63406" y="0"/>
                  <a:pt x="57439" y="3978"/>
                  <a:pt x="57530" y="14724"/>
                </a:cubicBezTo>
                <a:cubicBezTo>
                  <a:pt x="57609" y="23656"/>
                  <a:pt x="64711" y="30638"/>
                  <a:pt x="64353" y="39351"/>
                </a:cubicBezTo>
                <a:cubicBezTo>
                  <a:pt x="63995" y="47209"/>
                  <a:pt x="53730" y="47945"/>
                  <a:pt x="51244" y="55166"/>
                </a:cubicBezTo>
                <a:cubicBezTo>
                  <a:pt x="48200" y="64038"/>
                  <a:pt x="55401" y="73308"/>
                  <a:pt x="51045" y="81524"/>
                </a:cubicBezTo>
                <a:cubicBezTo>
                  <a:pt x="45196" y="92525"/>
                  <a:pt x="0" y="76292"/>
                  <a:pt x="9966" y="111622"/>
                </a:cubicBezTo>
                <a:cubicBezTo>
                  <a:pt x="13190" y="123066"/>
                  <a:pt x="31585" y="128386"/>
                  <a:pt x="48574" y="128386"/>
                </a:cubicBezTo>
                <a:cubicBezTo>
                  <a:pt x="59580" y="128386"/>
                  <a:pt x="69996" y="126153"/>
                  <a:pt x="75314" y="121906"/>
                </a:cubicBezTo>
                <a:cubicBezTo>
                  <a:pt x="83967" y="114964"/>
                  <a:pt x="83868" y="99050"/>
                  <a:pt x="84902" y="89123"/>
                </a:cubicBezTo>
                <a:cubicBezTo>
                  <a:pt x="87647" y="63382"/>
                  <a:pt x="78616" y="32727"/>
                  <a:pt x="91268" y="8617"/>
                </a:cubicBezTo>
                <a:cubicBezTo>
                  <a:pt x="86019" y="3711"/>
                  <a:pt x="77741" y="0"/>
                  <a:pt x="70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6"/>
          <p:cNvSpPr/>
          <p:nvPr/>
        </p:nvSpPr>
        <p:spPr>
          <a:xfrm rot="3807589" flipH="1">
            <a:off x="1111110" y="661663"/>
            <a:ext cx="131895" cy="13193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6"/>
          <p:cNvSpPr/>
          <p:nvPr/>
        </p:nvSpPr>
        <p:spPr>
          <a:xfrm rot="3807589" flipH="1">
            <a:off x="813646" y="562508"/>
            <a:ext cx="131895" cy="13193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6"/>
          <p:cNvSpPr/>
          <p:nvPr/>
        </p:nvSpPr>
        <p:spPr>
          <a:xfrm rot="3807582" flipH="1">
            <a:off x="7955125" y="4554512"/>
            <a:ext cx="161995" cy="162043"/>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6"/>
          <p:cNvSpPr txBox="1">
            <a:spLocks noGrp="1"/>
          </p:cNvSpPr>
          <p:nvPr>
            <p:ph type="ctrTitle"/>
          </p:nvPr>
        </p:nvSpPr>
        <p:spPr>
          <a:xfrm flipH="1">
            <a:off x="5323900" y="2522575"/>
            <a:ext cx="16845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3300"/>
              <a:buNone/>
              <a:defRPr sz="3300"/>
            </a:lvl1pPr>
            <a:lvl2pPr lvl="1" algn="r" rtl="0">
              <a:spcBef>
                <a:spcPts val="0"/>
              </a:spcBef>
              <a:spcAft>
                <a:spcPts val="0"/>
              </a:spcAft>
              <a:buClr>
                <a:schemeClr val="dk2"/>
              </a:buClr>
              <a:buSzPts val="1800"/>
              <a:buNone/>
              <a:defRPr sz="1800">
                <a:solidFill>
                  <a:schemeClr val="dk2"/>
                </a:solidFill>
              </a:defRPr>
            </a:lvl2pPr>
            <a:lvl3pPr lvl="2" algn="r" rtl="0">
              <a:spcBef>
                <a:spcPts val="0"/>
              </a:spcBef>
              <a:spcAft>
                <a:spcPts val="0"/>
              </a:spcAft>
              <a:buClr>
                <a:schemeClr val="dk2"/>
              </a:buClr>
              <a:buSzPts val="1800"/>
              <a:buNone/>
              <a:defRPr sz="1800">
                <a:solidFill>
                  <a:schemeClr val="dk2"/>
                </a:solidFill>
              </a:defRPr>
            </a:lvl3pPr>
            <a:lvl4pPr lvl="3" algn="r" rtl="0">
              <a:spcBef>
                <a:spcPts val="0"/>
              </a:spcBef>
              <a:spcAft>
                <a:spcPts val="0"/>
              </a:spcAft>
              <a:buClr>
                <a:schemeClr val="dk2"/>
              </a:buClr>
              <a:buSzPts val="1800"/>
              <a:buNone/>
              <a:defRPr sz="1800">
                <a:solidFill>
                  <a:schemeClr val="dk2"/>
                </a:solidFill>
              </a:defRPr>
            </a:lvl4pPr>
            <a:lvl5pPr lvl="4" algn="r" rtl="0">
              <a:spcBef>
                <a:spcPts val="0"/>
              </a:spcBef>
              <a:spcAft>
                <a:spcPts val="0"/>
              </a:spcAft>
              <a:buClr>
                <a:schemeClr val="dk2"/>
              </a:buClr>
              <a:buSzPts val="1800"/>
              <a:buNone/>
              <a:defRPr sz="1800">
                <a:solidFill>
                  <a:schemeClr val="dk2"/>
                </a:solidFill>
              </a:defRPr>
            </a:lvl5pPr>
            <a:lvl6pPr lvl="5" algn="r" rtl="0">
              <a:spcBef>
                <a:spcPts val="0"/>
              </a:spcBef>
              <a:spcAft>
                <a:spcPts val="0"/>
              </a:spcAft>
              <a:buClr>
                <a:schemeClr val="dk2"/>
              </a:buClr>
              <a:buSzPts val="1800"/>
              <a:buNone/>
              <a:defRPr sz="1800">
                <a:solidFill>
                  <a:schemeClr val="dk2"/>
                </a:solidFill>
              </a:defRPr>
            </a:lvl6pPr>
            <a:lvl7pPr lvl="6" algn="r" rtl="0">
              <a:spcBef>
                <a:spcPts val="0"/>
              </a:spcBef>
              <a:spcAft>
                <a:spcPts val="0"/>
              </a:spcAft>
              <a:buClr>
                <a:schemeClr val="dk2"/>
              </a:buClr>
              <a:buSzPts val="1800"/>
              <a:buNone/>
              <a:defRPr sz="1800">
                <a:solidFill>
                  <a:schemeClr val="dk2"/>
                </a:solidFill>
              </a:defRPr>
            </a:lvl7pPr>
            <a:lvl8pPr lvl="7" algn="r" rtl="0">
              <a:spcBef>
                <a:spcPts val="0"/>
              </a:spcBef>
              <a:spcAft>
                <a:spcPts val="0"/>
              </a:spcAft>
              <a:buClr>
                <a:schemeClr val="dk2"/>
              </a:buClr>
              <a:buSzPts val="1800"/>
              <a:buNone/>
              <a:defRPr sz="1800">
                <a:solidFill>
                  <a:schemeClr val="dk2"/>
                </a:solidFill>
              </a:defRPr>
            </a:lvl8pPr>
            <a:lvl9pPr lvl="8" algn="r" rtl="0">
              <a:spcBef>
                <a:spcPts val="0"/>
              </a:spcBef>
              <a:spcAft>
                <a:spcPts val="0"/>
              </a:spcAft>
              <a:buClr>
                <a:schemeClr val="dk2"/>
              </a:buClr>
              <a:buSzPts val="1800"/>
              <a:buNone/>
              <a:defRPr sz="1800">
                <a:solidFill>
                  <a:schemeClr val="dk2"/>
                </a:solidFill>
              </a:defRPr>
            </a:lvl9pPr>
          </a:lstStyle>
          <a:p>
            <a:endParaRPr/>
          </a:p>
        </p:txBody>
      </p:sp>
      <p:sp>
        <p:nvSpPr>
          <p:cNvPr id="592" name="Google Shape;592;p26"/>
          <p:cNvSpPr txBox="1">
            <a:spLocks noGrp="1"/>
          </p:cNvSpPr>
          <p:nvPr>
            <p:ph type="subTitle" idx="1"/>
          </p:nvPr>
        </p:nvSpPr>
        <p:spPr>
          <a:xfrm flipH="1">
            <a:off x="5323900" y="2984025"/>
            <a:ext cx="2820900" cy="1107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400"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CUSTOM_9">
    <p:bg>
      <p:bgPr>
        <a:blipFill>
          <a:blip r:embed="rId2"/>
          <a:stretch>
            <a:fillRect/>
          </a:stretch>
        </a:blipFill>
        <a:effectLst/>
      </p:bgPr>
    </p:bg>
    <p:spTree>
      <p:nvGrpSpPr>
        <p:cNvPr id="1" name="Shape 593"/>
        <p:cNvGrpSpPr/>
        <p:nvPr/>
      </p:nvGrpSpPr>
      <p:grpSpPr>
        <a:xfrm>
          <a:off x="0" y="0"/>
          <a:ext cx="0" cy="0"/>
          <a:chOff x="0" y="0"/>
          <a:chExt cx="0" cy="0"/>
        </a:xfrm>
      </p:grpSpPr>
      <p:sp>
        <p:nvSpPr>
          <p:cNvPr id="594" name="Google Shape;594;p27"/>
          <p:cNvSpPr txBox="1">
            <a:spLocks noGrp="1"/>
          </p:cNvSpPr>
          <p:nvPr>
            <p:ph type="title"/>
          </p:nvPr>
        </p:nvSpPr>
        <p:spPr>
          <a:xfrm>
            <a:off x="720075" y="445025"/>
            <a:ext cx="77040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5" name="Google Shape;595;p27"/>
          <p:cNvSpPr txBox="1">
            <a:spLocks noGrp="1"/>
          </p:cNvSpPr>
          <p:nvPr>
            <p:ph type="subTitle" idx="1"/>
          </p:nvPr>
        </p:nvSpPr>
        <p:spPr>
          <a:xfrm flipH="1">
            <a:off x="719975" y="2631625"/>
            <a:ext cx="2017200" cy="1303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6" name="Google Shape;596;p27"/>
          <p:cNvSpPr txBox="1">
            <a:spLocks noGrp="1"/>
          </p:cNvSpPr>
          <p:nvPr>
            <p:ph type="subTitle" idx="2"/>
          </p:nvPr>
        </p:nvSpPr>
        <p:spPr>
          <a:xfrm flipH="1">
            <a:off x="6366825" y="1515100"/>
            <a:ext cx="2143500" cy="577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7" name="Google Shape;597;p27"/>
          <p:cNvSpPr txBox="1">
            <a:spLocks noGrp="1"/>
          </p:cNvSpPr>
          <p:nvPr>
            <p:ph type="title" idx="3"/>
          </p:nvPr>
        </p:nvSpPr>
        <p:spPr>
          <a:xfrm>
            <a:off x="806325" y="2245525"/>
            <a:ext cx="1704900" cy="421500"/>
          </a:xfrm>
          <a:prstGeom prst="rect">
            <a:avLst/>
          </a:prstGeom>
          <a:noFill/>
          <a:ln>
            <a:noFill/>
          </a:ln>
        </p:spPr>
        <p:txBody>
          <a:bodyPr spcFirstLastPara="1" wrap="square" lIns="0" tIns="0" rIns="0" bIns="0" anchor="ctr" anchorCtr="0">
            <a:normAutofit/>
          </a:bodyPr>
          <a:lstStyle>
            <a:lvl1pPr lvl="0"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598" name="Google Shape;598;p27"/>
          <p:cNvSpPr txBox="1">
            <a:spLocks noGrp="1"/>
          </p:cNvSpPr>
          <p:nvPr>
            <p:ph type="title" idx="4"/>
          </p:nvPr>
        </p:nvSpPr>
        <p:spPr>
          <a:xfrm>
            <a:off x="6654350" y="2243550"/>
            <a:ext cx="1786500" cy="421500"/>
          </a:xfrm>
          <a:prstGeom prst="rect">
            <a:avLst/>
          </a:prstGeom>
          <a:noFill/>
          <a:ln>
            <a:noFill/>
          </a:ln>
        </p:spPr>
        <p:txBody>
          <a:bodyPr spcFirstLastPara="1" wrap="square" lIns="0" tIns="0" rIns="0" bIns="0" anchor="ctr" anchorCtr="0">
            <a:normAutofit/>
          </a:bodyPr>
          <a:lstStyle>
            <a:lvl1pPr lvl="0" algn="r" rtl="0">
              <a:spcBef>
                <a:spcPts val="0"/>
              </a:spcBef>
              <a:spcAft>
                <a:spcPts val="0"/>
              </a:spcAft>
              <a:buSzPts val="1400"/>
              <a:buNone/>
              <a:defRPr sz="22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599" name="Google Shape;599;p27"/>
          <p:cNvSpPr/>
          <p:nvPr/>
        </p:nvSpPr>
        <p:spPr>
          <a:xfrm rot="-5400000">
            <a:off x="-502916" y="3509385"/>
            <a:ext cx="1489098" cy="63401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7"/>
          <p:cNvSpPr/>
          <p:nvPr/>
        </p:nvSpPr>
        <p:spPr>
          <a:xfrm rot="5400000">
            <a:off x="7698610" y="-1421287"/>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7"/>
          <p:cNvSpPr/>
          <p:nvPr/>
        </p:nvSpPr>
        <p:spPr>
          <a:xfrm rot="-2567227">
            <a:off x="-436806" y="4004863"/>
            <a:ext cx="1069130" cy="1530278"/>
          </a:xfrm>
          <a:custGeom>
            <a:avLst/>
            <a:gdLst/>
            <a:ahLst/>
            <a:cxnLst/>
            <a:rect l="l" t="t" r="r" b="b"/>
            <a:pathLst>
              <a:path w="42770" h="61218" extrusionOk="0">
                <a:moveTo>
                  <a:pt x="27259" y="0"/>
                </a:moveTo>
                <a:cubicBezTo>
                  <a:pt x="15130" y="0"/>
                  <a:pt x="1" y="17509"/>
                  <a:pt x="7877" y="50591"/>
                </a:cubicBezTo>
                <a:cubicBezTo>
                  <a:pt x="12286" y="56677"/>
                  <a:pt x="20419" y="61217"/>
                  <a:pt x="27674" y="61217"/>
                </a:cubicBezTo>
                <a:cubicBezTo>
                  <a:pt x="34693" y="61217"/>
                  <a:pt x="40890" y="56967"/>
                  <a:pt x="42093" y="45757"/>
                </a:cubicBezTo>
                <a:cubicBezTo>
                  <a:pt x="42769" y="39391"/>
                  <a:pt x="38492" y="34498"/>
                  <a:pt x="38612" y="28231"/>
                </a:cubicBezTo>
                <a:cubicBezTo>
                  <a:pt x="38751" y="20692"/>
                  <a:pt x="41615" y="14127"/>
                  <a:pt x="38055" y="7046"/>
                </a:cubicBezTo>
                <a:cubicBezTo>
                  <a:pt x="35688" y="2317"/>
                  <a:pt x="31672" y="0"/>
                  <a:pt x="27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7"/>
          <p:cNvSpPr/>
          <p:nvPr/>
        </p:nvSpPr>
        <p:spPr>
          <a:xfrm rot="2469417" flipH="1">
            <a:off x="8690510" y="255319"/>
            <a:ext cx="301652" cy="301751"/>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7"/>
          <p:cNvSpPr/>
          <p:nvPr/>
        </p:nvSpPr>
        <p:spPr>
          <a:xfrm rot="2469375" flipH="1">
            <a:off x="410009" y="3122590"/>
            <a:ext cx="176982" cy="177043"/>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ly title 1">
  <p:cSld name="CUSTOM_9_1_1">
    <p:bg>
      <p:bgPr>
        <a:blipFill>
          <a:blip r:embed="rId2"/>
          <a:stretch>
            <a:fillRect/>
          </a:stretch>
        </a:blipFill>
        <a:effectLst/>
      </p:bgPr>
    </p:bg>
    <p:spTree>
      <p:nvGrpSpPr>
        <p:cNvPr id="1" name="Shape 604"/>
        <p:cNvGrpSpPr/>
        <p:nvPr/>
      </p:nvGrpSpPr>
      <p:grpSpPr>
        <a:xfrm>
          <a:off x="0" y="0"/>
          <a:ext cx="0" cy="0"/>
          <a:chOff x="0" y="0"/>
          <a:chExt cx="0" cy="0"/>
        </a:xfrm>
      </p:grpSpPr>
      <p:sp>
        <p:nvSpPr>
          <p:cNvPr id="605" name="Google Shape;605;p28"/>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6" name="Google Shape;606;p28"/>
          <p:cNvSpPr/>
          <p:nvPr/>
        </p:nvSpPr>
        <p:spPr>
          <a:xfrm rot="5400000">
            <a:off x="6966230" y="2922524"/>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rot="-5400000">
            <a:off x="-502916" y="4196210"/>
            <a:ext cx="1489098" cy="63401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rot="2469294" flipH="1">
            <a:off x="316114" y="3751333"/>
            <a:ext cx="117371" cy="117411"/>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8"/>
          <p:cNvSpPr/>
          <p:nvPr/>
        </p:nvSpPr>
        <p:spPr>
          <a:xfrm rot="2469228" flipH="1">
            <a:off x="411412" y="3600961"/>
            <a:ext cx="89522" cy="89552"/>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8"/>
          <p:cNvSpPr/>
          <p:nvPr/>
        </p:nvSpPr>
        <p:spPr>
          <a:xfrm rot="2469331" flipH="1">
            <a:off x="6213157" y="4570218"/>
            <a:ext cx="228180" cy="22825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28"/>
          <p:cNvGrpSpPr/>
          <p:nvPr/>
        </p:nvGrpSpPr>
        <p:grpSpPr>
          <a:xfrm rot="5770333" flipH="1">
            <a:off x="8263990" y="384985"/>
            <a:ext cx="306762" cy="476338"/>
            <a:chOff x="4452729" y="352000"/>
            <a:chExt cx="225596" cy="350302"/>
          </a:xfrm>
        </p:grpSpPr>
        <p:sp>
          <p:nvSpPr>
            <p:cNvPr id="612" name="Google Shape;612;p28"/>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CUSTOM_10">
    <p:bg>
      <p:bgPr>
        <a:blipFill>
          <a:blip r:embed="rId2"/>
          <a:stretch>
            <a:fillRect/>
          </a:stretch>
        </a:blipFill>
        <a:effectLst/>
      </p:bgPr>
    </p:bg>
    <p:spTree>
      <p:nvGrpSpPr>
        <p:cNvPr id="1" name="Shape 615"/>
        <p:cNvGrpSpPr/>
        <p:nvPr/>
      </p:nvGrpSpPr>
      <p:grpSpPr>
        <a:xfrm>
          <a:off x="0" y="0"/>
          <a:ext cx="0" cy="0"/>
          <a:chOff x="0" y="0"/>
          <a:chExt cx="0" cy="0"/>
        </a:xfrm>
      </p:grpSpPr>
      <p:sp>
        <p:nvSpPr>
          <p:cNvPr id="616" name="Google Shape;616;p29"/>
          <p:cNvSpPr txBox="1">
            <a:spLocks noGrp="1"/>
          </p:cNvSpPr>
          <p:nvPr>
            <p:ph type="ctrTitle"/>
          </p:nvPr>
        </p:nvSpPr>
        <p:spPr>
          <a:xfrm flipH="1">
            <a:off x="4497000" y="1037133"/>
            <a:ext cx="32229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60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617" name="Google Shape;617;p29"/>
          <p:cNvSpPr txBox="1">
            <a:spLocks noGrp="1"/>
          </p:cNvSpPr>
          <p:nvPr>
            <p:ph type="subTitle" idx="1"/>
          </p:nvPr>
        </p:nvSpPr>
        <p:spPr>
          <a:xfrm>
            <a:off x="4497000" y="1635025"/>
            <a:ext cx="4569600" cy="666300"/>
          </a:xfrm>
          <a:prstGeom prst="rect">
            <a:avLst/>
          </a:prstGeom>
        </p:spPr>
        <p:txBody>
          <a:bodyPr spcFirstLastPara="1" wrap="square" lIns="91425" tIns="91425" rIns="91425" bIns="91425" anchor="t" anchorCtr="0">
            <a:normAutofit/>
          </a:bodyPr>
          <a:lstStyle>
            <a:lvl1pPr lvl="0" rtl="0">
              <a:spcBef>
                <a:spcPts val="0"/>
              </a:spcBef>
              <a:spcAft>
                <a:spcPts val="0"/>
              </a:spcAft>
              <a:buSzPts val="14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8" name="Google Shape;618;p29"/>
          <p:cNvSpPr/>
          <p:nvPr/>
        </p:nvSpPr>
        <p:spPr>
          <a:xfrm rot="5400000">
            <a:off x="1399755" y="2808249"/>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9" name="Google Shape;619;p29"/>
          <p:cNvGrpSpPr/>
          <p:nvPr/>
        </p:nvGrpSpPr>
        <p:grpSpPr>
          <a:xfrm rot="2469396" flipH="1">
            <a:off x="3110452" y="4251595"/>
            <a:ext cx="306762" cy="476331"/>
            <a:chOff x="4452729" y="352000"/>
            <a:chExt cx="225596" cy="350302"/>
          </a:xfrm>
        </p:grpSpPr>
        <p:sp>
          <p:nvSpPr>
            <p:cNvPr id="620" name="Google Shape;620;p2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29"/>
          <p:cNvGrpSpPr/>
          <p:nvPr/>
        </p:nvGrpSpPr>
        <p:grpSpPr>
          <a:xfrm rot="-2370207" flipH="1">
            <a:off x="7892050" y="356247"/>
            <a:ext cx="306765" cy="476344"/>
            <a:chOff x="4452729" y="352000"/>
            <a:chExt cx="225596" cy="350302"/>
          </a:xfrm>
        </p:grpSpPr>
        <p:sp>
          <p:nvSpPr>
            <p:cNvPr id="624" name="Google Shape;624;p2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 name="Google Shape;627;p29"/>
          <p:cNvSpPr txBox="1"/>
          <p:nvPr/>
        </p:nvSpPr>
        <p:spPr>
          <a:xfrm>
            <a:off x="4497000" y="3239209"/>
            <a:ext cx="3495900" cy="6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dk2"/>
                </a:solidFill>
                <a:latin typeface="Questrial"/>
                <a:ea typeface="Questrial"/>
                <a:cs typeface="Questrial"/>
                <a:sym typeface="Questrial"/>
              </a:rPr>
              <a:t>CREDITS: This presentation template was created by </a:t>
            </a:r>
            <a:r>
              <a:rPr lang="en-GB" sz="1200" b="1">
                <a:solidFill>
                  <a:schemeClr val="dk2"/>
                </a:solidFill>
                <a:uFill>
                  <a:noFill/>
                </a:uFill>
                <a:latin typeface="Questrial"/>
                <a:ea typeface="Questrial"/>
                <a:cs typeface="Questrial"/>
                <a:sym typeface="Questrial"/>
                <a:hlinkClick r:id="rId3"/>
              </a:rPr>
              <a:t>Slidesgo</a:t>
            </a:r>
            <a:r>
              <a:rPr lang="en-GB" sz="1200">
                <a:solidFill>
                  <a:schemeClr val="dk2"/>
                </a:solidFill>
                <a:latin typeface="Questrial"/>
                <a:ea typeface="Questrial"/>
                <a:cs typeface="Questrial"/>
                <a:sym typeface="Questrial"/>
              </a:rPr>
              <a:t>, including icon by </a:t>
            </a:r>
            <a:r>
              <a:rPr lang="en-GB" sz="1200" b="1">
                <a:solidFill>
                  <a:schemeClr val="dk2"/>
                </a:solidFill>
                <a:uFill>
                  <a:noFill/>
                </a:uFill>
                <a:latin typeface="Questrial"/>
                <a:ea typeface="Questrial"/>
                <a:cs typeface="Questrial"/>
                <a:sym typeface="Questrial"/>
                <a:hlinkClick r:id="rId4"/>
              </a:rPr>
              <a:t>Flaticon</a:t>
            </a:r>
            <a:r>
              <a:rPr lang="en-GB" sz="1200">
                <a:solidFill>
                  <a:schemeClr val="dk2"/>
                </a:solidFill>
                <a:latin typeface="Questrial"/>
                <a:ea typeface="Questrial"/>
                <a:cs typeface="Questrial"/>
                <a:sym typeface="Questrial"/>
              </a:rPr>
              <a:t>, and infographics &amp; images from </a:t>
            </a:r>
            <a:r>
              <a:rPr lang="en-GB" sz="1200" b="1">
                <a:solidFill>
                  <a:schemeClr val="dk2"/>
                </a:solidFill>
                <a:uFill>
                  <a:noFill/>
                </a:uFill>
                <a:latin typeface="Questrial"/>
                <a:ea typeface="Questrial"/>
                <a:cs typeface="Questrial"/>
                <a:sym typeface="Questrial"/>
                <a:hlinkClick r:id="rId5"/>
              </a:rPr>
              <a:t>Freepik</a:t>
            </a:r>
            <a:endParaRPr sz="1200" b="1">
              <a:solidFill>
                <a:schemeClr val="dk2"/>
              </a:solidFill>
              <a:latin typeface="Questrial"/>
              <a:ea typeface="Questrial"/>
              <a:cs typeface="Questrial"/>
              <a:sym typeface="Quest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11">
    <p:bg>
      <p:bgPr>
        <a:blipFill>
          <a:blip r:embed="rId2"/>
          <a:stretch>
            <a:fillRect/>
          </a:stretch>
        </a:blipFill>
        <a:effectLst/>
      </p:bgPr>
    </p:bg>
    <p:spTree>
      <p:nvGrpSpPr>
        <p:cNvPr id="1" name="Shape 62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stretch>
            <a:fillRect/>
          </a:stretch>
        </a:blipFill>
        <a:effectLst/>
      </p:bgPr>
    </p:bg>
    <p:spTree>
      <p:nvGrpSpPr>
        <p:cNvPr id="1" name="Shape 93"/>
        <p:cNvGrpSpPr/>
        <p:nvPr/>
      </p:nvGrpSpPr>
      <p:grpSpPr>
        <a:xfrm>
          <a:off x="0" y="0"/>
          <a:ext cx="0" cy="0"/>
          <a:chOff x="0" y="0"/>
          <a:chExt cx="0" cy="0"/>
        </a:xfrm>
      </p:grpSpPr>
      <p:sp>
        <p:nvSpPr>
          <p:cNvPr id="94" name="Google Shape;94;p4"/>
          <p:cNvSpPr/>
          <p:nvPr/>
        </p:nvSpPr>
        <p:spPr>
          <a:xfrm rot="7028957">
            <a:off x="8705824" y="4609783"/>
            <a:ext cx="313968" cy="363367"/>
          </a:xfrm>
          <a:custGeom>
            <a:avLst/>
            <a:gdLst/>
            <a:ahLst/>
            <a:cxnLst/>
            <a:rect l="l" t="t" r="r" b="b"/>
            <a:pathLst>
              <a:path w="12559" h="14535" extrusionOk="0">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3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4"/>
          <p:cNvSpPr txBox="1">
            <a:spLocks noGrp="1"/>
          </p:cNvSpPr>
          <p:nvPr>
            <p:ph type="body" idx="1"/>
          </p:nvPr>
        </p:nvSpPr>
        <p:spPr>
          <a:xfrm>
            <a:off x="616500" y="1197300"/>
            <a:ext cx="7952700" cy="3416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30200">
              <a:lnSpc>
                <a:spcPct val="100000"/>
              </a:lnSpc>
              <a:spcBef>
                <a:spcPts val="0"/>
              </a:spcBef>
              <a:spcAft>
                <a:spcPts val="0"/>
              </a:spcAft>
              <a:buSzPts val="1600"/>
              <a:buChar char="○"/>
              <a:defRPr sz="1200"/>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07" name="Google Shape;107;p4"/>
          <p:cNvSpPr/>
          <p:nvPr/>
        </p:nvSpPr>
        <p:spPr>
          <a:xfrm>
            <a:off x="8629500" y="2089950"/>
            <a:ext cx="291900" cy="282050"/>
          </a:xfrm>
          <a:custGeom>
            <a:avLst/>
            <a:gdLst/>
            <a:ahLst/>
            <a:cxnLst/>
            <a:rect l="l" t="t" r="r" b="b"/>
            <a:pathLst>
              <a:path w="11676" h="11282" extrusionOk="0">
                <a:moveTo>
                  <a:pt x="6805" y="2948"/>
                </a:moveTo>
                <a:cubicBezTo>
                  <a:pt x="6738" y="3081"/>
                  <a:pt x="6571" y="3148"/>
                  <a:pt x="6438" y="3248"/>
                </a:cubicBezTo>
                <a:cubicBezTo>
                  <a:pt x="6038" y="3548"/>
                  <a:pt x="5637" y="3715"/>
                  <a:pt x="5204" y="3882"/>
                </a:cubicBezTo>
                <a:cubicBezTo>
                  <a:pt x="4770" y="4048"/>
                  <a:pt x="4270" y="4149"/>
                  <a:pt x="3803" y="4249"/>
                </a:cubicBezTo>
                <a:cubicBezTo>
                  <a:pt x="4103" y="4082"/>
                  <a:pt x="4370" y="3882"/>
                  <a:pt x="4670" y="3748"/>
                </a:cubicBezTo>
                <a:cubicBezTo>
                  <a:pt x="5271" y="3415"/>
                  <a:pt x="5904" y="3081"/>
                  <a:pt x="6538" y="2948"/>
                </a:cubicBezTo>
                <a:close/>
                <a:moveTo>
                  <a:pt x="10737" y="4369"/>
                </a:moveTo>
                <a:cubicBezTo>
                  <a:pt x="10768" y="4369"/>
                  <a:pt x="10760" y="4389"/>
                  <a:pt x="10741" y="4482"/>
                </a:cubicBezTo>
                <a:cubicBezTo>
                  <a:pt x="10641" y="4782"/>
                  <a:pt x="10141" y="5149"/>
                  <a:pt x="9907" y="5383"/>
                </a:cubicBezTo>
                <a:cubicBezTo>
                  <a:pt x="9273" y="5916"/>
                  <a:pt x="8606" y="6383"/>
                  <a:pt x="7839" y="6784"/>
                </a:cubicBezTo>
                <a:cubicBezTo>
                  <a:pt x="7139" y="7151"/>
                  <a:pt x="6405" y="7484"/>
                  <a:pt x="5637" y="7751"/>
                </a:cubicBezTo>
                <a:cubicBezTo>
                  <a:pt x="5838" y="7451"/>
                  <a:pt x="6138" y="7217"/>
                  <a:pt x="6305" y="7051"/>
                </a:cubicBezTo>
                <a:cubicBezTo>
                  <a:pt x="7339" y="5950"/>
                  <a:pt x="8606" y="5083"/>
                  <a:pt x="9974" y="4582"/>
                </a:cubicBezTo>
                <a:cubicBezTo>
                  <a:pt x="10141" y="4549"/>
                  <a:pt x="10408" y="4415"/>
                  <a:pt x="10574" y="4382"/>
                </a:cubicBezTo>
                <a:cubicBezTo>
                  <a:pt x="10663" y="4382"/>
                  <a:pt x="10713" y="4369"/>
                  <a:pt x="10737" y="4369"/>
                </a:cubicBezTo>
                <a:close/>
                <a:moveTo>
                  <a:pt x="5436" y="1"/>
                </a:moveTo>
                <a:cubicBezTo>
                  <a:pt x="5405" y="1"/>
                  <a:pt x="5372" y="4"/>
                  <a:pt x="5337" y="12"/>
                </a:cubicBezTo>
                <a:cubicBezTo>
                  <a:pt x="3469" y="513"/>
                  <a:pt x="1168" y="1780"/>
                  <a:pt x="367" y="3648"/>
                </a:cubicBezTo>
                <a:cubicBezTo>
                  <a:pt x="33" y="4415"/>
                  <a:pt x="334" y="5149"/>
                  <a:pt x="1101" y="5416"/>
                </a:cubicBezTo>
                <a:cubicBezTo>
                  <a:pt x="601" y="5983"/>
                  <a:pt x="167" y="6650"/>
                  <a:pt x="100" y="7418"/>
                </a:cubicBezTo>
                <a:cubicBezTo>
                  <a:pt x="0" y="8285"/>
                  <a:pt x="467" y="8985"/>
                  <a:pt x="1301" y="9319"/>
                </a:cubicBezTo>
                <a:cubicBezTo>
                  <a:pt x="1659" y="9457"/>
                  <a:pt x="2040" y="9509"/>
                  <a:pt x="2425" y="9509"/>
                </a:cubicBezTo>
                <a:cubicBezTo>
                  <a:pt x="2972" y="9509"/>
                  <a:pt x="3527" y="9403"/>
                  <a:pt x="4036" y="9286"/>
                </a:cubicBezTo>
                <a:cubicBezTo>
                  <a:pt x="4103" y="9286"/>
                  <a:pt x="4136" y="9252"/>
                  <a:pt x="4203" y="9252"/>
                </a:cubicBezTo>
                <a:cubicBezTo>
                  <a:pt x="4303" y="9652"/>
                  <a:pt x="4537" y="10086"/>
                  <a:pt x="5070" y="10453"/>
                </a:cubicBezTo>
                <a:cubicBezTo>
                  <a:pt x="5857" y="11019"/>
                  <a:pt x="6836" y="11281"/>
                  <a:pt x="7823" y="11281"/>
                </a:cubicBezTo>
                <a:cubicBezTo>
                  <a:pt x="8929" y="11281"/>
                  <a:pt x="10044" y="10952"/>
                  <a:pt x="10908" y="10353"/>
                </a:cubicBezTo>
                <a:cubicBezTo>
                  <a:pt x="11288" y="10002"/>
                  <a:pt x="10950" y="9522"/>
                  <a:pt x="10614" y="9522"/>
                </a:cubicBezTo>
                <a:cubicBezTo>
                  <a:pt x="10566" y="9522"/>
                  <a:pt x="10519" y="9532"/>
                  <a:pt x="10474" y="9552"/>
                </a:cubicBezTo>
                <a:cubicBezTo>
                  <a:pt x="9697" y="9876"/>
                  <a:pt x="8864" y="10074"/>
                  <a:pt x="8020" y="10074"/>
                </a:cubicBezTo>
                <a:cubicBezTo>
                  <a:pt x="7560" y="10074"/>
                  <a:pt x="7097" y="10015"/>
                  <a:pt x="6638" y="9886"/>
                </a:cubicBezTo>
                <a:cubicBezTo>
                  <a:pt x="6138" y="9719"/>
                  <a:pt x="5337" y="9452"/>
                  <a:pt x="5204" y="8885"/>
                </a:cubicBezTo>
                <a:lnTo>
                  <a:pt x="5204" y="8819"/>
                </a:lnTo>
                <a:cubicBezTo>
                  <a:pt x="5871" y="8618"/>
                  <a:pt x="6505" y="8385"/>
                  <a:pt x="7172" y="8118"/>
                </a:cubicBezTo>
                <a:cubicBezTo>
                  <a:pt x="8173" y="7718"/>
                  <a:pt x="9173" y="7151"/>
                  <a:pt x="10007" y="6450"/>
                </a:cubicBezTo>
                <a:cubicBezTo>
                  <a:pt x="10408" y="6117"/>
                  <a:pt x="10708" y="5783"/>
                  <a:pt x="11041" y="5383"/>
                </a:cubicBezTo>
                <a:cubicBezTo>
                  <a:pt x="11308" y="5049"/>
                  <a:pt x="11675" y="4616"/>
                  <a:pt x="11608" y="4215"/>
                </a:cubicBezTo>
                <a:cubicBezTo>
                  <a:pt x="11531" y="3765"/>
                  <a:pt x="11215" y="3594"/>
                  <a:pt x="10779" y="3594"/>
                </a:cubicBezTo>
                <a:cubicBezTo>
                  <a:pt x="9534" y="3594"/>
                  <a:pt x="7308" y="4995"/>
                  <a:pt x="6838" y="5316"/>
                </a:cubicBezTo>
                <a:cubicBezTo>
                  <a:pt x="5971" y="5950"/>
                  <a:pt x="4770" y="7084"/>
                  <a:pt x="4370" y="8218"/>
                </a:cubicBezTo>
                <a:cubicBezTo>
                  <a:pt x="4170" y="8251"/>
                  <a:pt x="3970" y="8318"/>
                  <a:pt x="3703" y="8352"/>
                </a:cubicBezTo>
                <a:cubicBezTo>
                  <a:pt x="3339" y="8453"/>
                  <a:pt x="2925" y="8529"/>
                  <a:pt x="2508" y="8529"/>
                </a:cubicBezTo>
                <a:cubicBezTo>
                  <a:pt x="2237" y="8529"/>
                  <a:pt x="1964" y="8497"/>
                  <a:pt x="1701" y="8418"/>
                </a:cubicBezTo>
                <a:cubicBezTo>
                  <a:pt x="934" y="8118"/>
                  <a:pt x="934" y="7418"/>
                  <a:pt x="1268" y="6750"/>
                </a:cubicBezTo>
                <a:cubicBezTo>
                  <a:pt x="1501" y="6250"/>
                  <a:pt x="1835" y="5816"/>
                  <a:pt x="2268" y="5449"/>
                </a:cubicBezTo>
                <a:cubicBezTo>
                  <a:pt x="2969" y="5449"/>
                  <a:pt x="3703" y="5283"/>
                  <a:pt x="4370" y="5149"/>
                </a:cubicBezTo>
                <a:cubicBezTo>
                  <a:pt x="5437" y="4916"/>
                  <a:pt x="6505" y="4515"/>
                  <a:pt x="7305" y="3748"/>
                </a:cubicBezTo>
                <a:cubicBezTo>
                  <a:pt x="7539" y="3481"/>
                  <a:pt x="7872" y="3148"/>
                  <a:pt x="7839" y="2748"/>
                </a:cubicBezTo>
                <a:cubicBezTo>
                  <a:pt x="7806" y="2281"/>
                  <a:pt x="7339" y="2114"/>
                  <a:pt x="6938" y="2114"/>
                </a:cubicBezTo>
                <a:cubicBezTo>
                  <a:pt x="5971" y="2114"/>
                  <a:pt x="5037" y="2581"/>
                  <a:pt x="4203" y="3048"/>
                </a:cubicBezTo>
                <a:cubicBezTo>
                  <a:pt x="3469" y="3448"/>
                  <a:pt x="2702" y="3948"/>
                  <a:pt x="2002" y="4482"/>
                </a:cubicBezTo>
                <a:lnTo>
                  <a:pt x="1668" y="4482"/>
                </a:lnTo>
                <a:cubicBezTo>
                  <a:pt x="1168" y="4449"/>
                  <a:pt x="1201" y="4215"/>
                  <a:pt x="1434" y="3815"/>
                </a:cubicBezTo>
                <a:cubicBezTo>
                  <a:pt x="2335" y="2281"/>
                  <a:pt x="4103" y="1480"/>
                  <a:pt x="5604" y="713"/>
                </a:cubicBezTo>
                <a:cubicBezTo>
                  <a:pt x="5942" y="498"/>
                  <a:pt x="5799" y="1"/>
                  <a:pt x="5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6387300" y="202075"/>
            <a:ext cx="611475" cy="337925"/>
          </a:xfrm>
          <a:custGeom>
            <a:avLst/>
            <a:gdLst/>
            <a:ahLst/>
            <a:cxnLst/>
            <a:rect l="l" t="t" r="r" b="b"/>
            <a:pathLst>
              <a:path w="24459" h="13517" extrusionOk="0">
                <a:moveTo>
                  <a:pt x="16769" y="5044"/>
                </a:moveTo>
                <a:lnTo>
                  <a:pt x="16769" y="5044"/>
                </a:lnTo>
                <a:cubicBezTo>
                  <a:pt x="16803" y="5077"/>
                  <a:pt x="16836" y="5077"/>
                  <a:pt x="16903" y="5144"/>
                </a:cubicBezTo>
                <a:cubicBezTo>
                  <a:pt x="17770" y="5678"/>
                  <a:pt x="18470" y="6412"/>
                  <a:pt x="19104" y="7212"/>
                </a:cubicBezTo>
                <a:cubicBezTo>
                  <a:pt x="19738" y="8013"/>
                  <a:pt x="20405" y="8847"/>
                  <a:pt x="20739" y="9814"/>
                </a:cubicBezTo>
                <a:cubicBezTo>
                  <a:pt x="20916" y="10316"/>
                  <a:pt x="21067" y="11444"/>
                  <a:pt x="20337" y="11444"/>
                </a:cubicBezTo>
                <a:cubicBezTo>
                  <a:pt x="20242" y="11444"/>
                  <a:pt x="20132" y="11424"/>
                  <a:pt x="20005" y="11382"/>
                </a:cubicBezTo>
                <a:cubicBezTo>
                  <a:pt x="19571" y="11215"/>
                  <a:pt x="19271" y="10848"/>
                  <a:pt x="18971" y="10481"/>
                </a:cubicBezTo>
                <a:cubicBezTo>
                  <a:pt x="18637" y="10048"/>
                  <a:pt x="18304" y="9581"/>
                  <a:pt x="18070" y="9080"/>
                </a:cubicBezTo>
                <a:cubicBezTo>
                  <a:pt x="17403" y="7879"/>
                  <a:pt x="16903" y="6478"/>
                  <a:pt x="16769" y="5044"/>
                </a:cubicBezTo>
                <a:close/>
                <a:moveTo>
                  <a:pt x="12766" y="8647"/>
                </a:moveTo>
                <a:cubicBezTo>
                  <a:pt x="13500" y="9180"/>
                  <a:pt x="14301" y="9881"/>
                  <a:pt x="14834" y="10715"/>
                </a:cubicBezTo>
                <a:cubicBezTo>
                  <a:pt x="15101" y="11082"/>
                  <a:pt x="15301" y="11549"/>
                  <a:pt x="15268" y="12049"/>
                </a:cubicBezTo>
                <a:cubicBezTo>
                  <a:pt x="15223" y="12307"/>
                  <a:pt x="15122" y="12406"/>
                  <a:pt x="14997" y="12406"/>
                </a:cubicBezTo>
                <a:cubicBezTo>
                  <a:pt x="14848" y="12406"/>
                  <a:pt x="14664" y="12264"/>
                  <a:pt x="14501" y="12082"/>
                </a:cubicBezTo>
                <a:cubicBezTo>
                  <a:pt x="14167" y="11716"/>
                  <a:pt x="13967" y="11249"/>
                  <a:pt x="13734" y="10848"/>
                </a:cubicBezTo>
                <a:cubicBezTo>
                  <a:pt x="13467" y="10381"/>
                  <a:pt x="13233" y="9881"/>
                  <a:pt x="13000" y="9381"/>
                </a:cubicBezTo>
                <a:lnTo>
                  <a:pt x="12766" y="8647"/>
                </a:lnTo>
                <a:close/>
                <a:moveTo>
                  <a:pt x="6962" y="8580"/>
                </a:moveTo>
                <a:lnTo>
                  <a:pt x="6962" y="8580"/>
                </a:lnTo>
                <a:cubicBezTo>
                  <a:pt x="7262" y="8980"/>
                  <a:pt x="7463" y="9347"/>
                  <a:pt x="7629" y="9681"/>
                </a:cubicBezTo>
                <a:cubicBezTo>
                  <a:pt x="7996" y="10415"/>
                  <a:pt x="8497" y="11649"/>
                  <a:pt x="7996" y="12416"/>
                </a:cubicBezTo>
                <a:cubicBezTo>
                  <a:pt x="6895" y="11515"/>
                  <a:pt x="6328" y="9914"/>
                  <a:pt x="6962" y="8580"/>
                </a:cubicBezTo>
                <a:close/>
                <a:moveTo>
                  <a:pt x="18762" y="1"/>
                </a:moveTo>
                <a:cubicBezTo>
                  <a:pt x="18542" y="1"/>
                  <a:pt x="18322" y="24"/>
                  <a:pt x="18103" y="74"/>
                </a:cubicBezTo>
                <a:cubicBezTo>
                  <a:pt x="16969" y="374"/>
                  <a:pt x="16302" y="1341"/>
                  <a:pt x="16002" y="2376"/>
                </a:cubicBezTo>
                <a:cubicBezTo>
                  <a:pt x="15902" y="2809"/>
                  <a:pt x="15835" y="3243"/>
                  <a:pt x="15802" y="3710"/>
                </a:cubicBezTo>
                <a:cubicBezTo>
                  <a:pt x="15552" y="3643"/>
                  <a:pt x="15310" y="3610"/>
                  <a:pt x="15068" y="3610"/>
                </a:cubicBezTo>
                <a:cubicBezTo>
                  <a:pt x="14826" y="3610"/>
                  <a:pt x="14584" y="3643"/>
                  <a:pt x="14334" y="3710"/>
                </a:cubicBezTo>
                <a:cubicBezTo>
                  <a:pt x="13267" y="3977"/>
                  <a:pt x="12466" y="4744"/>
                  <a:pt x="12066" y="5745"/>
                </a:cubicBezTo>
                <a:cubicBezTo>
                  <a:pt x="11899" y="6078"/>
                  <a:pt x="11799" y="6478"/>
                  <a:pt x="11766" y="6845"/>
                </a:cubicBezTo>
                <a:cubicBezTo>
                  <a:pt x="11033" y="6448"/>
                  <a:pt x="10248" y="6208"/>
                  <a:pt x="9435" y="6208"/>
                </a:cubicBezTo>
                <a:cubicBezTo>
                  <a:pt x="8952" y="6208"/>
                  <a:pt x="8460" y="6292"/>
                  <a:pt x="7963" y="6478"/>
                </a:cubicBezTo>
                <a:cubicBezTo>
                  <a:pt x="7563" y="6645"/>
                  <a:pt x="7162" y="6879"/>
                  <a:pt x="6829" y="7179"/>
                </a:cubicBezTo>
                <a:cubicBezTo>
                  <a:pt x="6192" y="6670"/>
                  <a:pt x="5465" y="6343"/>
                  <a:pt x="4588" y="6343"/>
                </a:cubicBezTo>
                <a:cubicBezTo>
                  <a:pt x="4546" y="6343"/>
                  <a:pt x="4503" y="6344"/>
                  <a:pt x="4460" y="6345"/>
                </a:cubicBezTo>
                <a:cubicBezTo>
                  <a:pt x="3460" y="6378"/>
                  <a:pt x="2626" y="6912"/>
                  <a:pt x="1959" y="7646"/>
                </a:cubicBezTo>
                <a:cubicBezTo>
                  <a:pt x="1125" y="8480"/>
                  <a:pt x="558" y="9547"/>
                  <a:pt x="124" y="10648"/>
                </a:cubicBezTo>
                <a:cubicBezTo>
                  <a:pt x="1" y="10977"/>
                  <a:pt x="231" y="11191"/>
                  <a:pt x="489" y="11191"/>
                </a:cubicBezTo>
                <a:cubicBezTo>
                  <a:pt x="650" y="11191"/>
                  <a:pt x="822" y="11107"/>
                  <a:pt x="925" y="10915"/>
                </a:cubicBezTo>
                <a:cubicBezTo>
                  <a:pt x="1672" y="9540"/>
                  <a:pt x="2793" y="7283"/>
                  <a:pt x="4602" y="7283"/>
                </a:cubicBezTo>
                <a:cubicBezTo>
                  <a:pt x="4812" y="7283"/>
                  <a:pt x="5032" y="7313"/>
                  <a:pt x="5261" y="7379"/>
                </a:cubicBezTo>
                <a:cubicBezTo>
                  <a:pt x="5628" y="7479"/>
                  <a:pt x="5961" y="7679"/>
                  <a:pt x="6262" y="7913"/>
                </a:cubicBezTo>
                <a:cubicBezTo>
                  <a:pt x="6062" y="8246"/>
                  <a:pt x="5895" y="8580"/>
                  <a:pt x="5795" y="8980"/>
                </a:cubicBezTo>
                <a:cubicBezTo>
                  <a:pt x="5494" y="10148"/>
                  <a:pt x="5795" y="11315"/>
                  <a:pt x="6462" y="12249"/>
                </a:cubicBezTo>
                <a:cubicBezTo>
                  <a:pt x="6795" y="12716"/>
                  <a:pt x="7262" y="13150"/>
                  <a:pt x="7729" y="13417"/>
                </a:cubicBezTo>
                <a:cubicBezTo>
                  <a:pt x="7796" y="13483"/>
                  <a:pt x="7896" y="13517"/>
                  <a:pt x="8000" y="13517"/>
                </a:cubicBezTo>
                <a:cubicBezTo>
                  <a:pt x="8105" y="13517"/>
                  <a:pt x="8213" y="13483"/>
                  <a:pt x="8296" y="13417"/>
                </a:cubicBezTo>
                <a:cubicBezTo>
                  <a:pt x="9898" y="11982"/>
                  <a:pt x="8663" y="9214"/>
                  <a:pt x="7463" y="7813"/>
                </a:cubicBezTo>
                <a:cubicBezTo>
                  <a:pt x="7991" y="7299"/>
                  <a:pt x="8630" y="7093"/>
                  <a:pt x="9294" y="7093"/>
                </a:cubicBezTo>
                <a:cubicBezTo>
                  <a:pt x="10096" y="7093"/>
                  <a:pt x="10936" y="7393"/>
                  <a:pt x="11666" y="7813"/>
                </a:cubicBezTo>
                <a:cubicBezTo>
                  <a:pt x="11732" y="8213"/>
                  <a:pt x="11799" y="8680"/>
                  <a:pt x="11932" y="9080"/>
                </a:cubicBezTo>
                <a:cubicBezTo>
                  <a:pt x="12133" y="9714"/>
                  <a:pt x="12399" y="10348"/>
                  <a:pt x="12733" y="10915"/>
                </a:cubicBezTo>
                <a:cubicBezTo>
                  <a:pt x="13000" y="11482"/>
                  <a:pt x="13300" y="12082"/>
                  <a:pt x="13734" y="12583"/>
                </a:cubicBezTo>
                <a:cubicBezTo>
                  <a:pt x="14038" y="12949"/>
                  <a:pt x="14427" y="13259"/>
                  <a:pt x="14873" y="13259"/>
                </a:cubicBezTo>
                <a:cubicBezTo>
                  <a:pt x="14915" y="13259"/>
                  <a:pt x="14958" y="13256"/>
                  <a:pt x="15001" y="13250"/>
                </a:cubicBezTo>
                <a:cubicBezTo>
                  <a:pt x="15568" y="13217"/>
                  <a:pt x="15902" y="12750"/>
                  <a:pt x="15969" y="12249"/>
                </a:cubicBezTo>
                <a:cubicBezTo>
                  <a:pt x="16169" y="11048"/>
                  <a:pt x="15402" y="9981"/>
                  <a:pt x="14601" y="9147"/>
                </a:cubicBezTo>
                <a:cubicBezTo>
                  <a:pt x="14001" y="8513"/>
                  <a:pt x="13300" y="7846"/>
                  <a:pt x="12566" y="7346"/>
                </a:cubicBezTo>
                <a:cubicBezTo>
                  <a:pt x="12566" y="7046"/>
                  <a:pt x="12600" y="6812"/>
                  <a:pt x="12666" y="6512"/>
                </a:cubicBezTo>
                <a:cubicBezTo>
                  <a:pt x="12900" y="5745"/>
                  <a:pt x="13333" y="5011"/>
                  <a:pt x="14101" y="4677"/>
                </a:cubicBezTo>
                <a:cubicBezTo>
                  <a:pt x="14380" y="4573"/>
                  <a:pt x="14659" y="4523"/>
                  <a:pt x="14942" y="4523"/>
                </a:cubicBezTo>
                <a:cubicBezTo>
                  <a:pt x="15201" y="4523"/>
                  <a:pt x="15465" y="4564"/>
                  <a:pt x="15735" y="4644"/>
                </a:cubicBezTo>
                <a:cubicBezTo>
                  <a:pt x="15802" y="6378"/>
                  <a:pt x="16402" y="8146"/>
                  <a:pt x="17236" y="9547"/>
                </a:cubicBezTo>
                <a:cubicBezTo>
                  <a:pt x="17803" y="10515"/>
                  <a:pt x="18604" y="11849"/>
                  <a:pt x="19738" y="12183"/>
                </a:cubicBezTo>
                <a:cubicBezTo>
                  <a:pt x="19901" y="12233"/>
                  <a:pt x="20058" y="12257"/>
                  <a:pt x="20208" y="12257"/>
                </a:cubicBezTo>
                <a:cubicBezTo>
                  <a:pt x="21040" y="12257"/>
                  <a:pt x="21639" y="11524"/>
                  <a:pt x="21639" y="10648"/>
                </a:cubicBezTo>
                <a:cubicBezTo>
                  <a:pt x="21639" y="9481"/>
                  <a:pt x="20905" y="8413"/>
                  <a:pt x="20272" y="7479"/>
                </a:cubicBezTo>
                <a:cubicBezTo>
                  <a:pt x="19504" y="6378"/>
                  <a:pt x="18637" y="5344"/>
                  <a:pt x="17570" y="4544"/>
                </a:cubicBezTo>
                <a:cubicBezTo>
                  <a:pt x="17270" y="4344"/>
                  <a:pt x="16936" y="4143"/>
                  <a:pt x="16569" y="3977"/>
                </a:cubicBezTo>
                <a:cubicBezTo>
                  <a:pt x="16569" y="3743"/>
                  <a:pt x="16569" y="3543"/>
                  <a:pt x="16602" y="3343"/>
                </a:cubicBezTo>
                <a:cubicBezTo>
                  <a:pt x="16669" y="2409"/>
                  <a:pt x="17003" y="1341"/>
                  <a:pt x="17937" y="908"/>
                </a:cubicBezTo>
                <a:cubicBezTo>
                  <a:pt x="18205" y="795"/>
                  <a:pt x="18483" y="745"/>
                  <a:pt x="18762" y="745"/>
                </a:cubicBezTo>
                <a:cubicBezTo>
                  <a:pt x="19555" y="745"/>
                  <a:pt x="20355" y="1148"/>
                  <a:pt x="20972" y="1642"/>
                </a:cubicBezTo>
                <a:cubicBezTo>
                  <a:pt x="22607" y="2909"/>
                  <a:pt x="23341" y="5077"/>
                  <a:pt x="23808" y="7012"/>
                </a:cubicBezTo>
                <a:cubicBezTo>
                  <a:pt x="23903" y="7203"/>
                  <a:pt x="24059" y="7288"/>
                  <a:pt x="24193" y="7288"/>
                </a:cubicBezTo>
                <a:cubicBezTo>
                  <a:pt x="24340" y="7288"/>
                  <a:pt x="24459" y="7186"/>
                  <a:pt x="24441" y="7012"/>
                </a:cubicBezTo>
                <a:cubicBezTo>
                  <a:pt x="24008" y="4811"/>
                  <a:pt x="23307" y="2476"/>
                  <a:pt x="21439" y="1008"/>
                </a:cubicBezTo>
                <a:cubicBezTo>
                  <a:pt x="20680" y="438"/>
                  <a:pt x="19722" y="1"/>
                  <a:pt x="187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351097" y="4784594"/>
            <a:ext cx="215141" cy="18969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09450" y="463219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CUSTOM_11_1">
    <p:bg>
      <p:bgPr>
        <a:blipFill>
          <a:blip r:embed="rId2"/>
          <a:stretch>
            <a:fillRect/>
          </a:stretch>
        </a:blipFill>
        <a:effectLst/>
      </p:bgPr>
    </p:bg>
    <p:spTree>
      <p:nvGrpSpPr>
        <p:cNvPr id="1" name="Shape 62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CUSTOM_11_1_1">
    <p:bg>
      <p:bgPr>
        <a:blipFill>
          <a:blip r:embed="rId2"/>
          <a:stretch>
            <a:fillRect/>
          </a:stretch>
        </a:blipFill>
        <a:effectLst/>
      </p:bgPr>
    </p:bg>
    <p:spTree>
      <p:nvGrpSpPr>
        <p:cNvPr id="1" name="Shape 630"/>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01 Title">
  <p:cSld name="CUSTOM">
    <p:spTree>
      <p:nvGrpSpPr>
        <p:cNvPr id="1" name="Shape 10"/>
        <p:cNvGrpSpPr/>
        <p:nvPr/>
      </p:nvGrpSpPr>
      <p:grpSpPr>
        <a:xfrm>
          <a:off x="0" y="0"/>
          <a:ext cx="0" cy="0"/>
          <a:chOff x="0" y="0"/>
          <a:chExt cx="0" cy="0"/>
        </a:xfrm>
      </p:grpSpPr>
      <p:sp>
        <p:nvSpPr>
          <p:cNvPr id="11" name="Google Shape;11;p2"/>
          <p:cNvSpPr/>
          <p:nvPr/>
        </p:nvSpPr>
        <p:spPr>
          <a:xfrm rot="10593467" flipH="1">
            <a:off x="-45379" y="-68695"/>
            <a:ext cx="2471729" cy="1874845"/>
          </a:xfrm>
          <a:custGeom>
            <a:avLst/>
            <a:gdLst/>
            <a:ahLst/>
            <a:cxnLst/>
            <a:rect l="l" t="t" r="r" b="b"/>
            <a:pathLst>
              <a:path w="3297938" h="2501537" extrusionOk="0">
                <a:moveTo>
                  <a:pt x="130598" y="2501537"/>
                </a:moveTo>
                <a:lnTo>
                  <a:pt x="403712" y="2485363"/>
                </a:lnTo>
                <a:lnTo>
                  <a:pt x="515938" y="2330276"/>
                </a:lnTo>
                <a:cubicBezTo>
                  <a:pt x="875187" y="1868913"/>
                  <a:pt x="1356687" y="1553103"/>
                  <a:pt x="1923568" y="1398827"/>
                </a:cubicBezTo>
                <a:cubicBezTo>
                  <a:pt x="2190011" y="1328691"/>
                  <a:pt x="2451011" y="1235320"/>
                  <a:pt x="2704150" y="1119622"/>
                </a:cubicBezTo>
                <a:cubicBezTo>
                  <a:pt x="2956176" y="1002029"/>
                  <a:pt x="3197064" y="809439"/>
                  <a:pt x="3297938" y="527773"/>
                </a:cubicBezTo>
                <a:lnTo>
                  <a:pt x="3256254" y="0"/>
                </a:lnTo>
                <a:cubicBezTo>
                  <a:pt x="2530085" y="403488"/>
                  <a:pt x="1974165" y="368982"/>
                  <a:pt x="1013152" y="235897"/>
                </a:cubicBezTo>
                <a:cubicBezTo>
                  <a:pt x="532647" y="169353"/>
                  <a:pt x="209499" y="223133"/>
                  <a:pt x="6479" y="293550"/>
                </a:cubicBezTo>
                <a:lnTo>
                  <a:pt x="0" y="29625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 name="Google Shape;12;p2"/>
          <p:cNvSpPr/>
          <p:nvPr/>
        </p:nvSpPr>
        <p:spPr>
          <a:xfrm>
            <a:off x="2547097" y="4008784"/>
            <a:ext cx="4163063" cy="1134716"/>
          </a:xfrm>
          <a:custGeom>
            <a:avLst/>
            <a:gdLst/>
            <a:ahLst/>
            <a:cxnLst/>
            <a:rect l="l" t="t" r="r" b="b"/>
            <a:pathLst>
              <a:path w="5550751" h="1512955" extrusionOk="0">
                <a:moveTo>
                  <a:pt x="0" y="0"/>
                </a:moveTo>
                <a:lnTo>
                  <a:pt x="1779003" y="63675"/>
                </a:lnTo>
                <a:lnTo>
                  <a:pt x="5290515" y="934744"/>
                </a:lnTo>
                <a:lnTo>
                  <a:pt x="5550751" y="1512955"/>
                </a:lnTo>
                <a:lnTo>
                  <a:pt x="2714970" y="1512955"/>
                </a:lnTo>
                <a:lnTo>
                  <a:pt x="2647527" y="1484338"/>
                </a:lnTo>
                <a:cubicBezTo>
                  <a:pt x="2161061" y="1237310"/>
                  <a:pt x="1911233" y="827453"/>
                  <a:pt x="1490820" y="524362"/>
                </a:cubicBezTo>
                <a:cubicBezTo>
                  <a:pt x="1096515" y="245373"/>
                  <a:pt x="571869" y="60844"/>
                  <a:pt x="0"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 name="Google Shape;13;p2"/>
          <p:cNvSpPr/>
          <p:nvPr/>
        </p:nvSpPr>
        <p:spPr>
          <a:xfrm>
            <a:off x="2193113" y="3395381"/>
            <a:ext cx="4564719" cy="1423142"/>
          </a:xfrm>
          <a:custGeom>
            <a:avLst/>
            <a:gdLst/>
            <a:ahLst/>
            <a:cxnLst/>
            <a:rect l="l" t="t" r="r" b="b"/>
            <a:pathLst>
              <a:path w="1196911" h="478870" extrusionOk="0">
                <a:moveTo>
                  <a:pt x="1196884" y="478857"/>
                </a:moveTo>
                <a:cubicBezTo>
                  <a:pt x="1154355" y="436338"/>
                  <a:pt x="1097081" y="411839"/>
                  <a:pt x="1036959" y="410468"/>
                </a:cubicBezTo>
                <a:cubicBezTo>
                  <a:pt x="987048" y="409134"/>
                  <a:pt x="937518" y="423231"/>
                  <a:pt x="887607" y="423803"/>
                </a:cubicBezTo>
                <a:cubicBezTo>
                  <a:pt x="790642" y="425041"/>
                  <a:pt x="701965" y="375606"/>
                  <a:pt x="629289" y="316361"/>
                </a:cubicBezTo>
                <a:cubicBezTo>
                  <a:pt x="556613" y="257115"/>
                  <a:pt x="494224" y="186726"/>
                  <a:pt x="416691" y="132814"/>
                </a:cubicBezTo>
                <a:cubicBezTo>
                  <a:pt x="299057" y="50613"/>
                  <a:pt x="144466" y="10513"/>
                  <a:pt x="-28" y="42993"/>
                </a:cubicBezTo>
                <a:cubicBezTo>
                  <a:pt x="-28" y="42993"/>
                  <a:pt x="163707" y="-78260"/>
                  <a:pt x="497463" y="86427"/>
                </a:cubicBezTo>
                <a:cubicBezTo>
                  <a:pt x="831219" y="251114"/>
                  <a:pt x="887988" y="146911"/>
                  <a:pt x="1103538" y="19577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 name="Google Shape;14;p2"/>
          <p:cNvSpPr/>
          <p:nvPr/>
        </p:nvSpPr>
        <p:spPr>
          <a:xfrm>
            <a:off x="5651079" y="2998340"/>
            <a:ext cx="3492921" cy="2145161"/>
          </a:xfrm>
          <a:custGeom>
            <a:avLst/>
            <a:gdLst/>
            <a:ahLst/>
            <a:cxnLst/>
            <a:rect l="l" t="t" r="r" b="b"/>
            <a:pathLst>
              <a:path w="4657228" h="2860214" extrusionOk="0">
                <a:moveTo>
                  <a:pt x="3126518" y="405"/>
                </a:moveTo>
                <a:cubicBezTo>
                  <a:pt x="3280605" y="-2356"/>
                  <a:pt x="3434591" y="8899"/>
                  <a:pt x="3586410" y="36819"/>
                </a:cubicBezTo>
                <a:cubicBezTo>
                  <a:pt x="3940654" y="101962"/>
                  <a:pt x="4331996" y="262219"/>
                  <a:pt x="4600483" y="513162"/>
                </a:cubicBezTo>
                <a:lnTo>
                  <a:pt x="4657228" y="573090"/>
                </a:lnTo>
                <a:lnTo>
                  <a:pt x="4657228" y="2734041"/>
                </a:lnTo>
                <a:lnTo>
                  <a:pt x="2965201" y="2860214"/>
                </a:lnTo>
                <a:lnTo>
                  <a:pt x="0" y="2860214"/>
                </a:lnTo>
                <a:lnTo>
                  <a:pt x="1810" y="2826305"/>
                </a:lnTo>
                <a:cubicBezTo>
                  <a:pt x="59082" y="2232754"/>
                  <a:pt x="292859" y="1667680"/>
                  <a:pt x="675819" y="1205547"/>
                </a:cubicBezTo>
                <a:cubicBezTo>
                  <a:pt x="1116396" y="681317"/>
                  <a:pt x="1705122" y="302456"/>
                  <a:pt x="2364818" y="118755"/>
                </a:cubicBezTo>
                <a:cubicBezTo>
                  <a:pt x="2612617" y="48545"/>
                  <a:pt x="2869707" y="5008"/>
                  <a:pt x="3126518" y="405"/>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 name="Google Shape;15;p2"/>
          <p:cNvSpPr/>
          <p:nvPr/>
        </p:nvSpPr>
        <p:spPr>
          <a:xfrm rot="-9029169" flipH="1">
            <a:off x="2039678" y="-296825"/>
            <a:ext cx="1758008" cy="1847948"/>
          </a:xfrm>
          <a:custGeom>
            <a:avLst/>
            <a:gdLst/>
            <a:ahLst/>
            <a:cxnLst/>
            <a:rect l="l" t="t" r="r" b="b"/>
            <a:pathLst>
              <a:path w="2344649" h="2464600" extrusionOk="0">
                <a:moveTo>
                  <a:pt x="0" y="1528300"/>
                </a:moveTo>
                <a:lnTo>
                  <a:pt x="1658831" y="2464600"/>
                </a:lnTo>
                <a:lnTo>
                  <a:pt x="1666654" y="2420216"/>
                </a:lnTo>
                <a:cubicBezTo>
                  <a:pt x="1666654" y="2420216"/>
                  <a:pt x="1788557" y="1980352"/>
                  <a:pt x="2082011" y="1622286"/>
                </a:cubicBezTo>
                <a:cubicBezTo>
                  <a:pt x="2530473" y="1074841"/>
                  <a:pt x="2318178" y="626379"/>
                  <a:pt x="2082012" y="308735"/>
                </a:cubicBezTo>
                <a:lnTo>
                  <a:pt x="995081" y="0"/>
                </a:lnTo>
                <a:lnTo>
                  <a:pt x="164364"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 name="Google Shape;16;p2"/>
          <p:cNvSpPr/>
          <p:nvPr/>
        </p:nvSpPr>
        <p:spPr>
          <a:xfrm rot="-9029169" flipH="1">
            <a:off x="1314749" y="-334906"/>
            <a:ext cx="2057090" cy="1555835"/>
          </a:xfrm>
          <a:custGeom>
            <a:avLst/>
            <a:gdLst/>
            <a:ahLst/>
            <a:cxnLst/>
            <a:rect l="l" t="t" r="r" b="b"/>
            <a:pathLst>
              <a:path w="2743532" h="2075011" extrusionOk="0">
                <a:moveTo>
                  <a:pt x="0" y="938980"/>
                </a:moveTo>
                <a:lnTo>
                  <a:pt x="2012695" y="2075011"/>
                </a:lnTo>
                <a:lnTo>
                  <a:pt x="2034082" y="2040824"/>
                </a:lnTo>
                <a:cubicBezTo>
                  <a:pt x="2208183" y="1792885"/>
                  <a:pt x="2692290" y="1486696"/>
                  <a:pt x="2743532" y="328788"/>
                </a:cubicBezTo>
                <a:lnTo>
                  <a:pt x="2352682" y="0"/>
                </a:lnTo>
                <a:lnTo>
                  <a:pt x="7263"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 name="Google Shape;17;p2"/>
          <p:cNvSpPr/>
          <p:nvPr/>
        </p:nvSpPr>
        <p:spPr>
          <a:xfrm rot="-9029169" flipH="1">
            <a:off x="643504" y="-191388"/>
            <a:ext cx="2560059" cy="1487190"/>
          </a:xfrm>
          <a:custGeom>
            <a:avLst/>
            <a:gdLst/>
            <a:ahLst/>
            <a:cxnLst/>
            <a:rect l="l" t="t" r="r" b="b"/>
            <a:pathLst>
              <a:path w="3414340" h="1983459" extrusionOk="0">
                <a:moveTo>
                  <a:pt x="0" y="870751"/>
                </a:moveTo>
                <a:lnTo>
                  <a:pt x="1971372" y="1983459"/>
                </a:lnTo>
                <a:lnTo>
                  <a:pt x="2070555" y="1863026"/>
                </a:lnTo>
                <a:cubicBezTo>
                  <a:pt x="2479879" y="1435707"/>
                  <a:pt x="3094906" y="1196024"/>
                  <a:pt x="3414340" y="691947"/>
                </a:cubicBezTo>
                <a:lnTo>
                  <a:pt x="3385696" y="0"/>
                </a:lnTo>
                <a:lnTo>
                  <a:pt x="3222415"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 name="Google Shape;18;p2"/>
          <p:cNvSpPr/>
          <p:nvPr/>
        </p:nvSpPr>
        <p:spPr>
          <a:xfrm rot="-9029169" flipH="1">
            <a:off x="-64910" y="-28773"/>
            <a:ext cx="2895762" cy="1051058"/>
          </a:xfrm>
          <a:custGeom>
            <a:avLst/>
            <a:gdLst/>
            <a:ahLst/>
            <a:cxnLst/>
            <a:rect l="l" t="t" r="r" b="b"/>
            <a:pathLst>
              <a:path w="3862066" h="1401791" extrusionOk="0">
                <a:moveTo>
                  <a:pt x="0" y="368701"/>
                </a:moveTo>
                <a:lnTo>
                  <a:pt x="1830315" y="1401791"/>
                </a:lnTo>
                <a:lnTo>
                  <a:pt x="1891135" y="1378989"/>
                </a:lnTo>
                <a:cubicBezTo>
                  <a:pt x="2023876" y="1333733"/>
                  <a:pt x="2161853" y="1295529"/>
                  <a:pt x="2304608" y="1264537"/>
                </a:cubicBezTo>
                <a:cubicBezTo>
                  <a:pt x="2606545" y="1201134"/>
                  <a:pt x="2902315" y="1116727"/>
                  <a:pt x="3189176" y="1012137"/>
                </a:cubicBezTo>
                <a:cubicBezTo>
                  <a:pt x="3474777" y="905832"/>
                  <a:pt x="3747755" y="731732"/>
                  <a:pt x="3862066" y="477106"/>
                </a:cubicBezTo>
                <a:lnTo>
                  <a:pt x="3814830" y="0"/>
                </a:lnTo>
                <a:cubicBezTo>
                  <a:pt x="2991923" y="364753"/>
                  <a:pt x="2361946" y="333560"/>
                  <a:pt x="1272909" y="213251"/>
                </a:cubicBezTo>
                <a:cubicBezTo>
                  <a:pt x="660329" y="145575"/>
                  <a:pt x="273435" y="215566"/>
                  <a:pt x="52154" y="289762"/>
                </a:cubicBezTo>
                <a:lnTo>
                  <a:pt x="42585" y="293254"/>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 name="Google Shape;19;p2"/>
          <p:cNvSpPr/>
          <p:nvPr/>
        </p:nvSpPr>
        <p:spPr>
          <a:xfrm rot="10124778" flipH="1">
            <a:off x="2623628" y="-66497"/>
            <a:ext cx="2806962" cy="1831689"/>
          </a:xfrm>
          <a:custGeom>
            <a:avLst/>
            <a:gdLst/>
            <a:ahLst/>
            <a:cxnLst/>
            <a:rect l="l" t="t" r="r" b="b"/>
            <a:pathLst>
              <a:path w="3745567" h="2444178" extrusionOk="0">
                <a:moveTo>
                  <a:pt x="1530094" y="2444178"/>
                </a:moveTo>
                <a:lnTo>
                  <a:pt x="3745567" y="2004430"/>
                </a:lnTo>
                <a:lnTo>
                  <a:pt x="1305734" y="0"/>
                </a:lnTo>
                <a:lnTo>
                  <a:pt x="0" y="213801"/>
                </a:lnTo>
                <a:cubicBezTo>
                  <a:pt x="537279" y="405343"/>
                  <a:pt x="842329" y="911849"/>
                  <a:pt x="1048052" y="1401159"/>
                </a:cubicBezTo>
                <a:cubicBezTo>
                  <a:pt x="1176627" y="1706978"/>
                  <a:pt x="1287943" y="2028340"/>
                  <a:pt x="1451469" y="2317412"/>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 name="Google Shape;20;p2"/>
          <p:cNvSpPr/>
          <p:nvPr/>
        </p:nvSpPr>
        <p:spPr>
          <a:xfrm rot="9824388" flipH="1">
            <a:off x="2767684" y="159266"/>
            <a:ext cx="3414380" cy="1299660"/>
          </a:xfrm>
          <a:custGeom>
            <a:avLst/>
            <a:gdLst/>
            <a:ahLst/>
            <a:cxnLst/>
            <a:rect l="l" t="t" r="r" b="b"/>
            <a:pathLst>
              <a:path w="4552507" h="1732880" extrusionOk="0">
                <a:moveTo>
                  <a:pt x="3159724" y="1732880"/>
                </a:moveTo>
                <a:lnTo>
                  <a:pt x="4552507" y="1326866"/>
                </a:lnTo>
                <a:lnTo>
                  <a:pt x="4405329" y="934324"/>
                </a:lnTo>
                <a:lnTo>
                  <a:pt x="1481347" y="63646"/>
                </a:lnTo>
                <a:lnTo>
                  <a:pt x="0" y="0"/>
                </a:lnTo>
                <a:cubicBezTo>
                  <a:pt x="476186" y="60816"/>
                  <a:pt x="913050" y="245263"/>
                  <a:pt x="1241382" y="524126"/>
                </a:cubicBezTo>
                <a:cubicBezTo>
                  <a:pt x="1641464" y="870360"/>
                  <a:pt x="1856019" y="1355982"/>
                  <a:pt x="2391209" y="1578743"/>
                </a:cubicBezTo>
                <a:cubicBezTo>
                  <a:pt x="2555960" y="1646844"/>
                  <a:pt x="2736238" y="1683679"/>
                  <a:pt x="2922163" y="170802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 name="Google Shape;21;p2"/>
          <p:cNvSpPr/>
          <p:nvPr/>
        </p:nvSpPr>
        <p:spPr>
          <a:xfrm rot="10542008" flipH="1">
            <a:off x="2275547" y="57618"/>
            <a:ext cx="5730374" cy="1610207"/>
          </a:xfrm>
          <a:custGeom>
            <a:avLst/>
            <a:gdLst/>
            <a:ahLst/>
            <a:cxnLst/>
            <a:rect l="l" t="t" r="r" b="b"/>
            <a:pathLst>
              <a:path w="7638088" h="2146266" extrusionOk="0">
                <a:moveTo>
                  <a:pt x="4860587" y="2146266"/>
                </a:moveTo>
                <a:lnTo>
                  <a:pt x="7638088" y="1935929"/>
                </a:lnTo>
                <a:lnTo>
                  <a:pt x="7307158" y="1091193"/>
                </a:lnTo>
                <a:cubicBezTo>
                  <a:pt x="5879913" y="818863"/>
                  <a:pt x="5504023" y="1399623"/>
                  <a:pt x="3294089" y="481764"/>
                </a:cubicBezTo>
                <a:cubicBezTo>
                  <a:pt x="1084156" y="-436094"/>
                  <a:pt x="0" y="239692"/>
                  <a:pt x="0" y="239692"/>
                </a:cubicBezTo>
                <a:cubicBezTo>
                  <a:pt x="956753" y="58669"/>
                  <a:pt x="1980363" y="282161"/>
                  <a:pt x="2759265" y="740295"/>
                </a:cubicBezTo>
                <a:cubicBezTo>
                  <a:pt x="3272642" y="1040766"/>
                  <a:pt x="3685745" y="1433068"/>
                  <a:pt x="4166962" y="1763267"/>
                </a:cubicBezTo>
                <a:cubicBezTo>
                  <a:pt x="4347419" y="1887089"/>
                  <a:pt x="4542775" y="2003223"/>
                  <a:pt x="4750336" y="209965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 name="Google Shape;22;p2"/>
          <p:cNvSpPr/>
          <p:nvPr/>
        </p:nvSpPr>
        <p:spPr>
          <a:xfrm rot="-921333">
            <a:off x="1640765" y="2659398"/>
            <a:ext cx="2371204" cy="2608884"/>
          </a:xfrm>
          <a:custGeom>
            <a:avLst/>
            <a:gdLst/>
            <a:ahLst/>
            <a:cxnLst/>
            <a:rect l="l" t="t" r="r" b="b"/>
            <a:pathLst>
              <a:path w="3159315" h="3475993" extrusionOk="0">
                <a:moveTo>
                  <a:pt x="2829098" y="308884"/>
                </a:moveTo>
                <a:cubicBezTo>
                  <a:pt x="3126032" y="626679"/>
                  <a:pt x="3392952" y="1075356"/>
                  <a:pt x="2829098" y="1623063"/>
                </a:cubicBezTo>
                <a:cubicBezTo>
                  <a:pt x="2460136" y="1981301"/>
                  <a:pt x="2306866" y="2421375"/>
                  <a:pt x="2306866" y="2421375"/>
                </a:cubicBezTo>
                <a:cubicBezTo>
                  <a:pt x="2204740" y="2779647"/>
                  <a:pt x="2282255" y="3155526"/>
                  <a:pt x="2522962" y="3469026"/>
                </a:cubicBezTo>
                <a:lnTo>
                  <a:pt x="1952499" y="3475993"/>
                </a:lnTo>
                <a:lnTo>
                  <a:pt x="0" y="2937247"/>
                </a:lnTo>
                <a:lnTo>
                  <a:pt x="418025" y="152213"/>
                </a:lnTo>
                <a:lnTo>
                  <a:pt x="1462492" y="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 name="Google Shape;23;p2"/>
          <p:cNvSpPr/>
          <p:nvPr/>
        </p:nvSpPr>
        <p:spPr>
          <a:xfrm>
            <a:off x="644151" y="2733354"/>
            <a:ext cx="2074928" cy="2410146"/>
          </a:xfrm>
          <a:custGeom>
            <a:avLst/>
            <a:gdLst/>
            <a:ahLst/>
            <a:cxnLst/>
            <a:rect l="l" t="t" r="r" b="b"/>
            <a:pathLst>
              <a:path w="2766571" h="3213528" extrusionOk="0">
                <a:moveTo>
                  <a:pt x="2375609" y="0"/>
                </a:moveTo>
                <a:lnTo>
                  <a:pt x="2766571" y="328882"/>
                </a:lnTo>
                <a:cubicBezTo>
                  <a:pt x="2715314" y="1487122"/>
                  <a:pt x="2231069" y="1793399"/>
                  <a:pt x="2056918" y="2041409"/>
                </a:cubicBezTo>
                <a:cubicBezTo>
                  <a:pt x="1828485" y="2367067"/>
                  <a:pt x="1714618" y="2789249"/>
                  <a:pt x="1738988" y="3202381"/>
                </a:cubicBezTo>
                <a:lnTo>
                  <a:pt x="1740189" y="3213528"/>
                </a:lnTo>
                <a:lnTo>
                  <a:pt x="0" y="3213528"/>
                </a:lnTo>
                <a:lnTo>
                  <a:pt x="29518" y="196757"/>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 name="Google Shape;24;p2"/>
          <p:cNvSpPr/>
          <p:nvPr/>
        </p:nvSpPr>
        <p:spPr>
          <a:xfrm>
            <a:off x="1" y="2609430"/>
            <a:ext cx="2447109" cy="2534071"/>
          </a:xfrm>
          <a:custGeom>
            <a:avLst/>
            <a:gdLst/>
            <a:ahLst/>
            <a:cxnLst/>
            <a:rect l="l" t="t" r="r" b="b"/>
            <a:pathLst>
              <a:path w="3262812" h="3378761" extrusionOk="0">
                <a:moveTo>
                  <a:pt x="3234160" y="0"/>
                </a:moveTo>
                <a:lnTo>
                  <a:pt x="3262812" y="692145"/>
                </a:lnTo>
                <a:cubicBezTo>
                  <a:pt x="2897640" y="1268399"/>
                  <a:pt x="2146276" y="1499222"/>
                  <a:pt x="1757226" y="2059559"/>
                </a:cubicBezTo>
                <a:cubicBezTo>
                  <a:pt x="1502383" y="2436695"/>
                  <a:pt x="1441423" y="2907995"/>
                  <a:pt x="1583988" y="3332624"/>
                </a:cubicBezTo>
                <a:lnTo>
                  <a:pt x="1602985" y="3378761"/>
                </a:lnTo>
                <a:lnTo>
                  <a:pt x="0" y="3378761"/>
                </a:lnTo>
                <a:lnTo>
                  <a:pt x="0" y="829986"/>
                </a:lnTo>
                <a:lnTo>
                  <a:pt x="3070832" y="4142"/>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 name="Google Shape;25;p2"/>
          <p:cNvSpPr/>
          <p:nvPr/>
        </p:nvSpPr>
        <p:spPr>
          <a:xfrm>
            <a:off x="1" y="2473802"/>
            <a:ext cx="2456899" cy="2219913"/>
          </a:xfrm>
          <a:custGeom>
            <a:avLst/>
            <a:gdLst/>
            <a:ahLst/>
            <a:cxnLst/>
            <a:rect l="l" t="t" r="r" b="b"/>
            <a:pathLst>
              <a:path w="3275865" h="2959884" extrusionOk="0">
                <a:moveTo>
                  <a:pt x="3234160" y="0"/>
                </a:moveTo>
                <a:lnTo>
                  <a:pt x="3275865" y="477243"/>
                </a:lnTo>
                <a:cubicBezTo>
                  <a:pt x="3174941" y="731941"/>
                  <a:pt x="2933934" y="906092"/>
                  <a:pt x="2681782" y="1012427"/>
                </a:cubicBezTo>
                <a:cubicBezTo>
                  <a:pt x="2428518" y="1117047"/>
                  <a:pt x="2167388" y="1201479"/>
                  <a:pt x="1900814" y="1264900"/>
                </a:cubicBezTo>
                <a:cubicBezTo>
                  <a:pt x="1018561" y="1481909"/>
                  <a:pt x="343013" y="2052365"/>
                  <a:pt x="13017" y="2921877"/>
                </a:cubicBezTo>
                <a:lnTo>
                  <a:pt x="0" y="2959884"/>
                </a:lnTo>
                <a:lnTo>
                  <a:pt x="0" y="260608"/>
                </a:lnTo>
                <a:lnTo>
                  <a:pt x="64650" y="242456"/>
                </a:lnTo>
                <a:cubicBezTo>
                  <a:pt x="269182" y="191313"/>
                  <a:pt x="569295" y="160661"/>
                  <a:pt x="989946" y="213312"/>
                </a:cubicBezTo>
                <a:cubicBezTo>
                  <a:pt x="1951436" y="333656"/>
                  <a:pt x="2507632" y="364858"/>
                  <a:pt x="3234160"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 name="Google Shape;26;p2"/>
          <p:cNvSpPr/>
          <p:nvPr/>
        </p:nvSpPr>
        <p:spPr>
          <a:xfrm rot="543719">
            <a:off x="2073132" y="3028900"/>
            <a:ext cx="3065482" cy="2140961"/>
          </a:xfrm>
          <a:custGeom>
            <a:avLst/>
            <a:gdLst/>
            <a:ahLst/>
            <a:cxnLst/>
            <a:rect l="l" t="t" r="r" b="b"/>
            <a:pathLst>
              <a:path w="4087386" h="2854669" extrusionOk="0">
                <a:moveTo>
                  <a:pt x="1175998" y="0"/>
                </a:moveTo>
                <a:lnTo>
                  <a:pt x="4087386" y="2507103"/>
                </a:lnTo>
                <a:lnTo>
                  <a:pt x="1923298" y="2854669"/>
                </a:lnTo>
                <a:lnTo>
                  <a:pt x="1881387" y="2830131"/>
                </a:lnTo>
                <a:cubicBezTo>
                  <a:pt x="1793482" y="2773335"/>
                  <a:pt x="1711307" y="2708948"/>
                  <a:pt x="1636653" y="2636284"/>
                </a:cubicBezTo>
                <a:cubicBezTo>
                  <a:pt x="1274685" y="2284184"/>
                  <a:pt x="1129199" y="1784689"/>
                  <a:pt x="943919" y="1322758"/>
                </a:cubicBezTo>
                <a:cubicBezTo>
                  <a:pt x="758636" y="860827"/>
                  <a:pt x="483897" y="382662"/>
                  <a:pt x="0" y="201838"/>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 name="Google Shape;27;p2"/>
          <p:cNvSpPr/>
          <p:nvPr/>
        </p:nvSpPr>
        <p:spPr>
          <a:xfrm>
            <a:off x="6712037" y="3501038"/>
            <a:ext cx="2431963" cy="1642463"/>
          </a:xfrm>
          <a:custGeom>
            <a:avLst/>
            <a:gdLst/>
            <a:ahLst/>
            <a:cxnLst/>
            <a:rect l="l" t="t" r="r" b="b"/>
            <a:pathLst>
              <a:path w="3242617" h="2189951" extrusionOk="0">
                <a:moveTo>
                  <a:pt x="2194304" y="336"/>
                </a:moveTo>
                <a:cubicBezTo>
                  <a:pt x="2303414" y="-1954"/>
                  <a:pt x="2412453" y="7379"/>
                  <a:pt x="2519957" y="30530"/>
                </a:cubicBezTo>
                <a:cubicBezTo>
                  <a:pt x="2770799" y="84545"/>
                  <a:pt x="3047912" y="217429"/>
                  <a:pt x="3238030" y="425508"/>
                </a:cubicBezTo>
                <a:lnTo>
                  <a:pt x="3242617" y="431180"/>
                </a:lnTo>
                <a:lnTo>
                  <a:pt x="3242617" y="2189951"/>
                </a:lnTo>
                <a:lnTo>
                  <a:pt x="0" y="2189951"/>
                </a:lnTo>
                <a:lnTo>
                  <a:pt x="6649" y="2134239"/>
                </a:lnTo>
                <a:cubicBezTo>
                  <a:pt x="71680" y="1719245"/>
                  <a:pt x="226506" y="1328080"/>
                  <a:pt x="458944" y="999627"/>
                </a:cubicBezTo>
                <a:cubicBezTo>
                  <a:pt x="770920" y="564941"/>
                  <a:pt x="1187802" y="250793"/>
                  <a:pt x="1654938" y="98471"/>
                </a:cubicBezTo>
                <a:cubicBezTo>
                  <a:pt x="1830406" y="40253"/>
                  <a:pt x="2012454" y="4153"/>
                  <a:pt x="2194304" y="336"/>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 name="Google Shape;28;p2"/>
          <p:cNvSpPr/>
          <p:nvPr/>
        </p:nvSpPr>
        <p:spPr>
          <a:xfrm>
            <a:off x="7547958" y="4079936"/>
            <a:ext cx="1596042" cy="1063564"/>
          </a:xfrm>
          <a:custGeom>
            <a:avLst/>
            <a:gdLst/>
            <a:ahLst/>
            <a:cxnLst/>
            <a:rect l="l" t="t" r="r" b="b"/>
            <a:pathLst>
              <a:path w="2128056" h="1418085" extrusionOk="0">
                <a:moveTo>
                  <a:pt x="1636659" y="1676"/>
                </a:moveTo>
                <a:cubicBezTo>
                  <a:pt x="1776644" y="-4112"/>
                  <a:pt x="1916122" y="5059"/>
                  <a:pt x="2049322" y="29665"/>
                </a:cubicBezTo>
                <a:lnTo>
                  <a:pt x="2128056" y="49330"/>
                </a:lnTo>
                <a:lnTo>
                  <a:pt x="2128056" y="1418085"/>
                </a:lnTo>
                <a:lnTo>
                  <a:pt x="0" y="1418085"/>
                </a:lnTo>
                <a:lnTo>
                  <a:pt x="25423" y="1281892"/>
                </a:lnTo>
                <a:cubicBezTo>
                  <a:pt x="119908" y="899687"/>
                  <a:pt x="344648" y="557367"/>
                  <a:pt x="667439" y="318099"/>
                </a:cubicBezTo>
                <a:cubicBezTo>
                  <a:pt x="933567" y="124109"/>
                  <a:pt x="1286697" y="16147"/>
                  <a:pt x="1636659" y="1676"/>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 name="Google Shape;29;p2"/>
          <p:cNvSpPr/>
          <p:nvPr/>
        </p:nvSpPr>
        <p:spPr>
          <a:xfrm>
            <a:off x="8392517" y="4426670"/>
            <a:ext cx="751483" cy="716831"/>
          </a:xfrm>
          <a:custGeom>
            <a:avLst/>
            <a:gdLst/>
            <a:ahLst/>
            <a:cxnLst/>
            <a:rect l="l" t="t" r="r" b="b"/>
            <a:pathLst>
              <a:path w="1001977" h="955774" extrusionOk="0">
                <a:moveTo>
                  <a:pt x="931849" y="0"/>
                </a:moveTo>
                <a:lnTo>
                  <a:pt x="1001977" y="4324"/>
                </a:lnTo>
                <a:lnTo>
                  <a:pt x="1001977" y="955774"/>
                </a:lnTo>
                <a:lnTo>
                  <a:pt x="0" y="955774"/>
                </a:lnTo>
                <a:lnTo>
                  <a:pt x="508" y="953759"/>
                </a:lnTo>
                <a:cubicBezTo>
                  <a:pt x="66045" y="722593"/>
                  <a:pt x="156939" y="498929"/>
                  <a:pt x="311351" y="317378"/>
                </a:cubicBezTo>
                <a:cubicBezTo>
                  <a:pt x="465762" y="135826"/>
                  <a:pt x="699134" y="6741"/>
                  <a:pt x="931849"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 name="Google Shape;30;p2"/>
          <p:cNvSpPr/>
          <p:nvPr/>
        </p:nvSpPr>
        <p:spPr>
          <a:xfrm>
            <a:off x="7548764" y="1497842"/>
            <a:ext cx="1595237" cy="2304764"/>
          </a:xfrm>
          <a:custGeom>
            <a:avLst/>
            <a:gdLst/>
            <a:ahLst/>
            <a:cxnLst/>
            <a:rect l="l" t="t" r="r" b="b"/>
            <a:pathLst>
              <a:path w="2126983" h="3073019" extrusionOk="0">
                <a:moveTo>
                  <a:pt x="2126983" y="0"/>
                </a:moveTo>
                <a:lnTo>
                  <a:pt x="2126983" y="3073019"/>
                </a:lnTo>
                <a:lnTo>
                  <a:pt x="2087216" y="3070146"/>
                </a:lnTo>
                <a:cubicBezTo>
                  <a:pt x="1410592" y="3002196"/>
                  <a:pt x="756021" y="2650876"/>
                  <a:pt x="367943" y="2092009"/>
                </a:cubicBezTo>
                <a:cubicBezTo>
                  <a:pt x="-46007" y="1495884"/>
                  <a:pt x="-127423" y="669545"/>
                  <a:pt x="209476" y="2663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 name="Google Shape;31;p2"/>
          <p:cNvSpPr/>
          <p:nvPr/>
        </p:nvSpPr>
        <p:spPr>
          <a:xfrm>
            <a:off x="8062512" y="1395273"/>
            <a:ext cx="1081488" cy="1715450"/>
          </a:xfrm>
          <a:custGeom>
            <a:avLst/>
            <a:gdLst/>
            <a:ahLst/>
            <a:cxnLst/>
            <a:rect l="l" t="t" r="r" b="b"/>
            <a:pathLst>
              <a:path w="1441984" h="2287266" extrusionOk="0">
                <a:moveTo>
                  <a:pt x="1441984" y="0"/>
                </a:moveTo>
                <a:lnTo>
                  <a:pt x="1441984" y="2287266"/>
                </a:lnTo>
                <a:lnTo>
                  <a:pt x="1410981" y="2279585"/>
                </a:lnTo>
                <a:cubicBezTo>
                  <a:pt x="980994" y="2158464"/>
                  <a:pt x="573068" y="1937988"/>
                  <a:pt x="299845" y="1588063"/>
                </a:cubicBezTo>
                <a:cubicBezTo>
                  <a:pt x="-12410" y="1188153"/>
                  <a:pt x="-110984" y="600762"/>
                  <a:pt x="149801" y="16404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 name="Google Shape;32;p2"/>
          <p:cNvSpPr/>
          <p:nvPr/>
        </p:nvSpPr>
        <p:spPr>
          <a:xfrm>
            <a:off x="8494151" y="1508792"/>
            <a:ext cx="649850" cy="922508"/>
          </a:xfrm>
          <a:custGeom>
            <a:avLst/>
            <a:gdLst/>
            <a:ahLst/>
            <a:cxnLst/>
            <a:rect l="l" t="t" r="r" b="b"/>
            <a:pathLst>
              <a:path w="866466" h="1230010" extrusionOk="0">
                <a:moveTo>
                  <a:pt x="866466" y="0"/>
                </a:moveTo>
                <a:lnTo>
                  <a:pt x="866466" y="1230010"/>
                </a:lnTo>
                <a:lnTo>
                  <a:pt x="845356" y="1222663"/>
                </a:lnTo>
                <a:cubicBezTo>
                  <a:pt x="488693" y="1075604"/>
                  <a:pt x="201172" y="793874"/>
                  <a:pt x="48018" y="435026"/>
                </a:cubicBezTo>
                <a:cubicBezTo>
                  <a:pt x="-2204" y="314618"/>
                  <a:pt x="-31214" y="162700"/>
                  <a:pt x="54883" y="65063"/>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 name="Google Shape;33;p2"/>
          <p:cNvSpPr/>
          <p:nvPr/>
        </p:nvSpPr>
        <p:spPr>
          <a:xfrm>
            <a:off x="7209260" y="2"/>
            <a:ext cx="1934741" cy="1722326"/>
          </a:xfrm>
          <a:custGeom>
            <a:avLst/>
            <a:gdLst/>
            <a:ahLst/>
            <a:cxnLst/>
            <a:rect l="l" t="t" r="r" b="b"/>
            <a:pathLst>
              <a:path w="2579654" h="2296435" extrusionOk="0">
                <a:moveTo>
                  <a:pt x="268016" y="0"/>
                </a:moveTo>
                <a:lnTo>
                  <a:pt x="2579654" y="0"/>
                </a:lnTo>
                <a:lnTo>
                  <a:pt x="2579654" y="2234100"/>
                </a:lnTo>
                <a:lnTo>
                  <a:pt x="2452731" y="2259676"/>
                </a:lnTo>
                <a:cubicBezTo>
                  <a:pt x="1985828" y="2336202"/>
                  <a:pt x="1505947" y="2292977"/>
                  <a:pt x="1058497" y="2132508"/>
                </a:cubicBezTo>
                <a:cubicBezTo>
                  <a:pt x="846064" y="2057641"/>
                  <a:pt x="639870" y="1957508"/>
                  <a:pt x="468299" y="1811518"/>
                </a:cubicBezTo>
                <a:cubicBezTo>
                  <a:pt x="426219" y="1775749"/>
                  <a:pt x="386385" y="1737388"/>
                  <a:pt x="349076" y="1696661"/>
                </a:cubicBezTo>
                <a:cubicBezTo>
                  <a:pt x="-84754" y="1223168"/>
                  <a:pt x="-110824" y="520398"/>
                  <a:pt x="251953" y="1996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 name="Google Shape;34;p2"/>
          <p:cNvSpPr/>
          <p:nvPr/>
        </p:nvSpPr>
        <p:spPr>
          <a:xfrm>
            <a:off x="7880384" y="1"/>
            <a:ext cx="1263616" cy="1261880"/>
          </a:xfrm>
          <a:custGeom>
            <a:avLst/>
            <a:gdLst/>
            <a:ahLst/>
            <a:cxnLst/>
            <a:rect l="l" t="t" r="r" b="b"/>
            <a:pathLst>
              <a:path w="1684821" h="1682506" extrusionOk="0">
                <a:moveTo>
                  <a:pt x="246338" y="0"/>
                </a:moveTo>
                <a:lnTo>
                  <a:pt x="1684821" y="0"/>
                </a:lnTo>
                <a:lnTo>
                  <a:pt x="1684821" y="1681397"/>
                </a:lnTo>
                <a:lnTo>
                  <a:pt x="1599565" y="1682506"/>
                </a:lnTo>
                <a:cubicBezTo>
                  <a:pt x="1395816" y="1681731"/>
                  <a:pt x="1191980" y="1668629"/>
                  <a:pt x="993584" y="1624645"/>
                </a:cubicBezTo>
                <a:cubicBezTo>
                  <a:pt x="729056" y="1566000"/>
                  <a:pt x="472014" y="1449331"/>
                  <a:pt x="281105" y="1256237"/>
                </a:cubicBezTo>
                <a:cubicBezTo>
                  <a:pt x="90195" y="1063146"/>
                  <a:pt x="-26159" y="788947"/>
                  <a:pt x="5035" y="519739"/>
                </a:cubicBezTo>
                <a:cubicBezTo>
                  <a:pt x="23752" y="361117"/>
                  <a:pt x="98618" y="196703"/>
                  <a:pt x="196602" y="6005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 name="Google Shape;35;p2"/>
          <p:cNvSpPr/>
          <p:nvPr/>
        </p:nvSpPr>
        <p:spPr>
          <a:xfrm>
            <a:off x="8602430" y="80158"/>
            <a:ext cx="541571" cy="914408"/>
          </a:xfrm>
          <a:custGeom>
            <a:avLst/>
            <a:gdLst/>
            <a:ahLst/>
            <a:cxnLst/>
            <a:rect l="l" t="t" r="r" b="b"/>
            <a:pathLst>
              <a:path w="722095" h="1219211" extrusionOk="0">
                <a:moveTo>
                  <a:pt x="657728" y="8"/>
                </a:moveTo>
                <a:lnTo>
                  <a:pt x="722095" y="4961"/>
                </a:lnTo>
                <a:lnTo>
                  <a:pt x="722095" y="1219211"/>
                </a:lnTo>
                <a:lnTo>
                  <a:pt x="710931" y="1219124"/>
                </a:lnTo>
                <a:cubicBezTo>
                  <a:pt x="621388" y="1212780"/>
                  <a:pt x="533561" y="1189621"/>
                  <a:pt x="452119" y="1150579"/>
                </a:cubicBezTo>
                <a:cubicBezTo>
                  <a:pt x="278367" y="1072906"/>
                  <a:pt x="122084" y="942511"/>
                  <a:pt x="46592" y="769071"/>
                </a:cubicBezTo>
                <a:cubicBezTo>
                  <a:pt x="-28897" y="595630"/>
                  <a:pt x="-15797" y="377269"/>
                  <a:pt x="108981" y="233464"/>
                </a:cubicBezTo>
                <a:cubicBezTo>
                  <a:pt x="204514" y="122100"/>
                  <a:pt x="405611" y="-1206"/>
                  <a:pt x="657728" y="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 name="Google Shape;36;p2"/>
          <p:cNvSpPr/>
          <p:nvPr/>
        </p:nvSpPr>
        <p:spPr>
          <a:xfrm>
            <a:off x="692246" y="51527"/>
            <a:ext cx="1585946" cy="908306"/>
          </a:xfrm>
          <a:custGeom>
            <a:avLst/>
            <a:gdLst/>
            <a:ahLst/>
            <a:cxnLst/>
            <a:rect l="l" t="t" r="r" b="b"/>
            <a:pathLst>
              <a:path w="645678" h="369794" extrusionOk="0">
                <a:moveTo>
                  <a:pt x="588318" y="156666"/>
                </a:moveTo>
                <a:cubicBezTo>
                  <a:pt x="575174" y="156643"/>
                  <a:pt x="562429" y="161150"/>
                  <a:pt x="552219" y="169429"/>
                </a:cubicBezTo>
                <a:cubicBezTo>
                  <a:pt x="533502" y="130395"/>
                  <a:pt x="494068" y="105547"/>
                  <a:pt x="450777" y="105517"/>
                </a:cubicBezTo>
                <a:cubicBezTo>
                  <a:pt x="447920" y="105517"/>
                  <a:pt x="445253" y="105517"/>
                  <a:pt x="442490" y="105517"/>
                </a:cubicBezTo>
                <a:cubicBezTo>
                  <a:pt x="434223" y="39487"/>
                  <a:pt x="373987" y="-7337"/>
                  <a:pt x="307959" y="933"/>
                </a:cubicBezTo>
                <a:cubicBezTo>
                  <a:pt x="257296" y="7279"/>
                  <a:pt x="216130" y="44870"/>
                  <a:pt x="205223" y="94753"/>
                </a:cubicBezTo>
                <a:cubicBezTo>
                  <a:pt x="154832" y="76864"/>
                  <a:pt x="99464" y="103099"/>
                  <a:pt x="81398" y="153427"/>
                </a:cubicBezTo>
                <a:cubicBezTo>
                  <a:pt x="73990" y="150132"/>
                  <a:pt x="65979" y="148412"/>
                  <a:pt x="57871" y="148379"/>
                </a:cubicBezTo>
                <a:cubicBezTo>
                  <a:pt x="25993" y="148281"/>
                  <a:pt x="70" y="174044"/>
                  <a:pt x="-28" y="205923"/>
                </a:cubicBezTo>
                <a:cubicBezTo>
                  <a:pt x="-126" y="237802"/>
                  <a:pt x="25637" y="263723"/>
                  <a:pt x="57516" y="263821"/>
                </a:cubicBezTo>
                <a:cubicBezTo>
                  <a:pt x="68689" y="263856"/>
                  <a:pt x="79633" y="260646"/>
                  <a:pt x="89018" y="254583"/>
                </a:cubicBezTo>
                <a:cubicBezTo>
                  <a:pt x="104829" y="309256"/>
                  <a:pt x="160455" y="349833"/>
                  <a:pt x="226940" y="349833"/>
                </a:cubicBezTo>
                <a:cubicBezTo>
                  <a:pt x="249142" y="349862"/>
                  <a:pt x="271088" y="345154"/>
                  <a:pt x="291329" y="336022"/>
                </a:cubicBezTo>
                <a:cubicBezTo>
                  <a:pt x="317713" y="372509"/>
                  <a:pt x="368691" y="380696"/>
                  <a:pt x="405172" y="354307"/>
                </a:cubicBezTo>
                <a:cubicBezTo>
                  <a:pt x="414639" y="347460"/>
                  <a:pt x="422526" y="338658"/>
                  <a:pt x="428298" y="328497"/>
                </a:cubicBezTo>
                <a:cubicBezTo>
                  <a:pt x="435699" y="329989"/>
                  <a:pt x="443224" y="330754"/>
                  <a:pt x="450777" y="330783"/>
                </a:cubicBezTo>
                <a:cubicBezTo>
                  <a:pt x="496392" y="330757"/>
                  <a:pt x="537493" y="303232"/>
                  <a:pt x="554886" y="261060"/>
                </a:cubicBezTo>
                <a:cubicBezTo>
                  <a:pt x="580927" y="279358"/>
                  <a:pt x="616865" y="273082"/>
                  <a:pt x="635162" y="247042"/>
                </a:cubicBezTo>
                <a:cubicBezTo>
                  <a:pt x="653469" y="221002"/>
                  <a:pt x="647192" y="185059"/>
                  <a:pt x="621151" y="166760"/>
                </a:cubicBezTo>
                <a:cubicBezTo>
                  <a:pt x="611531" y="160002"/>
                  <a:pt x="600072" y="156346"/>
                  <a:pt x="588318" y="15628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 name="Google Shape;37;p2"/>
          <p:cNvSpPr/>
          <p:nvPr/>
        </p:nvSpPr>
        <p:spPr>
          <a:xfrm>
            <a:off x="251460" y="771525"/>
            <a:ext cx="8674100" cy="3734435"/>
          </a:xfrm>
          <a:prstGeom prst="round2DiagRect">
            <a:avLst>
              <a:gd name="adj1" fmla="val 50000"/>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8" name="Google Shape;38;p2"/>
          <p:cNvSpPr txBox="1">
            <a:spLocks noGrp="1"/>
          </p:cNvSpPr>
          <p:nvPr>
            <p:ph type="title"/>
          </p:nvPr>
        </p:nvSpPr>
        <p:spPr>
          <a:xfrm>
            <a:off x="762638" y="1531894"/>
            <a:ext cx="7618725" cy="1916775"/>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7000"/>
              <a:buNone/>
              <a:defRPr sz="5250"/>
            </a:lvl1pPr>
            <a:lvl2pPr lvl="1" algn="ctr" rtl="0">
              <a:lnSpc>
                <a:spcPct val="100000"/>
              </a:lnSpc>
              <a:spcBef>
                <a:spcPts val="0"/>
              </a:spcBef>
              <a:spcAft>
                <a:spcPts val="0"/>
              </a:spcAft>
              <a:buSzPts val="7000"/>
              <a:buNone/>
              <a:defRPr sz="5250"/>
            </a:lvl2pPr>
            <a:lvl3pPr lvl="2" algn="ctr" rtl="0">
              <a:lnSpc>
                <a:spcPct val="100000"/>
              </a:lnSpc>
              <a:spcBef>
                <a:spcPts val="0"/>
              </a:spcBef>
              <a:spcAft>
                <a:spcPts val="0"/>
              </a:spcAft>
              <a:buSzPts val="7000"/>
              <a:buNone/>
              <a:defRPr sz="5250"/>
            </a:lvl3pPr>
            <a:lvl4pPr lvl="3" algn="ctr" rtl="0">
              <a:lnSpc>
                <a:spcPct val="100000"/>
              </a:lnSpc>
              <a:spcBef>
                <a:spcPts val="0"/>
              </a:spcBef>
              <a:spcAft>
                <a:spcPts val="0"/>
              </a:spcAft>
              <a:buSzPts val="7000"/>
              <a:buNone/>
              <a:defRPr sz="5250"/>
            </a:lvl4pPr>
            <a:lvl5pPr lvl="4" algn="ctr" rtl="0">
              <a:lnSpc>
                <a:spcPct val="100000"/>
              </a:lnSpc>
              <a:spcBef>
                <a:spcPts val="0"/>
              </a:spcBef>
              <a:spcAft>
                <a:spcPts val="0"/>
              </a:spcAft>
              <a:buSzPts val="7000"/>
              <a:buNone/>
              <a:defRPr sz="5250"/>
            </a:lvl5pPr>
            <a:lvl6pPr lvl="5" algn="ctr" rtl="0">
              <a:lnSpc>
                <a:spcPct val="100000"/>
              </a:lnSpc>
              <a:spcBef>
                <a:spcPts val="0"/>
              </a:spcBef>
              <a:spcAft>
                <a:spcPts val="0"/>
              </a:spcAft>
              <a:buSzPts val="7000"/>
              <a:buNone/>
              <a:defRPr sz="5250"/>
            </a:lvl6pPr>
            <a:lvl7pPr lvl="6" algn="ctr" rtl="0">
              <a:lnSpc>
                <a:spcPct val="100000"/>
              </a:lnSpc>
              <a:spcBef>
                <a:spcPts val="0"/>
              </a:spcBef>
              <a:spcAft>
                <a:spcPts val="0"/>
              </a:spcAft>
              <a:buSzPts val="7000"/>
              <a:buNone/>
              <a:defRPr sz="5250"/>
            </a:lvl7pPr>
            <a:lvl8pPr lvl="7" algn="ctr" rtl="0">
              <a:lnSpc>
                <a:spcPct val="100000"/>
              </a:lnSpc>
              <a:spcBef>
                <a:spcPts val="0"/>
              </a:spcBef>
              <a:spcAft>
                <a:spcPts val="0"/>
              </a:spcAft>
              <a:buSzPts val="7000"/>
              <a:buNone/>
              <a:defRPr sz="5250"/>
            </a:lvl8pPr>
            <a:lvl9pPr lvl="8" algn="ctr" rtl="0">
              <a:lnSpc>
                <a:spcPct val="100000"/>
              </a:lnSpc>
              <a:spcBef>
                <a:spcPts val="0"/>
              </a:spcBef>
              <a:spcAft>
                <a:spcPts val="0"/>
              </a:spcAft>
              <a:buSzPts val="7000"/>
              <a:buNone/>
              <a:defRPr sz="5250"/>
            </a:lvl9pPr>
          </a:lstStyle>
          <a:p>
            <a:endParaRPr/>
          </a:p>
        </p:txBody>
      </p:sp>
      <p:sp>
        <p:nvSpPr>
          <p:cNvPr id="39" name="Google Shape;39;p2"/>
          <p:cNvSpPr/>
          <p:nvPr/>
        </p:nvSpPr>
        <p:spPr>
          <a:xfrm>
            <a:off x="7872483" y="4043339"/>
            <a:ext cx="1088622" cy="557726"/>
          </a:xfrm>
          <a:custGeom>
            <a:avLst/>
            <a:gdLst/>
            <a:ahLst/>
            <a:cxnLst/>
            <a:rect l="l" t="t" r="r" b="b"/>
            <a:pathLst>
              <a:path w="443205" h="227064" extrusionOk="0">
                <a:moveTo>
                  <a:pt x="396116" y="87060"/>
                </a:moveTo>
                <a:cubicBezTo>
                  <a:pt x="386258" y="87060"/>
                  <a:pt x="376637" y="90127"/>
                  <a:pt x="368589" y="95823"/>
                </a:cubicBezTo>
                <a:cubicBezTo>
                  <a:pt x="358378" y="33529"/>
                  <a:pt x="299609" y="-8695"/>
                  <a:pt x="237306" y="1506"/>
                </a:cubicBezTo>
                <a:cubicBezTo>
                  <a:pt x="199034" y="7783"/>
                  <a:pt x="166554" y="33034"/>
                  <a:pt x="151038" y="68581"/>
                </a:cubicBezTo>
                <a:cubicBezTo>
                  <a:pt x="114309" y="57351"/>
                  <a:pt x="75438" y="78030"/>
                  <a:pt x="64217" y="114749"/>
                </a:cubicBezTo>
                <a:cubicBezTo>
                  <a:pt x="64065" y="115235"/>
                  <a:pt x="63922" y="115721"/>
                  <a:pt x="63789" y="116206"/>
                </a:cubicBezTo>
                <a:cubicBezTo>
                  <a:pt x="49377" y="101528"/>
                  <a:pt x="25803" y="101309"/>
                  <a:pt x="11125" y="115721"/>
                </a:cubicBezTo>
                <a:cubicBezTo>
                  <a:pt x="-3553" y="130132"/>
                  <a:pt x="-3772" y="153706"/>
                  <a:pt x="10639" y="168384"/>
                </a:cubicBezTo>
                <a:cubicBezTo>
                  <a:pt x="25051" y="183062"/>
                  <a:pt x="48625" y="183281"/>
                  <a:pt x="63303" y="168870"/>
                </a:cubicBezTo>
                <a:cubicBezTo>
                  <a:pt x="64884" y="167327"/>
                  <a:pt x="66322" y="165632"/>
                  <a:pt x="67599" y="163831"/>
                </a:cubicBezTo>
                <a:cubicBezTo>
                  <a:pt x="78934" y="188444"/>
                  <a:pt x="103556" y="204208"/>
                  <a:pt x="130654" y="204217"/>
                </a:cubicBezTo>
                <a:cubicBezTo>
                  <a:pt x="145570" y="204236"/>
                  <a:pt x="160086" y="199388"/>
                  <a:pt x="171993" y="190406"/>
                </a:cubicBezTo>
                <a:cubicBezTo>
                  <a:pt x="214884" y="236726"/>
                  <a:pt x="287198" y="239508"/>
                  <a:pt x="333518" y="196616"/>
                </a:cubicBezTo>
                <a:cubicBezTo>
                  <a:pt x="343624" y="187263"/>
                  <a:pt x="351958" y="176157"/>
                  <a:pt x="358111" y="163831"/>
                </a:cubicBezTo>
                <a:cubicBezTo>
                  <a:pt x="374370" y="184510"/>
                  <a:pt x="404307" y="188091"/>
                  <a:pt x="424986" y="171832"/>
                </a:cubicBezTo>
                <a:cubicBezTo>
                  <a:pt x="445665" y="155573"/>
                  <a:pt x="449246" y="125636"/>
                  <a:pt x="432987" y="104957"/>
                </a:cubicBezTo>
                <a:cubicBezTo>
                  <a:pt x="424100" y="93661"/>
                  <a:pt x="410585" y="86974"/>
                  <a:pt x="396211" y="8677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 name="Google Shape;40;p2"/>
          <p:cNvSpPr/>
          <p:nvPr/>
        </p:nvSpPr>
        <p:spPr>
          <a:xfrm>
            <a:off x="5764119" y="259167"/>
            <a:ext cx="1088622" cy="557726"/>
          </a:xfrm>
          <a:custGeom>
            <a:avLst/>
            <a:gdLst/>
            <a:ahLst/>
            <a:cxnLst/>
            <a:rect l="l" t="t" r="r" b="b"/>
            <a:pathLst>
              <a:path w="443205" h="227064" extrusionOk="0">
                <a:moveTo>
                  <a:pt x="396116" y="87060"/>
                </a:moveTo>
                <a:cubicBezTo>
                  <a:pt x="386258" y="87060"/>
                  <a:pt x="376637" y="90127"/>
                  <a:pt x="368589" y="95823"/>
                </a:cubicBezTo>
                <a:cubicBezTo>
                  <a:pt x="358378" y="33529"/>
                  <a:pt x="299609" y="-8695"/>
                  <a:pt x="237306" y="1506"/>
                </a:cubicBezTo>
                <a:cubicBezTo>
                  <a:pt x="199034" y="7783"/>
                  <a:pt x="166554" y="33034"/>
                  <a:pt x="151038" y="68581"/>
                </a:cubicBezTo>
                <a:cubicBezTo>
                  <a:pt x="114309" y="57351"/>
                  <a:pt x="75438" y="78030"/>
                  <a:pt x="64217" y="114749"/>
                </a:cubicBezTo>
                <a:cubicBezTo>
                  <a:pt x="64065" y="115235"/>
                  <a:pt x="63922" y="115721"/>
                  <a:pt x="63789" y="116206"/>
                </a:cubicBezTo>
                <a:cubicBezTo>
                  <a:pt x="49377" y="101528"/>
                  <a:pt x="25803" y="101309"/>
                  <a:pt x="11125" y="115721"/>
                </a:cubicBezTo>
                <a:cubicBezTo>
                  <a:pt x="-3553" y="130132"/>
                  <a:pt x="-3772" y="153706"/>
                  <a:pt x="10639" y="168384"/>
                </a:cubicBezTo>
                <a:cubicBezTo>
                  <a:pt x="25051" y="183062"/>
                  <a:pt x="48625" y="183281"/>
                  <a:pt x="63303" y="168870"/>
                </a:cubicBezTo>
                <a:cubicBezTo>
                  <a:pt x="64884" y="167327"/>
                  <a:pt x="66322" y="165632"/>
                  <a:pt x="67599" y="163831"/>
                </a:cubicBezTo>
                <a:cubicBezTo>
                  <a:pt x="78934" y="188444"/>
                  <a:pt x="103556" y="204208"/>
                  <a:pt x="130654" y="204217"/>
                </a:cubicBezTo>
                <a:cubicBezTo>
                  <a:pt x="145570" y="204236"/>
                  <a:pt x="160086" y="199388"/>
                  <a:pt x="171993" y="190406"/>
                </a:cubicBezTo>
                <a:cubicBezTo>
                  <a:pt x="214884" y="236726"/>
                  <a:pt x="287198" y="239508"/>
                  <a:pt x="333518" y="196616"/>
                </a:cubicBezTo>
                <a:cubicBezTo>
                  <a:pt x="343624" y="187263"/>
                  <a:pt x="351958" y="176157"/>
                  <a:pt x="358111" y="163831"/>
                </a:cubicBezTo>
                <a:cubicBezTo>
                  <a:pt x="374370" y="184510"/>
                  <a:pt x="404307" y="188091"/>
                  <a:pt x="424986" y="171832"/>
                </a:cubicBezTo>
                <a:cubicBezTo>
                  <a:pt x="445665" y="155573"/>
                  <a:pt x="449246" y="125636"/>
                  <a:pt x="432987" y="104957"/>
                </a:cubicBezTo>
                <a:cubicBezTo>
                  <a:pt x="424100" y="93661"/>
                  <a:pt x="410585" y="86974"/>
                  <a:pt x="396211" y="8677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 name="Google Shape;41;p2"/>
          <p:cNvSpPr txBox="1">
            <a:spLocks noGrp="1"/>
          </p:cNvSpPr>
          <p:nvPr>
            <p:ph type="subTitle" idx="1"/>
          </p:nvPr>
        </p:nvSpPr>
        <p:spPr>
          <a:xfrm>
            <a:off x="655004" y="3646331"/>
            <a:ext cx="8006400" cy="538425"/>
          </a:xfrm>
          <a:prstGeom prst="rect">
            <a:avLst/>
          </a:prstGeom>
          <a:noFill/>
          <a:ln>
            <a:noFill/>
          </a:ln>
        </p:spPr>
        <p:txBody>
          <a:bodyPr spcFirstLastPara="1" wrap="square" lIns="121900" tIns="121900" rIns="121900" bIns="121900" anchor="t" anchorCtr="0">
            <a:noAutofit/>
          </a:bodyPr>
          <a:lstStyle>
            <a:lvl1pPr lvl="0" algn="ctr" rtl="0">
              <a:lnSpc>
                <a:spcPct val="115000"/>
              </a:lnSpc>
              <a:spcBef>
                <a:spcPts val="0"/>
              </a:spcBef>
              <a:spcAft>
                <a:spcPts val="0"/>
              </a:spcAft>
              <a:buSzPts val="2100"/>
              <a:buNone/>
              <a:defRPr sz="1575"/>
            </a:lvl1pPr>
            <a:lvl2pPr lvl="1" algn="ctr" rtl="0">
              <a:lnSpc>
                <a:spcPct val="115000"/>
              </a:lnSpc>
              <a:spcBef>
                <a:spcPts val="1575"/>
              </a:spcBef>
              <a:spcAft>
                <a:spcPts val="0"/>
              </a:spcAft>
              <a:buSzPts val="2100"/>
              <a:buNone/>
              <a:defRPr sz="1575"/>
            </a:lvl2pPr>
            <a:lvl3pPr lvl="2" algn="ctr" rtl="0">
              <a:lnSpc>
                <a:spcPct val="115000"/>
              </a:lnSpc>
              <a:spcBef>
                <a:spcPts val="1575"/>
              </a:spcBef>
              <a:spcAft>
                <a:spcPts val="0"/>
              </a:spcAft>
              <a:buSzPts val="2100"/>
              <a:buNone/>
              <a:defRPr sz="1575"/>
            </a:lvl3pPr>
            <a:lvl4pPr lvl="3" algn="ctr" rtl="0">
              <a:lnSpc>
                <a:spcPct val="115000"/>
              </a:lnSpc>
              <a:spcBef>
                <a:spcPts val="1575"/>
              </a:spcBef>
              <a:spcAft>
                <a:spcPts val="0"/>
              </a:spcAft>
              <a:buSzPts val="2100"/>
              <a:buNone/>
              <a:defRPr sz="1575"/>
            </a:lvl4pPr>
            <a:lvl5pPr lvl="4" algn="ctr" rtl="0">
              <a:lnSpc>
                <a:spcPct val="115000"/>
              </a:lnSpc>
              <a:spcBef>
                <a:spcPts val="1575"/>
              </a:spcBef>
              <a:spcAft>
                <a:spcPts val="0"/>
              </a:spcAft>
              <a:buSzPts val="2100"/>
              <a:buNone/>
              <a:defRPr sz="1575"/>
            </a:lvl5pPr>
            <a:lvl6pPr lvl="5" algn="ctr" rtl="0">
              <a:lnSpc>
                <a:spcPct val="115000"/>
              </a:lnSpc>
              <a:spcBef>
                <a:spcPts val="1575"/>
              </a:spcBef>
              <a:spcAft>
                <a:spcPts val="0"/>
              </a:spcAft>
              <a:buSzPts val="2100"/>
              <a:buNone/>
              <a:defRPr sz="1575"/>
            </a:lvl6pPr>
            <a:lvl7pPr lvl="6" algn="ctr" rtl="0">
              <a:lnSpc>
                <a:spcPct val="115000"/>
              </a:lnSpc>
              <a:spcBef>
                <a:spcPts val="1575"/>
              </a:spcBef>
              <a:spcAft>
                <a:spcPts val="0"/>
              </a:spcAft>
              <a:buSzPts val="2100"/>
              <a:buNone/>
              <a:defRPr sz="1575"/>
            </a:lvl7pPr>
            <a:lvl8pPr lvl="7" algn="ctr" rtl="0">
              <a:lnSpc>
                <a:spcPct val="115000"/>
              </a:lnSpc>
              <a:spcBef>
                <a:spcPts val="1575"/>
              </a:spcBef>
              <a:spcAft>
                <a:spcPts val="0"/>
              </a:spcAft>
              <a:buSzPts val="2100"/>
              <a:buNone/>
              <a:defRPr sz="1575"/>
            </a:lvl8pPr>
            <a:lvl9pPr lvl="8" algn="ctr" rtl="0">
              <a:lnSpc>
                <a:spcPct val="115000"/>
              </a:lnSpc>
              <a:spcBef>
                <a:spcPts val="1575"/>
              </a:spcBef>
              <a:spcAft>
                <a:spcPts val="2100"/>
              </a:spcAft>
              <a:buSzPts val="2100"/>
              <a:buNone/>
              <a:defRPr sz="1575"/>
            </a:lvl9pPr>
          </a:lstStyle>
          <a:p>
            <a:endParaRPr/>
          </a:p>
        </p:txBody>
      </p:sp>
      <p:grpSp>
        <p:nvGrpSpPr>
          <p:cNvPr id="42" name="Google Shape;42;p2"/>
          <p:cNvGrpSpPr/>
          <p:nvPr/>
        </p:nvGrpSpPr>
        <p:grpSpPr>
          <a:xfrm>
            <a:off x="8272998" y="2084897"/>
            <a:ext cx="974579" cy="968391"/>
            <a:chOff x="6163712" y="4654839"/>
            <a:chExt cx="938901" cy="932940"/>
          </a:xfrm>
        </p:grpSpPr>
        <p:sp>
          <p:nvSpPr>
            <p:cNvPr id="43" name="Google Shape;43;p2"/>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 name="Google Shape;44;p2"/>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 name="Google Shape;45;p2"/>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 name="Google Shape;46;p2"/>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 name="Google Shape;47;p2"/>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 name="Google Shape;48;p2"/>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 name="Google Shape;49;p2"/>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 name="Google Shape;50;p2"/>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 name="Google Shape;51;p2"/>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 name="Google Shape;52;p2"/>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3" name="Google Shape;53;p2"/>
          <p:cNvGrpSpPr/>
          <p:nvPr/>
        </p:nvGrpSpPr>
        <p:grpSpPr>
          <a:xfrm>
            <a:off x="161884" y="843011"/>
            <a:ext cx="779522" cy="774573"/>
            <a:chOff x="6163712" y="4654839"/>
            <a:chExt cx="938901" cy="932940"/>
          </a:xfrm>
        </p:grpSpPr>
        <p:sp>
          <p:nvSpPr>
            <p:cNvPr id="54" name="Google Shape;54;p2"/>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 name="Google Shape;55;p2"/>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 name="Google Shape;56;p2"/>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 name="Google Shape;57;p2"/>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 name="Google Shape;58;p2"/>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 name="Google Shape;59;p2"/>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 name="Google Shape;60;p2"/>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 name="Google Shape;61;p2"/>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 name="Google Shape;62;p2"/>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 name="Google Shape;63;p2"/>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4" name="Google Shape;64;p2"/>
          <p:cNvGrpSpPr/>
          <p:nvPr/>
        </p:nvGrpSpPr>
        <p:grpSpPr>
          <a:xfrm>
            <a:off x="497322" y="3303171"/>
            <a:ext cx="1234842" cy="1227002"/>
            <a:chOff x="6163712" y="4654839"/>
            <a:chExt cx="938901" cy="932940"/>
          </a:xfrm>
        </p:grpSpPr>
        <p:sp>
          <p:nvSpPr>
            <p:cNvPr id="65" name="Google Shape;65;p2"/>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 name="Google Shape;66;p2"/>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 name="Google Shape;67;p2"/>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 name="Google Shape;68;p2"/>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 name="Google Shape;69;p2"/>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 name="Google Shape;70;p2"/>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 name="Google Shape;71;p2"/>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 name="Google Shape;72;p2"/>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 name="Google Shape;73;p2"/>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 name="Google Shape;74;p2"/>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76"/>
        <p:cNvGrpSpPr/>
        <p:nvPr/>
      </p:nvGrpSpPr>
      <p:grpSpPr>
        <a:xfrm>
          <a:off x="0" y="0"/>
          <a:ext cx="0" cy="0"/>
          <a:chOff x="0" y="0"/>
          <a:chExt cx="0" cy="0"/>
        </a:xfrm>
      </p:grpSpPr>
      <p:sp>
        <p:nvSpPr>
          <p:cNvPr id="77" name="Google Shape;77;p3"/>
          <p:cNvSpPr/>
          <p:nvPr/>
        </p:nvSpPr>
        <p:spPr>
          <a:xfrm>
            <a:off x="6173280" y="3168935"/>
            <a:ext cx="2970721" cy="1974566"/>
          </a:xfrm>
          <a:custGeom>
            <a:avLst/>
            <a:gdLst/>
            <a:ahLst/>
            <a:cxnLst/>
            <a:rect l="l" t="t" r="r" b="b"/>
            <a:pathLst>
              <a:path w="3960961" h="2632755" extrusionOk="0">
                <a:moveTo>
                  <a:pt x="2764967" y="68"/>
                </a:moveTo>
                <a:cubicBezTo>
                  <a:pt x="2845464" y="-508"/>
                  <a:pt x="2926150" y="2561"/>
                  <a:pt x="3006859" y="9321"/>
                </a:cubicBezTo>
                <a:cubicBezTo>
                  <a:pt x="3330221" y="38797"/>
                  <a:pt x="3644443" y="134852"/>
                  <a:pt x="3936704" y="290658"/>
                </a:cubicBezTo>
                <a:lnTo>
                  <a:pt x="3960961" y="305102"/>
                </a:lnTo>
                <a:lnTo>
                  <a:pt x="3960961" y="1505326"/>
                </a:lnTo>
                <a:lnTo>
                  <a:pt x="2443241" y="2632755"/>
                </a:lnTo>
                <a:lnTo>
                  <a:pt x="492" y="2632755"/>
                </a:lnTo>
                <a:lnTo>
                  <a:pt x="34" y="2623113"/>
                </a:lnTo>
                <a:cubicBezTo>
                  <a:pt x="-2271" y="2214957"/>
                  <a:pt x="112576" y="1806480"/>
                  <a:pt x="300763" y="1466791"/>
                </a:cubicBezTo>
                <a:cubicBezTo>
                  <a:pt x="523661" y="1080241"/>
                  <a:pt x="817160" y="760353"/>
                  <a:pt x="1158738" y="531750"/>
                </a:cubicBezTo>
                <a:cubicBezTo>
                  <a:pt x="1647215" y="186672"/>
                  <a:pt x="2201483" y="4095"/>
                  <a:pt x="2764967" y="6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 name="Google Shape;78;p3"/>
          <p:cNvSpPr/>
          <p:nvPr/>
        </p:nvSpPr>
        <p:spPr>
          <a:xfrm rot="-9029169" flipH="1">
            <a:off x="1747742" y="-307085"/>
            <a:ext cx="1735349" cy="1676207"/>
          </a:xfrm>
          <a:custGeom>
            <a:avLst/>
            <a:gdLst/>
            <a:ahLst/>
            <a:cxnLst/>
            <a:rect l="l" t="t" r="r" b="b"/>
            <a:pathLst>
              <a:path w="2314427" h="2235551" extrusionOk="0">
                <a:moveTo>
                  <a:pt x="0" y="1275251"/>
                </a:moveTo>
                <a:lnTo>
                  <a:pt x="1701353" y="2235551"/>
                </a:lnTo>
                <a:lnTo>
                  <a:pt x="1734064" y="2155526"/>
                </a:lnTo>
                <a:cubicBezTo>
                  <a:pt x="1801222" y="2000801"/>
                  <a:pt x="1905061" y="1801319"/>
                  <a:pt x="2051789" y="1622286"/>
                </a:cubicBezTo>
                <a:cubicBezTo>
                  <a:pt x="2500250" y="1074841"/>
                  <a:pt x="2287955" y="626379"/>
                  <a:pt x="2051789" y="308735"/>
                </a:cubicBezTo>
                <a:lnTo>
                  <a:pt x="964858" y="0"/>
                </a:lnTo>
                <a:lnTo>
                  <a:pt x="134141"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 name="Google Shape;79;p3"/>
          <p:cNvSpPr/>
          <p:nvPr/>
        </p:nvSpPr>
        <p:spPr>
          <a:xfrm rot="-9029169" flipH="1">
            <a:off x="1011316" y="-380118"/>
            <a:ext cx="2055119" cy="1416041"/>
          </a:xfrm>
          <a:custGeom>
            <a:avLst/>
            <a:gdLst/>
            <a:ahLst/>
            <a:cxnLst/>
            <a:rect l="l" t="t" r="r" b="b"/>
            <a:pathLst>
              <a:path w="2740904" h="1888568" extrusionOk="0">
                <a:moveTo>
                  <a:pt x="0" y="670355"/>
                </a:moveTo>
                <a:lnTo>
                  <a:pt x="2158296" y="1888568"/>
                </a:lnTo>
                <a:lnTo>
                  <a:pt x="2208549" y="1831550"/>
                </a:lnTo>
                <a:cubicBezTo>
                  <a:pt x="2420554" y="1586558"/>
                  <a:pt x="2702472" y="1197219"/>
                  <a:pt x="2740904" y="328788"/>
                </a:cubicBezTo>
                <a:lnTo>
                  <a:pt x="2350054" y="0"/>
                </a:lnTo>
                <a:lnTo>
                  <a:pt x="4635"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 name="Google Shape;80;p3"/>
          <p:cNvSpPr/>
          <p:nvPr/>
        </p:nvSpPr>
        <p:spPr>
          <a:xfrm rot="-9029169" flipH="1">
            <a:off x="567122" y="-182905"/>
            <a:ext cx="2317039" cy="1353223"/>
          </a:xfrm>
          <a:custGeom>
            <a:avLst/>
            <a:gdLst/>
            <a:ahLst/>
            <a:cxnLst/>
            <a:rect l="l" t="t" r="r" b="b"/>
            <a:pathLst>
              <a:path w="3090225" h="1804788" extrusionOk="0">
                <a:moveTo>
                  <a:pt x="0" y="783586"/>
                </a:moveTo>
                <a:lnTo>
                  <a:pt x="1809254" y="1804788"/>
                </a:lnTo>
                <a:lnTo>
                  <a:pt x="1932997" y="1690060"/>
                </a:lnTo>
                <a:cubicBezTo>
                  <a:pt x="2325454" y="1361831"/>
                  <a:pt x="2816425" y="1124013"/>
                  <a:pt x="3090225" y="691947"/>
                </a:cubicBezTo>
                <a:lnTo>
                  <a:pt x="3061581" y="0"/>
                </a:lnTo>
                <a:lnTo>
                  <a:pt x="2898300"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 name="Google Shape;81;p3"/>
          <p:cNvSpPr/>
          <p:nvPr/>
        </p:nvSpPr>
        <p:spPr>
          <a:xfrm rot="-9029169" flipH="1">
            <a:off x="-43555" y="-89440"/>
            <a:ext cx="2573277" cy="1011893"/>
          </a:xfrm>
          <a:custGeom>
            <a:avLst/>
            <a:gdLst/>
            <a:ahLst/>
            <a:cxnLst/>
            <a:rect l="l" t="t" r="r" b="b"/>
            <a:pathLst>
              <a:path w="3431969" h="1349558" extrusionOk="0">
                <a:moveTo>
                  <a:pt x="0" y="341362"/>
                </a:moveTo>
                <a:lnTo>
                  <a:pt x="1786211" y="1349558"/>
                </a:lnTo>
                <a:lnTo>
                  <a:pt x="2057311" y="1264537"/>
                </a:lnTo>
                <a:cubicBezTo>
                  <a:pt x="2323810" y="1201134"/>
                  <a:pt x="2584864" y="1116727"/>
                  <a:pt x="2838056" y="1012137"/>
                </a:cubicBezTo>
                <a:cubicBezTo>
                  <a:pt x="3090136" y="905832"/>
                  <a:pt x="3331074" y="731731"/>
                  <a:pt x="3431969" y="477106"/>
                </a:cubicBezTo>
                <a:lnTo>
                  <a:pt x="3390276" y="0"/>
                </a:lnTo>
                <a:cubicBezTo>
                  <a:pt x="2663956" y="364753"/>
                  <a:pt x="2107919" y="333560"/>
                  <a:pt x="1146704" y="213251"/>
                </a:cubicBezTo>
                <a:cubicBezTo>
                  <a:pt x="666099" y="153095"/>
                  <a:pt x="342884" y="201712"/>
                  <a:pt x="139820" y="265369"/>
                </a:cubicBezTo>
                <a:lnTo>
                  <a:pt x="16722" y="311735"/>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 name="Google Shape;82;p3"/>
          <p:cNvSpPr/>
          <p:nvPr/>
        </p:nvSpPr>
        <p:spPr>
          <a:xfrm rot="10124778" flipH="1">
            <a:off x="2370203" y="-66109"/>
            <a:ext cx="2630774" cy="1670525"/>
          </a:xfrm>
          <a:custGeom>
            <a:avLst/>
            <a:gdLst/>
            <a:ahLst/>
            <a:cxnLst/>
            <a:rect l="l" t="t" r="r" b="b"/>
            <a:pathLst>
              <a:path w="3510464" h="2229122" extrusionOk="0">
                <a:moveTo>
                  <a:pt x="1405360" y="2229122"/>
                </a:moveTo>
                <a:lnTo>
                  <a:pt x="3510464" y="1811282"/>
                </a:lnTo>
                <a:lnTo>
                  <a:pt x="1305735" y="0"/>
                </a:lnTo>
                <a:lnTo>
                  <a:pt x="0" y="213801"/>
                </a:lnTo>
                <a:cubicBezTo>
                  <a:pt x="537281" y="405343"/>
                  <a:pt x="842329" y="911849"/>
                  <a:pt x="1048053" y="1401159"/>
                </a:cubicBezTo>
                <a:cubicBezTo>
                  <a:pt x="1150913" y="1645814"/>
                  <a:pt x="1242727" y="1900417"/>
                  <a:pt x="1359064" y="214047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 name="Google Shape;83;p3"/>
          <p:cNvSpPr/>
          <p:nvPr/>
        </p:nvSpPr>
        <p:spPr>
          <a:xfrm rot="9071728" flipH="1">
            <a:off x="2578781" y="129069"/>
            <a:ext cx="3078143" cy="1241260"/>
          </a:xfrm>
          <a:custGeom>
            <a:avLst/>
            <a:gdLst/>
            <a:ahLst/>
            <a:cxnLst/>
            <a:rect l="l" t="t" r="r" b="b"/>
            <a:pathLst>
              <a:path w="4098431" h="1652691" extrusionOk="0">
                <a:moveTo>
                  <a:pt x="2625967" y="1652691"/>
                </a:moveTo>
                <a:lnTo>
                  <a:pt x="4098431" y="843035"/>
                </a:lnTo>
                <a:lnTo>
                  <a:pt x="1481235" y="63646"/>
                </a:lnTo>
                <a:lnTo>
                  <a:pt x="0" y="0"/>
                </a:lnTo>
                <a:cubicBezTo>
                  <a:pt x="476150" y="60816"/>
                  <a:pt x="912981" y="245263"/>
                  <a:pt x="1241288" y="524128"/>
                </a:cubicBezTo>
                <a:cubicBezTo>
                  <a:pt x="1641339" y="870363"/>
                  <a:pt x="1855877" y="1355986"/>
                  <a:pt x="2391027" y="157874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 name="Google Shape;84;p3"/>
          <p:cNvSpPr/>
          <p:nvPr/>
        </p:nvSpPr>
        <p:spPr>
          <a:xfrm rot="9394541" flipH="1">
            <a:off x="1407052" y="398219"/>
            <a:ext cx="6028132" cy="1582907"/>
          </a:xfrm>
          <a:custGeom>
            <a:avLst/>
            <a:gdLst/>
            <a:ahLst/>
            <a:cxnLst/>
            <a:rect l="l" t="t" r="r" b="b"/>
            <a:pathLst>
              <a:path w="8038263" h="2110741" extrusionOk="0">
                <a:moveTo>
                  <a:pt x="5560597" y="2110741"/>
                </a:moveTo>
                <a:lnTo>
                  <a:pt x="8038263" y="1033989"/>
                </a:lnTo>
                <a:lnTo>
                  <a:pt x="7934843" y="1024528"/>
                </a:lnTo>
                <a:cubicBezTo>
                  <a:pt x="6702745" y="940695"/>
                  <a:pt x="6086287" y="1284970"/>
                  <a:pt x="3835045" y="481794"/>
                </a:cubicBezTo>
                <a:cubicBezTo>
                  <a:pt x="1262196" y="-436120"/>
                  <a:pt x="0" y="239706"/>
                  <a:pt x="0" y="239706"/>
                </a:cubicBezTo>
                <a:cubicBezTo>
                  <a:pt x="1113872" y="58673"/>
                  <a:pt x="2305578" y="282178"/>
                  <a:pt x="3212392" y="740341"/>
                </a:cubicBezTo>
                <a:cubicBezTo>
                  <a:pt x="3810076" y="1040830"/>
                  <a:pt x="4291018" y="1433157"/>
                  <a:pt x="4851261" y="1763376"/>
                </a:cubicBezTo>
                <a:cubicBezTo>
                  <a:pt x="5061352" y="1887206"/>
                  <a:pt x="5288789" y="2003346"/>
                  <a:pt x="5530436" y="209978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 name="Google Shape;85;p3"/>
          <p:cNvSpPr/>
          <p:nvPr/>
        </p:nvSpPr>
        <p:spPr>
          <a:xfrm>
            <a:off x="1743684" y="3168935"/>
            <a:ext cx="2939681" cy="1974566"/>
          </a:xfrm>
          <a:custGeom>
            <a:avLst/>
            <a:gdLst/>
            <a:ahLst/>
            <a:cxnLst/>
            <a:rect l="l" t="t" r="r" b="b"/>
            <a:pathLst>
              <a:path w="3919575" h="2632754" extrusionOk="0">
                <a:moveTo>
                  <a:pt x="1200509" y="1061"/>
                </a:moveTo>
                <a:cubicBezTo>
                  <a:pt x="1724745" y="14587"/>
                  <a:pt x="2243453" y="157478"/>
                  <a:pt x="2687036" y="436165"/>
                </a:cubicBezTo>
                <a:cubicBezTo>
                  <a:pt x="3426336" y="900643"/>
                  <a:pt x="3922109" y="1751597"/>
                  <a:pt x="3919566" y="2621325"/>
                </a:cubicBezTo>
                <a:lnTo>
                  <a:pt x="3919091" y="2632754"/>
                </a:lnTo>
                <a:lnTo>
                  <a:pt x="1048079" y="2632754"/>
                </a:lnTo>
                <a:lnTo>
                  <a:pt x="0" y="201244"/>
                </a:lnTo>
                <a:cubicBezTo>
                  <a:pt x="381685" y="58277"/>
                  <a:pt x="792769" y="-9460"/>
                  <a:pt x="1200509" y="1061"/>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 name="Google Shape;86;p3"/>
          <p:cNvSpPr/>
          <p:nvPr/>
        </p:nvSpPr>
        <p:spPr>
          <a:xfrm>
            <a:off x="2027930" y="4080713"/>
            <a:ext cx="2080040" cy="1062787"/>
          </a:xfrm>
          <a:custGeom>
            <a:avLst/>
            <a:gdLst/>
            <a:ahLst/>
            <a:cxnLst/>
            <a:rect l="l" t="t" r="r" b="b"/>
            <a:pathLst>
              <a:path w="2773386" h="1417049" extrusionOk="0">
                <a:moveTo>
                  <a:pt x="732600" y="299"/>
                </a:moveTo>
                <a:cubicBezTo>
                  <a:pt x="1141748" y="5902"/>
                  <a:pt x="1545873" y="90450"/>
                  <a:pt x="1901954" y="287160"/>
                </a:cubicBezTo>
                <a:cubicBezTo>
                  <a:pt x="2329254" y="523211"/>
                  <a:pt x="2667893" y="945617"/>
                  <a:pt x="2773024" y="1414399"/>
                </a:cubicBezTo>
                <a:lnTo>
                  <a:pt x="2773386" y="1417049"/>
                </a:lnTo>
                <a:lnTo>
                  <a:pt x="143931" y="1417049"/>
                </a:lnTo>
                <a:lnTo>
                  <a:pt x="0" y="68302"/>
                </a:lnTo>
                <a:cubicBezTo>
                  <a:pt x="239814" y="21996"/>
                  <a:pt x="487111" y="-3063"/>
                  <a:pt x="732600" y="29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 name="Google Shape;87;p3"/>
          <p:cNvSpPr/>
          <p:nvPr/>
        </p:nvSpPr>
        <p:spPr>
          <a:xfrm>
            <a:off x="2232373" y="4906835"/>
            <a:ext cx="1107350" cy="236665"/>
          </a:xfrm>
          <a:custGeom>
            <a:avLst/>
            <a:gdLst/>
            <a:ahLst/>
            <a:cxnLst/>
            <a:rect l="l" t="t" r="r" b="b"/>
            <a:pathLst>
              <a:path w="1476466" h="315553" extrusionOk="0">
                <a:moveTo>
                  <a:pt x="411749" y="114"/>
                </a:moveTo>
                <a:cubicBezTo>
                  <a:pt x="765813" y="-3767"/>
                  <a:pt x="1112686" y="91411"/>
                  <a:pt x="1413668" y="272774"/>
                </a:cubicBezTo>
                <a:lnTo>
                  <a:pt x="1476466" y="315553"/>
                </a:lnTo>
                <a:lnTo>
                  <a:pt x="0" y="315553"/>
                </a:lnTo>
                <a:lnTo>
                  <a:pt x="198757" y="14432"/>
                </a:lnTo>
                <a:cubicBezTo>
                  <a:pt x="269835" y="5629"/>
                  <a:pt x="340936" y="890"/>
                  <a:pt x="411749" y="11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 name="Google Shape;88;p3"/>
          <p:cNvSpPr/>
          <p:nvPr/>
        </p:nvSpPr>
        <p:spPr>
          <a:xfrm>
            <a:off x="1" y="2918268"/>
            <a:ext cx="2694906" cy="2225232"/>
          </a:xfrm>
          <a:custGeom>
            <a:avLst/>
            <a:gdLst/>
            <a:ahLst/>
            <a:cxnLst/>
            <a:rect l="l" t="t" r="r" b="b"/>
            <a:pathLst>
              <a:path w="3593208" h="2966976" extrusionOk="0">
                <a:moveTo>
                  <a:pt x="686708" y="408"/>
                </a:moveTo>
                <a:cubicBezTo>
                  <a:pt x="1164453" y="-6511"/>
                  <a:pt x="1644379" y="74673"/>
                  <a:pt x="2095423" y="233699"/>
                </a:cubicBezTo>
                <a:cubicBezTo>
                  <a:pt x="2396403" y="339532"/>
                  <a:pt x="2687999" y="481387"/>
                  <a:pt x="2930810" y="688170"/>
                </a:cubicBezTo>
                <a:cubicBezTo>
                  <a:pt x="2990705" y="739134"/>
                  <a:pt x="3047374" y="793774"/>
                  <a:pt x="3100438" y="851830"/>
                </a:cubicBezTo>
                <a:cubicBezTo>
                  <a:pt x="3626156" y="1426805"/>
                  <a:pt x="3727631" y="2239792"/>
                  <a:pt x="3422071" y="2906066"/>
                </a:cubicBezTo>
                <a:lnTo>
                  <a:pt x="3390417" y="2966976"/>
                </a:lnTo>
                <a:lnTo>
                  <a:pt x="0" y="2966976"/>
                </a:lnTo>
                <a:lnTo>
                  <a:pt x="0" y="75964"/>
                </a:lnTo>
                <a:lnTo>
                  <a:pt x="116450" y="51658"/>
                </a:lnTo>
                <a:cubicBezTo>
                  <a:pt x="304861" y="20040"/>
                  <a:pt x="495610" y="3176"/>
                  <a:pt x="686708" y="40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 name="Google Shape;89;p3"/>
          <p:cNvSpPr/>
          <p:nvPr/>
        </p:nvSpPr>
        <p:spPr>
          <a:xfrm>
            <a:off x="2" y="3572246"/>
            <a:ext cx="1743712" cy="1571254"/>
          </a:xfrm>
          <a:custGeom>
            <a:avLst/>
            <a:gdLst/>
            <a:ahLst/>
            <a:cxnLst/>
            <a:rect l="l" t="t" r="r" b="b"/>
            <a:pathLst>
              <a:path w="2324949" h="2095005" extrusionOk="0">
                <a:moveTo>
                  <a:pt x="59616" y="0"/>
                </a:moveTo>
                <a:cubicBezTo>
                  <a:pt x="348081" y="899"/>
                  <a:pt x="636229" y="19687"/>
                  <a:pt x="917410" y="82170"/>
                </a:cubicBezTo>
                <a:cubicBezTo>
                  <a:pt x="1292324" y="165485"/>
                  <a:pt x="1657098" y="331734"/>
                  <a:pt x="1926928" y="604567"/>
                </a:cubicBezTo>
                <a:cubicBezTo>
                  <a:pt x="2196759" y="877400"/>
                  <a:pt x="2362633" y="1265821"/>
                  <a:pt x="2317603" y="1647110"/>
                </a:cubicBezTo>
                <a:cubicBezTo>
                  <a:pt x="2299964" y="1796098"/>
                  <a:pt x="2251551" y="1938612"/>
                  <a:pt x="2181653" y="2070854"/>
                </a:cubicBezTo>
                <a:lnTo>
                  <a:pt x="2166440" y="2095005"/>
                </a:lnTo>
                <a:lnTo>
                  <a:pt x="0" y="2095005"/>
                </a:lnTo>
                <a:lnTo>
                  <a:pt x="0" y="851"/>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 name="Google Shape;90;p3"/>
          <p:cNvSpPr/>
          <p:nvPr/>
        </p:nvSpPr>
        <p:spPr>
          <a:xfrm>
            <a:off x="2" y="3955049"/>
            <a:ext cx="720356" cy="1188452"/>
          </a:xfrm>
          <a:custGeom>
            <a:avLst/>
            <a:gdLst/>
            <a:ahLst/>
            <a:cxnLst/>
            <a:rect l="l" t="t" r="r" b="b"/>
            <a:pathLst>
              <a:path w="960475" h="1584602" extrusionOk="0">
                <a:moveTo>
                  <a:pt x="0" y="0"/>
                </a:moveTo>
                <a:lnTo>
                  <a:pt x="79970" y="10769"/>
                </a:lnTo>
                <a:cubicBezTo>
                  <a:pt x="162941" y="27286"/>
                  <a:pt x="243843" y="54193"/>
                  <a:pt x="320701" y="91101"/>
                </a:cubicBezTo>
                <a:cubicBezTo>
                  <a:pt x="565761" y="201062"/>
                  <a:pt x="785306" y="385324"/>
                  <a:pt x="893762" y="631137"/>
                </a:cubicBezTo>
                <a:cubicBezTo>
                  <a:pt x="1002218" y="876950"/>
                  <a:pt x="981955" y="1186184"/>
                  <a:pt x="807070" y="1389961"/>
                </a:cubicBezTo>
                <a:cubicBezTo>
                  <a:pt x="748948" y="1457513"/>
                  <a:pt x="678583" y="1510023"/>
                  <a:pt x="601297" y="1552698"/>
                </a:cubicBezTo>
                <a:lnTo>
                  <a:pt x="537314" y="1584602"/>
                </a:lnTo>
                <a:lnTo>
                  <a:pt x="0" y="1584602"/>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 name="Google Shape;91;p3"/>
          <p:cNvSpPr/>
          <p:nvPr/>
        </p:nvSpPr>
        <p:spPr>
          <a:xfrm>
            <a:off x="200700" y="693263"/>
            <a:ext cx="8742600" cy="3942900"/>
          </a:xfrm>
          <a:prstGeom prst="round2DiagRect">
            <a:avLst>
              <a:gd name="adj1" fmla="val 50000"/>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92" name="Google Shape;92;p3"/>
          <p:cNvSpPr/>
          <p:nvPr/>
        </p:nvSpPr>
        <p:spPr>
          <a:xfrm>
            <a:off x="7223723" y="3806274"/>
            <a:ext cx="1920278" cy="1337227"/>
          </a:xfrm>
          <a:custGeom>
            <a:avLst/>
            <a:gdLst/>
            <a:ahLst/>
            <a:cxnLst/>
            <a:rect l="l" t="t" r="r" b="b"/>
            <a:pathLst>
              <a:path w="2560370" h="1782969" extrusionOk="0">
                <a:moveTo>
                  <a:pt x="2276956" y="46"/>
                </a:moveTo>
                <a:cubicBezTo>
                  <a:pt x="2343261" y="-347"/>
                  <a:pt x="2409720" y="1752"/>
                  <a:pt x="2476198" y="6375"/>
                </a:cubicBezTo>
                <a:lnTo>
                  <a:pt x="2560370" y="16393"/>
                </a:lnTo>
                <a:lnTo>
                  <a:pt x="2560370" y="1462472"/>
                </a:lnTo>
                <a:lnTo>
                  <a:pt x="2040804" y="1782969"/>
                </a:lnTo>
                <a:lnTo>
                  <a:pt x="0" y="1782969"/>
                </a:lnTo>
                <a:lnTo>
                  <a:pt x="4521" y="1674648"/>
                </a:lnTo>
                <a:cubicBezTo>
                  <a:pt x="25894" y="1436130"/>
                  <a:pt x="114374" y="1202413"/>
                  <a:pt x="247237" y="1003263"/>
                </a:cubicBezTo>
                <a:cubicBezTo>
                  <a:pt x="430834" y="738869"/>
                  <a:pt x="672584" y="520070"/>
                  <a:pt x="953936" y="363709"/>
                </a:cubicBezTo>
                <a:cubicBezTo>
                  <a:pt x="1356285" y="127681"/>
                  <a:pt x="1812826" y="2802"/>
                  <a:pt x="2276956" y="46"/>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 name="Google Shape;93;p3"/>
          <p:cNvSpPr/>
          <p:nvPr/>
        </p:nvSpPr>
        <p:spPr>
          <a:xfrm>
            <a:off x="7236726" y="4257480"/>
            <a:ext cx="1907274" cy="886020"/>
          </a:xfrm>
          <a:custGeom>
            <a:avLst/>
            <a:gdLst/>
            <a:ahLst/>
            <a:cxnLst/>
            <a:rect l="l" t="t" r="r" b="b"/>
            <a:pathLst>
              <a:path w="2543032" h="1181360" extrusionOk="0">
                <a:moveTo>
                  <a:pt x="1732407" y="2127"/>
                </a:moveTo>
                <a:cubicBezTo>
                  <a:pt x="1950336" y="-8251"/>
                  <a:pt x="2166780" y="19464"/>
                  <a:pt x="2372438" y="82416"/>
                </a:cubicBezTo>
                <a:lnTo>
                  <a:pt x="2543032" y="145500"/>
                </a:lnTo>
                <a:lnTo>
                  <a:pt x="2543032" y="1181360"/>
                </a:lnTo>
                <a:lnTo>
                  <a:pt x="0" y="1181360"/>
                </a:lnTo>
                <a:lnTo>
                  <a:pt x="78655" y="1048545"/>
                </a:lnTo>
                <a:cubicBezTo>
                  <a:pt x="397140" y="584130"/>
                  <a:pt x="1015126" y="112602"/>
                  <a:pt x="1514328" y="25307"/>
                </a:cubicBezTo>
                <a:cubicBezTo>
                  <a:pt x="1586956" y="13278"/>
                  <a:pt x="1659764" y="5586"/>
                  <a:pt x="1732407" y="2127"/>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 name="Google Shape;94;p3"/>
          <p:cNvSpPr/>
          <p:nvPr/>
        </p:nvSpPr>
        <p:spPr>
          <a:xfrm>
            <a:off x="7396971" y="4750506"/>
            <a:ext cx="1649024" cy="392994"/>
          </a:xfrm>
          <a:custGeom>
            <a:avLst/>
            <a:gdLst/>
            <a:ahLst/>
            <a:cxnLst/>
            <a:rect l="l" t="t" r="r" b="b"/>
            <a:pathLst>
              <a:path w="2198698" h="523992" extrusionOk="0">
                <a:moveTo>
                  <a:pt x="835650" y="1784"/>
                </a:moveTo>
                <a:cubicBezTo>
                  <a:pt x="881683" y="-809"/>
                  <a:pt x="926812" y="-519"/>
                  <a:pt x="970388" y="2279"/>
                </a:cubicBezTo>
                <a:cubicBezTo>
                  <a:pt x="1275416" y="21863"/>
                  <a:pt x="1775323" y="225284"/>
                  <a:pt x="2156012" y="491586"/>
                </a:cubicBezTo>
                <a:lnTo>
                  <a:pt x="2198698" y="523992"/>
                </a:lnTo>
                <a:lnTo>
                  <a:pt x="0" y="523992"/>
                </a:lnTo>
                <a:lnTo>
                  <a:pt x="1367" y="521197"/>
                </a:lnTo>
                <a:cubicBezTo>
                  <a:pt x="198995" y="157323"/>
                  <a:pt x="536432" y="18639"/>
                  <a:pt x="835650" y="178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 name="Google Shape;95;p3"/>
          <p:cNvSpPr txBox="1">
            <a:spLocks noGrp="1"/>
          </p:cNvSpPr>
          <p:nvPr>
            <p:ph type="title"/>
          </p:nvPr>
        </p:nvSpPr>
        <p:spPr>
          <a:xfrm>
            <a:off x="3868744" y="1187981"/>
            <a:ext cx="3991950" cy="993600"/>
          </a:xfrm>
          <a:prstGeom prst="rect">
            <a:avLst/>
          </a:prstGeom>
          <a:noFill/>
          <a:ln>
            <a:noFill/>
          </a:ln>
        </p:spPr>
        <p:txBody>
          <a:bodyPr spcFirstLastPara="1" wrap="square" lIns="121900" tIns="121900" rIns="121900" bIns="121900" anchor="t" anchorCtr="0">
            <a:noAutofit/>
          </a:bodyPr>
          <a:lstStyle>
            <a:lvl1pPr marR="0" lvl="0" algn="r" rtl="0">
              <a:lnSpc>
                <a:spcPct val="100000"/>
              </a:lnSpc>
              <a:spcBef>
                <a:spcPts val="0"/>
              </a:spcBef>
              <a:spcAft>
                <a:spcPts val="0"/>
              </a:spcAft>
              <a:buSzPts val="7000"/>
              <a:buFont typeface="Aldrich"/>
              <a:buNone/>
              <a:defRPr sz="5250"/>
            </a:lvl1pPr>
            <a:lvl2pPr lvl="1" algn="r" rtl="0">
              <a:lnSpc>
                <a:spcPct val="100000"/>
              </a:lnSpc>
              <a:spcBef>
                <a:spcPts val="0"/>
              </a:spcBef>
              <a:spcAft>
                <a:spcPts val="0"/>
              </a:spcAft>
              <a:buSzPts val="7000"/>
              <a:buFont typeface="Abril Fatface" panose="02000503000000020003"/>
              <a:buNone/>
              <a:defRPr sz="5250">
                <a:latin typeface="Abril Fatface" panose="02000503000000020003"/>
                <a:ea typeface="Abril Fatface" panose="02000503000000020003"/>
                <a:cs typeface="Abril Fatface" panose="02000503000000020003"/>
                <a:sym typeface="Abril Fatface" panose="02000503000000020003"/>
              </a:defRPr>
            </a:lvl2pPr>
            <a:lvl3pPr lvl="2" algn="r" rtl="0">
              <a:lnSpc>
                <a:spcPct val="100000"/>
              </a:lnSpc>
              <a:spcBef>
                <a:spcPts val="0"/>
              </a:spcBef>
              <a:spcAft>
                <a:spcPts val="0"/>
              </a:spcAft>
              <a:buSzPts val="7000"/>
              <a:buFont typeface="Abril Fatface" panose="02000503000000020003"/>
              <a:buNone/>
              <a:defRPr sz="5250">
                <a:latin typeface="Abril Fatface" panose="02000503000000020003"/>
                <a:ea typeface="Abril Fatface" panose="02000503000000020003"/>
                <a:cs typeface="Abril Fatface" panose="02000503000000020003"/>
                <a:sym typeface="Abril Fatface" panose="02000503000000020003"/>
              </a:defRPr>
            </a:lvl3pPr>
            <a:lvl4pPr lvl="3" algn="r" rtl="0">
              <a:lnSpc>
                <a:spcPct val="100000"/>
              </a:lnSpc>
              <a:spcBef>
                <a:spcPts val="0"/>
              </a:spcBef>
              <a:spcAft>
                <a:spcPts val="0"/>
              </a:spcAft>
              <a:buSzPts val="7000"/>
              <a:buFont typeface="Abril Fatface" panose="02000503000000020003"/>
              <a:buNone/>
              <a:defRPr sz="5250">
                <a:latin typeface="Abril Fatface" panose="02000503000000020003"/>
                <a:ea typeface="Abril Fatface" panose="02000503000000020003"/>
                <a:cs typeface="Abril Fatface" panose="02000503000000020003"/>
                <a:sym typeface="Abril Fatface" panose="02000503000000020003"/>
              </a:defRPr>
            </a:lvl4pPr>
            <a:lvl5pPr lvl="4" algn="r" rtl="0">
              <a:lnSpc>
                <a:spcPct val="100000"/>
              </a:lnSpc>
              <a:spcBef>
                <a:spcPts val="0"/>
              </a:spcBef>
              <a:spcAft>
                <a:spcPts val="0"/>
              </a:spcAft>
              <a:buSzPts val="7000"/>
              <a:buFont typeface="Abril Fatface" panose="02000503000000020003"/>
              <a:buNone/>
              <a:defRPr sz="5250">
                <a:latin typeface="Abril Fatface" panose="02000503000000020003"/>
                <a:ea typeface="Abril Fatface" panose="02000503000000020003"/>
                <a:cs typeface="Abril Fatface" panose="02000503000000020003"/>
                <a:sym typeface="Abril Fatface" panose="02000503000000020003"/>
              </a:defRPr>
            </a:lvl5pPr>
            <a:lvl6pPr lvl="5" algn="r" rtl="0">
              <a:lnSpc>
                <a:spcPct val="100000"/>
              </a:lnSpc>
              <a:spcBef>
                <a:spcPts val="0"/>
              </a:spcBef>
              <a:spcAft>
                <a:spcPts val="0"/>
              </a:spcAft>
              <a:buSzPts val="7000"/>
              <a:buFont typeface="Abril Fatface" panose="02000503000000020003"/>
              <a:buNone/>
              <a:defRPr sz="5250">
                <a:latin typeface="Abril Fatface" panose="02000503000000020003"/>
                <a:ea typeface="Abril Fatface" panose="02000503000000020003"/>
                <a:cs typeface="Abril Fatface" panose="02000503000000020003"/>
                <a:sym typeface="Abril Fatface" panose="02000503000000020003"/>
              </a:defRPr>
            </a:lvl6pPr>
            <a:lvl7pPr lvl="6" algn="r" rtl="0">
              <a:lnSpc>
                <a:spcPct val="100000"/>
              </a:lnSpc>
              <a:spcBef>
                <a:spcPts val="0"/>
              </a:spcBef>
              <a:spcAft>
                <a:spcPts val="0"/>
              </a:spcAft>
              <a:buSzPts val="7000"/>
              <a:buFont typeface="Abril Fatface" panose="02000503000000020003"/>
              <a:buNone/>
              <a:defRPr sz="5250">
                <a:latin typeface="Abril Fatface" panose="02000503000000020003"/>
                <a:ea typeface="Abril Fatface" panose="02000503000000020003"/>
                <a:cs typeface="Abril Fatface" panose="02000503000000020003"/>
                <a:sym typeface="Abril Fatface" panose="02000503000000020003"/>
              </a:defRPr>
            </a:lvl7pPr>
            <a:lvl8pPr lvl="7" algn="r" rtl="0">
              <a:lnSpc>
                <a:spcPct val="100000"/>
              </a:lnSpc>
              <a:spcBef>
                <a:spcPts val="0"/>
              </a:spcBef>
              <a:spcAft>
                <a:spcPts val="0"/>
              </a:spcAft>
              <a:buSzPts val="7000"/>
              <a:buFont typeface="Abril Fatface" panose="02000503000000020003"/>
              <a:buNone/>
              <a:defRPr sz="5250">
                <a:latin typeface="Abril Fatface" panose="02000503000000020003"/>
                <a:ea typeface="Abril Fatface" panose="02000503000000020003"/>
                <a:cs typeface="Abril Fatface" panose="02000503000000020003"/>
                <a:sym typeface="Abril Fatface" panose="02000503000000020003"/>
              </a:defRPr>
            </a:lvl8pPr>
            <a:lvl9pPr lvl="8" algn="r" rtl="0">
              <a:lnSpc>
                <a:spcPct val="100000"/>
              </a:lnSpc>
              <a:spcBef>
                <a:spcPts val="0"/>
              </a:spcBef>
              <a:spcAft>
                <a:spcPts val="0"/>
              </a:spcAft>
              <a:buSzPts val="7000"/>
              <a:buFont typeface="Abril Fatface" panose="02000503000000020003"/>
              <a:buNone/>
              <a:defRPr sz="5250">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96" name="Google Shape;96;p3"/>
          <p:cNvSpPr txBox="1">
            <a:spLocks noGrp="1"/>
          </p:cNvSpPr>
          <p:nvPr>
            <p:ph type="body" idx="1"/>
          </p:nvPr>
        </p:nvSpPr>
        <p:spPr>
          <a:xfrm>
            <a:off x="3868725" y="2241206"/>
            <a:ext cx="3991950" cy="1676925"/>
          </a:xfrm>
          <a:prstGeom prst="rect">
            <a:avLst/>
          </a:prstGeom>
          <a:noFill/>
          <a:ln>
            <a:noFill/>
          </a:ln>
        </p:spPr>
        <p:txBody>
          <a:bodyPr spcFirstLastPara="1" wrap="square" lIns="121900" tIns="121900" rIns="121900" bIns="121900" anchor="t" anchorCtr="0">
            <a:noAutofit/>
          </a:bodyPr>
          <a:lstStyle>
            <a:lvl1pPr marL="342900" lvl="0" indent="-261620" algn="r" rtl="0">
              <a:lnSpc>
                <a:spcPct val="115000"/>
              </a:lnSpc>
              <a:spcBef>
                <a:spcPts val="0"/>
              </a:spcBef>
              <a:spcAft>
                <a:spcPts val="0"/>
              </a:spcAft>
              <a:buSzPts val="1900"/>
              <a:buChar char="●"/>
              <a:defRPr/>
            </a:lvl1pPr>
            <a:lvl2pPr marL="685800" lvl="1" indent="-261620" algn="r" rtl="0">
              <a:lnSpc>
                <a:spcPct val="115000"/>
              </a:lnSpc>
              <a:spcBef>
                <a:spcPts val="1575"/>
              </a:spcBef>
              <a:spcAft>
                <a:spcPts val="0"/>
              </a:spcAft>
              <a:buSzPts val="1900"/>
              <a:buChar char="○"/>
              <a:defRPr/>
            </a:lvl2pPr>
            <a:lvl3pPr marL="1028700" lvl="2" indent="-261620" algn="r" rtl="0">
              <a:lnSpc>
                <a:spcPct val="115000"/>
              </a:lnSpc>
              <a:spcBef>
                <a:spcPts val="1575"/>
              </a:spcBef>
              <a:spcAft>
                <a:spcPts val="0"/>
              </a:spcAft>
              <a:buSzPts val="1900"/>
              <a:buChar char="■"/>
              <a:defRPr/>
            </a:lvl3pPr>
            <a:lvl4pPr marL="1371600" lvl="3" indent="-261620" algn="r" rtl="0">
              <a:lnSpc>
                <a:spcPct val="115000"/>
              </a:lnSpc>
              <a:spcBef>
                <a:spcPts val="1575"/>
              </a:spcBef>
              <a:spcAft>
                <a:spcPts val="0"/>
              </a:spcAft>
              <a:buSzPts val="1900"/>
              <a:buChar char="●"/>
              <a:defRPr/>
            </a:lvl4pPr>
            <a:lvl5pPr marL="1714500" lvl="4" indent="-261620" algn="r" rtl="0">
              <a:lnSpc>
                <a:spcPct val="115000"/>
              </a:lnSpc>
              <a:spcBef>
                <a:spcPts val="1575"/>
              </a:spcBef>
              <a:spcAft>
                <a:spcPts val="0"/>
              </a:spcAft>
              <a:buSzPts val="1900"/>
              <a:buChar char="○"/>
              <a:defRPr/>
            </a:lvl5pPr>
            <a:lvl6pPr marL="2057400" lvl="5" indent="-261620" algn="r" rtl="0">
              <a:lnSpc>
                <a:spcPct val="115000"/>
              </a:lnSpc>
              <a:spcBef>
                <a:spcPts val="1575"/>
              </a:spcBef>
              <a:spcAft>
                <a:spcPts val="0"/>
              </a:spcAft>
              <a:buSzPts val="1900"/>
              <a:buChar char="■"/>
              <a:defRPr/>
            </a:lvl6pPr>
            <a:lvl7pPr marL="2400300" lvl="6" indent="-261620" algn="r" rtl="0">
              <a:lnSpc>
                <a:spcPct val="115000"/>
              </a:lnSpc>
              <a:spcBef>
                <a:spcPts val="1575"/>
              </a:spcBef>
              <a:spcAft>
                <a:spcPts val="0"/>
              </a:spcAft>
              <a:buSzPts val="1900"/>
              <a:buChar char="●"/>
              <a:defRPr/>
            </a:lvl7pPr>
            <a:lvl8pPr marL="2743200" lvl="7" indent="-261620" algn="r" rtl="0">
              <a:lnSpc>
                <a:spcPct val="115000"/>
              </a:lnSpc>
              <a:spcBef>
                <a:spcPts val="1575"/>
              </a:spcBef>
              <a:spcAft>
                <a:spcPts val="0"/>
              </a:spcAft>
              <a:buSzPts val="1900"/>
              <a:buChar char="○"/>
              <a:defRPr/>
            </a:lvl8pPr>
            <a:lvl9pPr marL="3086100" lvl="8" indent="-261620" algn="r" rtl="0">
              <a:lnSpc>
                <a:spcPct val="115000"/>
              </a:lnSpc>
              <a:spcBef>
                <a:spcPts val="1575"/>
              </a:spcBef>
              <a:spcAft>
                <a:spcPts val="2100"/>
              </a:spcAft>
              <a:buSzPts val="1900"/>
              <a:buChar char="■"/>
              <a:defRPr/>
            </a:lvl9pPr>
          </a:lstStyle>
          <a:p>
            <a:endParaRPr/>
          </a:p>
        </p:txBody>
      </p:sp>
      <p:sp>
        <p:nvSpPr>
          <p:cNvPr id="97" name="Google Shape;97;p3"/>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03 Talking Points">
  <p:cSld name="CUSTOM_2">
    <p:spTree>
      <p:nvGrpSpPr>
        <p:cNvPr id="1" name="Shape 98"/>
        <p:cNvGrpSpPr/>
        <p:nvPr/>
      </p:nvGrpSpPr>
      <p:grpSpPr>
        <a:xfrm>
          <a:off x="0" y="0"/>
          <a:ext cx="0" cy="0"/>
          <a:chOff x="0" y="0"/>
          <a:chExt cx="0" cy="0"/>
        </a:xfrm>
      </p:grpSpPr>
      <p:sp>
        <p:nvSpPr>
          <p:cNvPr id="99" name="Google Shape;99;p4"/>
          <p:cNvSpPr/>
          <p:nvPr/>
        </p:nvSpPr>
        <p:spPr>
          <a:xfrm>
            <a:off x="8665601" y="1351086"/>
            <a:ext cx="478400" cy="822299"/>
          </a:xfrm>
          <a:custGeom>
            <a:avLst/>
            <a:gdLst/>
            <a:ahLst/>
            <a:cxnLst/>
            <a:rect l="l" t="t" r="r" b="b"/>
            <a:pathLst>
              <a:path w="637866" h="1096399" extrusionOk="0">
                <a:moveTo>
                  <a:pt x="637866" y="0"/>
                </a:moveTo>
                <a:lnTo>
                  <a:pt x="637866" y="1096399"/>
                </a:lnTo>
                <a:lnTo>
                  <a:pt x="558099" y="1046648"/>
                </a:lnTo>
                <a:cubicBezTo>
                  <a:pt x="335364" y="889994"/>
                  <a:pt x="157414" y="673020"/>
                  <a:pt x="48018" y="416700"/>
                </a:cubicBezTo>
                <a:cubicBezTo>
                  <a:pt x="-2204" y="296292"/>
                  <a:pt x="-31214" y="144374"/>
                  <a:pt x="54883" y="4673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 name="Google Shape;100;p4"/>
          <p:cNvSpPr/>
          <p:nvPr/>
        </p:nvSpPr>
        <p:spPr>
          <a:xfrm>
            <a:off x="7380710" y="2"/>
            <a:ext cx="1763291" cy="1550876"/>
          </a:xfrm>
          <a:custGeom>
            <a:avLst/>
            <a:gdLst/>
            <a:ahLst/>
            <a:cxnLst/>
            <a:rect l="l" t="t" r="r" b="b"/>
            <a:pathLst>
              <a:path w="2351054" h="2067835" extrusionOk="0">
                <a:moveTo>
                  <a:pt x="129132" y="0"/>
                </a:moveTo>
                <a:lnTo>
                  <a:pt x="2351054" y="0"/>
                </a:lnTo>
                <a:lnTo>
                  <a:pt x="2351054" y="2043977"/>
                </a:lnTo>
                <a:lnTo>
                  <a:pt x="2251968" y="2056548"/>
                </a:lnTo>
                <a:cubicBezTo>
                  <a:pt x="1849381" y="2092859"/>
                  <a:pt x="1442025" y="2041453"/>
                  <a:pt x="1058497" y="1903907"/>
                </a:cubicBezTo>
                <a:cubicBezTo>
                  <a:pt x="846064" y="1829041"/>
                  <a:pt x="639870" y="1728908"/>
                  <a:pt x="468299" y="1582918"/>
                </a:cubicBezTo>
                <a:cubicBezTo>
                  <a:pt x="426219" y="1547149"/>
                  <a:pt x="386385" y="1508789"/>
                  <a:pt x="349076" y="1468061"/>
                </a:cubicBezTo>
                <a:cubicBezTo>
                  <a:pt x="-22778" y="1062210"/>
                  <a:pt x="-95054" y="487911"/>
                  <a:pt x="120339" y="1696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 name="Google Shape;101;p4"/>
          <p:cNvSpPr/>
          <p:nvPr/>
        </p:nvSpPr>
        <p:spPr>
          <a:xfrm>
            <a:off x="8051834" y="1"/>
            <a:ext cx="1092166" cy="1087487"/>
          </a:xfrm>
          <a:custGeom>
            <a:avLst/>
            <a:gdLst/>
            <a:ahLst/>
            <a:cxnLst/>
            <a:rect l="l" t="t" r="r" b="b"/>
            <a:pathLst>
              <a:path w="1456221" h="1449983" extrusionOk="0">
                <a:moveTo>
                  <a:pt x="97378" y="0"/>
                </a:moveTo>
                <a:lnTo>
                  <a:pt x="1456221" y="0"/>
                </a:lnTo>
                <a:lnTo>
                  <a:pt x="1456221" y="1449983"/>
                </a:lnTo>
                <a:lnTo>
                  <a:pt x="1395992" y="1448335"/>
                </a:lnTo>
                <a:cubicBezTo>
                  <a:pt x="1260530" y="1440965"/>
                  <a:pt x="1125848" y="1425368"/>
                  <a:pt x="993584" y="1396045"/>
                </a:cubicBezTo>
                <a:cubicBezTo>
                  <a:pt x="729056" y="1337400"/>
                  <a:pt x="472014" y="1220731"/>
                  <a:pt x="281105" y="1027637"/>
                </a:cubicBezTo>
                <a:cubicBezTo>
                  <a:pt x="90195" y="834546"/>
                  <a:pt x="-26159" y="560347"/>
                  <a:pt x="5035" y="291139"/>
                </a:cubicBezTo>
                <a:cubicBezTo>
                  <a:pt x="11274" y="238265"/>
                  <a:pt x="23752" y="184747"/>
                  <a:pt x="41245" y="13182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 name="Google Shape;102;p4"/>
          <p:cNvSpPr/>
          <p:nvPr/>
        </p:nvSpPr>
        <p:spPr>
          <a:xfrm>
            <a:off x="8773880" y="1"/>
            <a:ext cx="370121" cy="784185"/>
          </a:xfrm>
          <a:custGeom>
            <a:avLst/>
            <a:gdLst/>
            <a:ahLst/>
            <a:cxnLst/>
            <a:rect l="l" t="t" r="r" b="b"/>
            <a:pathLst>
              <a:path w="493495" h="1045580" extrusionOk="0">
                <a:moveTo>
                  <a:pt x="241960" y="0"/>
                </a:moveTo>
                <a:lnTo>
                  <a:pt x="493495" y="0"/>
                </a:lnTo>
                <a:lnTo>
                  <a:pt x="493495" y="1045580"/>
                </a:lnTo>
                <a:lnTo>
                  <a:pt x="452119" y="1028854"/>
                </a:lnTo>
                <a:cubicBezTo>
                  <a:pt x="278367" y="951181"/>
                  <a:pt x="122084" y="820786"/>
                  <a:pt x="46592" y="647346"/>
                </a:cubicBezTo>
                <a:cubicBezTo>
                  <a:pt x="-28897" y="473905"/>
                  <a:pt x="-15797" y="255544"/>
                  <a:pt x="108981" y="111739"/>
                </a:cubicBezTo>
                <a:cubicBezTo>
                  <a:pt x="136276" y="79921"/>
                  <a:pt x="172189" y="47128"/>
                  <a:pt x="215447" y="1654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 name="Google Shape;103;p4"/>
          <p:cNvSpPr/>
          <p:nvPr/>
        </p:nvSpPr>
        <p:spPr>
          <a:xfrm rot="206533">
            <a:off x="-50630" y="3071066"/>
            <a:ext cx="2583225" cy="2143748"/>
          </a:xfrm>
          <a:custGeom>
            <a:avLst/>
            <a:gdLst/>
            <a:ahLst/>
            <a:cxnLst/>
            <a:rect l="l" t="t" r="r" b="b"/>
            <a:pathLst>
              <a:path w="3446703" h="2860325" extrusionOk="0">
                <a:moveTo>
                  <a:pt x="3405019" y="0"/>
                </a:moveTo>
                <a:lnTo>
                  <a:pt x="3446703" y="527773"/>
                </a:lnTo>
                <a:cubicBezTo>
                  <a:pt x="3345829" y="809439"/>
                  <a:pt x="3104941" y="1002029"/>
                  <a:pt x="2852915" y="1119623"/>
                </a:cubicBezTo>
                <a:cubicBezTo>
                  <a:pt x="2599776" y="1235320"/>
                  <a:pt x="2338776" y="1328691"/>
                  <a:pt x="2072333" y="1398827"/>
                </a:cubicBezTo>
                <a:cubicBezTo>
                  <a:pt x="1316492" y="1604529"/>
                  <a:pt x="712439" y="2097402"/>
                  <a:pt x="347570" y="2839565"/>
                </a:cubicBezTo>
                <a:lnTo>
                  <a:pt x="343420" y="2848749"/>
                </a:lnTo>
                <a:lnTo>
                  <a:pt x="147943" y="2860325"/>
                </a:lnTo>
                <a:lnTo>
                  <a:pt x="0" y="362132"/>
                </a:lnTo>
                <a:lnTo>
                  <a:pt x="24920" y="347863"/>
                </a:lnTo>
                <a:cubicBezTo>
                  <a:pt x="206525" y="257544"/>
                  <a:pt x="561285" y="152717"/>
                  <a:pt x="1161917" y="235897"/>
                </a:cubicBezTo>
                <a:cubicBezTo>
                  <a:pt x="2122930" y="368983"/>
                  <a:pt x="2678850" y="403489"/>
                  <a:pt x="3405019"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 name="Google Shape;104;p4"/>
          <p:cNvSpPr/>
          <p:nvPr/>
        </p:nvSpPr>
        <p:spPr>
          <a:xfrm rot="10800000" flipH="1">
            <a:off x="2661397" y="0"/>
            <a:ext cx="4044788" cy="871923"/>
          </a:xfrm>
          <a:custGeom>
            <a:avLst/>
            <a:gdLst/>
            <a:ahLst/>
            <a:cxnLst/>
            <a:rect l="l" t="t" r="r" b="b"/>
            <a:pathLst>
              <a:path w="5393051" h="1162564" extrusionOk="0">
                <a:moveTo>
                  <a:pt x="2192886" y="1162564"/>
                </a:moveTo>
                <a:lnTo>
                  <a:pt x="5393051" y="1162564"/>
                </a:lnTo>
                <a:lnTo>
                  <a:pt x="5290515" y="934744"/>
                </a:lnTo>
                <a:lnTo>
                  <a:pt x="1779003" y="63675"/>
                </a:lnTo>
                <a:lnTo>
                  <a:pt x="0" y="0"/>
                </a:lnTo>
                <a:cubicBezTo>
                  <a:pt x="571869" y="60844"/>
                  <a:pt x="1096514" y="245373"/>
                  <a:pt x="1490821" y="524362"/>
                </a:cubicBezTo>
                <a:cubicBezTo>
                  <a:pt x="1731056" y="697556"/>
                  <a:pt x="1915591" y="905614"/>
                  <a:pt x="2120408" y="109823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 name="Google Shape;105;p4"/>
          <p:cNvSpPr/>
          <p:nvPr/>
        </p:nvSpPr>
        <p:spPr>
          <a:xfrm rot="9525414" flipH="1">
            <a:off x="3606759" y="198698"/>
            <a:ext cx="3763286" cy="1016123"/>
          </a:xfrm>
          <a:custGeom>
            <a:avLst/>
            <a:gdLst/>
            <a:ahLst/>
            <a:cxnLst/>
            <a:rect l="l" t="t" r="r" b="b"/>
            <a:pathLst>
              <a:path w="5015302" h="1354178" extrusionOk="0">
                <a:moveTo>
                  <a:pt x="3376962" y="1354178"/>
                </a:moveTo>
                <a:lnTo>
                  <a:pt x="5015302" y="719397"/>
                </a:lnTo>
                <a:lnTo>
                  <a:pt x="4907339" y="718277"/>
                </a:lnTo>
                <a:cubicBezTo>
                  <a:pt x="4284065" y="722134"/>
                  <a:pt x="3803375" y="832048"/>
                  <a:pt x="2530255" y="342562"/>
                </a:cubicBezTo>
                <a:cubicBezTo>
                  <a:pt x="832761" y="-310087"/>
                  <a:pt x="0" y="170434"/>
                  <a:pt x="0" y="170434"/>
                </a:cubicBezTo>
                <a:cubicBezTo>
                  <a:pt x="734900" y="41717"/>
                  <a:pt x="1521155" y="200632"/>
                  <a:pt x="2119446" y="526392"/>
                </a:cubicBezTo>
                <a:cubicBezTo>
                  <a:pt x="2513781" y="740043"/>
                  <a:pt x="2831093" y="1018992"/>
                  <a:pt x="3200726" y="1253782"/>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 name="Google Shape;106;p4"/>
          <p:cNvSpPr/>
          <p:nvPr/>
        </p:nvSpPr>
        <p:spPr>
          <a:xfrm rot="-1770831">
            <a:off x="2194542" y="3318860"/>
            <a:ext cx="1791766" cy="2140902"/>
          </a:xfrm>
          <a:custGeom>
            <a:avLst/>
            <a:gdLst/>
            <a:ahLst/>
            <a:cxnLst/>
            <a:rect l="l" t="t" r="r" b="b"/>
            <a:pathLst>
              <a:path w="2389671" h="2855312" extrusionOk="0">
                <a:moveTo>
                  <a:pt x="2127032" y="308735"/>
                </a:moveTo>
                <a:cubicBezTo>
                  <a:pt x="2363199" y="626378"/>
                  <a:pt x="2575494" y="1074840"/>
                  <a:pt x="2127033" y="1622285"/>
                </a:cubicBezTo>
                <a:cubicBezTo>
                  <a:pt x="1833578" y="1980351"/>
                  <a:pt x="1711676" y="2420215"/>
                  <a:pt x="1711676" y="2420215"/>
                </a:cubicBezTo>
                <a:cubicBezTo>
                  <a:pt x="1681216" y="2554503"/>
                  <a:pt x="1670848" y="2691265"/>
                  <a:pt x="1679883" y="2826287"/>
                </a:cubicBezTo>
                <a:lnTo>
                  <a:pt x="1683228" y="2855312"/>
                </a:lnTo>
                <a:lnTo>
                  <a:pt x="0" y="1905242"/>
                </a:lnTo>
                <a:lnTo>
                  <a:pt x="209385" y="152140"/>
                </a:lnTo>
                <a:lnTo>
                  <a:pt x="1040102" y="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 name="Google Shape;107;p4"/>
          <p:cNvSpPr/>
          <p:nvPr/>
        </p:nvSpPr>
        <p:spPr>
          <a:xfrm rot="-1770831">
            <a:off x="1483666" y="3645388"/>
            <a:ext cx="2060026" cy="1788727"/>
          </a:xfrm>
          <a:custGeom>
            <a:avLst/>
            <a:gdLst/>
            <a:ahLst/>
            <a:cxnLst/>
            <a:rect l="l" t="t" r="r" b="b"/>
            <a:pathLst>
              <a:path w="2747448" h="2385618" extrusionOk="0">
                <a:moveTo>
                  <a:pt x="2356597" y="0"/>
                </a:moveTo>
                <a:lnTo>
                  <a:pt x="2747448" y="328788"/>
                </a:lnTo>
                <a:cubicBezTo>
                  <a:pt x="2696206" y="1486696"/>
                  <a:pt x="2212099" y="1792885"/>
                  <a:pt x="2037998" y="2040824"/>
                </a:cubicBezTo>
                <a:cubicBezTo>
                  <a:pt x="1972751" y="2133843"/>
                  <a:pt x="1916852" y="2234739"/>
                  <a:pt x="1870856" y="2341050"/>
                </a:cubicBezTo>
                <a:lnTo>
                  <a:pt x="1854063" y="2385618"/>
                </a:lnTo>
                <a:lnTo>
                  <a:pt x="0" y="1339124"/>
                </a:lnTo>
                <a:lnTo>
                  <a:pt x="11179"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 name="Google Shape;108;p4"/>
          <p:cNvSpPr/>
          <p:nvPr/>
        </p:nvSpPr>
        <p:spPr>
          <a:xfrm rot="-1770831">
            <a:off x="800388" y="3573672"/>
            <a:ext cx="2573564" cy="1711396"/>
          </a:xfrm>
          <a:custGeom>
            <a:avLst/>
            <a:gdLst/>
            <a:ahLst/>
            <a:cxnLst/>
            <a:rect l="l" t="t" r="r" b="b"/>
            <a:pathLst>
              <a:path w="3432352" h="2282482" extrusionOk="0">
                <a:moveTo>
                  <a:pt x="3403708" y="0"/>
                </a:moveTo>
                <a:lnTo>
                  <a:pt x="3432352" y="691947"/>
                </a:lnTo>
                <a:cubicBezTo>
                  <a:pt x="3067285" y="1268036"/>
                  <a:pt x="2316136" y="1498792"/>
                  <a:pt x="1927197" y="2058969"/>
                </a:cubicBezTo>
                <a:cubicBezTo>
                  <a:pt x="1890802" y="2112830"/>
                  <a:pt x="1858362" y="2168612"/>
                  <a:pt x="1829906" y="2225905"/>
                </a:cubicBezTo>
                <a:lnTo>
                  <a:pt x="1806314" y="2282482"/>
                </a:lnTo>
                <a:lnTo>
                  <a:pt x="9336" y="1268208"/>
                </a:lnTo>
                <a:lnTo>
                  <a:pt x="0" y="875595"/>
                </a:lnTo>
                <a:lnTo>
                  <a:pt x="3240427" y="4141"/>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 name="Google Shape;109;p4"/>
          <p:cNvSpPr/>
          <p:nvPr/>
        </p:nvSpPr>
        <p:spPr>
          <a:xfrm rot="-3629169">
            <a:off x="-203284" y="3723716"/>
            <a:ext cx="2326045" cy="1253646"/>
          </a:xfrm>
          <a:custGeom>
            <a:avLst/>
            <a:gdLst/>
            <a:ahLst/>
            <a:cxnLst/>
            <a:rect l="l" t="t" r="r" b="b"/>
            <a:pathLst>
              <a:path w="3102237" h="1671983" extrusionOk="0">
                <a:moveTo>
                  <a:pt x="3060544" y="0"/>
                </a:moveTo>
                <a:lnTo>
                  <a:pt x="3102237" y="477106"/>
                </a:lnTo>
                <a:cubicBezTo>
                  <a:pt x="3001342" y="731732"/>
                  <a:pt x="2760403" y="905833"/>
                  <a:pt x="2508324" y="1012137"/>
                </a:cubicBezTo>
                <a:cubicBezTo>
                  <a:pt x="2255132" y="1116727"/>
                  <a:pt x="1994077" y="1201135"/>
                  <a:pt x="1727580" y="1264537"/>
                </a:cubicBezTo>
                <a:cubicBezTo>
                  <a:pt x="1412580" y="1342018"/>
                  <a:pt x="1123937" y="1464569"/>
                  <a:pt x="867976" y="1629712"/>
                </a:cubicBezTo>
                <a:lnTo>
                  <a:pt x="807272" y="1671983"/>
                </a:lnTo>
                <a:lnTo>
                  <a:pt x="0" y="243019"/>
                </a:lnTo>
                <a:lnTo>
                  <a:pt x="57787" y="210374"/>
                </a:lnTo>
                <a:lnTo>
                  <a:pt x="91187" y="205043"/>
                </a:lnTo>
                <a:cubicBezTo>
                  <a:pt x="277696" y="180546"/>
                  <a:pt x="516593" y="175653"/>
                  <a:pt x="816972" y="213251"/>
                </a:cubicBezTo>
                <a:cubicBezTo>
                  <a:pt x="1778187" y="333560"/>
                  <a:pt x="2334223" y="364753"/>
                  <a:pt x="3060544"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 name="Google Shape;110;p4"/>
          <p:cNvSpPr/>
          <p:nvPr/>
        </p:nvSpPr>
        <p:spPr>
          <a:xfrm rot="675222">
            <a:off x="2712888" y="3138905"/>
            <a:ext cx="3069415" cy="2062431"/>
          </a:xfrm>
          <a:custGeom>
            <a:avLst/>
            <a:gdLst/>
            <a:ahLst/>
            <a:cxnLst/>
            <a:rect l="l" t="t" r="r" b="b"/>
            <a:pathLst>
              <a:path w="4095780" h="2752076" extrusionOk="0">
                <a:moveTo>
                  <a:pt x="0" y="213801"/>
                </a:moveTo>
                <a:lnTo>
                  <a:pt x="1305735" y="0"/>
                </a:lnTo>
                <a:lnTo>
                  <a:pt x="4095780" y="2292145"/>
                </a:lnTo>
                <a:lnTo>
                  <a:pt x="1778619" y="2752076"/>
                </a:lnTo>
                <a:lnTo>
                  <a:pt x="1677208" y="2645740"/>
                </a:lnTo>
                <a:cubicBezTo>
                  <a:pt x="1374235" y="2287916"/>
                  <a:pt x="1228058" y="1829305"/>
                  <a:pt x="1048054" y="1401159"/>
                </a:cubicBezTo>
                <a:cubicBezTo>
                  <a:pt x="842330" y="911849"/>
                  <a:pt x="537281" y="405343"/>
                  <a:pt x="0" y="21380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 name="Google Shape;111;p4"/>
          <p:cNvSpPr/>
          <p:nvPr/>
        </p:nvSpPr>
        <p:spPr>
          <a:xfrm rot="975612">
            <a:off x="2867378" y="3432912"/>
            <a:ext cx="3506900" cy="1390764"/>
          </a:xfrm>
          <a:custGeom>
            <a:avLst/>
            <a:gdLst/>
            <a:ahLst/>
            <a:cxnLst/>
            <a:rect l="l" t="t" r="r" b="b"/>
            <a:pathLst>
              <a:path w="4675867" h="1854352" extrusionOk="0">
                <a:moveTo>
                  <a:pt x="0" y="0"/>
                </a:moveTo>
                <a:lnTo>
                  <a:pt x="1481347" y="63645"/>
                </a:lnTo>
                <a:lnTo>
                  <a:pt x="4405329" y="934323"/>
                </a:lnTo>
                <a:lnTo>
                  <a:pt x="4675867" y="1655881"/>
                </a:lnTo>
                <a:lnTo>
                  <a:pt x="3995036" y="1854352"/>
                </a:lnTo>
                <a:lnTo>
                  <a:pt x="3830576" y="1817095"/>
                </a:lnTo>
                <a:cubicBezTo>
                  <a:pt x="3700244" y="1790364"/>
                  <a:pt x="3580663" y="1771429"/>
                  <a:pt x="3486994" y="1762360"/>
                </a:cubicBezTo>
                <a:cubicBezTo>
                  <a:pt x="3112323" y="1726080"/>
                  <a:pt x="2720710" y="1714944"/>
                  <a:pt x="2391209" y="1578742"/>
                </a:cubicBezTo>
                <a:cubicBezTo>
                  <a:pt x="1856019" y="1355981"/>
                  <a:pt x="1641464" y="870360"/>
                  <a:pt x="1241383" y="524125"/>
                </a:cubicBezTo>
                <a:cubicBezTo>
                  <a:pt x="913050" y="245262"/>
                  <a:pt x="476186" y="60815"/>
                  <a:pt x="0"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 name="Google Shape;112;p4"/>
          <p:cNvSpPr/>
          <p:nvPr/>
        </p:nvSpPr>
        <p:spPr>
          <a:xfrm rot="-9878667" flipH="1">
            <a:off x="1769148" y="-200635"/>
            <a:ext cx="2331884" cy="2423887"/>
          </a:xfrm>
          <a:custGeom>
            <a:avLst/>
            <a:gdLst/>
            <a:ahLst/>
            <a:cxnLst/>
            <a:rect l="l" t="t" r="r" b="b"/>
            <a:pathLst>
              <a:path w="3106926" h="3229508" extrusionOk="0">
                <a:moveTo>
                  <a:pt x="0" y="2588216"/>
                </a:moveTo>
                <a:lnTo>
                  <a:pt x="2324141" y="3229508"/>
                </a:lnTo>
                <a:lnTo>
                  <a:pt x="2320898" y="3223455"/>
                </a:lnTo>
                <a:cubicBezTo>
                  <a:pt x="2202336" y="2968687"/>
                  <a:pt x="2177882" y="2690079"/>
                  <a:pt x="2254477" y="2421375"/>
                </a:cubicBezTo>
                <a:cubicBezTo>
                  <a:pt x="2254477" y="2421375"/>
                  <a:pt x="2407747" y="1981301"/>
                  <a:pt x="2776709" y="1623063"/>
                </a:cubicBezTo>
                <a:cubicBezTo>
                  <a:pt x="3340563" y="1075356"/>
                  <a:pt x="3073643" y="626679"/>
                  <a:pt x="2776709" y="308883"/>
                </a:cubicBezTo>
                <a:lnTo>
                  <a:pt x="1410103" y="0"/>
                </a:lnTo>
                <a:lnTo>
                  <a:pt x="365636" y="152213"/>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 name="Google Shape;113;p4"/>
          <p:cNvSpPr/>
          <p:nvPr/>
        </p:nvSpPr>
        <p:spPr>
          <a:xfrm rot="10800000" flipH="1">
            <a:off x="761021" y="1"/>
            <a:ext cx="2072357" cy="2147352"/>
          </a:xfrm>
          <a:custGeom>
            <a:avLst/>
            <a:gdLst/>
            <a:ahLst/>
            <a:cxnLst/>
            <a:rect l="l" t="t" r="r" b="b"/>
            <a:pathLst>
              <a:path w="2763143" h="2863136" extrusionOk="0">
                <a:moveTo>
                  <a:pt x="0" y="2863136"/>
                </a:moveTo>
                <a:lnTo>
                  <a:pt x="1746776" y="2863136"/>
                </a:lnTo>
                <a:lnTo>
                  <a:pt x="1747973" y="2848513"/>
                </a:lnTo>
                <a:cubicBezTo>
                  <a:pt x="1785609" y="2555881"/>
                  <a:pt x="1890324" y="2274021"/>
                  <a:pt x="2053490" y="2041408"/>
                </a:cubicBezTo>
                <a:cubicBezTo>
                  <a:pt x="2227641" y="1793398"/>
                  <a:pt x="2711886" y="1487122"/>
                  <a:pt x="2763143" y="328882"/>
                </a:cubicBezTo>
                <a:lnTo>
                  <a:pt x="2372181" y="0"/>
                </a:lnTo>
                <a:lnTo>
                  <a:pt x="26090" y="196757"/>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4" name="Google Shape;114;p4"/>
          <p:cNvSpPr/>
          <p:nvPr/>
        </p:nvSpPr>
        <p:spPr>
          <a:xfrm rot="10800000" flipH="1">
            <a:off x="1" y="1"/>
            <a:ext cx="2504259" cy="2271278"/>
          </a:xfrm>
          <a:custGeom>
            <a:avLst/>
            <a:gdLst/>
            <a:ahLst/>
            <a:cxnLst/>
            <a:rect l="l" t="t" r="r" b="b"/>
            <a:pathLst>
              <a:path w="3339012" h="3028370" extrusionOk="0">
                <a:moveTo>
                  <a:pt x="0" y="3028370"/>
                </a:moveTo>
                <a:lnTo>
                  <a:pt x="1596254" y="3028370"/>
                </a:lnTo>
                <a:lnTo>
                  <a:pt x="1587608" y="2960511"/>
                </a:lnTo>
                <a:cubicBezTo>
                  <a:pt x="1568285" y="2646367"/>
                  <a:pt x="1651396" y="2328941"/>
                  <a:pt x="1833426" y="2059558"/>
                </a:cubicBezTo>
                <a:cubicBezTo>
                  <a:pt x="2222477" y="1499222"/>
                  <a:pt x="2973840" y="1268399"/>
                  <a:pt x="3339012" y="692145"/>
                </a:cubicBezTo>
                <a:lnTo>
                  <a:pt x="3310360" y="0"/>
                </a:lnTo>
                <a:lnTo>
                  <a:pt x="3147032" y="4141"/>
                </a:lnTo>
                <a:lnTo>
                  <a:pt x="0" y="850479"/>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 name="Google Shape;115;p4"/>
          <p:cNvSpPr/>
          <p:nvPr/>
        </p:nvSpPr>
        <p:spPr>
          <a:xfrm rot="10800000" flipH="1">
            <a:off x="1" y="6732"/>
            <a:ext cx="2514049" cy="2400173"/>
          </a:xfrm>
          <a:custGeom>
            <a:avLst/>
            <a:gdLst/>
            <a:ahLst/>
            <a:cxnLst/>
            <a:rect l="l" t="t" r="r" b="b"/>
            <a:pathLst>
              <a:path w="3352065" h="3200231" extrusionOk="0">
                <a:moveTo>
                  <a:pt x="0" y="3200231"/>
                </a:moveTo>
                <a:lnTo>
                  <a:pt x="23843" y="3112758"/>
                </a:lnTo>
                <a:cubicBezTo>
                  <a:pt x="323760" y="2135662"/>
                  <a:pt x="1031743" y="1497409"/>
                  <a:pt x="1977014" y="1264899"/>
                </a:cubicBezTo>
                <a:cubicBezTo>
                  <a:pt x="2243588" y="1201478"/>
                  <a:pt x="2504718" y="1117047"/>
                  <a:pt x="2757982" y="1012427"/>
                </a:cubicBezTo>
                <a:cubicBezTo>
                  <a:pt x="3010133" y="906092"/>
                  <a:pt x="3251141" y="731941"/>
                  <a:pt x="3352065" y="477242"/>
                </a:cubicBezTo>
                <a:lnTo>
                  <a:pt x="3310360" y="0"/>
                </a:lnTo>
                <a:cubicBezTo>
                  <a:pt x="2583831" y="364857"/>
                  <a:pt x="2027636" y="333655"/>
                  <a:pt x="1066146" y="213312"/>
                </a:cubicBezTo>
                <a:cubicBezTo>
                  <a:pt x="585402" y="153139"/>
                  <a:pt x="262095" y="201770"/>
                  <a:pt x="58973" y="265445"/>
                </a:cubicBezTo>
                <a:lnTo>
                  <a:pt x="0" y="287658"/>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 name="Google Shape;116;p4"/>
          <p:cNvSpPr/>
          <p:nvPr/>
        </p:nvSpPr>
        <p:spPr>
          <a:xfrm rot="10256281" flipH="1">
            <a:off x="2206617" y="-47052"/>
            <a:ext cx="2804989" cy="1917981"/>
          </a:xfrm>
          <a:custGeom>
            <a:avLst/>
            <a:gdLst/>
            <a:ahLst/>
            <a:cxnLst/>
            <a:rect l="l" t="t" r="r" b="b"/>
            <a:pathLst>
              <a:path w="3740055" h="2557356" extrusionOk="0">
                <a:moveTo>
                  <a:pt x="1564840" y="2557356"/>
                </a:moveTo>
                <a:lnTo>
                  <a:pt x="3740055" y="2208003"/>
                </a:lnTo>
                <a:lnTo>
                  <a:pt x="1175998" y="0"/>
                </a:lnTo>
                <a:lnTo>
                  <a:pt x="0" y="201837"/>
                </a:lnTo>
                <a:cubicBezTo>
                  <a:pt x="483896" y="382662"/>
                  <a:pt x="758636" y="860827"/>
                  <a:pt x="943919" y="1322758"/>
                </a:cubicBezTo>
                <a:cubicBezTo>
                  <a:pt x="1106039" y="1726947"/>
                  <a:pt x="1237692" y="2159897"/>
                  <a:pt x="1510562" y="2497699"/>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 name="Google Shape;117;p4"/>
          <p:cNvSpPr/>
          <p:nvPr/>
        </p:nvSpPr>
        <p:spPr>
          <a:xfrm>
            <a:off x="200700" y="400931"/>
            <a:ext cx="8742600" cy="4406625"/>
          </a:xfrm>
          <a:prstGeom prst="round2DiagRect">
            <a:avLst>
              <a:gd name="adj1" fmla="val 25364"/>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8" name="Google Shape;118;p4"/>
          <p:cNvSpPr txBox="1">
            <a:spLocks noGrp="1"/>
          </p:cNvSpPr>
          <p:nvPr>
            <p:ph type="title"/>
          </p:nvPr>
        </p:nvSpPr>
        <p:spPr>
          <a:xfrm>
            <a:off x="540300" y="502181"/>
            <a:ext cx="8291925" cy="57262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4000"/>
              <a:buFont typeface="Aldrich"/>
              <a:buNone/>
              <a:defRPr/>
            </a:lvl1pPr>
            <a:lvl2pPr lvl="1"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119" name="Google Shape;119;p4"/>
          <p:cNvSpPr txBox="1">
            <a:spLocks noGrp="1"/>
          </p:cNvSpPr>
          <p:nvPr>
            <p:ph type="body" idx="1"/>
          </p:nvPr>
        </p:nvSpPr>
        <p:spPr>
          <a:xfrm>
            <a:off x="540300" y="2131196"/>
            <a:ext cx="2470950" cy="992025"/>
          </a:xfrm>
          <a:prstGeom prst="rect">
            <a:avLst/>
          </a:prstGeom>
          <a:noFill/>
          <a:ln>
            <a:noFill/>
          </a:ln>
        </p:spPr>
        <p:txBody>
          <a:bodyPr spcFirstLastPara="1" wrap="square" lIns="121900" tIns="121900" rIns="121900" bIns="121900" anchor="t" anchorCtr="0">
            <a:noAutofit/>
          </a:bodyPr>
          <a:lstStyle>
            <a:lvl1pPr marL="342900" lvl="0" indent="-261620" algn="l" rtl="0">
              <a:lnSpc>
                <a:spcPct val="115000"/>
              </a:lnSpc>
              <a:spcBef>
                <a:spcPts val="0"/>
              </a:spcBef>
              <a:spcAft>
                <a:spcPts val="0"/>
              </a:spcAft>
              <a:buSzPts val="1900"/>
              <a:buChar char="●"/>
              <a:defRPr/>
            </a:lvl1pPr>
            <a:lvl2pPr marL="685800" lvl="1" indent="-261620" algn="l" rtl="0">
              <a:lnSpc>
                <a:spcPct val="115000"/>
              </a:lnSpc>
              <a:spcBef>
                <a:spcPts val="1575"/>
              </a:spcBef>
              <a:spcAft>
                <a:spcPts val="0"/>
              </a:spcAft>
              <a:buSzPts val="1900"/>
              <a:buChar char="○"/>
              <a:defRPr/>
            </a:lvl2pPr>
            <a:lvl3pPr marL="1028700" lvl="2" indent="-261620" algn="l" rtl="0">
              <a:lnSpc>
                <a:spcPct val="115000"/>
              </a:lnSpc>
              <a:spcBef>
                <a:spcPts val="1575"/>
              </a:spcBef>
              <a:spcAft>
                <a:spcPts val="0"/>
              </a:spcAft>
              <a:buSzPts val="1900"/>
              <a:buChar char="■"/>
              <a:defRPr/>
            </a:lvl3pPr>
            <a:lvl4pPr marL="1371600" lvl="3" indent="-261620" algn="l" rtl="0">
              <a:lnSpc>
                <a:spcPct val="115000"/>
              </a:lnSpc>
              <a:spcBef>
                <a:spcPts val="1575"/>
              </a:spcBef>
              <a:spcAft>
                <a:spcPts val="0"/>
              </a:spcAft>
              <a:buSzPts val="1900"/>
              <a:buChar char="●"/>
              <a:defRPr/>
            </a:lvl4pPr>
            <a:lvl5pPr marL="1714500" lvl="4" indent="-261620" algn="l" rtl="0">
              <a:lnSpc>
                <a:spcPct val="115000"/>
              </a:lnSpc>
              <a:spcBef>
                <a:spcPts val="1575"/>
              </a:spcBef>
              <a:spcAft>
                <a:spcPts val="0"/>
              </a:spcAft>
              <a:buSzPts val="1900"/>
              <a:buChar char="○"/>
              <a:defRPr/>
            </a:lvl5pPr>
            <a:lvl6pPr marL="2057400" lvl="5" indent="-261620" algn="l" rtl="0">
              <a:lnSpc>
                <a:spcPct val="115000"/>
              </a:lnSpc>
              <a:spcBef>
                <a:spcPts val="1575"/>
              </a:spcBef>
              <a:spcAft>
                <a:spcPts val="0"/>
              </a:spcAft>
              <a:buSzPts val="1900"/>
              <a:buChar char="■"/>
              <a:defRPr/>
            </a:lvl6pPr>
            <a:lvl7pPr marL="2400300" lvl="6" indent="-261620" algn="l" rtl="0">
              <a:lnSpc>
                <a:spcPct val="115000"/>
              </a:lnSpc>
              <a:spcBef>
                <a:spcPts val="1575"/>
              </a:spcBef>
              <a:spcAft>
                <a:spcPts val="0"/>
              </a:spcAft>
              <a:buSzPts val="1900"/>
              <a:buChar char="●"/>
              <a:defRPr/>
            </a:lvl7pPr>
            <a:lvl8pPr marL="2743200" lvl="7" indent="-261620" algn="l" rtl="0">
              <a:lnSpc>
                <a:spcPct val="115000"/>
              </a:lnSpc>
              <a:spcBef>
                <a:spcPts val="1575"/>
              </a:spcBef>
              <a:spcAft>
                <a:spcPts val="0"/>
              </a:spcAft>
              <a:buSzPts val="1900"/>
              <a:buChar char="○"/>
              <a:defRPr/>
            </a:lvl8pPr>
            <a:lvl9pPr marL="3086100" lvl="8" indent="-261620" algn="l" rtl="0">
              <a:lnSpc>
                <a:spcPct val="115000"/>
              </a:lnSpc>
              <a:spcBef>
                <a:spcPts val="1575"/>
              </a:spcBef>
              <a:spcAft>
                <a:spcPts val="2100"/>
              </a:spcAft>
              <a:buSzPts val="1900"/>
              <a:buChar char="■"/>
              <a:defRPr/>
            </a:lvl9pPr>
          </a:lstStyle>
          <a:p>
            <a:endParaRPr/>
          </a:p>
        </p:txBody>
      </p:sp>
      <p:sp>
        <p:nvSpPr>
          <p:cNvPr id="120" name="Google Shape;120;p4"/>
          <p:cNvSpPr txBox="1">
            <a:spLocks noGrp="1"/>
          </p:cNvSpPr>
          <p:nvPr>
            <p:ph type="body" idx="2"/>
          </p:nvPr>
        </p:nvSpPr>
        <p:spPr>
          <a:xfrm>
            <a:off x="3508744" y="2131196"/>
            <a:ext cx="2470950" cy="992025"/>
          </a:xfrm>
          <a:prstGeom prst="rect">
            <a:avLst/>
          </a:prstGeom>
          <a:noFill/>
          <a:ln>
            <a:noFill/>
          </a:ln>
        </p:spPr>
        <p:txBody>
          <a:bodyPr spcFirstLastPara="1" wrap="square" lIns="121900" tIns="121900" rIns="121900" bIns="121900" anchor="t" anchorCtr="0">
            <a:noAutofit/>
          </a:bodyPr>
          <a:lstStyle>
            <a:lvl1pPr marL="342900" lvl="0" indent="-261620" algn="l" rtl="0">
              <a:lnSpc>
                <a:spcPct val="115000"/>
              </a:lnSpc>
              <a:spcBef>
                <a:spcPts val="0"/>
              </a:spcBef>
              <a:spcAft>
                <a:spcPts val="0"/>
              </a:spcAft>
              <a:buSzPts val="1900"/>
              <a:buChar char="●"/>
              <a:defRPr/>
            </a:lvl1pPr>
            <a:lvl2pPr marL="685800" lvl="1" indent="-261620" algn="l" rtl="0">
              <a:lnSpc>
                <a:spcPct val="115000"/>
              </a:lnSpc>
              <a:spcBef>
                <a:spcPts val="1575"/>
              </a:spcBef>
              <a:spcAft>
                <a:spcPts val="0"/>
              </a:spcAft>
              <a:buSzPts val="1900"/>
              <a:buChar char="○"/>
              <a:defRPr/>
            </a:lvl2pPr>
            <a:lvl3pPr marL="1028700" lvl="2" indent="-261620" algn="l" rtl="0">
              <a:lnSpc>
                <a:spcPct val="115000"/>
              </a:lnSpc>
              <a:spcBef>
                <a:spcPts val="1575"/>
              </a:spcBef>
              <a:spcAft>
                <a:spcPts val="0"/>
              </a:spcAft>
              <a:buSzPts val="1900"/>
              <a:buChar char="■"/>
              <a:defRPr/>
            </a:lvl3pPr>
            <a:lvl4pPr marL="1371600" lvl="3" indent="-261620" algn="l" rtl="0">
              <a:lnSpc>
                <a:spcPct val="115000"/>
              </a:lnSpc>
              <a:spcBef>
                <a:spcPts val="1575"/>
              </a:spcBef>
              <a:spcAft>
                <a:spcPts val="0"/>
              </a:spcAft>
              <a:buSzPts val="1900"/>
              <a:buChar char="●"/>
              <a:defRPr/>
            </a:lvl4pPr>
            <a:lvl5pPr marL="1714500" lvl="4" indent="-261620" algn="l" rtl="0">
              <a:lnSpc>
                <a:spcPct val="115000"/>
              </a:lnSpc>
              <a:spcBef>
                <a:spcPts val="1575"/>
              </a:spcBef>
              <a:spcAft>
                <a:spcPts val="0"/>
              </a:spcAft>
              <a:buSzPts val="1900"/>
              <a:buChar char="○"/>
              <a:defRPr/>
            </a:lvl5pPr>
            <a:lvl6pPr marL="2057400" lvl="5" indent="-261620" algn="l" rtl="0">
              <a:lnSpc>
                <a:spcPct val="115000"/>
              </a:lnSpc>
              <a:spcBef>
                <a:spcPts val="1575"/>
              </a:spcBef>
              <a:spcAft>
                <a:spcPts val="0"/>
              </a:spcAft>
              <a:buSzPts val="1900"/>
              <a:buChar char="■"/>
              <a:defRPr/>
            </a:lvl6pPr>
            <a:lvl7pPr marL="2400300" lvl="6" indent="-261620" algn="l" rtl="0">
              <a:lnSpc>
                <a:spcPct val="115000"/>
              </a:lnSpc>
              <a:spcBef>
                <a:spcPts val="1575"/>
              </a:spcBef>
              <a:spcAft>
                <a:spcPts val="0"/>
              </a:spcAft>
              <a:buSzPts val="1900"/>
              <a:buChar char="●"/>
              <a:defRPr/>
            </a:lvl7pPr>
            <a:lvl8pPr marL="2743200" lvl="7" indent="-261620" algn="l" rtl="0">
              <a:lnSpc>
                <a:spcPct val="115000"/>
              </a:lnSpc>
              <a:spcBef>
                <a:spcPts val="1575"/>
              </a:spcBef>
              <a:spcAft>
                <a:spcPts val="0"/>
              </a:spcAft>
              <a:buSzPts val="1900"/>
              <a:buChar char="○"/>
              <a:defRPr/>
            </a:lvl8pPr>
            <a:lvl9pPr marL="3086100" lvl="8" indent="-261620" algn="l" rtl="0">
              <a:lnSpc>
                <a:spcPct val="115000"/>
              </a:lnSpc>
              <a:spcBef>
                <a:spcPts val="1575"/>
              </a:spcBef>
              <a:spcAft>
                <a:spcPts val="2100"/>
              </a:spcAft>
              <a:buSzPts val="1900"/>
              <a:buChar char="■"/>
              <a:defRPr/>
            </a:lvl9pPr>
          </a:lstStyle>
          <a:p>
            <a:endParaRPr/>
          </a:p>
        </p:txBody>
      </p:sp>
      <p:sp>
        <p:nvSpPr>
          <p:cNvPr id="121" name="Google Shape;121;p4"/>
          <p:cNvSpPr txBox="1">
            <a:spLocks noGrp="1"/>
          </p:cNvSpPr>
          <p:nvPr>
            <p:ph type="body" idx="3"/>
          </p:nvPr>
        </p:nvSpPr>
        <p:spPr>
          <a:xfrm>
            <a:off x="540300" y="3661991"/>
            <a:ext cx="2470950" cy="992025"/>
          </a:xfrm>
          <a:prstGeom prst="rect">
            <a:avLst/>
          </a:prstGeom>
          <a:noFill/>
          <a:ln>
            <a:noFill/>
          </a:ln>
        </p:spPr>
        <p:txBody>
          <a:bodyPr spcFirstLastPara="1" wrap="square" lIns="121900" tIns="121900" rIns="121900" bIns="121900" anchor="t" anchorCtr="0">
            <a:noAutofit/>
          </a:bodyPr>
          <a:lstStyle>
            <a:lvl1pPr marL="342900" lvl="0" indent="-261620" algn="l" rtl="0">
              <a:lnSpc>
                <a:spcPct val="115000"/>
              </a:lnSpc>
              <a:spcBef>
                <a:spcPts val="0"/>
              </a:spcBef>
              <a:spcAft>
                <a:spcPts val="0"/>
              </a:spcAft>
              <a:buSzPts val="1900"/>
              <a:buChar char="●"/>
              <a:defRPr/>
            </a:lvl1pPr>
            <a:lvl2pPr marL="685800" lvl="1" indent="-261620" algn="l" rtl="0">
              <a:lnSpc>
                <a:spcPct val="115000"/>
              </a:lnSpc>
              <a:spcBef>
                <a:spcPts val="1575"/>
              </a:spcBef>
              <a:spcAft>
                <a:spcPts val="0"/>
              </a:spcAft>
              <a:buSzPts val="1900"/>
              <a:buChar char="○"/>
              <a:defRPr/>
            </a:lvl2pPr>
            <a:lvl3pPr marL="1028700" lvl="2" indent="-261620" algn="l" rtl="0">
              <a:lnSpc>
                <a:spcPct val="115000"/>
              </a:lnSpc>
              <a:spcBef>
                <a:spcPts val="1575"/>
              </a:spcBef>
              <a:spcAft>
                <a:spcPts val="0"/>
              </a:spcAft>
              <a:buSzPts val="1900"/>
              <a:buChar char="■"/>
              <a:defRPr/>
            </a:lvl3pPr>
            <a:lvl4pPr marL="1371600" lvl="3" indent="-261620" algn="l" rtl="0">
              <a:lnSpc>
                <a:spcPct val="115000"/>
              </a:lnSpc>
              <a:spcBef>
                <a:spcPts val="1575"/>
              </a:spcBef>
              <a:spcAft>
                <a:spcPts val="0"/>
              </a:spcAft>
              <a:buSzPts val="1900"/>
              <a:buChar char="●"/>
              <a:defRPr/>
            </a:lvl4pPr>
            <a:lvl5pPr marL="1714500" lvl="4" indent="-261620" algn="l" rtl="0">
              <a:lnSpc>
                <a:spcPct val="115000"/>
              </a:lnSpc>
              <a:spcBef>
                <a:spcPts val="1575"/>
              </a:spcBef>
              <a:spcAft>
                <a:spcPts val="0"/>
              </a:spcAft>
              <a:buSzPts val="1900"/>
              <a:buChar char="○"/>
              <a:defRPr/>
            </a:lvl5pPr>
            <a:lvl6pPr marL="2057400" lvl="5" indent="-261620" algn="l" rtl="0">
              <a:lnSpc>
                <a:spcPct val="115000"/>
              </a:lnSpc>
              <a:spcBef>
                <a:spcPts val="1575"/>
              </a:spcBef>
              <a:spcAft>
                <a:spcPts val="0"/>
              </a:spcAft>
              <a:buSzPts val="1900"/>
              <a:buChar char="■"/>
              <a:defRPr/>
            </a:lvl6pPr>
            <a:lvl7pPr marL="2400300" lvl="6" indent="-261620" algn="l" rtl="0">
              <a:lnSpc>
                <a:spcPct val="115000"/>
              </a:lnSpc>
              <a:spcBef>
                <a:spcPts val="1575"/>
              </a:spcBef>
              <a:spcAft>
                <a:spcPts val="0"/>
              </a:spcAft>
              <a:buSzPts val="1900"/>
              <a:buChar char="●"/>
              <a:defRPr/>
            </a:lvl7pPr>
            <a:lvl8pPr marL="2743200" lvl="7" indent="-261620" algn="l" rtl="0">
              <a:lnSpc>
                <a:spcPct val="115000"/>
              </a:lnSpc>
              <a:spcBef>
                <a:spcPts val="1575"/>
              </a:spcBef>
              <a:spcAft>
                <a:spcPts val="0"/>
              </a:spcAft>
              <a:buSzPts val="1900"/>
              <a:buChar char="○"/>
              <a:defRPr/>
            </a:lvl8pPr>
            <a:lvl9pPr marL="3086100" lvl="8" indent="-261620" algn="l" rtl="0">
              <a:lnSpc>
                <a:spcPct val="115000"/>
              </a:lnSpc>
              <a:spcBef>
                <a:spcPts val="1575"/>
              </a:spcBef>
              <a:spcAft>
                <a:spcPts val="2100"/>
              </a:spcAft>
              <a:buSzPts val="1900"/>
              <a:buChar char="■"/>
              <a:defRPr/>
            </a:lvl9pPr>
          </a:lstStyle>
          <a:p>
            <a:endParaRPr/>
          </a:p>
        </p:txBody>
      </p:sp>
      <p:sp>
        <p:nvSpPr>
          <p:cNvPr id="122" name="Google Shape;122;p4"/>
          <p:cNvSpPr txBox="1">
            <a:spLocks noGrp="1"/>
          </p:cNvSpPr>
          <p:nvPr>
            <p:ph type="body" idx="4"/>
          </p:nvPr>
        </p:nvSpPr>
        <p:spPr>
          <a:xfrm>
            <a:off x="3508744" y="3661991"/>
            <a:ext cx="2470950" cy="992025"/>
          </a:xfrm>
          <a:prstGeom prst="rect">
            <a:avLst/>
          </a:prstGeom>
          <a:noFill/>
          <a:ln>
            <a:noFill/>
          </a:ln>
        </p:spPr>
        <p:txBody>
          <a:bodyPr spcFirstLastPara="1" wrap="square" lIns="121900" tIns="121900" rIns="121900" bIns="121900" anchor="t" anchorCtr="0">
            <a:noAutofit/>
          </a:bodyPr>
          <a:lstStyle>
            <a:lvl1pPr marL="342900" lvl="0" indent="-261620" algn="l" rtl="0">
              <a:lnSpc>
                <a:spcPct val="115000"/>
              </a:lnSpc>
              <a:spcBef>
                <a:spcPts val="0"/>
              </a:spcBef>
              <a:spcAft>
                <a:spcPts val="0"/>
              </a:spcAft>
              <a:buSzPts val="1900"/>
              <a:buChar char="●"/>
              <a:defRPr/>
            </a:lvl1pPr>
            <a:lvl2pPr marL="685800" lvl="1" indent="-261620" algn="l" rtl="0">
              <a:lnSpc>
                <a:spcPct val="115000"/>
              </a:lnSpc>
              <a:spcBef>
                <a:spcPts val="1575"/>
              </a:spcBef>
              <a:spcAft>
                <a:spcPts val="0"/>
              </a:spcAft>
              <a:buSzPts val="1900"/>
              <a:buChar char="○"/>
              <a:defRPr/>
            </a:lvl2pPr>
            <a:lvl3pPr marL="1028700" lvl="2" indent="-261620" algn="l" rtl="0">
              <a:lnSpc>
                <a:spcPct val="115000"/>
              </a:lnSpc>
              <a:spcBef>
                <a:spcPts val="1575"/>
              </a:spcBef>
              <a:spcAft>
                <a:spcPts val="0"/>
              </a:spcAft>
              <a:buSzPts val="1900"/>
              <a:buChar char="■"/>
              <a:defRPr/>
            </a:lvl3pPr>
            <a:lvl4pPr marL="1371600" lvl="3" indent="-261620" algn="l" rtl="0">
              <a:lnSpc>
                <a:spcPct val="115000"/>
              </a:lnSpc>
              <a:spcBef>
                <a:spcPts val="1575"/>
              </a:spcBef>
              <a:spcAft>
                <a:spcPts val="0"/>
              </a:spcAft>
              <a:buSzPts val="1900"/>
              <a:buChar char="●"/>
              <a:defRPr/>
            </a:lvl4pPr>
            <a:lvl5pPr marL="1714500" lvl="4" indent="-261620" algn="l" rtl="0">
              <a:lnSpc>
                <a:spcPct val="115000"/>
              </a:lnSpc>
              <a:spcBef>
                <a:spcPts val="1575"/>
              </a:spcBef>
              <a:spcAft>
                <a:spcPts val="0"/>
              </a:spcAft>
              <a:buSzPts val="1900"/>
              <a:buChar char="○"/>
              <a:defRPr/>
            </a:lvl5pPr>
            <a:lvl6pPr marL="2057400" lvl="5" indent="-261620" algn="l" rtl="0">
              <a:lnSpc>
                <a:spcPct val="115000"/>
              </a:lnSpc>
              <a:spcBef>
                <a:spcPts val="1575"/>
              </a:spcBef>
              <a:spcAft>
                <a:spcPts val="0"/>
              </a:spcAft>
              <a:buSzPts val="1900"/>
              <a:buChar char="■"/>
              <a:defRPr/>
            </a:lvl6pPr>
            <a:lvl7pPr marL="2400300" lvl="6" indent="-261620" algn="l" rtl="0">
              <a:lnSpc>
                <a:spcPct val="115000"/>
              </a:lnSpc>
              <a:spcBef>
                <a:spcPts val="1575"/>
              </a:spcBef>
              <a:spcAft>
                <a:spcPts val="0"/>
              </a:spcAft>
              <a:buSzPts val="1900"/>
              <a:buChar char="●"/>
              <a:defRPr/>
            </a:lvl7pPr>
            <a:lvl8pPr marL="2743200" lvl="7" indent="-261620" algn="l" rtl="0">
              <a:lnSpc>
                <a:spcPct val="115000"/>
              </a:lnSpc>
              <a:spcBef>
                <a:spcPts val="1575"/>
              </a:spcBef>
              <a:spcAft>
                <a:spcPts val="0"/>
              </a:spcAft>
              <a:buSzPts val="1900"/>
              <a:buChar char="○"/>
              <a:defRPr/>
            </a:lvl8pPr>
            <a:lvl9pPr marL="3086100" lvl="8" indent="-261620" algn="l" rtl="0">
              <a:lnSpc>
                <a:spcPct val="115000"/>
              </a:lnSpc>
              <a:spcBef>
                <a:spcPts val="1575"/>
              </a:spcBef>
              <a:spcAft>
                <a:spcPts val="2100"/>
              </a:spcAft>
              <a:buSzPts val="1900"/>
              <a:buChar char="■"/>
              <a:defRPr/>
            </a:lvl9pPr>
          </a:lstStyle>
          <a:p>
            <a:endParaRPr/>
          </a:p>
        </p:txBody>
      </p:sp>
      <p:sp>
        <p:nvSpPr>
          <p:cNvPr id="123" name="Google Shape;123;p4"/>
          <p:cNvSpPr txBox="1">
            <a:spLocks noGrp="1"/>
          </p:cNvSpPr>
          <p:nvPr>
            <p:ph type="title" idx="5"/>
          </p:nvPr>
        </p:nvSpPr>
        <p:spPr>
          <a:xfrm>
            <a:off x="540300" y="1609369"/>
            <a:ext cx="2470950" cy="52177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3500"/>
              <a:buFont typeface="Aldrich"/>
              <a:buNone/>
              <a:defRPr sz="2625"/>
            </a:lvl1pPr>
            <a:lvl2pPr lvl="1"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124" name="Google Shape;124;p4"/>
          <p:cNvSpPr txBox="1">
            <a:spLocks noGrp="1"/>
          </p:cNvSpPr>
          <p:nvPr>
            <p:ph type="title" idx="6"/>
          </p:nvPr>
        </p:nvSpPr>
        <p:spPr>
          <a:xfrm>
            <a:off x="3508744" y="1609369"/>
            <a:ext cx="2470950" cy="52177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3500"/>
              <a:buFont typeface="Aldrich"/>
              <a:buNone/>
              <a:defRPr sz="2625"/>
            </a:lvl1pPr>
            <a:lvl2pPr lvl="1"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125" name="Google Shape;125;p4"/>
          <p:cNvSpPr txBox="1">
            <a:spLocks noGrp="1"/>
          </p:cNvSpPr>
          <p:nvPr>
            <p:ph type="title" idx="7"/>
          </p:nvPr>
        </p:nvSpPr>
        <p:spPr>
          <a:xfrm>
            <a:off x="540300" y="3140163"/>
            <a:ext cx="2470950" cy="52177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3500"/>
              <a:buFont typeface="Aldrich"/>
              <a:buNone/>
              <a:defRPr sz="2625"/>
            </a:lvl1pPr>
            <a:lvl2pPr lvl="1"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126" name="Google Shape;126;p4"/>
          <p:cNvSpPr txBox="1">
            <a:spLocks noGrp="1"/>
          </p:cNvSpPr>
          <p:nvPr>
            <p:ph type="title" idx="8"/>
          </p:nvPr>
        </p:nvSpPr>
        <p:spPr>
          <a:xfrm>
            <a:off x="3508744" y="3140163"/>
            <a:ext cx="2470950" cy="52177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3500"/>
              <a:buFont typeface="Aldrich"/>
              <a:buNone/>
              <a:defRPr sz="2625"/>
            </a:lvl1pPr>
            <a:lvl2pPr lvl="1"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3500"/>
              <a:buFont typeface="Abril Fatface" panose="02000503000000020003"/>
              <a:buNone/>
              <a:defRPr sz="2625">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127" name="Google Shape;127;p4"/>
          <p:cNvSpPr/>
          <p:nvPr/>
        </p:nvSpPr>
        <p:spPr>
          <a:xfrm>
            <a:off x="6945295" y="4472078"/>
            <a:ext cx="1082492" cy="671423"/>
          </a:xfrm>
          <a:custGeom>
            <a:avLst/>
            <a:gdLst/>
            <a:ahLst/>
            <a:cxnLst/>
            <a:rect l="l" t="t" r="r" b="b"/>
            <a:pathLst>
              <a:path w="1443322" h="895231" extrusionOk="0">
                <a:moveTo>
                  <a:pt x="1013356" y="1"/>
                </a:moveTo>
                <a:cubicBezTo>
                  <a:pt x="1143252" y="-188"/>
                  <a:pt x="1272540" y="25710"/>
                  <a:pt x="1390897" y="80402"/>
                </a:cubicBezTo>
                <a:lnTo>
                  <a:pt x="1443322" y="895231"/>
                </a:lnTo>
                <a:lnTo>
                  <a:pt x="0" y="895231"/>
                </a:lnTo>
                <a:lnTo>
                  <a:pt x="6057" y="857830"/>
                </a:lnTo>
                <a:cubicBezTo>
                  <a:pt x="61735" y="602399"/>
                  <a:pt x="200112" y="365033"/>
                  <a:pt x="406606" y="205792"/>
                </a:cubicBezTo>
                <a:cubicBezTo>
                  <a:pt x="578683" y="73090"/>
                  <a:pt x="796864" y="315"/>
                  <a:pt x="1013356"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 name="Google Shape;128;p4"/>
          <p:cNvSpPr/>
          <p:nvPr/>
        </p:nvSpPr>
        <p:spPr>
          <a:xfrm>
            <a:off x="7221143" y="4712634"/>
            <a:ext cx="773228" cy="430867"/>
          </a:xfrm>
          <a:custGeom>
            <a:avLst/>
            <a:gdLst/>
            <a:ahLst/>
            <a:cxnLst/>
            <a:rect l="l" t="t" r="r" b="b"/>
            <a:pathLst>
              <a:path w="1030970" h="574489" extrusionOk="0">
                <a:moveTo>
                  <a:pt x="678971" y="213"/>
                </a:moveTo>
                <a:cubicBezTo>
                  <a:pt x="769179" y="-2211"/>
                  <a:pt x="858734" y="15940"/>
                  <a:pt x="939198" y="58742"/>
                </a:cubicBezTo>
                <a:lnTo>
                  <a:pt x="1030970" y="574489"/>
                </a:lnTo>
                <a:lnTo>
                  <a:pt x="0" y="574489"/>
                </a:lnTo>
                <a:lnTo>
                  <a:pt x="46443" y="453599"/>
                </a:lnTo>
                <a:cubicBezTo>
                  <a:pt x="98961" y="343986"/>
                  <a:pt x="169582" y="244472"/>
                  <a:pt x="261527" y="164903"/>
                </a:cubicBezTo>
                <a:cubicBezTo>
                  <a:pt x="376458" y="65441"/>
                  <a:pt x="528624" y="4252"/>
                  <a:pt x="678971" y="21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 name="Google Shape;129;p4"/>
          <p:cNvSpPr/>
          <p:nvPr/>
        </p:nvSpPr>
        <p:spPr>
          <a:xfrm>
            <a:off x="7560055" y="4913457"/>
            <a:ext cx="383099" cy="230043"/>
          </a:xfrm>
          <a:custGeom>
            <a:avLst/>
            <a:gdLst/>
            <a:ahLst/>
            <a:cxnLst/>
            <a:rect l="l" t="t" r="r" b="b"/>
            <a:pathLst>
              <a:path w="510799" h="306724" extrusionOk="0">
                <a:moveTo>
                  <a:pt x="388024" y="792"/>
                </a:moveTo>
                <a:cubicBezTo>
                  <a:pt x="419192" y="-2200"/>
                  <a:pt x="449415" y="2914"/>
                  <a:pt x="473858" y="22346"/>
                </a:cubicBezTo>
                <a:lnTo>
                  <a:pt x="510799" y="306724"/>
                </a:lnTo>
                <a:lnTo>
                  <a:pt x="0" y="306724"/>
                </a:lnTo>
                <a:lnTo>
                  <a:pt x="52530" y="223435"/>
                </a:lnTo>
                <a:cubicBezTo>
                  <a:pt x="117523" y="141906"/>
                  <a:pt x="200468" y="74691"/>
                  <a:pt x="296514" y="27869"/>
                </a:cubicBezTo>
                <a:cubicBezTo>
                  <a:pt x="324741" y="14880"/>
                  <a:pt x="356856" y="3784"/>
                  <a:pt x="388024" y="792"/>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 name="Google Shape;130;p4"/>
          <p:cNvSpPr/>
          <p:nvPr/>
        </p:nvSpPr>
        <p:spPr>
          <a:xfrm>
            <a:off x="8558719" y="2535238"/>
            <a:ext cx="585281" cy="1335322"/>
          </a:xfrm>
          <a:custGeom>
            <a:avLst/>
            <a:gdLst/>
            <a:ahLst/>
            <a:cxnLst/>
            <a:rect l="l" t="t" r="r" b="b"/>
            <a:pathLst>
              <a:path w="780375" h="1780429" extrusionOk="0">
                <a:moveTo>
                  <a:pt x="780375" y="0"/>
                </a:moveTo>
                <a:lnTo>
                  <a:pt x="780375" y="1780429"/>
                </a:lnTo>
                <a:lnTo>
                  <a:pt x="233610" y="1606178"/>
                </a:lnTo>
                <a:cubicBezTo>
                  <a:pt x="121292" y="1513129"/>
                  <a:pt x="44667" y="1384037"/>
                  <a:pt x="16788" y="1240852"/>
                </a:cubicBezTo>
                <a:cubicBezTo>
                  <a:pt x="-10438" y="1098219"/>
                  <a:pt x="-4485" y="951251"/>
                  <a:pt x="34174" y="811298"/>
                </a:cubicBezTo>
                <a:cubicBezTo>
                  <a:pt x="92470" y="578275"/>
                  <a:pt x="219823" y="368306"/>
                  <a:pt x="399498" y="208901"/>
                </a:cubicBezTo>
                <a:cubicBezTo>
                  <a:pt x="490094" y="129586"/>
                  <a:pt x="592957" y="67071"/>
                  <a:pt x="703252" y="23272"/>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 name="Google Shape;131;p4"/>
          <p:cNvSpPr/>
          <p:nvPr/>
        </p:nvSpPr>
        <p:spPr>
          <a:xfrm>
            <a:off x="8791280" y="2974359"/>
            <a:ext cx="352720" cy="882690"/>
          </a:xfrm>
          <a:custGeom>
            <a:avLst/>
            <a:gdLst/>
            <a:ahLst/>
            <a:cxnLst/>
            <a:rect l="l" t="t" r="r" b="b"/>
            <a:pathLst>
              <a:path w="470293" h="1176920" extrusionOk="0">
                <a:moveTo>
                  <a:pt x="470293" y="0"/>
                </a:moveTo>
                <a:lnTo>
                  <a:pt x="470293" y="1176920"/>
                </a:lnTo>
                <a:lnTo>
                  <a:pt x="46595" y="1023597"/>
                </a:lnTo>
                <a:cubicBezTo>
                  <a:pt x="18328" y="942595"/>
                  <a:pt x="2720" y="857707"/>
                  <a:pt x="327" y="771940"/>
                </a:cubicBezTo>
                <a:cubicBezTo>
                  <a:pt x="-7664" y="484189"/>
                  <a:pt x="131079" y="226435"/>
                  <a:pt x="348661" y="70462"/>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 name="Google Shape;132;p4"/>
          <p:cNvSpPr/>
          <p:nvPr/>
        </p:nvSpPr>
        <p:spPr>
          <a:xfrm>
            <a:off x="8928433" y="3431339"/>
            <a:ext cx="215567" cy="460178"/>
          </a:xfrm>
          <a:custGeom>
            <a:avLst/>
            <a:gdLst/>
            <a:ahLst/>
            <a:cxnLst/>
            <a:rect l="l" t="t" r="r" b="b"/>
            <a:pathLst>
              <a:path w="287423" h="613570" extrusionOk="0">
                <a:moveTo>
                  <a:pt x="287423" y="0"/>
                </a:moveTo>
                <a:lnTo>
                  <a:pt x="287423" y="613570"/>
                </a:lnTo>
                <a:lnTo>
                  <a:pt x="21421" y="515836"/>
                </a:lnTo>
                <a:cubicBezTo>
                  <a:pt x="-37491" y="369789"/>
                  <a:pt x="31648" y="196328"/>
                  <a:pt x="149058" y="91191"/>
                </a:cubicBezTo>
                <a:cubicBezTo>
                  <a:pt x="178411" y="64907"/>
                  <a:pt x="210155" y="42061"/>
                  <a:pt x="243643" y="2196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 name="Google Shape;133;p4"/>
          <p:cNvSpPr/>
          <p:nvPr/>
        </p:nvSpPr>
        <p:spPr>
          <a:xfrm>
            <a:off x="7898654" y="3733842"/>
            <a:ext cx="1245347" cy="1409658"/>
          </a:xfrm>
          <a:custGeom>
            <a:avLst/>
            <a:gdLst/>
            <a:ahLst/>
            <a:cxnLst/>
            <a:rect l="l" t="t" r="r" b="b"/>
            <a:pathLst>
              <a:path w="1660462" h="1879544" extrusionOk="0">
                <a:moveTo>
                  <a:pt x="1201735" y="1028"/>
                </a:moveTo>
                <a:cubicBezTo>
                  <a:pt x="1332817" y="6884"/>
                  <a:pt x="1462782" y="37744"/>
                  <a:pt x="1583863" y="93259"/>
                </a:cubicBezTo>
                <a:lnTo>
                  <a:pt x="1660462" y="133058"/>
                </a:lnTo>
                <a:lnTo>
                  <a:pt x="1660462" y="1879544"/>
                </a:lnTo>
                <a:lnTo>
                  <a:pt x="26174" y="1879544"/>
                </a:lnTo>
                <a:lnTo>
                  <a:pt x="8292" y="1740113"/>
                </a:lnTo>
                <a:cubicBezTo>
                  <a:pt x="-19553" y="1428965"/>
                  <a:pt x="23364" y="1111173"/>
                  <a:pt x="127378" y="816161"/>
                </a:cubicBezTo>
                <a:cubicBezTo>
                  <a:pt x="185060" y="652317"/>
                  <a:pt x="262380" y="493177"/>
                  <a:pt x="375088" y="360833"/>
                </a:cubicBezTo>
                <a:cubicBezTo>
                  <a:pt x="402763" y="328309"/>
                  <a:pt x="432462" y="297525"/>
                  <a:pt x="463983" y="268703"/>
                </a:cubicBezTo>
                <a:cubicBezTo>
                  <a:pt x="672941" y="77613"/>
                  <a:pt x="939572" y="-10686"/>
                  <a:pt x="1201735" y="1028"/>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 name="Google Shape;134;p4"/>
          <p:cNvSpPr/>
          <p:nvPr/>
        </p:nvSpPr>
        <p:spPr>
          <a:xfrm>
            <a:off x="8257079" y="4252296"/>
            <a:ext cx="886922" cy="891204"/>
          </a:xfrm>
          <a:custGeom>
            <a:avLst/>
            <a:gdLst/>
            <a:ahLst/>
            <a:cxnLst/>
            <a:rect l="l" t="t" r="r" b="b"/>
            <a:pathLst>
              <a:path w="1182562" h="1188272" extrusionOk="0">
                <a:moveTo>
                  <a:pt x="816222" y="67"/>
                </a:moveTo>
                <a:cubicBezTo>
                  <a:pt x="842191" y="-324"/>
                  <a:pt x="868229" y="970"/>
                  <a:pt x="894207" y="4064"/>
                </a:cubicBezTo>
                <a:cubicBezTo>
                  <a:pt x="975414" y="13679"/>
                  <a:pt x="1053041" y="40066"/>
                  <a:pt x="1125093" y="78137"/>
                </a:cubicBezTo>
                <a:lnTo>
                  <a:pt x="1182562" y="114307"/>
                </a:lnTo>
                <a:lnTo>
                  <a:pt x="1182562" y="1188272"/>
                </a:lnTo>
                <a:lnTo>
                  <a:pt x="0" y="1188272"/>
                </a:lnTo>
                <a:lnTo>
                  <a:pt x="712" y="1077643"/>
                </a:lnTo>
                <a:cubicBezTo>
                  <a:pt x="6413" y="973118"/>
                  <a:pt x="18533" y="869207"/>
                  <a:pt x="41237" y="767035"/>
                </a:cubicBezTo>
                <a:cubicBezTo>
                  <a:pt x="86648" y="562689"/>
                  <a:pt x="176854" y="364277"/>
                  <a:pt x="325766" y="217002"/>
                </a:cubicBezTo>
                <a:cubicBezTo>
                  <a:pt x="456064" y="88136"/>
                  <a:pt x="634441" y="2806"/>
                  <a:pt x="816222" y="6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 name="Google Shape;135;p4"/>
          <p:cNvSpPr/>
          <p:nvPr/>
        </p:nvSpPr>
        <p:spPr>
          <a:xfrm>
            <a:off x="8477135" y="4810094"/>
            <a:ext cx="666865" cy="333407"/>
          </a:xfrm>
          <a:custGeom>
            <a:avLst/>
            <a:gdLst/>
            <a:ahLst/>
            <a:cxnLst/>
            <a:rect l="l" t="t" r="r" b="b"/>
            <a:pathLst>
              <a:path w="889153" h="444542" extrusionOk="0">
                <a:moveTo>
                  <a:pt x="541710" y="2075"/>
                </a:moveTo>
                <a:cubicBezTo>
                  <a:pt x="614479" y="9362"/>
                  <a:pt x="684384" y="35953"/>
                  <a:pt x="739918" y="83714"/>
                </a:cubicBezTo>
                <a:cubicBezTo>
                  <a:pt x="813403" y="146922"/>
                  <a:pt x="854325" y="236936"/>
                  <a:pt x="885123" y="330546"/>
                </a:cubicBezTo>
                <a:lnTo>
                  <a:pt x="889153" y="343947"/>
                </a:lnTo>
                <a:lnTo>
                  <a:pt x="889153" y="444542"/>
                </a:lnTo>
                <a:lnTo>
                  <a:pt x="0" y="444542"/>
                </a:lnTo>
                <a:lnTo>
                  <a:pt x="31974" y="348812"/>
                </a:lnTo>
                <a:cubicBezTo>
                  <a:pt x="91906" y="216264"/>
                  <a:pt x="192340" y="95169"/>
                  <a:pt x="326321" y="36261"/>
                </a:cubicBezTo>
                <a:cubicBezTo>
                  <a:pt x="393310" y="6806"/>
                  <a:pt x="468942" y="-5212"/>
                  <a:pt x="541710" y="2075"/>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 name="Google Shape;136;p4"/>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04 Section Title">
  <p:cSld name="CUSTOM_3">
    <p:spTree>
      <p:nvGrpSpPr>
        <p:cNvPr id="1" name="Shape 137"/>
        <p:cNvGrpSpPr/>
        <p:nvPr/>
      </p:nvGrpSpPr>
      <p:grpSpPr>
        <a:xfrm>
          <a:off x="0" y="0"/>
          <a:ext cx="0" cy="0"/>
          <a:chOff x="0" y="0"/>
          <a:chExt cx="0" cy="0"/>
        </a:xfrm>
      </p:grpSpPr>
      <p:sp>
        <p:nvSpPr>
          <p:cNvPr id="138" name="Google Shape;138;p5"/>
          <p:cNvSpPr/>
          <p:nvPr/>
        </p:nvSpPr>
        <p:spPr>
          <a:xfrm rot="921333" flipH="1">
            <a:off x="5257932" y="2739819"/>
            <a:ext cx="2358935" cy="2605277"/>
          </a:xfrm>
          <a:custGeom>
            <a:avLst/>
            <a:gdLst/>
            <a:ahLst/>
            <a:cxnLst/>
            <a:rect l="l" t="t" r="r" b="b"/>
            <a:pathLst>
              <a:path w="3142969" h="3471186" extrusionOk="0">
                <a:moveTo>
                  <a:pt x="2812752" y="308884"/>
                </a:moveTo>
                <a:lnTo>
                  <a:pt x="1446148" y="0"/>
                </a:lnTo>
                <a:lnTo>
                  <a:pt x="401680" y="152213"/>
                </a:lnTo>
                <a:lnTo>
                  <a:pt x="0" y="2828347"/>
                </a:lnTo>
                <a:lnTo>
                  <a:pt x="2329751" y="3471186"/>
                </a:lnTo>
                <a:lnTo>
                  <a:pt x="2506617" y="3469026"/>
                </a:lnTo>
                <a:cubicBezTo>
                  <a:pt x="2265909" y="3155526"/>
                  <a:pt x="2188394" y="2779646"/>
                  <a:pt x="2290521" y="2421375"/>
                </a:cubicBezTo>
                <a:cubicBezTo>
                  <a:pt x="2290521" y="2421375"/>
                  <a:pt x="2443790" y="1981301"/>
                  <a:pt x="2812752" y="1623063"/>
                </a:cubicBezTo>
                <a:cubicBezTo>
                  <a:pt x="3376606" y="1075355"/>
                  <a:pt x="3109687" y="626679"/>
                  <a:pt x="2812752" y="308884"/>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 name="Google Shape;139;p5"/>
          <p:cNvSpPr/>
          <p:nvPr/>
        </p:nvSpPr>
        <p:spPr>
          <a:xfrm rot="-543719" flipH="1">
            <a:off x="3371405" y="3056752"/>
            <a:ext cx="3827355" cy="2114733"/>
          </a:xfrm>
          <a:custGeom>
            <a:avLst/>
            <a:gdLst/>
            <a:ahLst/>
            <a:cxnLst/>
            <a:rect l="l" t="t" r="r" b="b"/>
            <a:pathLst>
              <a:path w="5103236" h="2819697" extrusionOk="0">
                <a:moveTo>
                  <a:pt x="0" y="201838"/>
                </a:moveTo>
                <a:cubicBezTo>
                  <a:pt x="625400" y="382662"/>
                  <a:pt x="980480" y="860827"/>
                  <a:pt x="1219945" y="1322758"/>
                </a:cubicBezTo>
                <a:cubicBezTo>
                  <a:pt x="1459405" y="1784689"/>
                  <a:pt x="1647436" y="2284184"/>
                  <a:pt x="2115251" y="2636284"/>
                </a:cubicBezTo>
                <a:cubicBezTo>
                  <a:pt x="2163493" y="2672616"/>
                  <a:pt x="2214166" y="2706879"/>
                  <a:pt x="2266979" y="2739158"/>
                </a:cubicBezTo>
                <a:lnTo>
                  <a:pt x="2412677" y="2819697"/>
                </a:lnTo>
                <a:lnTo>
                  <a:pt x="5103236" y="2387568"/>
                </a:lnTo>
                <a:lnTo>
                  <a:pt x="1519889" y="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 name="Google Shape;140;p5"/>
          <p:cNvSpPr/>
          <p:nvPr/>
        </p:nvSpPr>
        <p:spPr>
          <a:xfrm rot="-10593467">
            <a:off x="6841669" y="-65005"/>
            <a:ext cx="2348474" cy="1835222"/>
          </a:xfrm>
          <a:custGeom>
            <a:avLst/>
            <a:gdLst/>
            <a:ahLst/>
            <a:cxnLst/>
            <a:rect l="l" t="t" r="r" b="b"/>
            <a:pathLst>
              <a:path w="3133482" h="2448670" extrusionOk="0">
                <a:moveTo>
                  <a:pt x="271878" y="2440281"/>
                </a:moveTo>
                <a:lnTo>
                  <a:pt x="130224" y="2448670"/>
                </a:lnTo>
                <a:lnTo>
                  <a:pt x="0" y="249689"/>
                </a:lnTo>
                <a:lnTo>
                  <a:pt x="17393" y="245477"/>
                </a:lnTo>
                <a:cubicBezTo>
                  <a:pt x="216452" y="203763"/>
                  <a:pt x="488316" y="185989"/>
                  <a:pt x="848695" y="235897"/>
                </a:cubicBezTo>
                <a:cubicBezTo>
                  <a:pt x="1809709" y="368982"/>
                  <a:pt x="2365628" y="403488"/>
                  <a:pt x="3091797" y="0"/>
                </a:cubicBezTo>
                <a:lnTo>
                  <a:pt x="3133482" y="527773"/>
                </a:lnTo>
                <a:cubicBezTo>
                  <a:pt x="3032608" y="809439"/>
                  <a:pt x="2791719" y="1002029"/>
                  <a:pt x="2539693" y="1119622"/>
                </a:cubicBezTo>
                <a:cubicBezTo>
                  <a:pt x="2286554" y="1235320"/>
                  <a:pt x="2025555" y="1328691"/>
                  <a:pt x="1759112" y="1398827"/>
                </a:cubicBezTo>
                <a:cubicBezTo>
                  <a:pt x="1192231" y="1553103"/>
                  <a:pt x="710730" y="1868913"/>
                  <a:pt x="351482" y="2330276"/>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 name="Google Shape;141;p5"/>
          <p:cNvSpPr/>
          <p:nvPr/>
        </p:nvSpPr>
        <p:spPr>
          <a:xfrm flipH="1">
            <a:off x="675279" y="3976477"/>
            <a:ext cx="5900815" cy="1167023"/>
          </a:xfrm>
          <a:custGeom>
            <a:avLst/>
            <a:gdLst/>
            <a:ahLst/>
            <a:cxnLst/>
            <a:rect l="l" t="t" r="r" b="b"/>
            <a:pathLst>
              <a:path w="7867753" h="1556031" extrusionOk="0">
                <a:moveTo>
                  <a:pt x="0" y="0"/>
                </a:moveTo>
                <a:cubicBezTo>
                  <a:pt x="807758" y="60844"/>
                  <a:pt x="1548813" y="245373"/>
                  <a:pt x="2105765" y="524362"/>
                </a:cubicBezTo>
                <a:cubicBezTo>
                  <a:pt x="2742009" y="849102"/>
                  <a:pt x="3101653" y="1296406"/>
                  <a:pt x="3892166" y="1534682"/>
                </a:cubicBezTo>
                <a:lnTo>
                  <a:pt x="3970398" y="1556031"/>
                </a:lnTo>
                <a:lnTo>
                  <a:pt x="7867753" y="1556031"/>
                </a:lnTo>
                <a:lnTo>
                  <a:pt x="7472787" y="934744"/>
                </a:lnTo>
                <a:lnTo>
                  <a:pt x="2512819" y="63675"/>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 name="Google Shape;142;p5"/>
          <p:cNvSpPr/>
          <p:nvPr/>
        </p:nvSpPr>
        <p:spPr>
          <a:xfrm flipH="1">
            <a:off x="628472" y="3363075"/>
            <a:ext cx="6447610" cy="1423142"/>
          </a:xfrm>
          <a:custGeom>
            <a:avLst/>
            <a:gdLst/>
            <a:ahLst/>
            <a:cxnLst/>
            <a:rect l="l" t="t" r="r" b="b"/>
            <a:pathLst>
              <a:path w="1196911" h="478870" extrusionOk="0">
                <a:moveTo>
                  <a:pt x="1196884" y="478857"/>
                </a:moveTo>
                <a:cubicBezTo>
                  <a:pt x="1154355" y="436338"/>
                  <a:pt x="1097081" y="411839"/>
                  <a:pt x="1036959" y="410468"/>
                </a:cubicBezTo>
                <a:cubicBezTo>
                  <a:pt x="987048" y="409134"/>
                  <a:pt x="937518" y="423231"/>
                  <a:pt x="887607" y="423803"/>
                </a:cubicBezTo>
                <a:cubicBezTo>
                  <a:pt x="790642" y="425041"/>
                  <a:pt x="701965" y="375606"/>
                  <a:pt x="629289" y="316361"/>
                </a:cubicBezTo>
                <a:cubicBezTo>
                  <a:pt x="556613" y="257115"/>
                  <a:pt x="494224" y="186726"/>
                  <a:pt x="416691" y="132814"/>
                </a:cubicBezTo>
                <a:cubicBezTo>
                  <a:pt x="299057" y="50613"/>
                  <a:pt x="144466" y="10513"/>
                  <a:pt x="-28" y="42993"/>
                </a:cubicBezTo>
                <a:cubicBezTo>
                  <a:pt x="-28" y="42993"/>
                  <a:pt x="163707" y="-78260"/>
                  <a:pt x="497463" y="86427"/>
                </a:cubicBezTo>
                <a:cubicBezTo>
                  <a:pt x="831219" y="251114"/>
                  <a:pt x="887988" y="146911"/>
                  <a:pt x="1103538" y="195774"/>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 name="Google Shape;143;p5"/>
          <p:cNvSpPr/>
          <p:nvPr/>
        </p:nvSpPr>
        <p:spPr>
          <a:xfrm rot="9029169">
            <a:off x="5480072" y="-296593"/>
            <a:ext cx="1753859" cy="1814240"/>
          </a:xfrm>
          <a:custGeom>
            <a:avLst/>
            <a:gdLst/>
            <a:ahLst/>
            <a:cxnLst/>
            <a:rect l="l" t="t" r="r" b="b"/>
            <a:pathLst>
              <a:path w="2339115" h="2419645" extrusionOk="0">
                <a:moveTo>
                  <a:pt x="1661284" y="2419645"/>
                </a:moveTo>
                <a:lnTo>
                  <a:pt x="0" y="1481961"/>
                </a:lnTo>
                <a:lnTo>
                  <a:pt x="158830" y="152140"/>
                </a:lnTo>
                <a:lnTo>
                  <a:pt x="989547" y="0"/>
                </a:lnTo>
                <a:lnTo>
                  <a:pt x="2076477" y="308735"/>
                </a:lnTo>
                <a:cubicBezTo>
                  <a:pt x="2312644" y="626379"/>
                  <a:pt x="2524939" y="1074841"/>
                  <a:pt x="2076477" y="1622286"/>
                </a:cubicBezTo>
                <a:cubicBezTo>
                  <a:pt x="1801364" y="1957973"/>
                  <a:pt x="1677028" y="2365552"/>
                  <a:pt x="1662561" y="2415189"/>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 name="Google Shape;144;p5"/>
          <p:cNvSpPr/>
          <p:nvPr/>
        </p:nvSpPr>
        <p:spPr>
          <a:xfrm rot="9029169">
            <a:off x="5904097" y="-341611"/>
            <a:ext cx="2056728" cy="1528551"/>
          </a:xfrm>
          <a:custGeom>
            <a:avLst/>
            <a:gdLst/>
            <a:ahLst/>
            <a:cxnLst/>
            <a:rect l="l" t="t" r="r" b="b"/>
            <a:pathLst>
              <a:path w="2743050" h="2038622" extrusionOk="0">
                <a:moveTo>
                  <a:pt x="2035376" y="2038622"/>
                </a:moveTo>
                <a:lnTo>
                  <a:pt x="0" y="889788"/>
                </a:lnTo>
                <a:lnTo>
                  <a:pt x="6782" y="196700"/>
                </a:lnTo>
                <a:lnTo>
                  <a:pt x="2352200" y="0"/>
                </a:lnTo>
                <a:lnTo>
                  <a:pt x="2743050" y="328788"/>
                </a:lnTo>
                <a:cubicBezTo>
                  <a:pt x="2698214" y="1341957"/>
                  <a:pt x="2321965" y="1703029"/>
                  <a:pt x="2111969" y="1943566"/>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 name="Google Shape;145;p5"/>
          <p:cNvSpPr/>
          <p:nvPr/>
        </p:nvSpPr>
        <p:spPr>
          <a:xfrm rot="9029169">
            <a:off x="6074715" y="-189099"/>
            <a:ext cx="2515558" cy="1461872"/>
          </a:xfrm>
          <a:custGeom>
            <a:avLst/>
            <a:gdLst/>
            <a:ahLst/>
            <a:cxnLst/>
            <a:rect l="l" t="t" r="r" b="b"/>
            <a:pathLst>
              <a:path w="3354989" h="1949692" extrusionOk="0">
                <a:moveTo>
                  <a:pt x="1939829" y="1949692"/>
                </a:moveTo>
                <a:lnTo>
                  <a:pt x="0" y="854789"/>
                </a:lnTo>
                <a:lnTo>
                  <a:pt x="3163064" y="4140"/>
                </a:lnTo>
                <a:lnTo>
                  <a:pt x="3326344" y="0"/>
                </a:lnTo>
                <a:lnTo>
                  <a:pt x="3354989" y="691947"/>
                </a:lnTo>
                <a:cubicBezTo>
                  <a:pt x="3035555" y="1196024"/>
                  <a:pt x="2420527" y="1435707"/>
                  <a:pt x="2011203" y="1863026"/>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 name="Google Shape;146;p5"/>
          <p:cNvSpPr/>
          <p:nvPr/>
        </p:nvSpPr>
        <p:spPr>
          <a:xfrm rot="9029169">
            <a:off x="6444644" y="-36630"/>
            <a:ext cx="2682864" cy="1080777"/>
          </a:xfrm>
          <a:custGeom>
            <a:avLst/>
            <a:gdLst/>
            <a:ahLst/>
            <a:cxnLst/>
            <a:rect l="l" t="t" r="r" b="b"/>
            <a:pathLst>
              <a:path w="3578125" h="1441428" extrusionOk="0">
                <a:moveTo>
                  <a:pt x="1704216" y="1441428"/>
                </a:moveTo>
                <a:lnTo>
                  <a:pt x="1731" y="480489"/>
                </a:lnTo>
                <a:lnTo>
                  <a:pt x="0" y="407722"/>
                </a:lnTo>
                <a:cubicBezTo>
                  <a:pt x="0" y="407722"/>
                  <a:pt x="331649" y="92939"/>
                  <a:pt x="1292860" y="213251"/>
                </a:cubicBezTo>
                <a:cubicBezTo>
                  <a:pt x="2254075" y="333559"/>
                  <a:pt x="2810111" y="364753"/>
                  <a:pt x="3536432" y="0"/>
                </a:cubicBezTo>
                <a:lnTo>
                  <a:pt x="3578125" y="477106"/>
                </a:lnTo>
                <a:cubicBezTo>
                  <a:pt x="3477230" y="731731"/>
                  <a:pt x="3236291" y="905832"/>
                  <a:pt x="2984212" y="1012137"/>
                </a:cubicBezTo>
                <a:cubicBezTo>
                  <a:pt x="2731020" y="1116727"/>
                  <a:pt x="2469965" y="1201134"/>
                  <a:pt x="2203468" y="1264537"/>
                </a:cubicBezTo>
                <a:cubicBezTo>
                  <a:pt x="2077467" y="1295529"/>
                  <a:pt x="1955685" y="1333733"/>
                  <a:pt x="1838524" y="137898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 name="Google Shape;147;p5"/>
          <p:cNvSpPr/>
          <p:nvPr/>
        </p:nvSpPr>
        <p:spPr>
          <a:xfrm rot="-10124778">
            <a:off x="3867698" y="-66634"/>
            <a:ext cx="2774698" cy="1802386"/>
          </a:xfrm>
          <a:custGeom>
            <a:avLst/>
            <a:gdLst/>
            <a:ahLst/>
            <a:cxnLst/>
            <a:rect l="l" t="t" r="r" b="b"/>
            <a:pathLst>
              <a:path w="3702514" h="2405076" extrusionOk="0">
                <a:moveTo>
                  <a:pt x="3702514" y="1969061"/>
                </a:moveTo>
                <a:lnTo>
                  <a:pt x="1505842" y="2405076"/>
                </a:lnTo>
                <a:lnTo>
                  <a:pt x="1451469" y="2317412"/>
                </a:lnTo>
                <a:cubicBezTo>
                  <a:pt x="1287944" y="2028340"/>
                  <a:pt x="1176628" y="1706978"/>
                  <a:pt x="1048053" y="1401159"/>
                </a:cubicBezTo>
                <a:cubicBezTo>
                  <a:pt x="842329" y="911849"/>
                  <a:pt x="537280" y="405343"/>
                  <a:pt x="0" y="213801"/>
                </a:cubicBezTo>
                <a:lnTo>
                  <a:pt x="1305735" y="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 name="Google Shape;148;p5"/>
          <p:cNvSpPr/>
          <p:nvPr/>
        </p:nvSpPr>
        <p:spPr>
          <a:xfrm rot="-9824388">
            <a:off x="2196734" y="72992"/>
            <a:ext cx="4312565" cy="1226439"/>
          </a:xfrm>
          <a:custGeom>
            <a:avLst/>
            <a:gdLst/>
            <a:ahLst/>
            <a:cxnLst/>
            <a:rect l="l" t="t" r="r" b="b"/>
            <a:pathLst>
              <a:path w="5750087" h="1635252" extrusionOk="0">
                <a:moveTo>
                  <a:pt x="5750087" y="933333"/>
                </a:moveTo>
                <a:lnTo>
                  <a:pt x="3341563" y="1635252"/>
                </a:lnTo>
                <a:lnTo>
                  <a:pt x="3288508" y="1624250"/>
                </a:lnTo>
                <a:cubicBezTo>
                  <a:pt x="3232373" y="1610840"/>
                  <a:pt x="3177305" y="1595768"/>
                  <a:pt x="3123503" y="1578743"/>
                </a:cubicBezTo>
                <a:cubicBezTo>
                  <a:pt x="2424415" y="1355982"/>
                  <a:pt x="2144153" y="870361"/>
                  <a:pt x="1621549" y="524126"/>
                </a:cubicBezTo>
                <a:cubicBezTo>
                  <a:pt x="1192667" y="245263"/>
                  <a:pt x="622016" y="60816"/>
                  <a:pt x="0" y="0"/>
                </a:cubicBezTo>
                <a:lnTo>
                  <a:pt x="1935002" y="63646"/>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 name="Google Shape;149;p5"/>
          <p:cNvSpPr/>
          <p:nvPr/>
        </p:nvSpPr>
        <p:spPr>
          <a:xfrm flipH="1">
            <a:off x="6550113" y="2701049"/>
            <a:ext cx="2075246" cy="2442452"/>
          </a:xfrm>
          <a:custGeom>
            <a:avLst/>
            <a:gdLst/>
            <a:ahLst/>
            <a:cxnLst/>
            <a:rect l="l" t="t" r="r" b="b"/>
            <a:pathLst>
              <a:path w="2766994" h="3256603" extrusionOk="0">
                <a:moveTo>
                  <a:pt x="2376031" y="0"/>
                </a:moveTo>
                <a:lnTo>
                  <a:pt x="29941" y="196757"/>
                </a:lnTo>
                <a:lnTo>
                  <a:pt x="0" y="3256603"/>
                </a:lnTo>
                <a:lnTo>
                  <a:pt x="1745250" y="3256603"/>
                </a:lnTo>
                <a:lnTo>
                  <a:pt x="1739411" y="3202381"/>
                </a:lnTo>
                <a:cubicBezTo>
                  <a:pt x="1715041" y="2789249"/>
                  <a:pt x="1828908" y="2367067"/>
                  <a:pt x="2057341" y="2041409"/>
                </a:cubicBezTo>
                <a:cubicBezTo>
                  <a:pt x="2231492" y="1793399"/>
                  <a:pt x="2715736" y="1487122"/>
                  <a:pt x="2766994" y="328882"/>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 name="Google Shape;150;p5"/>
          <p:cNvSpPr/>
          <p:nvPr/>
        </p:nvSpPr>
        <p:spPr>
          <a:xfrm flipH="1">
            <a:off x="6822083" y="2577123"/>
            <a:ext cx="2321918" cy="2566377"/>
          </a:xfrm>
          <a:custGeom>
            <a:avLst/>
            <a:gdLst/>
            <a:ahLst/>
            <a:cxnLst/>
            <a:rect l="l" t="t" r="r" b="b"/>
            <a:pathLst>
              <a:path w="3095890" h="3421836" extrusionOk="0">
                <a:moveTo>
                  <a:pt x="3067238" y="0"/>
                </a:moveTo>
                <a:lnTo>
                  <a:pt x="2903910" y="4142"/>
                </a:lnTo>
                <a:lnTo>
                  <a:pt x="0" y="785096"/>
                </a:lnTo>
                <a:lnTo>
                  <a:pt x="0" y="3421836"/>
                </a:lnTo>
                <a:lnTo>
                  <a:pt x="1453801" y="3421836"/>
                </a:lnTo>
                <a:lnTo>
                  <a:pt x="1417067" y="3332624"/>
                </a:lnTo>
                <a:cubicBezTo>
                  <a:pt x="1274502" y="2907995"/>
                  <a:pt x="1335462" y="2436695"/>
                  <a:pt x="1590305" y="2059559"/>
                </a:cubicBezTo>
                <a:cubicBezTo>
                  <a:pt x="1979355" y="1499222"/>
                  <a:pt x="2730719" y="1268399"/>
                  <a:pt x="3095890" y="692145"/>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 name="Google Shape;151;p5"/>
          <p:cNvSpPr/>
          <p:nvPr/>
        </p:nvSpPr>
        <p:spPr>
          <a:xfrm flipH="1">
            <a:off x="6812292" y="2441496"/>
            <a:ext cx="2331708" cy="1938185"/>
          </a:xfrm>
          <a:custGeom>
            <a:avLst/>
            <a:gdLst/>
            <a:ahLst/>
            <a:cxnLst/>
            <a:rect l="l" t="t" r="r" b="b"/>
            <a:pathLst>
              <a:path w="3108944" h="2584247" extrusionOk="0">
                <a:moveTo>
                  <a:pt x="3067240" y="0"/>
                </a:moveTo>
                <a:cubicBezTo>
                  <a:pt x="2340711" y="364858"/>
                  <a:pt x="1784516" y="333656"/>
                  <a:pt x="823025" y="213312"/>
                </a:cubicBezTo>
                <a:cubicBezTo>
                  <a:pt x="522561" y="175704"/>
                  <a:pt x="283594" y="180598"/>
                  <a:pt x="97033" y="205102"/>
                </a:cubicBezTo>
                <a:lnTo>
                  <a:pt x="0" y="220588"/>
                </a:lnTo>
                <a:lnTo>
                  <a:pt x="0" y="2584247"/>
                </a:lnTo>
                <a:lnTo>
                  <a:pt x="8275" y="2567697"/>
                </a:lnTo>
                <a:cubicBezTo>
                  <a:pt x="373325" y="1896591"/>
                  <a:pt x="977677" y="1450907"/>
                  <a:pt x="1733894" y="1264900"/>
                </a:cubicBezTo>
                <a:cubicBezTo>
                  <a:pt x="2000468" y="1201479"/>
                  <a:pt x="2261597" y="1117047"/>
                  <a:pt x="2514862" y="1012427"/>
                </a:cubicBezTo>
                <a:cubicBezTo>
                  <a:pt x="2767013" y="906092"/>
                  <a:pt x="3008021" y="731941"/>
                  <a:pt x="3108944" y="477243"/>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 name="Google Shape;152;p5"/>
          <p:cNvSpPr/>
          <p:nvPr/>
        </p:nvSpPr>
        <p:spPr>
          <a:xfrm flipH="1">
            <a:off x="1046181" y="4305686"/>
            <a:ext cx="1105954" cy="837794"/>
          </a:xfrm>
          <a:custGeom>
            <a:avLst/>
            <a:gdLst/>
            <a:ahLst/>
            <a:cxnLst/>
            <a:rect l="l" t="t" r="r" b="b"/>
            <a:pathLst>
              <a:path w="1474605" h="1117058" extrusionOk="0">
                <a:moveTo>
                  <a:pt x="1034881" y="1"/>
                </a:moveTo>
                <a:cubicBezTo>
                  <a:pt x="818389" y="316"/>
                  <a:pt x="600208" y="73091"/>
                  <a:pt x="428131" y="205793"/>
                </a:cubicBezTo>
                <a:cubicBezTo>
                  <a:pt x="152806" y="418114"/>
                  <a:pt x="-1423" y="769325"/>
                  <a:pt x="9" y="1117058"/>
                </a:cubicBezTo>
                <a:lnTo>
                  <a:pt x="1273124" y="1046897"/>
                </a:lnTo>
                <a:lnTo>
                  <a:pt x="1474605" y="1046897"/>
                </a:lnTo>
                <a:lnTo>
                  <a:pt x="1412422" y="80403"/>
                </a:lnTo>
                <a:cubicBezTo>
                  <a:pt x="1294064" y="25711"/>
                  <a:pt x="1164776" y="-187"/>
                  <a:pt x="1034881"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 name="Google Shape;153;p5"/>
          <p:cNvSpPr/>
          <p:nvPr/>
        </p:nvSpPr>
        <p:spPr>
          <a:xfrm flipH="1">
            <a:off x="1069229" y="4613240"/>
            <a:ext cx="819473" cy="530261"/>
          </a:xfrm>
          <a:custGeom>
            <a:avLst/>
            <a:gdLst/>
            <a:ahLst/>
            <a:cxnLst/>
            <a:rect l="l" t="t" r="r" b="b"/>
            <a:pathLst>
              <a:path w="1092630" h="707014" extrusionOk="0">
                <a:moveTo>
                  <a:pt x="717050" y="213"/>
                </a:moveTo>
                <a:cubicBezTo>
                  <a:pt x="566702" y="4252"/>
                  <a:pt x="414537" y="65441"/>
                  <a:pt x="299605" y="164903"/>
                </a:cubicBezTo>
                <a:cubicBezTo>
                  <a:pt x="161687" y="284257"/>
                  <a:pt x="71750" y="448486"/>
                  <a:pt x="18919" y="624363"/>
                </a:cubicBezTo>
                <a:lnTo>
                  <a:pt x="0" y="707014"/>
                </a:lnTo>
                <a:lnTo>
                  <a:pt x="1092630" y="707014"/>
                </a:lnTo>
                <a:lnTo>
                  <a:pt x="977277" y="58742"/>
                </a:lnTo>
                <a:cubicBezTo>
                  <a:pt x="896813" y="15940"/>
                  <a:pt x="807259" y="-2211"/>
                  <a:pt x="717050" y="21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 name="Google Shape;154;p5"/>
          <p:cNvSpPr/>
          <p:nvPr/>
        </p:nvSpPr>
        <p:spPr>
          <a:xfrm flipH="1">
            <a:off x="1125220" y="4814063"/>
            <a:ext cx="441380" cy="329437"/>
          </a:xfrm>
          <a:custGeom>
            <a:avLst/>
            <a:gdLst/>
            <a:ahLst/>
            <a:cxnLst/>
            <a:rect l="l" t="t" r="r" b="b"/>
            <a:pathLst>
              <a:path w="588507" h="439249" extrusionOk="0">
                <a:moveTo>
                  <a:pt x="448516" y="792"/>
                </a:moveTo>
                <a:cubicBezTo>
                  <a:pt x="417347" y="3784"/>
                  <a:pt x="385233" y="14880"/>
                  <a:pt x="357005" y="27869"/>
                </a:cubicBezTo>
                <a:cubicBezTo>
                  <a:pt x="212937" y="98102"/>
                  <a:pt x="98345" y="214220"/>
                  <a:pt x="29602" y="355702"/>
                </a:cubicBezTo>
                <a:lnTo>
                  <a:pt x="0" y="439249"/>
                </a:lnTo>
                <a:lnTo>
                  <a:pt x="588507" y="439249"/>
                </a:lnTo>
                <a:lnTo>
                  <a:pt x="534350" y="22346"/>
                </a:lnTo>
                <a:cubicBezTo>
                  <a:pt x="509906" y="2914"/>
                  <a:pt x="479684" y="-2200"/>
                  <a:pt x="448516" y="792"/>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 name="Google Shape;155;p5"/>
          <p:cNvSpPr/>
          <p:nvPr/>
        </p:nvSpPr>
        <p:spPr>
          <a:xfrm flipH="1">
            <a:off x="1" y="2455730"/>
            <a:ext cx="522566" cy="1295449"/>
          </a:xfrm>
          <a:custGeom>
            <a:avLst/>
            <a:gdLst/>
            <a:ahLst/>
            <a:cxnLst/>
            <a:rect l="l" t="t" r="r" b="b"/>
            <a:pathLst>
              <a:path w="696755" h="1727265" extrusionOk="0">
                <a:moveTo>
                  <a:pt x="696755" y="0"/>
                </a:moveTo>
                <a:lnTo>
                  <a:pt x="543988" y="76253"/>
                </a:lnTo>
                <a:cubicBezTo>
                  <a:pt x="493160" y="107271"/>
                  <a:pt x="444796" y="142729"/>
                  <a:pt x="399498" y="182386"/>
                </a:cubicBezTo>
                <a:cubicBezTo>
                  <a:pt x="219823" y="341791"/>
                  <a:pt x="92470" y="551760"/>
                  <a:pt x="34174" y="784783"/>
                </a:cubicBezTo>
                <a:cubicBezTo>
                  <a:pt x="-4485" y="924736"/>
                  <a:pt x="-10438" y="1071704"/>
                  <a:pt x="16788" y="1214337"/>
                </a:cubicBezTo>
                <a:cubicBezTo>
                  <a:pt x="44667" y="1357522"/>
                  <a:pt x="121292" y="1486614"/>
                  <a:pt x="233610" y="1579663"/>
                </a:cubicBezTo>
                <a:lnTo>
                  <a:pt x="696755" y="1727265"/>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 name="Google Shape;156;p5"/>
          <p:cNvSpPr/>
          <p:nvPr/>
        </p:nvSpPr>
        <p:spPr>
          <a:xfrm flipH="1">
            <a:off x="1" y="2911297"/>
            <a:ext cx="290005" cy="823664"/>
          </a:xfrm>
          <a:custGeom>
            <a:avLst/>
            <a:gdLst/>
            <a:ahLst/>
            <a:cxnLst/>
            <a:rect l="l" t="t" r="r" b="b"/>
            <a:pathLst>
              <a:path w="386673" h="1098218" extrusionOk="0">
                <a:moveTo>
                  <a:pt x="386673" y="0"/>
                </a:moveTo>
                <a:lnTo>
                  <a:pt x="348661" y="22021"/>
                </a:lnTo>
                <a:cubicBezTo>
                  <a:pt x="131078" y="177993"/>
                  <a:pt x="-7664" y="435748"/>
                  <a:pt x="327" y="723498"/>
                </a:cubicBezTo>
                <a:cubicBezTo>
                  <a:pt x="2720" y="809265"/>
                  <a:pt x="18327" y="894153"/>
                  <a:pt x="46595" y="975155"/>
                </a:cubicBezTo>
                <a:lnTo>
                  <a:pt x="386673" y="1098218"/>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 name="Google Shape;157;p5"/>
          <p:cNvSpPr/>
          <p:nvPr/>
        </p:nvSpPr>
        <p:spPr>
          <a:xfrm flipH="1">
            <a:off x="1" y="3400062"/>
            <a:ext cx="112171" cy="354071"/>
          </a:xfrm>
          <a:custGeom>
            <a:avLst/>
            <a:gdLst/>
            <a:ahLst/>
            <a:cxnLst/>
            <a:rect l="l" t="t" r="r" b="b"/>
            <a:pathLst>
              <a:path w="149561" h="472094" extrusionOk="0">
                <a:moveTo>
                  <a:pt x="149561" y="0"/>
                </a:moveTo>
                <a:lnTo>
                  <a:pt x="149058" y="368"/>
                </a:lnTo>
                <a:cubicBezTo>
                  <a:pt x="31647" y="105505"/>
                  <a:pt x="-37492" y="278966"/>
                  <a:pt x="21421" y="425013"/>
                </a:cubicBezTo>
                <a:lnTo>
                  <a:pt x="149561" y="472094"/>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 name="Google Shape;158;p5"/>
          <p:cNvSpPr/>
          <p:nvPr/>
        </p:nvSpPr>
        <p:spPr>
          <a:xfrm flipH="1">
            <a:off x="1" y="3634449"/>
            <a:ext cx="1182632" cy="1509052"/>
          </a:xfrm>
          <a:custGeom>
            <a:avLst/>
            <a:gdLst/>
            <a:ahLst/>
            <a:cxnLst/>
            <a:rect l="l" t="t" r="r" b="b"/>
            <a:pathLst>
              <a:path w="1576842" h="2012069" extrusionOk="0">
                <a:moveTo>
                  <a:pt x="1201735" y="1028"/>
                </a:moveTo>
                <a:cubicBezTo>
                  <a:pt x="939572" y="-10686"/>
                  <a:pt x="672941" y="77613"/>
                  <a:pt x="463983" y="268703"/>
                </a:cubicBezTo>
                <a:cubicBezTo>
                  <a:pt x="432462" y="297525"/>
                  <a:pt x="402762" y="328309"/>
                  <a:pt x="375087" y="360833"/>
                </a:cubicBezTo>
                <a:cubicBezTo>
                  <a:pt x="262380" y="493177"/>
                  <a:pt x="185059" y="652317"/>
                  <a:pt x="127378" y="816161"/>
                </a:cubicBezTo>
                <a:cubicBezTo>
                  <a:pt x="6028" y="1160341"/>
                  <a:pt x="-32161" y="1535529"/>
                  <a:pt x="28156" y="1894997"/>
                </a:cubicBezTo>
                <a:lnTo>
                  <a:pt x="52591" y="2012069"/>
                </a:lnTo>
                <a:lnTo>
                  <a:pt x="1576842" y="2012069"/>
                </a:lnTo>
                <a:lnTo>
                  <a:pt x="1576842" y="90446"/>
                </a:lnTo>
                <a:lnTo>
                  <a:pt x="1491507" y="56251"/>
                </a:lnTo>
                <a:cubicBezTo>
                  <a:pt x="1397729" y="23877"/>
                  <a:pt x="1300046" y="5420"/>
                  <a:pt x="1201735" y="1028"/>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 name="Google Shape;159;p5"/>
          <p:cNvSpPr/>
          <p:nvPr/>
        </p:nvSpPr>
        <p:spPr>
          <a:xfrm flipH="1">
            <a:off x="1" y="4152903"/>
            <a:ext cx="824846" cy="990598"/>
          </a:xfrm>
          <a:custGeom>
            <a:avLst/>
            <a:gdLst/>
            <a:ahLst/>
            <a:cxnLst/>
            <a:rect l="l" t="t" r="r" b="b"/>
            <a:pathLst>
              <a:path w="1099795" h="1320797" extrusionOk="0">
                <a:moveTo>
                  <a:pt x="817075" y="67"/>
                </a:moveTo>
                <a:cubicBezTo>
                  <a:pt x="635293" y="2806"/>
                  <a:pt x="456916" y="88136"/>
                  <a:pt x="326618" y="217002"/>
                </a:cubicBezTo>
                <a:cubicBezTo>
                  <a:pt x="177706" y="364277"/>
                  <a:pt x="87500" y="562689"/>
                  <a:pt x="42089" y="767035"/>
                </a:cubicBezTo>
                <a:cubicBezTo>
                  <a:pt x="19385" y="869207"/>
                  <a:pt x="7265" y="973118"/>
                  <a:pt x="1563" y="1077643"/>
                </a:cubicBezTo>
                <a:lnTo>
                  <a:pt x="0" y="1320797"/>
                </a:lnTo>
                <a:lnTo>
                  <a:pt x="1099795" y="1320797"/>
                </a:lnTo>
                <a:lnTo>
                  <a:pt x="1099795" y="66999"/>
                </a:lnTo>
                <a:lnTo>
                  <a:pt x="1013935" y="30429"/>
                </a:lnTo>
                <a:cubicBezTo>
                  <a:pt x="975371" y="17872"/>
                  <a:pt x="935663" y="8871"/>
                  <a:pt x="895059" y="4064"/>
                </a:cubicBezTo>
                <a:cubicBezTo>
                  <a:pt x="869082" y="970"/>
                  <a:pt x="843043" y="-324"/>
                  <a:pt x="817075" y="6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 name="Google Shape;160;p5"/>
          <p:cNvSpPr/>
          <p:nvPr/>
        </p:nvSpPr>
        <p:spPr>
          <a:xfrm flipH="1">
            <a:off x="1" y="4710700"/>
            <a:ext cx="618191" cy="432800"/>
          </a:xfrm>
          <a:custGeom>
            <a:avLst/>
            <a:gdLst/>
            <a:ahLst/>
            <a:cxnLst/>
            <a:rect l="l" t="t" r="r" b="b"/>
            <a:pathLst>
              <a:path w="824255" h="577067" extrusionOk="0">
                <a:moveTo>
                  <a:pt x="560432" y="2075"/>
                </a:moveTo>
                <a:cubicBezTo>
                  <a:pt x="487664" y="-5212"/>
                  <a:pt x="412031" y="6806"/>
                  <a:pt x="345042" y="36261"/>
                </a:cubicBezTo>
                <a:cubicBezTo>
                  <a:pt x="211062" y="95169"/>
                  <a:pt x="110628" y="216264"/>
                  <a:pt x="50695" y="348812"/>
                </a:cubicBezTo>
                <a:cubicBezTo>
                  <a:pt x="30557" y="390704"/>
                  <a:pt x="15876" y="434799"/>
                  <a:pt x="6870" y="480023"/>
                </a:cubicBezTo>
                <a:lnTo>
                  <a:pt x="0" y="577067"/>
                </a:lnTo>
                <a:lnTo>
                  <a:pt x="824255" y="577067"/>
                </a:lnTo>
                <a:lnTo>
                  <a:pt x="824255" y="158867"/>
                </a:lnTo>
                <a:lnTo>
                  <a:pt x="822102" y="154998"/>
                </a:lnTo>
                <a:cubicBezTo>
                  <a:pt x="804012" y="128831"/>
                  <a:pt x="783135" y="104783"/>
                  <a:pt x="758640" y="83714"/>
                </a:cubicBezTo>
                <a:cubicBezTo>
                  <a:pt x="703105" y="35953"/>
                  <a:pt x="633201" y="9362"/>
                  <a:pt x="560432" y="2075"/>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 name="Google Shape;161;p5"/>
          <p:cNvSpPr/>
          <p:nvPr/>
        </p:nvSpPr>
        <p:spPr>
          <a:xfrm rot="3609977" flipH="1">
            <a:off x="1771624" y="248867"/>
            <a:ext cx="3620855" cy="1786247"/>
          </a:xfrm>
          <a:custGeom>
            <a:avLst/>
            <a:gdLst/>
            <a:ahLst/>
            <a:cxnLst/>
            <a:rect l="l" t="t" r="r" b="b"/>
            <a:pathLst>
              <a:path w="4827656" h="2381589" extrusionOk="0">
                <a:moveTo>
                  <a:pt x="4827656" y="2349600"/>
                </a:moveTo>
                <a:lnTo>
                  <a:pt x="4070047" y="1024908"/>
                </a:lnTo>
                <a:lnTo>
                  <a:pt x="3962500" y="1014398"/>
                </a:lnTo>
                <a:cubicBezTo>
                  <a:pt x="3605277" y="967287"/>
                  <a:pt x="3166824" y="832739"/>
                  <a:pt x="2530262" y="485718"/>
                </a:cubicBezTo>
                <a:cubicBezTo>
                  <a:pt x="832764" y="-439673"/>
                  <a:pt x="0" y="241658"/>
                  <a:pt x="0" y="241658"/>
                </a:cubicBezTo>
                <a:cubicBezTo>
                  <a:pt x="734903" y="59150"/>
                  <a:pt x="1521160" y="284476"/>
                  <a:pt x="2119452" y="746370"/>
                </a:cubicBezTo>
                <a:cubicBezTo>
                  <a:pt x="2513788" y="1049306"/>
                  <a:pt x="2831101" y="1444827"/>
                  <a:pt x="3200735" y="1777736"/>
                </a:cubicBezTo>
                <a:cubicBezTo>
                  <a:pt x="3570368" y="2110638"/>
                  <a:pt x="4021383" y="2388418"/>
                  <a:pt x="4514552" y="2381462"/>
                </a:cubicBezTo>
                <a:cubicBezTo>
                  <a:pt x="4578014" y="2380658"/>
                  <a:pt x="4641355" y="2375105"/>
                  <a:pt x="4704636" y="2367344"/>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 name="Google Shape;162;p5"/>
          <p:cNvSpPr/>
          <p:nvPr/>
        </p:nvSpPr>
        <p:spPr>
          <a:xfrm>
            <a:off x="355304" y="643500"/>
            <a:ext cx="3399075" cy="3856500"/>
          </a:xfrm>
          <a:prstGeom prst="round2DiagRect">
            <a:avLst>
              <a:gd name="adj1" fmla="val 50000"/>
              <a:gd name="adj2" fmla="val 0"/>
            </a:avLst>
          </a:prstGeom>
          <a:solidFill>
            <a:schemeClr val="accent1"/>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3" name="Google Shape;163;p5"/>
          <p:cNvSpPr/>
          <p:nvPr/>
        </p:nvSpPr>
        <p:spPr>
          <a:xfrm>
            <a:off x="4116357" y="643500"/>
            <a:ext cx="4715775" cy="3856500"/>
          </a:xfrm>
          <a:prstGeom prst="round2DiagRect">
            <a:avLst>
              <a:gd name="adj1" fmla="val 50000"/>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64" name="Google Shape;164;p5"/>
          <p:cNvSpPr txBox="1">
            <a:spLocks noGrp="1"/>
          </p:cNvSpPr>
          <p:nvPr>
            <p:ph type="body" idx="1"/>
          </p:nvPr>
        </p:nvSpPr>
        <p:spPr>
          <a:xfrm>
            <a:off x="4536694" y="2224219"/>
            <a:ext cx="4068900" cy="2008575"/>
          </a:xfrm>
          <a:prstGeom prst="rect">
            <a:avLst/>
          </a:prstGeom>
          <a:noFill/>
          <a:ln>
            <a:noFill/>
          </a:ln>
        </p:spPr>
        <p:txBody>
          <a:bodyPr spcFirstLastPara="1" wrap="square" lIns="121900" tIns="121900" rIns="121900" bIns="121900" anchor="t" anchorCtr="0">
            <a:noAutofit/>
          </a:bodyPr>
          <a:lstStyle>
            <a:lvl1pPr marL="342900" lvl="0" indent="-261620" algn="l" rtl="0">
              <a:lnSpc>
                <a:spcPct val="115000"/>
              </a:lnSpc>
              <a:spcBef>
                <a:spcPts val="0"/>
              </a:spcBef>
              <a:spcAft>
                <a:spcPts val="0"/>
              </a:spcAft>
              <a:buSzPts val="1900"/>
              <a:buChar char="●"/>
              <a:defRPr/>
            </a:lvl1pPr>
            <a:lvl2pPr marL="685800" lvl="1" indent="-261620" algn="l" rtl="0">
              <a:lnSpc>
                <a:spcPct val="115000"/>
              </a:lnSpc>
              <a:spcBef>
                <a:spcPts val="1575"/>
              </a:spcBef>
              <a:spcAft>
                <a:spcPts val="0"/>
              </a:spcAft>
              <a:buSzPts val="1900"/>
              <a:buChar char="○"/>
              <a:defRPr/>
            </a:lvl2pPr>
            <a:lvl3pPr marL="1028700" lvl="2" indent="-261620" algn="l" rtl="0">
              <a:lnSpc>
                <a:spcPct val="115000"/>
              </a:lnSpc>
              <a:spcBef>
                <a:spcPts val="1575"/>
              </a:spcBef>
              <a:spcAft>
                <a:spcPts val="0"/>
              </a:spcAft>
              <a:buSzPts val="1900"/>
              <a:buChar char="■"/>
              <a:defRPr/>
            </a:lvl3pPr>
            <a:lvl4pPr marL="1371600" lvl="3" indent="-261620" algn="l" rtl="0">
              <a:lnSpc>
                <a:spcPct val="115000"/>
              </a:lnSpc>
              <a:spcBef>
                <a:spcPts val="1575"/>
              </a:spcBef>
              <a:spcAft>
                <a:spcPts val="0"/>
              </a:spcAft>
              <a:buSzPts val="1900"/>
              <a:buChar char="●"/>
              <a:defRPr/>
            </a:lvl4pPr>
            <a:lvl5pPr marL="1714500" lvl="4" indent="-261620" algn="l" rtl="0">
              <a:lnSpc>
                <a:spcPct val="115000"/>
              </a:lnSpc>
              <a:spcBef>
                <a:spcPts val="1575"/>
              </a:spcBef>
              <a:spcAft>
                <a:spcPts val="0"/>
              </a:spcAft>
              <a:buSzPts val="1900"/>
              <a:buChar char="○"/>
              <a:defRPr/>
            </a:lvl5pPr>
            <a:lvl6pPr marL="2057400" lvl="5" indent="-261620" algn="l" rtl="0">
              <a:lnSpc>
                <a:spcPct val="115000"/>
              </a:lnSpc>
              <a:spcBef>
                <a:spcPts val="1575"/>
              </a:spcBef>
              <a:spcAft>
                <a:spcPts val="0"/>
              </a:spcAft>
              <a:buSzPts val="1900"/>
              <a:buChar char="■"/>
              <a:defRPr/>
            </a:lvl6pPr>
            <a:lvl7pPr marL="2400300" lvl="6" indent="-261620" algn="l" rtl="0">
              <a:lnSpc>
                <a:spcPct val="115000"/>
              </a:lnSpc>
              <a:spcBef>
                <a:spcPts val="1575"/>
              </a:spcBef>
              <a:spcAft>
                <a:spcPts val="0"/>
              </a:spcAft>
              <a:buSzPts val="1900"/>
              <a:buChar char="●"/>
              <a:defRPr/>
            </a:lvl7pPr>
            <a:lvl8pPr marL="2743200" lvl="7" indent="-261620" algn="l" rtl="0">
              <a:lnSpc>
                <a:spcPct val="115000"/>
              </a:lnSpc>
              <a:spcBef>
                <a:spcPts val="1575"/>
              </a:spcBef>
              <a:spcAft>
                <a:spcPts val="0"/>
              </a:spcAft>
              <a:buSzPts val="1900"/>
              <a:buChar char="○"/>
              <a:defRPr/>
            </a:lvl8pPr>
            <a:lvl9pPr marL="3086100" lvl="8" indent="-261620" algn="l" rtl="0">
              <a:lnSpc>
                <a:spcPct val="115000"/>
              </a:lnSpc>
              <a:spcBef>
                <a:spcPts val="1575"/>
              </a:spcBef>
              <a:spcAft>
                <a:spcPts val="2100"/>
              </a:spcAft>
              <a:buSzPts val="1900"/>
              <a:buChar char="■"/>
              <a:defRPr/>
            </a:lvl9pPr>
          </a:lstStyle>
          <a:p>
            <a:endParaRPr/>
          </a:p>
        </p:txBody>
      </p:sp>
      <p:sp>
        <p:nvSpPr>
          <p:cNvPr id="165" name="Google Shape;165;p5"/>
          <p:cNvSpPr txBox="1">
            <a:spLocks noGrp="1"/>
          </p:cNvSpPr>
          <p:nvPr>
            <p:ph type="title"/>
          </p:nvPr>
        </p:nvSpPr>
        <p:spPr>
          <a:xfrm>
            <a:off x="4536694" y="1187981"/>
            <a:ext cx="4068900" cy="572625"/>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Aldrich"/>
              <a:buNone/>
              <a:defRPr/>
            </a:lvl1pPr>
            <a:lvl2pPr lvl="1"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166" name="Google Shape;166;p5"/>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05 One column">
  <p:cSld name="CUSTOM_5">
    <p:spTree>
      <p:nvGrpSpPr>
        <p:cNvPr id="1" name="Shape 167"/>
        <p:cNvGrpSpPr/>
        <p:nvPr/>
      </p:nvGrpSpPr>
      <p:grpSpPr>
        <a:xfrm>
          <a:off x="0" y="0"/>
          <a:ext cx="0" cy="0"/>
          <a:chOff x="0" y="0"/>
          <a:chExt cx="0" cy="0"/>
        </a:xfrm>
      </p:grpSpPr>
      <p:sp>
        <p:nvSpPr>
          <p:cNvPr id="168" name="Google Shape;168;p6"/>
          <p:cNvSpPr/>
          <p:nvPr/>
        </p:nvSpPr>
        <p:spPr>
          <a:xfrm>
            <a:off x="6173280" y="3168935"/>
            <a:ext cx="2970721" cy="1974566"/>
          </a:xfrm>
          <a:custGeom>
            <a:avLst/>
            <a:gdLst/>
            <a:ahLst/>
            <a:cxnLst/>
            <a:rect l="l" t="t" r="r" b="b"/>
            <a:pathLst>
              <a:path w="3960961" h="2632755" extrusionOk="0">
                <a:moveTo>
                  <a:pt x="2764967" y="68"/>
                </a:moveTo>
                <a:cubicBezTo>
                  <a:pt x="2845464" y="-508"/>
                  <a:pt x="2926150" y="2561"/>
                  <a:pt x="3006859" y="9321"/>
                </a:cubicBezTo>
                <a:cubicBezTo>
                  <a:pt x="3330221" y="38797"/>
                  <a:pt x="3644443" y="134852"/>
                  <a:pt x="3936704" y="290658"/>
                </a:cubicBezTo>
                <a:lnTo>
                  <a:pt x="3960961" y="305102"/>
                </a:lnTo>
                <a:lnTo>
                  <a:pt x="3960961" y="1505326"/>
                </a:lnTo>
                <a:lnTo>
                  <a:pt x="2443241" y="2632755"/>
                </a:lnTo>
                <a:lnTo>
                  <a:pt x="492" y="2632755"/>
                </a:lnTo>
                <a:lnTo>
                  <a:pt x="34" y="2623113"/>
                </a:lnTo>
                <a:cubicBezTo>
                  <a:pt x="-2271" y="2214957"/>
                  <a:pt x="112576" y="1806480"/>
                  <a:pt x="300763" y="1466791"/>
                </a:cubicBezTo>
                <a:cubicBezTo>
                  <a:pt x="523661" y="1080241"/>
                  <a:pt x="817160" y="760353"/>
                  <a:pt x="1158738" y="531750"/>
                </a:cubicBezTo>
                <a:cubicBezTo>
                  <a:pt x="1647215" y="186672"/>
                  <a:pt x="2201483" y="4095"/>
                  <a:pt x="2764967" y="6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 name="Google Shape;169;p6"/>
          <p:cNvSpPr/>
          <p:nvPr/>
        </p:nvSpPr>
        <p:spPr>
          <a:xfrm rot="-9029169" flipH="1">
            <a:off x="1747742" y="-307085"/>
            <a:ext cx="1735349" cy="1676207"/>
          </a:xfrm>
          <a:custGeom>
            <a:avLst/>
            <a:gdLst/>
            <a:ahLst/>
            <a:cxnLst/>
            <a:rect l="l" t="t" r="r" b="b"/>
            <a:pathLst>
              <a:path w="2314427" h="2235551" extrusionOk="0">
                <a:moveTo>
                  <a:pt x="0" y="1275251"/>
                </a:moveTo>
                <a:lnTo>
                  <a:pt x="1701353" y="2235551"/>
                </a:lnTo>
                <a:lnTo>
                  <a:pt x="1734064" y="2155526"/>
                </a:lnTo>
                <a:cubicBezTo>
                  <a:pt x="1801222" y="2000801"/>
                  <a:pt x="1905061" y="1801319"/>
                  <a:pt x="2051789" y="1622286"/>
                </a:cubicBezTo>
                <a:cubicBezTo>
                  <a:pt x="2500250" y="1074841"/>
                  <a:pt x="2287955" y="626379"/>
                  <a:pt x="2051789" y="308735"/>
                </a:cubicBezTo>
                <a:lnTo>
                  <a:pt x="964858" y="0"/>
                </a:lnTo>
                <a:lnTo>
                  <a:pt x="134141"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0" name="Google Shape;170;p6"/>
          <p:cNvSpPr/>
          <p:nvPr/>
        </p:nvSpPr>
        <p:spPr>
          <a:xfrm rot="-9029169" flipH="1">
            <a:off x="1011316" y="-380118"/>
            <a:ext cx="2055119" cy="1416041"/>
          </a:xfrm>
          <a:custGeom>
            <a:avLst/>
            <a:gdLst/>
            <a:ahLst/>
            <a:cxnLst/>
            <a:rect l="l" t="t" r="r" b="b"/>
            <a:pathLst>
              <a:path w="2740904" h="1888568" extrusionOk="0">
                <a:moveTo>
                  <a:pt x="0" y="670355"/>
                </a:moveTo>
                <a:lnTo>
                  <a:pt x="2158296" y="1888568"/>
                </a:lnTo>
                <a:lnTo>
                  <a:pt x="2208549" y="1831550"/>
                </a:lnTo>
                <a:cubicBezTo>
                  <a:pt x="2420554" y="1586558"/>
                  <a:pt x="2702472" y="1197219"/>
                  <a:pt x="2740904" y="328788"/>
                </a:cubicBezTo>
                <a:lnTo>
                  <a:pt x="2350054" y="0"/>
                </a:lnTo>
                <a:lnTo>
                  <a:pt x="4635"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1" name="Google Shape;171;p6"/>
          <p:cNvSpPr/>
          <p:nvPr/>
        </p:nvSpPr>
        <p:spPr>
          <a:xfrm rot="-9029169" flipH="1">
            <a:off x="567122" y="-182905"/>
            <a:ext cx="2317039" cy="1353223"/>
          </a:xfrm>
          <a:custGeom>
            <a:avLst/>
            <a:gdLst/>
            <a:ahLst/>
            <a:cxnLst/>
            <a:rect l="l" t="t" r="r" b="b"/>
            <a:pathLst>
              <a:path w="3090225" h="1804788" extrusionOk="0">
                <a:moveTo>
                  <a:pt x="0" y="783586"/>
                </a:moveTo>
                <a:lnTo>
                  <a:pt x="1809254" y="1804788"/>
                </a:lnTo>
                <a:lnTo>
                  <a:pt x="1932997" y="1690060"/>
                </a:lnTo>
                <a:cubicBezTo>
                  <a:pt x="2325454" y="1361831"/>
                  <a:pt x="2816425" y="1124013"/>
                  <a:pt x="3090225" y="691947"/>
                </a:cubicBezTo>
                <a:lnTo>
                  <a:pt x="3061581" y="0"/>
                </a:lnTo>
                <a:lnTo>
                  <a:pt x="2898300"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2" name="Google Shape;172;p6"/>
          <p:cNvSpPr/>
          <p:nvPr/>
        </p:nvSpPr>
        <p:spPr>
          <a:xfrm rot="-9029169" flipH="1">
            <a:off x="-43555" y="-89440"/>
            <a:ext cx="2573276" cy="1011893"/>
          </a:xfrm>
          <a:custGeom>
            <a:avLst/>
            <a:gdLst/>
            <a:ahLst/>
            <a:cxnLst/>
            <a:rect l="l" t="t" r="r" b="b"/>
            <a:pathLst>
              <a:path w="3431968" h="1349558" extrusionOk="0">
                <a:moveTo>
                  <a:pt x="0" y="341362"/>
                </a:moveTo>
                <a:lnTo>
                  <a:pt x="1786210" y="1349558"/>
                </a:lnTo>
                <a:lnTo>
                  <a:pt x="2057310" y="1264537"/>
                </a:lnTo>
                <a:cubicBezTo>
                  <a:pt x="2323809" y="1201134"/>
                  <a:pt x="2584863" y="1116727"/>
                  <a:pt x="2838056" y="1012137"/>
                </a:cubicBezTo>
                <a:cubicBezTo>
                  <a:pt x="3090135" y="905832"/>
                  <a:pt x="3331073" y="731731"/>
                  <a:pt x="3431968" y="477106"/>
                </a:cubicBezTo>
                <a:lnTo>
                  <a:pt x="3390275" y="0"/>
                </a:lnTo>
                <a:cubicBezTo>
                  <a:pt x="2663954" y="364753"/>
                  <a:pt x="2107918" y="333560"/>
                  <a:pt x="1146703" y="213251"/>
                </a:cubicBezTo>
                <a:cubicBezTo>
                  <a:pt x="666098" y="153095"/>
                  <a:pt x="342883" y="201712"/>
                  <a:pt x="139819" y="265369"/>
                </a:cubicBezTo>
                <a:lnTo>
                  <a:pt x="16723" y="311735"/>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3" name="Google Shape;173;p6"/>
          <p:cNvSpPr/>
          <p:nvPr/>
        </p:nvSpPr>
        <p:spPr>
          <a:xfrm rot="10124778" flipH="1">
            <a:off x="2370203" y="-66109"/>
            <a:ext cx="2630774" cy="1670525"/>
          </a:xfrm>
          <a:custGeom>
            <a:avLst/>
            <a:gdLst/>
            <a:ahLst/>
            <a:cxnLst/>
            <a:rect l="l" t="t" r="r" b="b"/>
            <a:pathLst>
              <a:path w="3510464" h="2229122" extrusionOk="0">
                <a:moveTo>
                  <a:pt x="1405360" y="2229122"/>
                </a:moveTo>
                <a:lnTo>
                  <a:pt x="3510464" y="1811282"/>
                </a:lnTo>
                <a:lnTo>
                  <a:pt x="1305735" y="0"/>
                </a:lnTo>
                <a:lnTo>
                  <a:pt x="0" y="213801"/>
                </a:lnTo>
                <a:cubicBezTo>
                  <a:pt x="537281" y="405343"/>
                  <a:pt x="842329" y="911849"/>
                  <a:pt x="1048053" y="1401159"/>
                </a:cubicBezTo>
                <a:cubicBezTo>
                  <a:pt x="1150913" y="1645814"/>
                  <a:pt x="1242727" y="1900417"/>
                  <a:pt x="1359064" y="214047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4" name="Google Shape;174;p6"/>
          <p:cNvSpPr/>
          <p:nvPr/>
        </p:nvSpPr>
        <p:spPr>
          <a:xfrm rot="9071728" flipH="1">
            <a:off x="2578781" y="129069"/>
            <a:ext cx="3078143" cy="1241260"/>
          </a:xfrm>
          <a:custGeom>
            <a:avLst/>
            <a:gdLst/>
            <a:ahLst/>
            <a:cxnLst/>
            <a:rect l="l" t="t" r="r" b="b"/>
            <a:pathLst>
              <a:path w="4098431" h="1652691" extrusionOk="0">
                <a:moveTo>
                  <a:pt x="2625967" y="1652691"/>
                </a:moveTo>
                <a:lnTo>
                  <a:pt x="4098431" y="843035"/>
                </a:lnTo>
                <a:lnTo>
                  <a:pt x="1481235" y="63646"/>
                </a:lnTo>
                <a:lnTo>
                  <a:pt x="0" y="0"/>
                </a:lnTo>
                <a:cubicBezTo>
                  <a:pt x="476150" y="60816"/>
                  <a:pt x="912981" y="245263"/>
                  <a:pt x="1241288" y="524128"/>
                </a:cubicBezTo>
                <a:cubicBezTo>
                  <a:pt x="1641339" y="870363"/>
                  <a:pt x="1855877" y="1355986"/>
                  <a:pt x="2391027" y="157874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 name="Google Shape;175;p6"/>
          <p:cNvSpPr/>
          <p:nvPr/>
        </p:nvSpPr>
        <p:spPr>
          <a:xfrm rot="9394541" flipH="1">
            <a:off x="1407052" y="398219"/>
            <a:ext cx="6028132" cy="1582907"/>
          </a:xfrm>
          <a:custGeom>
            <a:avLst/>
            <a:gdLst/>
            <a:ahLst/>
            <a:cxnLst/>
            <a:rect l="l" t="t" r="r" b="b"/>
            <a:pathLst>
              <a:path w="8038263" h="2110741" extrusionOk="0">
                <a:moveTo>
                  <a:pt x="5560597" y="2110741"/>
                </a:moveTo>
                <a:lnTo>
                  <a:pt x="8038263" y="1033989"/>
                </a:lnTo>
                <a:lnTo>
                  <a:pt x="7934843" y="1024528"/>
                </a:lnTo>
                <a:cubicBezTo>
                  <a:pt x="6702745" y="940695"/>
                  <a:pt x="6086287" y="1284970"/>
                  <a:pt x="3835045" y="481794"/>
                </a:cubicBezTo>
                <a:cubicBezTo>
                  <a:pt x="1262196" y="-436120"/>
                  <a:pt x="0" y="239706"/>
                  <a:pt x="0" y="239706"/>
                </a:cubicBezTo>
                <a:cubicBezTo>
                  <a:pt x="1113872" y="58673"/>
                  <a:pt x="2305578" y="282178"/>
                  <a:pt x="3212392" y="740341"/>
                </a:cubicBezTo>
                <a:cubicBezTo>
                  <a:pt x="3810076" y="1040830"/>
                  <a:pt x="4291018" y="1433157"/>
                  <a:pt x="4851261" y="1763376"/>
                </a:cubicBezTo>
                <a:cubicBezTo>
                  <a:pt x="5061352" y="1887206"/>
                  <a:pt x="5288789" y="2003346"/>
                  <a:pt x="5530436" y="209978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 name="Google Shape;176;p6"/>
          <p:cNvSpPr/>
          <p:nvPr/>
        </p:nvSpPr>
        <p:spPr>
          <a:xfrm>
            <a:off x="1743684" y="3168935"/>
            <a:ext cx="2939681" cy="1974566"/>
          </a:xfrm>
          <a:custGeom>
            <a:avLst/>
            <a:gdLst/>
            <a:ahLst/>
            <a:cxnLst/>
            <a:rect l="l" t="t" r="r" b="b"/>
            <a:pathLst>
              <a:path w="3919575" h="2632754" extrusionOk="0">
                <a:moveTo>
                  <a:pt x="1200509" y="1061"/>
                </a:moveTo>
                <a:cubicBezTo>
                  <a:pt x="1724745" y="14587"/>
                  <a:pt x="2243453" y="157478"/>
                  <a:pt x="2687036" y="436165"/>
                </a:cubicBezTo>
                <a:cubicBezTo>
                  <a:pt x="3426336" y="900643"/>
                  <a:pt x="3922109" y="1751597"/>
                  <a:pt x="3919566" y="2621325"/>
                </a:cubicBezTo>
                <a:lnTo>
                  <a:pt x="3919091" y="2632754"/>
                </a:lnTo>
                <a:lnTo>
                  <a:pt x="1048079" y="2632754"/>
                </a:lnTo>
                <a:lnTo>
                  <a:pt x="0" y="201244"/>
                </a:lnTo>
                <a:cubicBezTo>
                  <a:pt x="381685" y="58277"/>
                  <a:pt x="792769" y="-9460"/>
                  <a:pt x="1200509" y="1061"/>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 name="Google Shape;177;p6"/>
          <p:cNvSpPr/>
          <p:nvPr/>
        </p:nvSpPr>
        <p:spPr>
          <a:xfrm>
            <a:off x="2027930" y="4080713"/>
            <a:ext cx="2080040" cy="1062787"/>
          </a:xfrm>
          <a:custGeom>
            <a:avLst/>
            <a:gdLst/>
            <a:ahLst/>
            <a:cxnLst/>
            <a:rect l="l" t="t" r="r" b="b"/>
            <a:pathLst>
              <a:path w="2773386" h="1417049" extrusionOk="0">
                <a:moveTo>
                  <a:pt x="732600" y="299"/>
                </a:moveTo>
                <a:cubicBezTo>
                  <a:pt x="1141748" y="5902"/>
                  <a:pt x="1545873" y="90450"/>
                  <a:pt x="1901954" y="287160"/>
                </a:cubicBezTo>
                <a:cubicBezTo>
                  <a:pt x="2329254" y="523211"/>
                  <a:pt x="2667893" y="945617"/>
                  <a:pt x="2773024" y="1414399"/>
                </a:cubicBezTo>
                <a:lnTo>
                  <a:pt x="2773386" y="1417049"/>
                </a:lnTo>
                <a:lnTo>
                  <a:pt x="143931" y="1417049"/>
                </a:lnTo>
                <a:lnTo>
                  <a:pt x="0" y="68302"/>
                </a:lnTo>
                <a:cubicBezTo>
                  <a:pt x="239814" y="21996"/>
                  <a:pt x="487111" y="-3063"/>
                  <a:pt x="732600" y="29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 name="Google Shape;178;p6"/>
          <p:cNvSpPr/>
          <p:nvPr/>
        </p:nvSpPr>
        <p:spPr>
          <a:xfrm>
            <a:off x="2232373" y="4906835"/>
            <a:ext cx="1107350" cy="236665"/>
          </a:xfrm>
          <a:custGeom>
            <a:avLst/>
            <a:gdLst/>
            <a:ahLst/>
            <a:cxnLst/>
            <a:rect l="l" t="t" r="r" b="b"/>
            <a:pathLst>
              <a:path w="1476466" h="315553" extrusionOk="0">
                <a:moveTo>
                  <a:pt x="411749" y="114"/>
                </a:moveTo>
                <a:cubicBezTo>
                  <a:pt x="765813" y="-3767"/>
                  <a:pt x="1112686" y="91411"/>
                  <a:pt x="1413668" y="272774"/>
                </a:cubicBezTo>
                <a:lnTo>
                  <a:pt x="1476466" y="315553"/>
                </a:lnTo>
                <a:lnTo>
                  <a:pt x="0" y="315553"/>
                </a:lnTo>
                <a:lnTo>
                  <a:pt x="198757" y="14432"/>
                </a:lnTo>
                <a:cubicBezTo>
                  <a:pt x="269835" y="5629"/>
                  <a:pt x="340936" y="890"/>
                  <a:pt x="411749" y="11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 name="Google Shape;179;p6"/>
          <p:cNvSpPr/>
          <p:nvPr/>
        </p:nvSpPr>
        <p:spPr>
          <a:xfrm>
            <a:off x="1" y="2918268"/>
            <a:ext cx="2694906" cy="2225232"/>
          </a:xfrm>
          <a:custGeom>
            <a:avLst/>
            <a:gdLst/>
            <a:ahLst/>
            <a:cxnLst/>
            <a:rect l="l" t="t" r="r" b="b"/>
            <a:pathLst>
              <a:path w="3593208" h="2966976" extrusionOk="0">
                <a:moveTo>
                  <a:pt x="686708" y="408"/>
                </a:moveTo>
                <a:cubicBezTo>
                  <a:pt x="1164453" y="-6511"/>
                  <a:pt x="1644379" y="74673"/>
                  <a:pt x="2095423" y="233699"/>
                </a:cubicBezTo>
                <a:cubicBezTo>
                  <a:pt x="2396403" y="339532"/>
                  <a:pt x="2687999" y="481387"/>
                  <a:pt x="2930810" y="688170"/>
                </a:cubicBezTo>
                <a:cubicBezTo>
                  <a:pt x="2990705" y="739134"/>
                  <a:pt x="3047374" y="793774"/>
                  <a:pt x="3100438" y="851830"/>
                </a:cubicBezTo>
                <a:cubicBezTo>
                  <a:pt x="3626156" y="1426805"/>
                  <a:pt x="3727631" y="2239792"/>
                  <a:pt x="3422071" y="2906066"/>
                </a:cubicBezTo>
                <a:lnTo>
                  <a:pt x="3390417" y="2966976"/>
                </a:lnTo>
                <a:lnTo>
                  <a:pt x="0" y="2966976"/>
                </a:lnTo>
                <a:lnTo>
                  <a:pt x="0" y="75964"/>
                </a:lnTo>
                <a:lnTo>
                  <a:pt x="116450" y="51658"/>
                </a:lnTo>
                <a:cubicBezTo>
                  <a:pt x="304861" y="20040"/>
                  <a:pt x="495610" y="3176"/>
                  <a:pt x="686708" y="40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 name="Google Shape;180;p6"/>
          <p:cNvSpPr/>
          <p:nvPr/>
        </p:nvSpPr>
        <p:spPr>
          <a:xfrm>
            <a:off x="2" y="3572246"/>
            <a:ext cx="1743712" cy="1571254"/>
          </a:xfrm>
          <a:custGeom>
            <a:avLst/>
            <a:gdLst/>
            <a:ahLst/>
            <a:cxnLst/>
            <a:rect l="l" t="t" r="r" b="b"/>
            <a:pathLst>
              <a:path w="2324949" h="2095005" extrusionOk="0">
                <a:moveTo>
                  <a:pt x="59616" y="0"/>
                </a:moveTo>
                <a:cubicBezTo>
                  <a:pt x="348081" y="899"/>
                  <a:pt x="636229" y="19687"/>
                  <a:pt x="917410" y="82170"/>
                </a:cubicBezTo>
                <a:cubicBezTo>
                  <a:pt x="1292324" y="165485"/>
                  <a:pt x="1657098" y="331734"/>
                  <a:pt x="1926928" y="604567"/>
                </a:cubicBezTo>
                <a:cubicBezTo>
                  <a:pt x="2196759" y="877400"/>
                  <a:pt x="2362633" y="1265821"/>
                  <a:pt x="2317603" y="1647110"/>
                </a:cubicBezTo>
                <a:cubicBezTo>
                  <a:pt x="2299964" y="1796098"/>
                  <a:pt x="2251551" y="1938612"/>
                  <a:pt x="2181653" y="2070854"/>
                </a:cubicBezTo>
                <a:lnTo>
                  <a:pt x="2166440" y="2095005"/>
                </a:lnTo>
                <a:lnTo>
                  <a:pt x="0" y="2095005"/>
                </a:lnTo>
                <a:lnTo>
                  <a:pt x="0" y="851"/>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 name="Google Shape;181;p6"/>
          <p:cNvSpPr/>
          <p:nvPr/>
        </p:nvSpPr>
        <p:spPr>
          <a:xfrm>
            <a:off x="2" y="3955049"/>
            <a:ext cx="720356" cy="1188452"/>
          </a:xfrm>
          <a:custGeom>
            <a:avLst/>
            <a:gdLst/>
            <a:ahLst/>
            <a:cxnLst/>
            <a:rect l="l" t="t" r="r" b="b"/>
            <a:pathLst>
              <a:path w="960475" h="1584602" extrusionOk="0">
                <a:moveTo>
                  <a:pt x="0" y="0"/>
                </a:moveTo>
                <a:lnTo>
                  <a:pt x="79970" y="10769"/>
                </a:lnTo>
                <a:cubicBezTo>
                  <a:pt x="162941" y="27286"/>
                  <a:pt x="243843" y="54193"/>
                  <a:pt x="320701" y="91101"/>
                </a:cubicBezTo>
                <a:cubicBezTo>
                  <a:pt x="565761" y="201062"/>
                  <a:pt x="785306" y="385324"/>
                  <a:pt x="893762" y="631137"/>
                </a:cubicBezTo>
                <a:cubicBezTo>
                  <a:pt x="1002218" y="876950"/>
                  <a:pt x="981955" y="1186184"/>
                  <a:pt x="807070" y="1389961"/>
                </a:cubicBezTo>
                <a:cubicBezTo>
                  <a:pt x="748948" y="1457513"/>
                  <a:pt x="678583" y="1510023"/>
                  <a:pt x="601297" y="1552698"/>
                </a:cubicBezTo>
                <a:lnTo>
                  <a:pt x="537314" y="1584602"/>
                </a:lnTo>
                <a:lnTo>
                  <a:pt x="0" y="1584602"/>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 name="Google Shape;182;p6"/>
          <p:cNvSpPr/>
          <p:nvPr/>
        </p:nvSpPr>
        <p:spPr>
          <a:xfrm>
            <a:off x="200700" y="693263"/>
            <a:ext cx="8742600" cy="3942900"/>
          </a:xfrm>
          <a:prstGeom prst="round2DiagRect">
            <a:avLst>
              <a:gd name="adj1" fmla="val 50000"/>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83" name="Google Shape;183;p6"/>
          <p:cNvSpPr/>
          <p:nvPr/>
        </p:nvSpPr>
        <p:spPr>
          <a:xfrm>
            <a:off x="7223723" y="3806274"/>
            <a:ext cx="1920278" cy="1337227"/>
          </a:xfrm>
          <a:custGeom>
            <a:avLst/>
            <a:gdLst/>
            <a:ahLst/>
            <a:cxnLst/>
            <a:rect l="l" t="t" r="r" b="b"/>
            <a:pathLst>
              <a:path w="2560370" h="1782969" extrusionOk="0">
                <a:moveTo>
                  <a:pt x="2276956" y="46"/>
                </a:moveTo>
                <a:cubicBezTo>
                  <a:pt x="2343261" y="-347"/>
                  <a:pt x="2409720" y="1752"/>
                  <a:pt x="2476198" y="6375"/>
                </a:cubicBezTo>
                <a:lnTo>
                  <a:pt x="2560370" y="16393"/>
                </a:lnTo>
                <a:lnTo>
                  <a:pt x="2560370" y="1462472"/>
                </a:lnTo>
                <a:lnTo>
                  <a:pt x="2040804" y="1782969"/>
                </a:lnTo>
                <a:lnTo>
                  <a:pt x="0" y="1782969"/>
                </a:lnTo>
                <a:lnTo>
                  <a:pt x="4521" y="1674648"/>
                </a:lnTo>
                <a:cubicBezTo>
                  <a:pt x="25894" y="1436130"/>
                  <a:pt x="114374" y="1202413"/>
                  <a:pt x="247237" y="1003263"/>
                </a:cubicBezTo>
                <a:cubicBezTo>
                  <a:pt x="430834" y="738869"/>
                  <a:pt x="672584" y="520070"/>
                  <a:pt x="953936" y="363709"/>
                </a:cubicBezTo>
                <a:cubicBezTo>
                  <a:pt x="1356285" y="127681"/>
                  <a:pt x="1812826" y="2802"/>
                  <a:pt x="2276956" y="46"/>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 name="Google Shape;184;p6"/>
          <p:cNvSpPr/>
          <p:nvPr/>
        </p:nvSpPr>
        <p:spPr>
          <a:xfrm>
            <a:off x="7236726" y="4257480"/>
            <a:ext cx="1907274" cy="886020"/>
          </a:xfrm>
          <a:custGeom>
            <a:avLst/>
            <a:gdLst/>
            <a:ahLst/>
            <a:cxnLst/>
            <a:rect l="l" t="t" r="r" b="b"/>
            <a:pathLst>
              <a:path w="2543032" h="1181360" extrusionOk="0">
                <a:moveTo>
                  <a:pt x="1732407" y="2127"/>
                </a:moveTo>
                <a:cubicBezTo>
                  <a:pt x="1950336" y="-8251"/>
                  <a:pt x="2166780" y="19464"/>
                  <a:pt x="2372438" y="82416"/>
                </a:cubicBezTo>
                <a:lnTo>
                  <a:pt x="2543032" y="145500"/>
                </a:lnTo>
                <a:lnTo>
                  <a:pt x="2543032" y="1181360"/>
                </a:lnTo>
                <a:lnTo>
                  <a:pt x="0" y="1181360"/>
                </a:lnTo>
                <a:lnTo>
                  <a:pt x="78655" y="1048545"/>
                </a:lnTo>
                <a:cubicBezTo>
                  <a:pt x="397140" y="584130"/>
                  <a:pt x="1015126" y="112602"/>
                  <a:pt x="1514328" y="25307"/>
                </a:cubicBezTo>
                <a:cubicBezTo>
                  <a:pt x="1586956" y="13278"/>
                  <a:pt x="1659764" y="5586"/>
                  <a:pt x="1732407" y="2127"/>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 name="Google Shape;185;p6"/>
          <p:cNvSpPr/>
          <p:nvPr/>
        </p:nvSpPr>
        <p:spPr>
          <a:xfrm>
            <a:off x="7396971" y="4750506"/>
            <a:ext cx="1649024" cy="392994"/>
          </a:xfrm>
          <a:custGeom>
            <a:avLst/>
            <a:gdLst/>
            <a:ahLst/>
            <a:cxnLst/>
            <a:rect l="l" t="t" r="r" b="b"/>
            <a:pathLst>
              <a:path w="2198698" h="523992" extrusionOk="0">
                <a:moveTo>
                  <a:pt x="835650" y="1784"/>
                </a:moveTo>
                <a:cubicBezTo>
                  <a:pt x="881683" y="-809"/>
                  <a:pt x="926812" y="-519"/>
                  <a:pt x="970388" y="2279"/>
                </a:cubicBezTo>
                <a:cubicBezTo>
                  <a:pt x="1275416" y="21863"/>
                  <a:pt x="1775323" y="225284"/>
                  <a:pt x="2156012" y="491586"/>
                </a:cubicBezTo>
                <a:lnTo>
                  <a:pt x="2198698" y="523992"/>
                </a:lnTo>
                <a:lnTo>
                  <a:pt x="0" y="523992"/>
                </a:lnTo>
                <a:lnTo>
                  <a:pt x="1367" y="521197"/>
                </a:lnTo>
                <a:cubicBezTo>
                  <a:pt x="198995" y="157323"/>
                  <a:pt x="536432" y="18639"/>
                  <a:pt x="835650" y="178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 name="Google Shape;186;p6"/>
          <p:cNvSpPr txBox="1">
            <a:spLocks noGrp="1"/>
          </p:cNvSpPr>
          <p:nvPr>
            <p:ph type="title"/>
          </p:nvPr>
        </p:nvSpPr>
        <p:spPr>
          <a:xfrm>
            <a:off x="997500" y="1016531"/>
            <a:ext cx="7126650" cy="57262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4000"/>
              <a:buFont typeface="Aldrich"/>
              <a:buNone/>
              <a:defRPr/>
            </a:lvl1pPr>
            <a:lvl2pPr lvl="1"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187" name="Google Shape;187;p6"/>
          <p:cNvSpPr txBox="1">
            <a:spLocks noGrp="1"/>
          </p:cNvSpPr>
          <p:nvPr>
            <p:ph type="body" idx="1"/>
          </p:nvPr>
        </p:nvSpPr>
        <p:spPr>
          <a:xfrm>
            <a:off x="1045819" y="1827338"/>
            <a:ext cx="7126650" cy="2503800"/>
          </a:xfrm>
          <a:prstGeom prst="rect">
            <a:avLst/>
          </a:prstGeom>
          <a:noFill/>
          <a:ln>
            <a:noFill/>
          </a:ln>
        </p:spPr>
        <p:txBody>
          <a:bodyPr spcFirstLastPara="1" wrap="square" lIns="121900" tIns="121900" rIns="121900" bIns="121900" anchor="t" anchorCtr="0">
            <a:noAutofit/>
          </a:bodyPr>
          <a:lstStyle>
            <a:lvl1pPr marL="342900" lvl="0" indent="-261620" algn="ctr" rtl="0">
              <a:lnSpc>
                <a:spcPct val="115000"/>
              </a:lnSpc>
              <a:spcBef>
                <a:spcPts val="0"/>
              </a:spcBef>
              <a:spcAft>
                <a:spcPts val="0"/>
              </a:spcAft>
              <a:buSzPts val="1900"/>
              <a:buChar char="●"/>
              <a:defRPr/>
            </a:lvl1pPr>
            <a:lvl2pPr marL="685800" lvl="1" indent="-261620" algn="ctr" rtl="0">
              <a:lnSpc>
                <a:spcPct val="115000"/>
              </a:lnSpc>
              <a:spcBef>
                <a:spcPts val="1575"/>
              </a:spcBef>
              <a:spcAft>
                <a:spcPts val="0"/>
              </a:spcAft>
              <a:buSzPts val="1900"/>
              <a:buChar char="○"/>
              <a:defRPr/>
            </a:lvl2pPr>
            <a:lvl3pPr marL="1028700" lvl="2" indent="-261620" algn="ctr" rtl="0">
              <a:lnSpc>
                <a:spcPct val="115000"/>
              </a:lnSpc>
              <a:spcBef>
                <a:spcPts val="1575"/>
              </a:spcBef>
              <a:spcAft>
                <a:spcPts val="0"/>
              </a:spcAft>
              <a:buSzPts val="1900"/>
              <a:buChar char="■"/>
              <a:defRPr/>
            </a:lvl3pPr>
            <a:lvl4pPr marL="1371600" lvl="3" indent="-261620" algn="ctr" rtl="0">
              <a:lnSpc>
                <a:spcPct val="115000"/>
              </a:lnSpc>
              <a:spcBef>
                <a:spcPts val="1575"/>
              </a:spcBef>
              <a:spcAft>
                <a:spcPts val="0"/>
              </a:spcAft>
              <a:buSzPts val="1900"/>
              <a:buChar char="●"/>
              <a:defRPr/>
            </a:lvl4pPr>
            <a:lvl5pPr marL="1714500" lvl="4" indent="-261620" algn="ctr" rtl="0">
              <a:lnSpc>
                <a:spcPct val="115000"/>
              </a:lnSpc>
              <a:spcBef>
                <a:spcPts val="1575"/>
              </a:spcBef>
              <a:spcAft>
                <a:spcPts val="0"/>
              </a:spcAft>
              <a:buSzPts val="1900"/>
              <a:buChar char="○"/>
              <a:defRPr/>
            </a:lvl5pPr>
            <a:lvl6pPr marL="2057400" lvl="5" indent="-261620" algn="ctr" rtl="0">
              <a:lnSpc>
                <a:spcPct val="115000"/>
              </a:lnSpc>
              <a:spcBef>
                <a:spcPts val="1575"/>
              </a:spcBef>
              <a:spcAft>
                <a:spcPts val="0"/>
              </a:spcAft>
              <a:buSzPts val="1900"/>
              <a:buChar char="■"/>
              <a:defRPr/>
            </a:lvl6pPr>
            <a:lvl7pPr marL="2400300" lvl="6" indent="-261620" algn="ctr" rtl="0">
              <a:lnSpc>
                <a:spcPct val="115000"/>
              </a:lnSpc>
              <a:spcBef>
                <a:spcPts val="1575"/>
              </a:spcBef>
              <a:spcAft>
                <a:spcPts val="0"/>
              </a:spcAft>
              <a:buSzPts val="1900"/>
              <a:buChar char="●"/>
              <a:defRPr/>
            </a:lvl7pPr>
            <a:lvl8pPr marL="2743200" lvl="7" indent="-261620" algn="ctr" rtl="0">
              <a:lnSpc>
                <a:spcPct val="115000"/>
              </a:lnSpc>
              <a:spcBef>
                <a:spcPts val="1575"/>
              </a:spcBef>
              <a:spcAft>
                <a:spcPts val="0"/>
              </a:spcAft>
              <a:buSzPts val="1900"/>
              <a:buChar char="○"/>
              <a:defRPr/>
            </a:lvl8pPr>
            <a:lvl9pPr marL="3086100" lvl="8" indent="-261620" algn="ctr" rtl="0">
              <a:lnSpc>
                <a:spcPct val="115000"/>
              </a:lnSpc>
              <a:spcBef>
                <a:spcPts val="1575"/>
              </a:spcBef>
              <a:spcAft>
                <a:spcPts val="2100"/>
              </a:spcAft>
              <a:buSzPts val="1900"/>
              <a:buChar char="■"/>
              <a:defRPr/>
            </a:lvl9pPr>
          </a:lstStyle>
          <a:p>
            <a:endParaRPr/>
          </a:p>
        </p:txBody>
      </p:sp>
      <p:sp>
        <p:nvSpPr>
          <p:cNvPr id="188" name="Google Shape;188;p6"/>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06 Two columns">
  <p:cSld name="CUSTOM_4">
    <p:spTree>
      <p:nvGrpSpPr>
        <p:cNvPr id="1" name="Shape 189"/>
        <p:cNvGrpSpPr/>
        <p:nvPr/>
      </p:nvGrpSpPr>
      <p:grpSpPr>
        <a:xfrm>
          <a:off x="0" y="0"/>
          <a:ext cx="0" cy="0"/>
          <a:chOff x="0" y="0"/>
          <a:chExt cx="0" cy="0"/>
        </a:xfrm>
      </p:grpSpPr>
      <p:sp>
        <p:nvSpPr>
          <p:cNvPr id="190" name="Google Shape;190;p7"/>
          <p:cNvSpPr/>
          <p:nvPr/>
        </p:nvSpPr>
        <p:spPr>
          <a:xfrm>
            <a:off x="6173280" y="3168935"/>
            <a:ext cx="2970721" cy="1974566"/>
          </a:xfrm>
          <a:custGeom>
            <a:avLst/>
            <a:gdLst/>
            <a:ahLst/>
            <a:cxnLst/>
            <a:rect l="l" t="t" r="r" b="b"/>
            <a:pathLst>
              <a:path w="3960961" h="2632755" extrusionOk="0">
                <a:moveTo>
                  <a:pt x="2764967" y="68"/>
                </a:moveTo>
                <a:cubicBezTo>
                  <a:pt x="2845464" y="-508"/>
                  <a:pt x="2926150" y="2561"/>
                  <a:pt x="3006859" y="9321"/>
                </a:cubicBezTo>
                <a:cubicBezTo>
                  <a:pt x="3330221" y="38797"/>
                  <a:pt x="3644443" y="134852"/>
                  <a:pt x="3936704" y="290658"/>
                </a:cubicBezTo>
                <a:lnTo>
                  <a:pt x="3960961" y="305102"/>
                </a:lnTo>
                <a:lnTo>
                  <a:pt x="3960961" y="1505326"/>
                </a:lnTo>
                <a:lnTo>
                  <a:pt x="2443241" y="2632755"/>
                </a:lnTo>
                <a:lnTo>
                  <a:pt x="492" y="2632755"/>
                </a:lnTo>
                <a:lnTo>
                  <a:pt x="34" y="2623113"/>
                </a:lnTo>
                <a:cubicBezTo>
                  <a:pt x="-2271" y="2214957"/>
                  <a:pt x="112576" y="1806480"/>
                  <a:pt x="300763" y="1466791"/>
                </a:cubicBezTo>
                <a:cubicBezTo>
                  <a:pt x="523661" y="1080241"/>
                  <a:pt x="817160" y="760353"/>
                  <a:pt x="1158738" y="531750"/>
                </a:cubicBezTo>
                <a:cubicBezTo>
                  <a:pt x="1647215" y="186672"/>
                  <a:pt x="2201483" y="4095"/>
                  <a:pt x="2764967" y="6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 name="Google Shape;191;p7"/>
          <p:cNvSpPr/>
          <p:nvPr/>
        </p:nvSpPr>
        <p:spPr>
          <a:xfrm>
            <a:off x="7223723" y="3806274"/>
            <a:ext cx="1920278" cy="1337227"/>
          </a:xfrm>
          <a:custGeom>
            <a:avLst/>
            <a:gdLst/>
            <a:ahLst/>
            <a:cxnLst/>
            <a:rect l="l" t="t" r="r" b="b"/>
            <a:pathLst>
              <a:path w="2560370" h="1782969" extrusionOk="0">
                <a:moveTo>
                  <a:pt x="2276956" y="46"/>
                </a:moveTo>
                <a:cubicBezTo>
                  <a:pt x="2343261" y="-347"/>
                  <a:pt x="2409720" y="1752"/>
                  <a:pt x="2476198" y="6375"/>
                </a:cubicBezTo>
                <a:lnTo>
                  <a:pt x="2560370" y="16393"/>
                </a:lnTo>
                <a:lnTo>
                  <a:pt x="2560370" y="1462472"/>
                </a:lnTo>
                <a:lnTo>
                  <a:pt x="2040804" y="1782969"/>
                </a:lnTo>
                <a:lnTo>
                  <a:pt x="0" y="1782969"/>
                </a:lnTo>
                <a:lnTo>
                  <a:pt x="4521" y="1674648"/>
                </a:lnTo>
                <a:cubicBezTo>
                  <a:pt x="25894" y="1436130"/>
                  <a:pt x="114374" y="1202413"/>
                  <a:pt x="247237" y="1003263"/>
                </a:cubicBezTo>
                <a:cubicBezTo>
                  <a:pt x="430834" y="738869"/>
                  <a:pt x="672584" y="520070"/>
                  <a:pt x="953936" y="363709"/>
                </a:cubicBezTo>
                <a:cubicBezTo>
                  <a:pt x="1356285" y="127681"/>
                  <a:pt x="1812826" y="2802"/>
                  <a:pt x="2276956" y="46"/>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 name="Google Shape;192;p7"/>
          <p:cNvSpPr/>
          <p:nvPr/>
        </p:nvSpPr>
        <p:spPr>
          <a:xfrm>
            <a:off x="7236726" y="4257480"/>
            <a:ext cx="1907274" cy="886020"/>
          </a:xfrm>
          <a:custGeom>
            <a:avLst/>
            <a:gdLst/>
            <a:ahLst/>
            <a:cxnLst/>
            <a:rect l="l" t="t" r="r" b="b"/>
            <a:pathLst>
              <a:path w="2543032" h="1181360" extrusionOk="0">
                <a:moveTo>
                  <a:pt x="1732407" y="2127"/>
                </a:moveTo>
                <a:cubicBezTo>
                  <a:pt x="1950336" y="-8251"/>
                  <a:pt x="2166780" y="19464"/>
                  <a:pt x="2372438" y="82416"/>
                </a:cubicBezTo>
                <a:lnTo>
                  <a:pt x="2543032" y="145500"/>
                </a:lnTo>
                <a:lnTo>
                  <a:pt x="2543032" y="1181360"/>
                </a:lnTo>
                <a:lnTo>
                  <a:pt x="0" y="1181360"/>
                </a:lnTo>
                <a:lnTo>
                  <a:pt x="78655" y="1048545"/>
                </a:lnTo>
                <a:cubicBezTo>
                  <a:pt x="397140" y="584130"/>
                  <a:pt x="1015126" y="112602"/>
                  <a:pt x="1514328" y="25307"/>
                </a:cubicBezTo>
                <a:cubicBezTo>
                  <a:pt x="1586956" y="13278"/>
                  <a:pt x="1659764" y="5586"/>
                  <a:pt x="1732407" y="2127"/>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 name="Google Shape;193;p7"/>
          <p:cNvSpPr/>
          <p:nvPr/>
        </p:nvSpPr>
        <p:spPr>
          <a:xfrm>
            <a:off x="7739871" y="4750506"/>
            <a:ext cx="1404129" cy="392994"/>
          </a:xfrm>
          <a:custGeom>
            <a:avLst/>
            <a:gdLst/>
            <a:ahLst/>
            <a:cxnLst/>
            <a:rect l="l" t="t" r="r" b="b"/>
            <a:pathLst>
              <a:path w="1872172" h="523992" extrusionOk="0">
                <a:moveTo>
                  <a:pt x="835650" y="1784"/>
                </a:moveTo>
                <a:cubicBezTo>
                  <a:pt x="881683" y="-809"/>
                  <a:pt x="926812" y="-519"/>
                  <a:pt x="970388" y="2279"/>
                </a:cubicBezTo>
                <a:cubicBezTo>
                  <a:pt x="1188266" y="16268"/>
                  <a:pt x="1505570" y="124051"/>
                  <a:pt x="1807837" y="281547"/>
                </a:cubicBezTo>
                <a:lnTo>
                  <a:pt x="1872172" y="317602"/>
                </a:lnTo>
                <a:lnTo>
                  <a:pt x="1872172" y="523992"/>
                </a:lnTo>
                <a:lnTo>
                  <a:pt x="0" y="523992"/>
                </a:lnTo>
                <a:lnTo>
                  <a:pt x="1367" y="521197"/>
                </a:lnTo>
                <a:cubicBezTo>
                  <a:pt x="198995" y="157323"/>
                  <a:pt x="536432" y="18639"/>
                  <a:pt x="835650" y="178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 name="Google Shape;194;p7"/>
          <p:cNvSpPr/>
          <p:nvPr/>
        </p:nvSpPr>
        <p:spPr>
          <a:xfrm rot="-9029169" flipH="1">
            <a:off x="1747742" y="-307085"/>
            <a:ext cx="1735349" cy="1676207"/>
          </a:xfrm>
          <a:custGeom>
            <a:avLst/>
            <a:gdLst/>
            <a:ahLst/>
            <a:cxnLst/>
            <a:rect l="l" t="t" r="r" b="b"/>
            <a:pathLst>
              <a:path w="2314427" h="2235551" extrusionOk="0">
                <a:moveTo>
                  <a:pt x="0" y="1275251"/>
                </a:moveTo>
                <a:lnTo>
                  <a:pt x="1701353" y="2235551"/>
                </a:lnTo>
                <a:lnTo>
                  <a:pt x="1734064" y="2155526"/>
                </a:lnTo>
                <a:cubicBezTo>
                  <a:pt x="1801222" y="2000801"/>
                  <a:pt x="1905061" y="1801319"/>
                  <a:pt x="2051789" y="1622286"/>
                </a:cubicBezTo>
                <a:cubicBezTo>
                  <a:pt x="2500250" y="1074841"/>
                  <a:pt x="2287955" y="626379"/>
                  <a:pt x="2051789" y="308735"/>
                </a:cubicBezTo>
                <a:lnTo>
                  <a:pt x="964858" y="0"/>
                </a:lnTo>
                <a:lnTo>
                  <a:pt x="134141"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 name="Google Shape;195;p7"/>
          <p:cNvSpPr/>
          <p:nvPr/>
        </p:nvSpPr>
        <p:spPr>
          <a:xfrm rot="-9029169" flipH="1">
            <a:off x="1011316" y="-380118"/>
            <a:ext cx="2055119" cy="1416041"/>
          </a:xfrm>
          <a:custGeom>
            <a:avLst/>
            <a:gdLst/>
            <a:ahLst/>
            <a:cxnLst/>
            <a:rect l="l" t="t" r="r" b="b"/>
            <a:pathLst>
              <a:path w="2740904" h="1888568" extrusionOk="0">
                <a:moveTo>
                  <a:pt x="0" y="670355"/>
                </a:moveTo>
                <a:lnTo>
                  <a:pt x="2158296" y="1888568"/>
                </a:lnTo>
                <a:lnTo>
                  <a:pt x="2208549" y="1831550"/>
                </a:lnTo>
                <a:cubicBezTo>
                  <a:pt x="2420554" y="1586558"/>
                  <a:pt x="2702472" y="1197219"/>
                  <a:pt x="2740904" y="328788"/>
                </a:cubicBezTo>
                <a:lnTo>
                  <a:pt x="2350054" y="0"/>
                </a:lnTo>
                <a:lnTo>
                  <a:pt x="4635"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 name="Google Shape;196;p7"/>
          <p:cNvSpPr/>
          <p:nvPr/>
        </p:nvSpPr>
        <p:spPr>
          <a:xfrm rot="-9029169" flipH="1">
            <a:off x="567122" y="-182905"/>
            <a:ext cx="2317039" cy="1353223"/>
          </a:xfrm>
          <a:custGeom>
            <a:avLst/>
            <a:gdLst/>
            <a:ahLst/>
            <a:cxnLst/>
            <a:rect l="l" t="t" r="r" b="b"/>
            <a:pathLst>
              <a:path w="3090225" h="1804788" extrusionOk="0">
                <a:moveTo>
                  <a:pt x="0" y="783586"/>
                </a:moveTo>
                <a:lnTo>
                  <a:pt x="1809254" y="1804788"/>
                </a:lnTo>
                <a:lnTo>
                  <a:pt x="1932997" y="1690060"/>
                </a:lnTo>
                <a:cubicBezTo>
                  <a:pt x="2325454" y="1361831"/>
                  <a:pt x="2816425" y="1124013"/>
                  <a:pt x="3090225" y="691947"/>
                </a:cubicBezTo>
                <a:lnTo>
                  <a:pt x="3061581" y="0"/>
                </a:lnTo>
                <a:lnTo>
                  <a:pt x="2898300"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7" name="Google Shape;197;p7"/>
          <p:cNvSpPr/>
          <p:nvPr/>
        </p:nvSpPr>
        <p:spPr>
          <a:xfrm rot="-9029169" flipH="1">
            <a:off x="-43555" y="-89440"/>
            <a:ext cx="2573277" cy="1011893"/>
          </a:xfrm>
          <a:custGeom>
            <a:avLst/>
            <a:gdLst/>
            <a:ahLst/>
            <a:cxnLst/>
            <a:rect l="l" t="t" r="r" b="b"/>
            <a:pathLst>
              <a:path w="3431969" h="1349558" extrusionOk="0">
                <a:moveTo>
                  <a:pt x="0" y="341362"/>
                </a:moveTo>
                <a:lnTo>
                  <a:pt x="1786211" y="1349558"/>
                </a:lnTo>
                <a:lnTo>
                  <a:pt x="2057311" y="1264537"/>
                </a:lnTo>
                <a:cubicBezTo>
                  <a:pt x="2323810" y="1201134"/>
                  <a:pt x="2584864" y="1116727"/>
                  <a:pt x="2838056" y="1012137"/>
                </a:cubicBezTo>
                <a:cubicBezTo>
                  <a:pt x="3090136" y="905833"/>
                  <a:pt x="3331074" y="731731"/>
                  <a:pt x="3431969" y="477106"/>
                </a:cubicBezTo>
                <a:lnTo>
                  <a:pt x="3390276" y="0"/>
                </a:lnTo>
                <a:cubicBezTo>
                  <a:pt x="2663955" y="364753"/>
                  <a:pt x="2107919" y="333560"/>
                  <a:pt x="1146704" y="213251"/>
                </a:cubicBezTo>
                <a:cubicBezTo>
                  <a:pt x="666099" y="153095"/>
                  <a:pt x="342884" y="201712"/>
                  <a:pt x="139820" y="265369"/>
                </a:cubicBezTo>
                <a:lnTo>
                  <a:pt x="16722" y="311735"/>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 name="Google Shape;198;p7"/>
          <p:cNvSpPr/>
          <p:nvPr/>
        </p:nvSpPr>
        <p:spPr>
          <a:xfrm rot="10124778" flipH="1">
            <a:off x="2370203" y="-66109"/>
            <a:ext cx="2630774" cy="1670525"/>
          </a:xfrm>
          <a:custGeom>
            <a:avLst/>
            <a:gdLst/>
            <a:ahLst/>
            <a:cxnLst/>
            <a:rect l="l" t="t" r="r" b="b"/>
            <a:pathLst>
              <a:path w="3510464" h="2229122" extrusionOk="0">
                <a:moveTo>
                  <a:pt x="1405360" y="2229122"/>
                </a:moveTo>
                <a:lnTo>
                  <a:pt x="3510464" y="1811282"/>
                </a:lnTo>
                <a:lnTo>
                  <a:pt x="1305735" y="0"/>
                </a:lnTo>
                <a:lnTo>
                  <a:pt x="0" y="213801"/>
                </a:lnTo>
                <a:cubicBezTo>
                  <a:pt x="537281" y="405343"/>
                  <a:pt x="842329" y="911849"/>
                  <a:pt x="1048053" y="1401159"/>
                </a:cubicBezTo>
                <a:cubicBezTo>
                  <a:pt x="1150913" y="1645814"/>
                  <a:pt x="1242727" y="1900417"/>
                  <a:pt x="1359064" y="214047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9" name="Google Shape;199;p7"/>
          <p:cNvSpPr/>
          <p:nvPr/>
        </p:nvSpPr>
        <p:spPr>
          <a:xfrm rot="9071728" flipH="1">
            <a:off x="2578781" y="129069"/>
            <a:ext cx="3078143" cy="1241260"/>
          </a:xfrm>
          <a:custGeom>
            <a:avLst/>
            <a:gdLst/>
            <a:ahLst/>
            <a:cxnLst/>
            <a:rect l="l" t="t" r="r" b="b"/>
            <a:pathLst>
              <a:path w="4098431" h="1652691" extrusionOk="0">
                <a:moveTo>
                  <a:pt x="2625967" y="1652691"/>
                </a:moveTo>
                <a:lnTo>
                  <a:pt x="4098431" y="843035"/>
                </a:lnTo>
                <a:lnTo>
                  <a:pt x="1481235" y="63646"/>
                </a:lnTo>
                <a:lnTo>
                  <a:pt x="0" y="0"/>
                </a:lnTo>
                <a:cubicBezTo>
                  <a:pt x="476150" y="60816"/>
                  <a:pt x="912981" y="245263"/>
                  <a:pt x="1241288" y="524128"/>
                </a:cubicBezTo>
                <a:cubicBezTo>
                  <a:pt x="1641339" y="870363"/>
                  <a:pt x="1855877" y="1355986"/>
                  <a:pt x="2391027" y="157874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0" name="Google Shape;200;p7"/>
          <p:cNvSpPr/>
          <p:nvPr/>
        </p:nvSpPr>
        <p:spPr>
          <a:xfrm rot="9394541" flipH="1">
            <a:off x="1407052" y="398219"/>
            <a:ext cx="6028132" cy="1582907"/>
          </a:xfrm>
          <a:custGeom>
            <a:avLst/>
            <a:gdLst/>
            <a:ahLst/>
            <a:cxnLst/>
            <a:rect l="l" t="t" r="r" b="b"/>
            <a:pathLst>
              <a:path w="8038263" h="2110741" extrusionOk="0">
                <a:moveTo>
                  <a:pt x="5560597" y="2110741"/>
                </a:moveTo>
                <a:lnTo>
                  <a:pt x="8038263" y="1033989"/>
                </a:lnTo>
                <a:lnTo>
                  <a:pt x="7934843" y="1024528"/>
                </a:lnTo>
                <a:cubicBezTo>
                  <a:pt x="6702745" y="940695"/>
                  <a:pt x="6086287" y="1284970"/>
                  <a:pt x="3835045" y="481794"/>
                </a:cubicBezTo>
                <a:cubicBezTo>
                  <a:pt x="1262196" y="-436120"/>
                  <a:pt x="0" y="239706"/>
                  <a:pt x="0" y="239706"/>
                </a:cubicBezTo>
                <a:cubicBezTo>
                  <a:pt x="1113872" y="58673"/>
                  <a:pt x="2305578" y="282178"/>
                  <a:pt x="3212392" y="740341"/>
                </a:cubicBezTo>
                <a:cubicBezTo>
                  <a:pt x="3810076" y="1040830"/>
                  <a:pt x="4291018" y="1433157"/>
                  <a:pt x="4851261" y="1763376"/>
                </a:cubicBezTo>
                <a:cubicBezTo>
                  <a:pt x="5061352" y="1887206"/>
                  <a:pt x="5288789" y="2003346"/>
                  <a:pt x="5530436" y="209978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 name="Google Shape;201;p7"/>
          <p:cNvSpPr/>
          <p:nvPr/>
        </p:nvSpPr>
        <p:spPr>
          <a:xfrm>
            <a:off x="1743684" y="3168935"/>
            <a:ext cx="2939681" cy="1974566"/>
          </a:xfrm>
          <a:custGeom>
            <a:avLst/>
            <a:gdLst/>
            <a:ahLst/>
            <a:cxnLst/>
            <a:rect l="l" t="t" r="r" b="b"/>
            <a:pathLst>
              <a:path w="3919575" h="2632754" extrusionOk="0">
                <a:moveTo>
                  <a:pt x="1200509" y="1061"/>
                </a:moveTo>
                <a:cubicBezTo>
                  <a:pt x="1724745" y="14587"/>
                  <a:pt x="2243453" y="157478"/>
                  <a:pt x="2687036" y="436165"/>
                </a:cubicBezTo>
                <a:cubicBezTo>
                  <a:pt x="3426336" y="900643"/>
                  <a:pt x="3922109" y="1751597"/>
                  <a:pt x="3919566" y="2621325"/>
                </a:cubicBezTo>
                <a:lnTo>
                  <a:pt x="3919091" y="2632754"/>
                </a:lnTo>
                <a:lnTo>
                  <a:pt x="1048079" y="2632754"/>
                </a:lnTo>
                <a:lnTo>
                  <a:pt x="0" y="201244"/>
                </a:lnTo>
                <a:cubicBezTo>
                  <a:pt x="381685" y="58277"/>
                  <a:pt x="792769" y="-9460"/>
                  <a:pt x="1200509" y="1061"/>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 name="Google Shape;202;p7"/>
          <p:cNvSpPr/>
          <p:nvPr/>
        </p:nvSpPr>
        <p:spPr>
          <a:xfrm>
            <a:off x="2027930" y="4080713"/>
            <a:ext cx="2080040" cy="1062787"/>
          </a:xfrm>
          <a:custGeom>
            <a:avLst/>
            <a:gdLst/>
            <a:ahLst/>
            <a:cxnLst/>
            <a:rect l="l" t="t" r="r" b="b"/>
            <a:pathLst>
              <a:path w="2773386" h="1417049" extrusionOk="0">
                <a:moveTo>
                  <a:pt x="732600" y="299"/>
                </a:moveTo>
                <a:cubicBezTo>
                  <a:pt x="1141748" y="5902"/>
                  <a:pt x="1545873" y="90450"/>
                  <a:pt x="1901954" y="287160"/>
                </a:cubicBezTo>
                <a:cubicBezTo>
                  <a:pt x="2329254" y="523211"/>
                  <a:pt x="2667893" y="945617"/>
                  <a:pt x="2773024" y="1414399"/>
                </a:cubicBezTo>
                <a:lnTo>
                  <a:pt x="2773386" y="1417049"/>
                </a:lnTo>
                <a:lnTo>
                  <a:pt x="143931" y="1417049"/>
                </a:lnTo>
                <a:lnTo>
                  <a:pt x="0" y="68302"/>
                </a:lnTo>
                <a:cubicBezTo>
                  <a:pt x="239814" y="21996"/>
                  <a:pt x="487111" y="-3063"/>
                  <a:pt x="732600" y="29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 name="Google Shape;203;p7"/>
          <p:cNvSpPr/>
          <p:nvPr/>
        </p:nvSpPr>
        <p:spPr>
          <a:xfrm>
            <a:off x="2232373" y="4906835"/>
            <a:ext cx="1107350" cy="236665"/>
          </a:xfrm>
          <a:custGeom>
            <a:avLst/>
            <a:gdLst/>
            <a:ahLst/>
            <a:cxnLst/>
            <a:rect l="l" t="t" r="r" b="b"/>
            <a:pathLst>
              <a:path w="1476466" h="315553" extrusionOk="0">
                <a:moveTo>
                  <a:pt x="411749" y="114"/>
                </a:moveTo>
                <a:cubicBezTo>
                  <a:pt x="765813" y="-3767"/>
                  <a:pt x="1112686" y="91411"/>
                  <a:pt x="1413668" y="272774"/>
                </a:cubicBezTo>
                <a:lnTo>
                  <a:pt x="1476466" y="315553"/>
                </a:lnTo>
                <a:lnTo>
                  <a:pt x="0" y="315553"/>
                </a:lnTo>
                <a:lnTo>
                  <a:pt x="198757" y="14432"/>
                </a:lnTo>
                <a:cubicBezTo>
                  <a:pt x="269835" y="5629"/>
                  <a:pt x="340936" y="890"/>
                  <a:pt x="411749" y="11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 name="Google Shape;204;p7"/>
          <p:cNvSpPr/>
          <p:nvPr/>
        </p:nvSpPr>
        <p:spPr>
          <a:xfrm>
            <a:off x="1" y="2918268"/>
            <a:ext cx="2694906" cy="2225232"/>
          </a:xfrm>
          <a:custGeom>
            <a:avLst/>
            <a:gdLst/>
            <a:ahLst/>
            <a:cxnLst/>
            <a:rect l="l" t="t" r="r" b="b"/>
            <a:pathLst>
              <a:path w="3593208" h="2966976" extrusionOk="0">
                <a:moveTo>
                  <a:pt x="686708" y="408"/>
                </a:moveTo>
                <a:cubicBezTo>
                  <a:pt x="1164453" y="-6511"/>
                  <a:pt x="1644379" y="74673"/>
                  <a:pt x="2095423" y="233699"/>
                </a:cubicBezTo>
                <a:cubicBezTo>
                  <a:pt x="2396403" y="339532"/>
                  <a:pt x="2687999" y="481387"/>
                  <a:pt x="2930810" y="688170"/>
                </a:cubicBezTo>
                <a:cubicBezTo>
                  <a:pt x="2990705" y="739134"/>
                  <a:pt x="3047374" y="793774"/>
                  <a:pt x="3100438" y="851830"/>
                </a:cubicBezTo>
                <a:cubicBezTo>
                  <a:pt x="3626156" y="1426805"/>
                  <a:pt x="3727631" y="2239792"/>
                  <a:pt x="3422071" y="2906066"/>
                </a:cubicBezTo>
                <a:lnTo>
                  <a:pt x="3390417" y="2966976"/>
                </a:lnTo>
                <a:lnTo>
                  <a:pt x="0" y="2966976"/>
                </a:lnTo>
                <a:lnTo>
                  <a:pt x="0" y="75964"/>
                </a:lnTo>
                <a:lnTo>
                  <a:pt x="116450" y="51658"/>
                </a:lnTo>
                <a:cubicBezTo>
                  <a:pt x="304861" y="20040"/>
                  <a:pt x="495610" y="3176"/>
                  <a:pt x="686708" y="40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5" name="Google Shape;205;p7"/>
          <p:cNvSpPr/>
          <p:nvPr/>
        </p:nvSpPr>
        <p:spPr>
          <a:xfrm>
            <a:off x="2" y="3572246"/>
            <a:ext cx="1743712" cy="1571254"/>
          </a:xfrm>
          <a:custGeom>
            <a:avLst/>
            <a:gdLst/>
            <a:ahLst/>
            <a:cxnLst/>
            <a:rect l="l" t="t" r="r" b="b"/>
            <a:pathLst>
              <a:path w="2324949" h="2095005" extrusionOk="0">
                <a:moveTo>
                  <a:pt x="59616" y="0"/>
                </a:moveTo>
                <a:cubicBezTo>
                  <a:pt x="348081" y="899"/>
                  <a:pt x="636229" y="19687"/>
                  <a:pt x="917410" y="82170"/>
                </a:cubicBezTo>
                <a:cubicBezTo>
                  <a:pt x="1292324" y="165485"/>
                  <a:pt x="1657098" y="331734"/>
                  <a:pt x="1926928" y="604567"/>
                </a:cubicBezTo>
                <a:cubicBezTo>
                  <a:pt x="2196759" y="877400"/>
                  <a:pt x="2362633" y="1265821"/>
                  <a:pt x="2317603" y="1647110"/>
                </a:cubicBezTo>
                <a:cubicBezTo>
                  <a:pt x="2299964" y="1796098"/>
                  <a:pt x="2251551" y="1938612"/>
                  <a:pt x="2181653" y="2070854"/>
                </a:cubicBezTo>
                <a:lnTo>
                  <a:pt x="2166440" y="2095005"/>
                </a:lnTo>
                <a:lnTo>
                  <a:pt x="0" y="2095005"/>
                </a:lnTo>
                <a:lnTo>
                  <a:pt x="0" y="851"/>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6" name="Google Shape;206;p7"/>
          <p:cNvSpPr/>
          <p:nvPr/>
        </p:nvSpPr>
        <p:spPr>
          <a:xfrm>
            <a:off x="2" y="3955049"/>
            <a:ext cx="720356" cy="1188452"/>
          </a:xfrm>
          <a:custGeom>
            <a:avLst/>
            <a:gdLst/>
            <a:ahLst/>
            <a:cxnLst/>
            <a:rect l="l" t="t" r="r" b="b"/>
            <a:pathLst>
              <a:path w="960475" h="1584602" extrusionOk="0">
                <a:moveTo>
                  <a:pt x="0" y="0"/>
                </a:moveTo>
                <a:lnTo>
                  <a:pt x="79970" y="10769"/>
                </a:lnTo>
                <a:cubicBezTo>
                  <a:pt x="162941" y="27286"/>
                  <a:pt x="243843" y="54193"/>
                  <a:pt x="320701" y="91101"/>
                </a:cubicBezTo>
                <a:cubicBezTo>
                  <a:pt x="565761" y="201062"/>
                  <a:pt x="785306" y="385324"/>
                  <a:pt x="893762" y="631137"/>
                </a:cubicBezTo>
                <a:cubicBezTo>
                  <a:pt x="1002218" y="876950"/>
                  <a:pt x="981955" y="1186184"/>
                  <a:pt x="807070" y="1389961"/>
                </a:cubicBezTo>
                <a:cubicBezTo>
                  <a:pt x="748948" y="1457513"/>
                  <a:pt x="678583" y="1510023"/>
                  <a:pt x="601297" y="1552698"/>
                </a:cubicBezTo>
                <a:lnTo>
                  <a:pt x="537314" y="1584602"/>
                </a:lnTo>
                <a:lnTo>
                  <a:pt x="0" y="1584602"/>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 name="Google Shape;207;p7"/>
          <p:cNvSpPr/>
          <p:nvPr/>
        </p:nvSpPr>
        <p:spPr>
          <a:xfrm>
            <a:off x="200700" y="400931"/>
            <a:ext cx="8742600" cy="4406625"/>
          </a:xfrm>
          <a:prstGeom prst="round2DiagRect">
            <a:avLst>
              <a:gd name="adj1" fmla="val 25364"/>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08" name="Google Shape;208;p7"/>
          <p:cNvSpPr txBox="1">
            <a:spLocks noGrp="1"/>
          </p:cNvSpPr>
          <p:nvPr>
            <p:ph type="title"/>
          </p:nvPr>
        </p:nvSpPr>
        <p:spPr>
          <a:xfrm>
            <a:off x="655013" y="627225"/>
            <a:ext cx="7913925" cy="572625"/>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Aldrich"/>
              <a:buNone/>
              <a:defRPr/>
            </a:lvl1pPr>
            <a:lvl2pPr lvl="1"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209" name="Google Shape;209;p7"/>
          <p:cNvSpPr txBox="1">
            <a:spLocks noGrp="1"/>
          </p:cNvSpPr>
          <p:nvPr>
            <p:ph type="body" idx="1"/>
          </p:nvPr>
        </p:nvSpPr>
        <p:spPr>
          <a:xfrm>
            <a:off x="655013" y="1635131"/>
            <a:ext cx="3720600" cy="2766825"/>
          </a:xfrm>
          <a:prstGeom prst="rect">
            <a:avLst/>
          </a:prstGeom>
          <a:noFill/>
          <a:ln>
            <a:noFill/>
          </a:ln>
        </p:spPr>
        <p:txBody>
          <a:bodyPr spcFirstLastPara="1" wrap="square" lIns="121900" tIns="121900" rIns="121900" bIns="121900" anchor="t" anchorCtr="0">
            <a:noAutofit/>
          </a:bodyPr>
          <a:lstStyle>
            <a:lvl1pPr marL="342900" lvl="0" indent="-261620" algn="l" rtl="0">
              <a:lnSpc>
                <a:spcPct val="115000"/>
              </a:lnSpc>
              <a:spcBef>
                <a:spcPts val="0"/>
              </a:spcBef>
              <a:spcAft>
                <a:spcPts val="0"/>
              </a:spcAft>
              <a:buSzPts val="1900"/>
              <a:buChar char="●"/>
              <a:defRPr/>
            </a:lvl1pPr>
            <a:lvl2pPr marL="685800" lvl="1" indent="-261620" algn="l" rtl="0">
              <a:lnSpc>
                <a:spcPct val="115000"/>
              </a:lnSpc>
              <a:spcBef>
                <a:spcPts val="1575"/>
              </a:spcBef>
              <a:spcAft>
                <a:spcPts val="0"/>
              </a:spcAft>
              <a:buSzPts val="1900"/>
              <a:buChar char="○"/>
              <a:defRPr/>
            </a:lvl2pPr>
            <a:lvl3pPr marL="1028700" lvl="2" indent="-261620" algn="l" rtl="0">
              <a:lnSpc>
                <a:spcPct val="115000"/>
              </a:lnSpc>
              <a:spcBef>
                <a:spcPts val="1575"/>
              </a:spcBef>
              <a:spcAft>
                <a:spcPts val="0"/>
              </a:spcAft>
              <a:buSzPts val="1900"/>
              <a:buChar char="■"/>
              <a:defRPr/>
            </a:lvl3pPr>
            <a:lvl4pPr marL="1371600" lvl="3" indent="-261620" algn="l" rtl="0">
              <a:lnSpc>
                <a:spcPct val="115000"/>
              </a:lnSpc>
              <a:spcBef>
                <a:spcPts val="1575"/>
              </a:spcBef>
              <a:spcAft>
                <a:spcPts val="0"/>
              </a:spcAft>
              <a:buSzPts val="1900"/>
              <a:buChar char="●"/>
              <a:defRPr/>
            </a:lvl4pPr>
            <a:lvl5pPr marL="1714500" lvl="4" indent="-261620" algn="l" rtl="0">
              <a:lnSpc>
                <a:spcPct val="115000"/>
              </a:lnSpc>
              <a:spcBef>
                <a:spcPts val="1575"/>
              </a:spcBef>
              <a:spcAft>
                <a:spcPts val="0"/>
              </a:spcAft>
              <a:buSzPts val="1900"/>
              <a:buChar char="○"/>
              <a:defRPr/>
            </a:lvl5pPr>
            <a:lvl6pPr marL="2057400" lvl="5" indent="-261620" algn="l" rtl="0">
              <a:lnSpc>
                <a:spcPct val="115000"/>
              </a:lnSpc>
              <a:spcBef>
                <a:spcPts val="1575"/>
              </a:spcBef>
              <a:spcAft>
                <a:spcPts val="0"/>
              </a:spcAft>
              <a:buSzPts val="1900"/>
              <a:buChar char="■"/>
              <a:defRPr/>
            </a:lvl6pPr>
            <a:lvl7pPr marL="2400300" lvl="6" indent="-261620" algn="l" rtl="0">
              <a:lnSpc>
                <a:spcPct val="115000"/>
              </a:lnSpc>
              <a:spcBef>
                <a:spcPts val="1575"/>
              </a:spcBef>
              <a:spcAft>
                <a:spcPts val="0"/>
              </a:spcAft>
              <a:buSzPts val="1900"/>
              <a:buChar char="●"/>
              <a:defRPr/>
            </a:lvl7pPr>
            <a:lvl8pPr marL="2743200" lvl="7" indent="-261620" algn="l" rtl="0">
              <a:lnSpc>
                <a:spcPct val="115000"/>
              </a:lnSpc>
              <a:spcBef>
                <a:spcPts val="1575"/>
              </a:spcBef>
              <a:spcAft>
                <a:spcPts val="0"/>
              </a:spcAft>
              <a:buSzPts val="1900"/>
              <a:buChar char="○"/>
              <a:defRPr/>
            </a:lvl8pPr>
            <a:lvl9pPr marL="3086100" lvl="8" indent="-261620" algn="l" rtl="0">
              <a:lnSpc>
                <a:spcPct val="115000"/>
              </a:lnSpc>
              <a:spcBef>
                <a:spcPts val="1575"/>
              </a:spcBef>
              <a:spcAft>
                <a:spcPts val="2100"/>
              </a:spcAft>
              <a:buSzPts val="1900"/>
              <a:buChar char="■"/>
              <a:defRPr/>
            </a:lvl9pPr>
          </a:lstStyle>
          <a:p>
            <a:endParaRPr/>
          </a:p>
        </p:txBody>
      </p:sp>
      <p:sp>
        <p:nvSpPr>
          <p:cNvPr id="210" name="Google Shape;210;p7"/>
          <p:cNvSpPr txBox="1">
            <a:spLocks noGrp="1"/>
          </p:cNvSpPr>
          <p:nvPr>
            <p:ph type="body" idx="2"/>
          </p:nvPr>
        </p:nvSpPr>
        <p:spPr>
          <a:xfrm>
            <a:off x="4848111" y="1624706"/>
            <a:ext cx="3720825" cy="2766825"/>
          </a:xfrm>
          <a:prstGeom prst="rect">
            <a:avLst/>
          </a:prstGeom>
          <a:noFill/>
          <a:ln>
            <a:noFill/>
          </a:ln>
        </p:spPr>
        <p:txBody>
          <a:bodyPr spcFirstLastPara="1" wrap="square" lIns="121900" tIns="121900" rIns="121900" bIns="121900" anchor="t" anchorCtr="0">
            <a:noAutofit/>
          </a:bodyPr>
          <a:lstStyle>
            <a:lvl1pPr marL="342900" lvl="0" indent="-261620" algn="l" rtl="0">
              <a:lnSpc>
                <a:spcPct val="115000"/>
              </a:lnSpc>
              <a:spcBef>
                <a:spcPts val="0"/>
              </a:spcBef>
              <a:spcAft>
                <a:spcPts val="0"/>
              </a:spcAft>
              <a:buSzPts val="1900"/>
              <a:buChar char="●"/>
              <a:defRPr/>
            </a:lvl1pPr>
            <a:lvl2pPr marL="685800" lvl="1" indent="-261620" algn="l" rtl="0">
              <a:lnSpc>
                <a:spcPct val="115000"/>
              </a:lnSpc>
              <a:spcBef>
                <a:spcPts val="1575"/>
              </a:spcBef>
              <a:spcAft>
                <a:spcPts val="0"/>
              </a:spcAft>
              <a:buSzPts val="1900"/>
              <a:buChar char="○"/>
              <a:defRPr/>
            </a:lvl2pPr>
            <a:lvl3pPr marL="1028700" lvl="2" indent="-261620" algn="l" rtl="0">
              <a:lnSpc>
                <a:spcPct val="115000"/>
              </a:lnSpc>
              <a:spcBef>
                <a:spcPts val="1575"/>
              </a:spcBef>
              <a:spcAft>
                <a:spcPts val="0"/>
              </a:spcAft>
              <a:buSzPts val="1900"/>
              <a:buChar char="■"/>
              <a:defRPr/>
            </a:lvl3pPr>
            <a:lvl4pPr marL="1371600" lvl="3" indent="-261620" algn="l" rtl="0">
              <a:lnSpc>
                <a:spcPct val="115000"/>
              </a:lnSpc>
              <a:spcBef>
                <a:spcPts val="1575"/>
              </a:spcBef>
              <a:spcAft>
                <a:spcPts val="0"/>
              </a:spcAft>
              <a:buSzPts val="1900"/>
              <a:buChar char="●"/>
              <a:defRPr/>
            </a:lvl4pPr>
            <a:lvl5pPr marL="1714500" lvl="4" indent="-261620" algn="l" rtl="0">
              <a:lnSpc>
                <a:spcPct val="115000"/>
              </a:lnSpc>
              <a:spcBef>
                <a:spcPts val="1575"/>
              </a:spcBef>
              <a:spcAft>
                <a:spcPts val="0"/>
              </a:spcAft>
              <a:buSzPts val="1900"/>
              <a:buChar char="○"/>
              <a:defRPr/>
            </a:lvl5pPr>
            <a:lvl6pPr marL="2057400" lvl="5" indent="-261620" algn="l" rtl="0">
              <a:lnSpc>
                <a:spcPct val="115000"/>
              </a:lnSpc>
              <a:spcBef>
                <a:spcPts val="1575"/>
              </a:spcBef>
              <a:spcAft>
                <a:spcPts val="0"/>
              </a:spcAft>
              <a:buSzPts val="1900"/>
              <a:buChar char="■"/>
              <a:defRPr/>
            </a:lvl6pPr>
            <a:lvl7pPr marL="2400300" lvl="6" indent="-261620" algn="l" rtl="0">
              <a:lnSpc>
                <a:spcPct val="115000"/>
              </a:lnSpc>
              <a:spcBef>
                <a:spcPts val="1575"/>
              </a:spcBef>
              <a:spcAft>
                <a:spcPts val="0"/>
              </a:spcAft>
              <a:buSzPts val="1900"/>
              <a:buChar char="●"/>
              <a:defRPr/>
            </a:lvl7pPr>
            <a:lvl8pPr marL="2743200" lvl="7" indent="-261620" algn="l" rtl="0">
              <a:lnSpc>
                <a:spcPct val="115000"/>
              </a:lnSpc>
              <a:spcBef>
                <a:spcPts val="1575"/>
              </a:spcBef>
              <a:spcAft>
                <a:spcPts val="0"/>
              </a:spcAft>
              <a:buSzPts val="1900"/>
              <a:buChar char="○"/>
              <a:defRPr/>
            </a:lvl8pPr>
            <a:lvl9pPr marL="3086100" lvl="8" indent="-261620" algn="l" rtl="0">
              <a:lnSpc>
                <a:spcPct val="115000"/>
              </a:lnSpc>
              <a:spcBef>
                <a:spcPts val="1575"/>
              </a:spcBef>
              <a:spcAft>
                <a:spcPts val="2100"/>
              </a:spcAft>
              <a:buSzPts val="1900"/>
              <a:buChar char="■"/>
              <a:defRPr/>
            </a:lvl9pPr>
          </a:lstStyle>
          <a:p>
            <a:endParaRPr/>
          </a:p>
        </p:txBody>
      </p:sp>
      <p:sp>
        <p:nvSpPr>
          <p:cNvPr id="211" name="Google Shape;211;p7"/>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07 Quote">
  <p:cSld name="CUSTOM_6">
    <p:spTree>
      <p:nvGrpSpPr>
        <p:cNvPr id="1" name="Shape 212"/>
        <p:cNvGrpSpPr/>
        <p:nvPr/>
      </p:nvGrpSpPr>
      <p:grpSpPr>
        <a:xfrm>
          <a:off x="0" y="0"/>
          <a:ext cx="0" cy="0"/>
          <a:chOff x="0" y="0"/>
          <a:chExt cx="0" cy="0"/>
        </a:xfrm>
      </p:grpSpPr>
      <p:sp>
        <p:nvSpPr>
          <p:cNvPr id="213" name="Google Shape;213;p8"/>
          <p:cNvSpPr/>
          <p:nvPr/>
        </p:nvSpPr>
        <p:spPr>
          <a:xfrm rot="-9029169" flipH="1">
            <a:off x="1963711" y="-316302"/>
            <a:ext cx="1791796" cy="2141186"/>
          </a:xfrm>
          <a:custGeom>
            <a:avLst/>
            <a:gdLst/>
            <a:ahLst/>
            <a:cxnLst/>
            <a:rect l="l" t="t" r="r" b="b"/>
            <a:pathLst>
              <a:path w="2389711" h="2855691" extrusionOk="0">
                <a:moveTo>
                  <a:pt x="0" y="1905574"/>
                </a:moveTo>
                <a:lnTo>
                  <a:pt x="1683312" y="2855691"/>
                </a:lnTo>
                <a:lnTo>
                  <a:pt x="1679923" y="2826287"/>
                </a:lnTo>
                <a:cubicBezTo>
                  <a:pt x="1670888" y="2691266"/>
                  <a:pt x="1681256" y="2554504"/>
                  <a:pt x="1711716" y="2420216"/>
                </a:cubicBezTo>
                <a:cubicBezTo>
                  <a:pt x="1711716" y="2420216"/>
                  <a:pt x="1833618" y="1980352"/>
                  <a:pt x="2127073" y="1622286"/>
                </a:cubicBezTo>
                <a:cubicBezTo>
                  <a:pt x="2575534" y="1074841"/>
                  <a:pt x="2363239" y="626379"/>
                  <a:pt x="2127073" y="308735"/>
                </a:cubicBezTo>
                <a:lnTo>
                  <a:pt x="1040143" y="0"/>
                </a:lnTo>
                <a:lnTo>
                  <a:pt x="209425"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 name="Google Shape;214;p8"/>
          <p:cNvSpPr/>
          <p:nvPr/>
        </p:nvSpPr>
        <p:spPr>
          <a:xfrm rot="-9029169" flipH="1">
            <a:off x="1252844" y="-290588"/>
            <a:ext cx="2060028" cy="1788945"/>
          </a:xfrm>
          <a:custGeom>
            <a:avLst/>
            <a:gdLst/>
            <a:ahLst/>
            <a:cxnLst/>
            <a:rect l="l" t="t" r="r" b="b"/>
            <a:pathLst>
              <a:path w="2747451" h="2385909" extrusionOk="0">
                <a:moveTo>
                  <a:pt x="0" y="1339475"/>
                </a:moveTo>
                <a:lnTo>
                  <a:pt x="1853956" y="2385909"/>
                </a:lnTo>
                <a:lnTo>
                  <a:pt x="1870859" y="2341050"/>
                </a:lnTo>
                <a:cubicBezTo>
                  <a:pt x="1916855" y="2234738"/>
                  <a:pt x="1972754" y="2133842"/>
                  <a:pt x="2038001" y="2040824"/>
                </a:cubicBezTo>
                <a:cubicBezTo>
                  <a:pt x="2212102" y="1792885"/>
                  <a:pt x="2696209" y="1486696"/>
                  <a:pt x="2747451" y="328788"/>
                </a:cubicBezTo>
                <a:lnTo>
                  <a:pt x="2356601" y="0"/>
                </a:lnTo>
                <a:lnTo>
                  <a:pt x="11182"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 name="Google Shape;215;p8"/>
          <p:cNvSpPr/>
          <p:nvPr/>
        </p:nvSpPr>
        <p:spPr>
          <a:xfrm rot="-9029169" flipH="1">
            <a:off x="569568" y="-132710"/>
            <a:ext cx="2573564" cy="1711611"/>
          </a:xfrm>
          <a:custGeom>
            <a:avLst/>
            <a:gdLst/>
            <a:ahLst/>
            <a:cxnLst/>
            <a:rect l="l" t="t" r="r" b="b"/>
            <a:pathLst>
              <a:path w="3432352" h="2282769" extrusionOk="0">
                <a:moveTo>
                  <a:pt x="9345" y="1268568"/>
                </a:moveTo>
                <a:lnTo>
                  <a:pt x="1806194" y="2282769"/>
                </a:lnTo>
                <a:lnTo>
                  <a:pt x="1829906" y="2225905"/>
                </a:lnTo>
                <a:cubicBezTo>
                  <a:pt x="1858362" y="2168612"/>
                  <a:pt x="1890802" y="2112830"/>
                  <a:pt x="1927197" y="2058969"/>
                </a:cubicBezTo>
                <a:cubicBezTo>
                  <a:pt x="2316136" y="1498792"/>
                  <a:pt x="3067285" y="1268035"/>
                  <a:pt x="3432352" y="691947"/>
                </a:cubicBezTo>
                <a:lnTo>
                  <a:pt x="3403708" y="0"/>
                </a:lnTo>
                <a:lnTo>
                  <a:pt x="3240427" y="4141"/>
                </a:lnTo>
                <a:lnTo>
                  <a:pt x="0" y="875595"/>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 name="Google Shape;216;p8"/>
          <p:cNvSpPr/>
          <p:nvPr/>
        </p:nvSpPr>
        <p:spPr>
          <a:xfrm rot="10593467" flipH="1">
            <a:off x="-45379" y="-68695"/>
            <a:ext cx="2471729" cy="1874845"/>
          </a:xfrm>
          <a:custGeom>
            <a:avLst/>
            <a:gdLst/>
            <a:ahLst/>
            <a:cxnLst/>
            <a:rect l="l" t="t" r="r" b="b"/>
            <a:pathLst>
              <a:path w="3297938" h="2501537" extrusionOk="0">
                <a:moveTo>
                  <a:pt x="130598" y="2501537"/>
                </a:moveTo>
                <a:lnTo>
                  <a:pt x="403712" y="2485363"/>
                </a:lnTo>
                <a:lnTo>
                  <a:pt x="515938" y="2330276"/>
                </a:lnTo>
                <a:cubicBezTo>
                  <a:pt x="875187" y="1868913"/>
                  <a:pt x="1356687" y="1553103"/>
                  <a:pt x="1923568" y="1398827"/>
                </a:cubicBezTo>
                <a:cubicBezTo>
                  <a:pt x="2190011" y="1328691"/>
                  <a:pt x="2451011" y="1235320"/>
                  <a:pt x="2704150" y="1119622"/>
                </a:cubicBezTo>
                <a:cubicBezTo>
                  <a:pt x="2956176" y="1002029"/>
                  <a:pt x="3197064" y="809439"/>
                  <a:pt x="3297938" y="527773"/>
                </a:cubicBezTo>
                <a:lnTo>
                  <a:pt x="3256254" y="0"/>
                </a:lnTo>
                <a:cubicBezTo>
                  <a:pt x="2530085" y="403488"/>
                  <a:pt x="1974165" y="368982"/>
                  <a:pt x="1013152" y="235897"/>
                </a:cubicBezTo>
                <a:cubicBezTo>
                  <a:pt x="532647" y="169353"/>
                  <a:pt x="209499" y="223133"/>
                  <a:pt x="6479" y="293550"/>
                </a:cubicBezTo>
                <a:lnTo>
                  <a:pt x="0" y="29625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 name="Google Shape;217;p8"/>
          <p:cNvSpPr/>
          <p:nvPr/>
        </p:nvSpPr>
        <p:spPr>
          <a:xfrm rot="-9029169" flipH="1">
            <a:off x="-16975" y="-41777"/>
            <a:ext cx="2862122" cy="1035253"/>
          </a:xfrm>
          <a:custGeom>
            <a:avLst/>
            <a:gdLst/>
            <a:ahLst/>
            <a:cxnLst/>
            <a:rect l="l" t="t" r="r" b="b"/>
            <a:pathLst>
              <a:path w="3817201" h="1380712" extrusionOk="0">
                <a:moveTo>
                  <a:pt x="0" y="338849"/>
                </a:moveTo>
                <a:lnTo>
                  <a:pt x="1845858" y="1380712"/>
                </a:lnTo>
                <a:lnTo>
                  <a:pt x="1910666" y="1356013"/>
                </a:lnTo>
                <a:cubicBezTo>
                  <a:pt x="2039070" y="1311511"/>
                  <a:pt x="2172539" y="1273944"/>
                  <a:pt x="2310630" y="1243468"/>
                </a:cubicBezTo>
                <a:cubicBezTo>
                  <a:pt x="2602702" y="1181122"/>
                  <a:pt x="2888807" y="1098121"/>
                  <a:pt x="3166296" y="995273"/>
                </a:cubicBezTo>
                <a:cubicBezTo>
                  <a:pt x="3442565" y="890740"/>
                  <a:pt x="3706625" y="719540"/>
                  <a:pt x="3817201" y="469156"/>
                </a:cubicBezTo>
                <a:lnTo>
                  <a:pt x="3771508" y="0"/>
                </a:lnTo>
                <a:cubicBezTo>
                  <a:pt x="2975488" y="358676"/>
                  <a:pt x="2366094" y="328002"/>
                  <a:pt x="1312640" y="209698"/>
                </a:cubicBezTo>
                <a:cubicBezTo>
                  <a:pt x="588392" y="128361"/>
                  <a:pt x="190267" y="249249"/>
                  <a:pt x="12166" y="33274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 name="Google Shape;218;p8"/>
          <p:cNvSpPr/>
          <p:nvPr/>
        </p:nvSpPr>
        <p:spPr>
          <a:xfrm rot="-921333">
            <a:off x="1537544" y="3034860"/>
            <a:ext cx="2314747" cy="2291375"/>
          </a:xfrm>
          <a:custGeom>
            <a:avLst/>
            <a:gdLst/>
            <a:ahLst/>
            <a:cxnLst/>
            <a:rect l="l" t="t" r="r" b="b"/>
            <a:pathLst>
              <a:path w="3084094" h="3052953" extrusionOk="0">
                <a:moveTo>
                  <a:pt x="2753877" y="308883"/>
                </a:moveTo>
                <a:cubicBezTo>
                  <a:pt x="3050812" y="626679"/>
                  <a:pt x="3317731" y="1075355"/>
                  <a:pt x="2753878" y="1623063"/>
                </a:cubicBezTo>
                <a:cubicBezTo>
                  <a:pt x="2384915" y="1981301"/>
                  <a:pt x="2231646" y="2421375"/>
                  <a:pt x="2231646" y="2421375"/>
                </a:cubicBezTo>
                <a:cubicBezTo>
                  <a:pt x="2180583" y="2600511"/>
                  <a:pt x="2174430" y="2784049"/>
                  <a:pt x="2211131" y="2961990"/>
                </a:cubicBezTo>
                <a:lnTo>
                  <a:pt x="2235569" y="3052953"/>
                </a:lnTo>
                <a:lnTo>
                  <a:pt x="0" y="2436102"/>
                </a:lnTo>
                <a:lnTo>
                  <a:pt x="342805" y="152213"/>
                </a:lnTo>
                <a:lnTo>
                  <a:pt x="1387272" y="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 name="Google Shape;219;p8"/>
          <p:cNvSpPr/>
          <p:nvPr/>
        </p:nvSpPr>
        <p:spPr>
          <a:xfrm rot="543719">
            <a:off x="1975281" y="3325115"/>
            <a:ext cx="3465632" cy="1871361"/>
          </a:xfrm>
          <a:custGeom>
            <a:avLst/>
            <a:gdLst/>
            <a:ahLst/>
            <a:cxnLst/>
            <a:rect l="l" t="t" r="r" b="b"/>
            <a:pathLst>
              <a:path w="4620930" h="2495195" extrusionOk="0">
                <a:moveTo>
                  <a:pt x="0" y="201838"/>
                </a:moveTo>
                <a:lnTo>
                  <a:pt x="1519890" y="0"/>
                </a:lnTo>
                <a:lnTo>
                  <a:pt x="4620930" y="2066209"/>
                </a:lnTo>
                <a:lnTo>
                  <a:pt x="1949945" y="2495195"/>
                </a:lnTo>
                <a:lnTo>
                  <a:pt x="1811674" y="2347463"/>
                </a:lnTo>
                <a:cubicBezTo>
                  <a:pt x="1550207" y="2036784"/>
                  <a:pt x="1399541" y="1669206"/>
                  <a:pt x="1219945" y="1322758"/>
                </a:cubicBezTo>
                <a:cubicBezTo>
                  <a:pt x="980481" y="860826"/>
                  <a:pt x="625401" y="382662"/>
                  <a:pt x="0" y="201838"/>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 name="Google Shape;220;p8"/>
          <p:cNvSpPr/>
          <p:nvPr/>
        </p:nvSpPr>
        <p:spPr>
          <a:xfrm>
            <a:off x="2576525" y="4271808"/>
            <a:ext cx="5713067" cy="871692"/>
          </a:xfrm>
          <a:custGeom>
            <a:avLst/>
            <a:gdLst/>
            <a:ahLst/>
            <a:cxnLst/>
            <a:rect l="l" t="t" r="r" b="b"/>
            <a:pathLst>
              <a:path w="7617422" h="1162256" extrusionOk="0">
                <a:moveTo>
                  <a:pt x="0" y="0"/>
                </a:moveTo>
                <a:lnTo>
                  <a:pt x="2512820" y="63675"/>
                </a:lnTo>
                <a:lnTo>
                  <a:pt x="7472788" y="934744"/>
                </a:lnTo>
                <a:lnTo>
                  <a:pt x="7617422" y="1162256"/>
                </a:lnTo>
                <a:lnTo>
                  <a:pt x="3096934" y="1162256"/>
                </a:lnTo>
                <a:lnTo>
                  <a:pt x="2995049" y="1098230"/>
                </a:lnTo>
                <a:cubicBezTo>
                  <a:pt x="2705748" y="905614"/>
                  <a:pt x="2445095" y="697557"/>
                  <a:pt x="2105766" y="524362"/>
                </a:cubicBezTo>
                <a:cubicBezTo>
                  <a:pt x="1548813" y="245373"/>
                  <a:pt x="807759" y="60844"/>
                  <a:pt x="0"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 name="Google Shape;221;p8"/>
          <p:cNvSpPr/>
          <p:nvPr/>
        </p:nvSpPr>
        <p:spPr>
          <a:xfrm>
            <a:off x="2076536" y="3658406"/>
            <a:ext cx="6447610" cy="1423142"/>
          </a:xfrm>
          <a:custGeom>
            <a:avLst/>
            <a:gdLst/>
            <a:ahLst/>
            <a:cxnLst/>
            <a:rect l="l" t="t" r="r" b="b"/>
            <a:pathLst>
              <a:path w="1196911" h="478870" extrusionOk="0">
                <a:moveTo>
                  <a:pt x="1196884" y="478857"/>
                </a:moveTo>
                <a:cubicBezTo>
                  <a:pt x="1154355" y="436338"/>
                  <a:pt x="1097081" y="411839"/>
                  <a:pt x="1036959" y="410468"/>
                </a:cubicBezTo>
                <a:cubicBezTo>
                  <a:pt x="987048" y="409134"/>
                  <a:pt x="937518" y="423231"/>
                  <a:pt x="887607" y="423803"/>
                </a:cubicBezTo>
                <a:cubicBezTo>
                  <a:pt x="790642" y="425041"/>
                  <a:pt x="701965" y="375606"/>
                  <a:pt x="629289" y="316361"/>
                </a:cubicBezTo>
                <a:cubicBezTo>
                  <a:pt x="556613" y="257115"/>
                  <a:pt x="494224" y="186726"/>
                  <a:pt x="416691" y="132814"/>
                </a:cubicBezTo>
                <a:cubicBezTo>
                  <a:pt x="299057" y="50613"/>
                  <a:pt x="144466" y="10513"/>
                  <a:pt x="-28" y="42993"/>
                </a:cubicBezTo>
                <a:cubicBezTo>
                  <a:pt x="-28" y="42993"/>
                  <a:pt x="163707" y="-78260"/>
                  <a:pt x="497463" y="86427"/>
                </a:cubicBezTo>
                <a:cubicBezTo>
                  <a:pt x="831219" y="251114"/>
                  <a:pt x="887988" y="146911"/>
                  <a:pt x="1103538" y="195774"/>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 name="Google Shape;222;p8"/>
          <p:cNvSpPr/>
          <p:nvPr/>
        </p:nvSpPr>
        <p:spPr>
          <a:xfrm rot="10124778" flipH="1">
            <a:off x="2481993" y="-57823"/>
            <a:ext cx="3069645" cy="2062629"/>
          </a:xfrm>
          <a:custGeom>
            <a:avLst/>
            <a:gdLst/>
            <a:ahLst/>
            <a:cxnLst/>
            <a:rect l="l" t="t" r="r" b="b"/>
            <a:pathLst>
              <a:path w="4096087" h="2752340" extrusionOk="0">
                <a:moveTo>
                  <a:pt x="1778871" y="2752340"/>
                </a:moveTo>
                <a:lnTo>
                  <a:pt x="4096087" y="2292398"/>
                </a:lnTo>
                <a:lnTo>
                  <a:pt x="1305735" y="0"/>
                </a:lnTo>
                <a:lnTo>
                  <a:pt x="0" y="213801"/>
                </a:lnTo>
                <a:cubicBezTo>
                  <a:pt x="537280" y="405343"/>
                  <a:pt x="842330" y="911849"/>
                  <a:pt x="1048053" y="1401159"/>
                </a:cubicBezTo>
                <a:cubicBezTo>
                  <a:pt x="1228058" y="1829305"/>
                  <a:pt x="1374235" y="2287916"/>
                  <a:pt x="1677208" y="2645739"/>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 name="Google Shape;223;p8"/>
          <p:cNvSpPr/>
          <p:nvPr/>
        </p:nvSpPr>
        <p:spPr>
          <a:xfrm rot="8890605" flipH="1">
            <a:off x="2755128" y="318254"/>
            <a:ext cx="3768746" cy="1255526"/>
          </a:xfrm>
          <a:custGeom>
            <a:avLst/>
            <a:gdLst/>
            <a:ahLst/>
            <a:cxnLst/>
            <a:rect l="l" t="t" r="r" b="b"/>
            <a:pathLst>
              <a:path w="5023095" h="1673402" extrusionOk="0">
                <a:moveTo>
                  <a:pt x="3560497" y="1673402"/>
                </a:moveTo>
                <a:lnTo>
                  <a:pt x="5023095" y="767540"/>
                </a:lnTo>
                <a:lnTo>
                  <a:pt x="1935170" y="63649"/>
                </a:lnTo>
                <a:lnTo>
                  <a:pt x="0" y="0"/>
                </a:lnTo>
                <a:cubicBezTo>
                  <a:pt x="622070" y="60819"/>
                  <a:pt x="1192771" y="245273"/>
                  <a:pt x="1621690" y="524148"/>
                </a:cubicBezTo>
                <a:cubicBezTo>
                  <a:pt x="2144339" y="870396"/>
                  <a:pt x="2424625" y="1356037"/>
                  <a:pt x="3123775" y="1578808"/>
                </a:cubicBezTo>
                <a:cubicBezTo>
                  <a:pt x="3231386" y="1612860"/>
                  <a:pt x="3344069" y="1639095"/>
                  <a:pt x="3460210" y="165986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 name="Google Shape;224;p8"/>
          <p:cNvSpPr/>
          <p:nvPr/>
        </p:nvSpPr>
        <p:spPr>
          <a:xfrm>
            <a:off x="530150" y="2996379"/>
            <a:ext cx="2072355" cy="2147121"/>
          </a:xfrm>
          <a:custGeom>
            <a:avLst/>
            <a:gdLst/>
            <a:ahLst/>
            <a:cxnLst/>
            <a:rect l="l" t="t" r="r" b="b"/>
            <a:pathLst>
              <a:path w="2763140" h="2862828" extrusionOk="0">
                <a:moveTo>
                  <a:pt x="2372178" y="0"/>
                </a:moveTo>
                <a:lnTo>
                  <a:pt x="2763140" y="328882"/>
                </a:lnTo>
                <a:cubicBezTo>
                  <a:pt x="2711883" y="1487122"/>
                  <a:pt x="2227638" y="1793399"/>
                  <a:pt x="2053487" y="2041409"/>
                </a:cubicBezTo>
                <a:cubicBezTo>
                  <a:pt x="1890321" y="2274022"/>
                  <a:pt x="1785606" y="2555881"/>
                  <a:pt x="1747970" y="2848514"/>
                </a:cubicBezTo>
                <a:lnTo>
                  <a:pt x="1746798" y="2862828"/>
                </a:lnTo>
                <a:lnTo>
                  <a:pt x="0" y="2862828"/>
                </a:lnTo>
                <a:lnTo>
                  <a:pt x="26087" y="196757"/>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 name="Google Shape;225;p8"/>
          <p:cNvSpPr/>
          <p:nvPr/>
        </p:nvSpPr>
        <p:spPr>
          <a:xfrm>
            <a:off x="2" y="2872455"/>
            <a:ext cx="2330536" cy="2271046"/>
          </a:xfrm>
          <a:custGeom>
            <a:avLst/>
            <a:gdLst/>
            <a:ahLst/>
            <a:cxnLst/>
            <a:rect l="l" t="t" r="r" b="b"/>
            <a:pathLst>
              <a:path w="3107381" h="3028061" extrusionOk="0">
                <a:moveTo>
                  <a:pt x="3078729" y="0"/>
                </a:moveTo>
                <a:lnTo>
                  <a:pt x="3107381" y="692145"/>
                </a:lnTo>
                <a:cubicBezTo>
                  <a:pt x="2742209" y="1268399"/>
                  <a:pt x="1990845" y="1499222"/>
                  <a:pt x="1601795" y="2059559"/>
                </a:cubicBezTo>
                <a:cubicBezTo>
                  <a:pt x="1419765" y="2328942"/>
                  <a:pt x="1336654" y="2646367"/>
                  <a:pt x="1355977" y="2960511"/>
                </a:cubicBezTo>
                <a:lnTo>
                  <a:pt x="1364584" y="3028061"/>
                </a:lnTo>
                <a:lnTo>
                  <a:pt x="0" y="3028061"/>
                </a:lnTo>
                <a:lnTo>
                  <a:pt x="0" y="788186"/>
                </a:lnTo>
                <a:lnTo>
                  <a:pt x="2915401" y="4142"/>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 name="Google Shape;226;p8"/>
          <p:cNvSpPr/>
          <p:nvPr/>
        </p:nvSpPr>
        <p:spPr>
          <a:xfrm>
            <a:off x="1" y="2736827"/>
            <a:ext cx="2340326" cy="1955419"/>
          </a:xfrm>
          <a:custGeom>
            <a:avLst/>
            <a:gdLst/>
            <a:ahLst/>
            <a:cxnLst/>
            <a:rect l="l" t="t" r="r" b="b"/>
            <a:pathLst>
              <a:path w="3120434" h="2607225" extrusionOk="0">
                <a:moveTo>
                  <a:pt x="3078730" y="0"/>
                </a:moveTo>
                <a:lnTo>
                  <a:pt x="3120434" y="477243"/>
                </a:lnTo>
                <a:cubicBezTo>
                  <a:pt x="3019511" y="731941"/>
                  <a:pt x="2778503" y="906092"/>
                  <a:pt x="2526351" y="1012427"/>
                </a:cubicBezTo>
                <a:cubicBezTo>
                  <a:pt x="2273087" y="1117047"/>
                  <a:pt x="2011957" y="1201479"/>
                  <a:pt x="1745383" y="1264900"/>
                </a:cubicBezTo>
                <a:cubicBezTo>
                  <a:pt x="989167" y="1450907"/>
                  <a:pt x="384814" y="1896591"/>
                  <a:pt x="19764" y="2567697"/>
                </a:cubicBezTo>
                <a:lnTo>
                  <a:pt x="0" y="2607225"/>
                </a:lnTo>
                <a:lnTo>
                  <a:pt x="0" y="222588"/>
                </a:lnTo>
                <a:lnTo>
                  <a:pt x="2800" y="221975"/>
                </a:lnTo>
                <a:cubicBezTo>
                  <a:pt x="201957" y="184255"/>
                  <a:pt x="473957" y="168182"/>
                  <a:pt x="834515" y="213312"/>
                </a:cubicBezTo>
                <a:cubicBezTo>
                  <a:pt x="1796005" y="333655"/>
                  <a:pt x="2352200" y="364858"/>
                  <a:pt x="3078730"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7" name="Google Shape;227;p8"/>
          <p:cNvSpPr/>
          <p:nvPr/>
        </p:nvSpPr>
        <p:spPr>
          <a:xfrm rot="-3609977">
            <a:off x="4275099" y="5027"/>
            <a:ext cx="2870493" cy="1660592"/>
          </a:xfrm>
          <a:custGeom>
            <a:avLst/>
            <a:gdLst/>
            <a:ahLst/>
            <a:cxnLst/>
            <a:rect l="l" t="t" r="r" b="b"/>
            <a:pathLst>
              <a:path w="3827204" h="2214054" extrusionOk="0">
                <a:moveTo>
                  <a:pt x="2961973" y="701185"/>
                </a:moveTo>
                <a:lnTo>
                  <a:pt x="3827204" y="2214054"/>
                </a:lnTo>
                <a:lnTo>
                  <a:pt x="3811318" y="2207046"/>
                </a:lnTo>
                <a:cubicBezTo>
                  <a:pt x="3590714" y="2096858"/>
                  <a:pt x="3385551" y="1944187"/>
                  <a:pt x="3200735" y="1777736"/>
                </a:cubicBezTo>
                <a:cubicBezTo>
                  <a:pt x="2831102" y="1444828"/>
                  <a:pt x="2513788" y="1049306"/>
                  <a:pt x="2119452" y="746370"/>
                </a:cubicBezTo>
                <a:cubicBezTo>
                  <a:pt x="1521160" y="284476"/>
                  <a:pt x="734903" y="59150"/>
                  <a:pt x="0" y="241658"/>
                </a:cubicBezTo>
                <a:cubicBezTo>
                  <a:pt x="0" y="241658"/>
                  <a:pt x="832764" y="-439673"/>
                  <a:pt x="2530262" y="485718"/>
                </a:cubicBezTo>
                <a:cubicBezTo>
                  <a:pt x="2636356" y="543555"/>
                  <a:pt x="2736946" y="595490"/>
                  <a:pt x="2832575" y="64210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8" name="Google Shape;228;p8"/>
          <p:cNvSpPr/>
          <p:nvPr/>
        </p:nvSpPr>
        <p:spPr>
          <a:xfrm>
            <a:off x="200700" y="400931"/>
            <a:ext cx="8742600" cy="4406625"/>
          </a:xfrm>
          <a:prstGeom prst="round2DiagRect">
            <a:avLst>
              <a:gd name="adj1" fmla="val 25364"/>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29" name="Google Shape;229;p8"/>
          <p:cNvSpPr txBox="1">
            <a:spLocks noGrp="1"/>
          </p:cNvSpPr>
          <p:nvPr>
            <p:ph type="title"/>
          </p:nvPr>
        </p:nvSpPr>
        <p:spPr>
          <a:xfrm flipH="1">
            <a:off x="365294" y="1405144"/>
            <a:ext cx="7492050" cy="23706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5000"/>
              <a:buNone/>
              <a:defRPr sz="3750"/>
            </a:lvl1pPr>
            <a:lvl2pPr lvl="1" algn="ctr" rtl="0">
              <a:lnSpc>
                <a:spcPct val="100000"/>
              </a:lnSpc>
              <a:spcBef>
                <a:spcPts val="0"/>
              </a:spcBef>
              <a:spcAft>
                <a:spcPts val="0"/>
              </a:spcAft>
              <a:buSzPts val="5000"/>
              <a:buNone/>
              <a:defRPr sz="3750"/>
            </a:lvl2pPr>
            <a:lvl3pPr lvl="2" algn="ctr" rtl="0">
              <a:lnSpc>
                <a:spcPct val="100000"/>
              </a:lnSpc>
              <a:spcBef>
                <a:spcPts val="0"/>
              </a:spcBef>
              <a:spcAft>
                <a:spcPts val="0"/>
              </a:spcAft>
              <a:buSzPts val="5000"/>
              <a:buNone/>
              <a:defRPr sz="3750"/>
            </a:lvl3pPr>
            <a:lvl4pPr lvl="3" algn="ctr" rtl="0">
              <a:lnSpc>
                <a:spcPct val="100000"/>
              </a:lnSpc>
              <a:spcBef>
                <a:spcPts val="0"/>
              </a:spcBef>
              <a:spcAft>
                <a:spcPts val="0"/>
              </a:spcAft>
              <a:buSzPts val="5000"/>
              <a:buNone/>
              <a:defRPr sz="3750"/>
            </a:lvl4pPr>
            <a:lvl5pPr lvl="4" algn="ctr" rtl="0">
              <a:lnSpc>
                <a:spcPct val="100000"/>
              </a:lnSpc>
              <a:spcBef>
                <a:spcPts val="0"/>
              </a:spcBef>
              <a:spcAft>
                <a:spcPts val="0"/>
              </a:spcAft>
              <a:buSzPts val="5000"/>
              <a:buNone/>
              <a:defRPr sz="3750"/>
            </a:lvl5pPr>
            <a:lvl6pPr lvl="5" algn="ctr" rtl="0">
              <a:lnSpc>
                <a:spcPct val="100000"/>
              </a:lnSpc>
              <a:spcBef>
                <a:spcPts val="0"/>
              </a:spcBef>
              <a:spcAft>
                <a:spcPts val="0"/>
              </a:spcAft>
              <a:buSzPts val="5000"/>
              <a:buNone/>
              <a:defRPr sz="3750"/>
            </a:lvl6pPr>
            <a:lvl7pPr lvl="6" algn="ctr" rtl="0">
              <a:lnSpc>
                <a:spcPct val="100000"/>
              </a:lnSpc>
              <a:spcBef>
                <a:spcPts val="0"/>
              </a:spcBef>
              <a:spcAft>
                <a:spcPts val="0"/>
              </a:spcAft>
              <a:buSzPts val="5000"/>
              <a:buNone/>
              <a:defRPr sz="3750"/>
            </a:lvl7pPr>
            <a:lvl8pPr lvl="7" algn="ctr" rtl="0">
              <a:lnSpc>
                <a:spcPct val="100000"/>
              </a:lnSpc>
              <a:spcBef>
                <a:spcPts val="0"/>
              </a:spcBef>
              <a:spcAft>
                <a:spcPts val="0"/>
              </a:spcAft>
              <a:buSzPts val="5000"/>
              <a:buNone/>
              <a:defRPr sz="3750"/>
            </a:lvl8pPr>
            <a:lvl9pPr lvl="8" algn="ctr" rtl="0">
              <a:lnSpc>
                <a:spcPct val="100000"/>
              </a:lnSpc>
              <a:spcBef>
                <a:spcPts val="0"/>
              </a:spcBef>
              <a:spcAft>
                <a:spcPts val="0"/>
              </a:spcAft>
              <a:buSzPts val="5000"/>
              <a:buNone/>
              <a:defRPr sz="3750"/>
            </a:lvl9pPr>
          </a:lstStyle>
          <a:p>
            <a:endParaRPr/>
          </a:p>
        </p:txBody>
      </p:sp>
      <p:sp>
        <p:nvSpPr>
          <p:cNvPr id="230" name="Google Shape;230;p8"/>
          <p:cNvSpPr txBox="1">
            <a:spLocks noGrp="1"/>
          </p:cNvSpPr>
          <p:nvPr>
            <p:ph type="subTitle" idx="1"/>
          </p:nvPr>
        </p:nvSpPr>
        <p:spPr>
          <a:xfrm flipH="1">
            <a:off x="277013" y="3753806"/>
            <a:ext cx="7684200" cy="538425"/>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231" name="Google Shape;231;p8"/>
          <p:cNvSpPr/>
          <p:nvPr/>
        </p:nvSpPr>
        <p:spPr>
          <a:xfrm>
            <a:off x="7720214" y="1214474"/>
            <a:ext cx="1423787" cy="2278601"/>
          </a:xfrm>
          <a:custGeom>
            <a:avLst/>
            <a:gdLst/>
            <a:ahLst/>
            <a:cxnLst/>
            <a:rect l="l" t="t" r="r" b="b"/>
            <a:pathLst>
              <a:path w="1898383" h="3038135" extrusionOk="0">
                <a:moveTo>
                  <a:pt x="1898383" y="0"/>
                </a:moveTo>
                <a:lnTo>
                  <a:pt x="1898383" y="3038135"/>
                </a:lnTo>
                <a:lnTo>
                  <a:pt x="1685844" y="2992803"/>
                </a:lnTo>
                <a:cubicBezTo>
                  <a:pt x="1159424" y="2850191"/>
                  <a:pt x="678405" y="2535928"/>
                  <a:pt x="367943" y="2088834"/>
                </a:cubicBezTo>
                <a:cubicBezTo>
                  <a:pt x="-46007" y="1492709"/>
                  <a:pt x="-127423" y="666370"/>
                  <a:pt x="209476" y="23455"/>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2" name="Google Shape;232;p8"/>
          <p:cNvSpPr/>
          <p:nvPr/>
        </p:nvSpPr>
        <p:spPr>
          <a:xfrm>
            <a:off x="8233962" y="1245590"/>
            <a:ext cx="910038" cy="1639889"/>
          </a:xfrm>
          <a:custGeom>
            <a:avLst/>
            <a:gdLst/>
            <a:ahLst/>
            <a:cxnLst/>
            <a:rect l="l" t="t" r="r" b="b"/>
            <a:pathLst>
              <a:path w="1213384" h="2186519" extrusionOk="0">
                <a:moveTo>
                  <a:pt x="1213384" y="0"/>
                </a:moveTo>
                <a:lnTo>
                  <a:pt x="1213384" y="2186519"/>
                </a:lnTo>
                <a:lnTo>
                  <a:pt x="1050451" y="2121712"/>
                </a:lnTo>
                <a:cubicBezTo>
                  <a:pt x="758890" y="1992889"/>
                  <a:pt x="495004" y="1808988"/>
                  <a:pt x="299845" y="1559042"/>
                </a:cubicBezTo>
                <a:cubicBezTo>
                  <a:pt x="-12410" y="1159132"/>
                  <a:pt x="-110984" y="571741"/>
                  <a:pt x="149801" y="13502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3" name="Google Shape;233;p8"/>
          <p:cNvSpPr/>
          <p:nvPr/>
        </p:nvSpPr>
        <p:spPr>
          <a:xfrm>
            <a:off x="8665601" y="1351086"/>
            <a:ext cx="478400" cy="822299"/>
          </a:xfrm>
          <a:custGeom>
            <a:avLst/>
            <a:gdLst/>
            <a:ahLst/>
            <a:cxnLst/>
            <a:rect l="l" t="t" r="r" b="b"/>
            <a:pathLst>
              <a:path w="637866" h="1096399" extrusionOk="0">
                <a:moveTo>
                  <a:pt x="637866" y="0"/>
                </a:moveTo>
                <a:lnTo>
                  <a:pt x="637866" y="1096399"/>
                </a:lnTo>
                <a:lnTo>
                  <a:pt x="558099" y="1046648"/>
                </a:lnTo>
                <a:cubicBezTo>
                  <a:pt x="335364" y="889994"/>
                  <a:pt x="157414" y="673020"/>
                  <a:pt x="48018" y="416700"/>
                </a:cubicBezTo>
                <a:cubicBezTo>
                  <a:pt x="-2204" y="296292"/>
                  <a:pt x="-31214" y="144374"/>
                  <a:pt x="54883" y="4673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4" name="Google Shape;234;p8"/>
          <p:cNvSpPr/>
          <p:nvPr/>
        </p:nvSpPr>
        <p:spPr>
          <a:xfrm>
            <a:off x="7380710" y="2"/>
            <a:ext cx="1763291" cy="1550876"/>
          </a:xfrm>
          <a:custGeom>
            <a:avLst/>
            <a:gdLst/>
            <a:ahLst/>
            <a:cxnLst/>
            <a:rect l="l" t="t" r="r" b="b"/>
            <a:pathLst>
              <a:path w="2351054" h="2067835" extrusionOk="0">
                <a:moveTo>
                  <a:pt x="129132" y="0"/>
                </a:moveTo>
                <a:lnTo>
                  <a:pt x="2351054" y="0"/>
                </a:lnTo>
                <a:lnTo>
                  <a:pt x="2351054" y="2043977"/>
                </a:lnTo>
                <a:lnTo>
                  <a:pt x="2251968" y="2056548"/>
                </a:lnTo>
                <a:cubicBezTo>
                  <a:pt x="1849381" y="2092859"/>
                  <a:pt x="1442025" y="2041453"/>
                  <a:pt x="1058497" y="1903907"/>
                </a:cubicBezTo>
                <a:cubicBezTo>
                  <a:pt x="846064" y="1829041"/>
                  <a:pt x="639870" y="1728908"/>
                  <a:pt x="468299" y="1582918"/>
                </a:cubicBezTo>
                <a:cubicBezTo>
                  <a:pt x="426219" y="1547149"/>
                  <a:pt x="386385" y="1508789"/>
                  <a:pt x="349076" y="1468061"/>
                </a:cubicBezTo>
                <a:cubicBezTo>
                  <a:pt x="-22778" y="1062210"/>
                  <a:pt x="-95054" y="487911"/>
                  <a:pt x="120339" y="1696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5" name="Google Shape;235;p8"/>
          <p:cNvSpPr/>
          <p:nvPr/>
        </p:nvSpPr>
        <p:spPr>
          <a:xfrm>
            <a:off x="8051834" y="1"/>
            <a:ext cx="1092166" cy="1087487"/>
          </a:xfrm>
          <a:custGeom>
            <a:avLst/>
            <a:gdLst/>
            <a:ahLst/>
            <a:cxnLst/>
            <a:rect l="l" t="t" r="r" b="b"/>
            <a:pathLst>
              <a:path w="1456221" h="1449983" extrusionOk="0">
                <a:moveTo>
                  <a:pt x="97378" y="0"/>
                </a:moveTo>
                <a:lnTo>
                  <a:pt x="1456221" y="0"/>
                </a:lnTo>
                <a:lnTo>
                  <a:pt x="1456221" y="1449983"/>
                </a:lnTo>
                <a:lnTo>
                  <a:pt x="1395992" y="1448335"/>
                </a:lnTo>
                <a:cubicBezTo>
                  <a:pt x="1260530" y="1440965"/>
                  <a:pt x="1125848" y="1425368"/>
                  <a:pt x="993584" y="1396045"/>
                </a:cubicBezTo>
                <a:cubicBezTo>
                  <a:pt x="729056" y="1337400"/>
                  <a:pt x="472014" y="1220731"/>
                  <a:pt x="281105" y="1027637"/>
                </a:cubicBezTo>
                <a:cubicBezTo>
                  <a:pt x="90195" y="834546"/>
                  <a:pt x="-26159" y="560347"/>
                  <a:pt x="5035" y="291139"/>
                </a:cubicBezTo>
                <a:cubicBezTo>
                  <a:pt x="11274" y="238265"/>
                  <a:pt x="23752" y="184747"/>
                  <a:pt x="41245" y="13182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6" name="Google Shape;236;p8"/>
          <p:cNvSpPr/>
          <p:nvPr/>
        </p:nvSpPr>
        <p:spPr>
          <a:xfrm>
            <a:off x="8773880" y="1"/>
            <a:ext cx="370121" cy="784185"/>
          </a:xfrm>
          <a:custGeom>
            <a:avLst/>
            <a:gdLst/>
            <a:ahLst/>
            <a:cxnLst/>
            <a:rect l="l" t="t" r="r" b="b"/>
            <a:pathLst>
              <a:path w="493495" h="1045580" extrusionOk="0">
                <a:moveTo>
                  <a:pt x="241960" y="0"/>
                </a:moveTo>
                <a:lnTo>
                  <a:pt x="493495" y="0"/>
                </a:lnTo>
                <a:lnTo>
                  <a:pt x="493495" y="1045580"/>
                </a:lnTo>
                <a:lnTo>
                  <a:pt x="452119" y="1028854"/>
                </a:lnTo>
                <a:cubicBezTo>
                  <a:pt x="278367" y="951181"/>
                  <a:pt x="122084" y="820786"/>
                  <a:pt x="46592" y="647346"/>
                </a:cubicBezTo>
                <a:cubicBezTo>
                  <a:pt x="-28897" y="473905"/>
                  <a:pt x="-15797" y="255544"/>
                  <a:pt x="108981" y="111739"/>
                </a:cubicBezTo>
                <a:cubicBezTo>
                  <a:pt x="136276" y="79921"/>
                  <a:pt x="172189" y="47128"/>
                  <a:pt x="215447" y="1654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7" name="Google Shape;237;p8"/>
          <p:cNvSpPr/>
          <p:nvPr/>
        </p:nvSpPr>
        <p:spPr>
          <a:xfrm>
            <a:off x="6945295" y="4472078"/>
            <a:ext cx="1082492" cy="671423"/>
          </a:xfrm>
          <a:custGeom>
            <a:avLst/>
            <a:gdLst/>
            <a:ahLst/>
            <a:cxnLst/>
            <a:rect l="l" t="t" r="r" b="b"/>
            <a:pathLst>
              <a:path w="1443322" h="895231" extrusionOk="0">
                <a:moveTo>
                  <a:pt x="1013356" y="1"/>
                </a:moveTo>
                <a:cubicBezTo>
                  <a:pt x="1143252" y="-188"/>
                  <a:pt x="1272540" y="25710"/>
                  <a:pt x="1390897" y="80402"/>
                </a:cubicBezTo>
                <a:lnTo>
                  <a:pt x="1443322" y="895231"/>
                </a:lnTo>
                <a:lnTo>
                  <a:pt x="0" y="895231"/>
                </a:lnTo>
                <a:lnTo>
                  <a:pt x="6057" y="857830"/>
                </a:lnTo>
                <a:cubicBezTo>
                  <a:pt x="61735" y="602399"/>
                  <a:pt x="200112" y="365033"/>
                  <a:pt x="406606" y="205792"/>
                </a:cubicBezTo>
                <a:cubicBezTo>
                  <a:pt x="578683" y="73090"/>
                  <a:pt x="796864" y="315"/>
                  <a:pt x="1013356"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8" name="Google Shape;238;p8"/>
          <p:cNvSpPr/>
          <p:nvPr/>
        </p:nvSpPr>
        <p:spPr>
          <a:xfrm>
            <a:off x="7221143" y="4712634"/>
            <a:ext cx="773228" cy="430867"/>
          </a:xfrm>
          <a:custGeom>
            <a:avLst/>
            <a:gdLst/>
            <a:ahLst/>
            <a:cxnLst/>
            <a:rect l="l" t="t" r="r" b="b"/>
            <a:pathLst>
              <a:path w="1030970" h="574489" extrusionOk="0">
                <a:moveTo>
                  <a:pt x="678971" y="213"/>
                </a:moveTo>
                <a:cubicBezTo>
                  <a:pt x="769179" y="-2211"/>
                  <a:pt x="858734" y="15940"/>
                  <a:pt x="939198" y="58742"/>
                </a:cubicBezTo>
                <a:lnTo>
                  <a:pt x="1030970" y="574489"/>
                </a:lnTo>
                <a:lnTo>
                  <a:pt x="0" y="574489"/>
                </a:lnTo>
                <a:lnTo>
                  <a:pt x="46443" y="453599"/>
                </a:lnTo>
                <a:cubicBezTo>
                  <a:pt x="98961" y="343986"/>
                  <a:pt x="169582" y="244472"/>
                  <a:pt x="261527" y="164903"/>
                </a:cubicBezTo>
                <a:cubicBezTo>
                  <a:pt x="376458" y="65441"/>
                  <a:pt x="528624" y="4252"/>
                  <a:pt x="678971" y="21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9" name="Google Shape;239;p8"/>
          <p:cNvSpPr/>
          <p:nvPr/>
        </p:nvSpPr>
        <p:spPr>
          <a:xfrm>
            <a:off x="7560055" y="4913457"/>
            <a:ext cx="383099" cy="230043"/>
          </a:xfrm>
          <a:custGeom>
            <a:avLst/>
            <a:gdLst/>
            <a:ahLst/>
            <a:cxnLst/>
            <a:rect l="l" t="t" r="r" b="b"/>
            <a:pathLst>
              <a:path w="510799" h="306724" extrusionOk="0">
                <a:moveTo>
                  <a:pt x="388024" y="792"/>
                </a:moveTo>
                <a:cubicBezTo>
                  <a:pt x="419192" y="-2200"/>
                  <a:pt x="449415" y="2914"/>
                  <a:pt x="473858" y="22346"/>
                </a:cubicBezTo>
                <a:lnTo>
                  <a:pt x="510799" y="306724"/>
                </a:lnTo>
                <a:lnTo>
                  <a:pt x="0" y="306724"/>
                </a:lnTo>
                <a:lnTo>
                  <a:pt x="52530" y="223435"/>
                </a:lnTo>
                <a:cubicBezTo>
                  <a:pt x="117523" y="141906"/>
                  <a:pt x="200468" y="74691"/>
                  <a:pt x="296514" y="27869"/>
                </a:cubicBezTo>
                <a:cubicBezTo>
                  <a:pt x="324741" y="14880"/>
                  <a:pt x="356856" y="3784"/>
                  <a:pt x="388024" y="792"/>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0" name="Google Shape;240;p8"/>
          <p:cNvSpPr/>
          <p:nvPr/>
        </p:nvSpPr>
        <p:spPr>
          <a:xfrm>
            <a:off x="8558719" y="2535238"/>
            <a:ext cx="585281" cy="1335322"/>
          </a:xfrm>
          <a:custGeom>
            <a:avLst/>
            <a:gdLst/>
            <a:ahLst/>
            <a:cxnLst/>
            <a:rect l="l" t="t" r="r" b="b"/>
            <a:pathLst>
              <a:path w="780375" h="1780429" extrusionOk="0">
                <a:moveTo>
                  <a:pt x="780375" y="0"/>
                </a:moveTo>
                <a:lnTo>
                  <a:pt x="780375" y="1780429"/>
                </a:lnTo>
                <a:lnTo>
                  <a:pt x="233610" y="1606178"/>
                </a:lnTo>
                <a:cubicBezTo>
                  <a:pt x="121292" y="1513129"/>
                  <a:pt x="44667" y="1384037"/>
                  <a:pt x="16788" y="1240852"/>
                </a:cubicBezTo>
                <a:cubicBezTo>
                  <a:pt x="-10438" y="1098219"/>
                  <a:pt x="-4485" y="951251"/>
                  <a:pt x="34174" y="811298"/>
                </a:cubicBezTo>
                <a:cubicBezTo>
                  <a:pt x="92470" y="578275"/>
                  <a:pt x="219823" y="368306"/>
                  <a:pt x="399498" y="208901"/>
                </a:cubicBezTo>
                <a:cubicBezTo>
                  <a:pt x="490094" y="129586"/>
                  <a:pt x="592957" y="67071"/>
                  <a:pt x="703252" y="23272"/>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1" name="Google Shape;241;p8"/>
          <p:cNvSpPr/>
          <p:nvPr/>
        </p:nvSpPr>
        <p:spPr>
          <a:xfrm>
            <a:off x="8791280" y="2974359"/>
            <a:ext cx="352720" cy="882690"/>
          </a:xfrm>
          <a:custGeom>
            <a:avLst/>
            <a:gdLst/>
            <a:ahLst/>
            <a:cxnLst/>
            <a:rect l="l" t="t" r="r" b="b"/>
            <a:pathLst>
              <a:path w="470293" h="1176920" extrusionOk="0">
                <a:moveTo>
                  <a:pt x="470293" y="0"/>
                </a:moveTo>
                <a:lnTo>
                  <a:pt x="470293" y="1176920"/>
                </a:lnTo>
                <a:lnTo>
                  <a:pt x="46595" y="1023597"/>
                </a:lnTo>
                <a:cubicBezTo>
                  <a:pt x="18328" y="942595"/>
                  <a:pt x="2720" y="857707"/>
                  <a:pt x="327" y="771940"/>
                </a:cubicBezTo>
                <a:cubicBezTo>
                  <a:pt x="-7664" y="484189"/>
                  <a:pt x="131079" y="226435"/>
                  <a:pt x="348661" y="70462"/>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2" name="Google Shape;242;p8"/>
          <p:cNvSpPr/>
          <p:nvPr/>
        </p:nvSpPr>
        <p:spPr>
          <a:xfrm>
            <a:off x="8969115" y="3453557"/>
            <a:ext cx="174885" cy="423011"/>
          </a:xfrm>
          <a:custGeom>
            <a:avLst/>
            <a:gdLst/>
            <a:ahLst/>
            <a:cxnLst/>
            <a:rect l="l" t="t" r="r" b="b"/>
            <a:pathLst>
              <a:path w="233180" h="564015" extrusionOk="0">
                <a:moveTo>
                  <a:pt x="233180" y="0"/>
                </a:moveTo>
                <a:lnTo>
                  <a:pt x="233180" y="564015"/>
                </a:lnTo>
                <a:lnTo>
                  <a:pt x="21421" y="486211"/>
                </a:lnTo>
                <a:cubicBezTo>
                  <a:pt x="-37491" y="340164"/>
                  <a:pt x="31648" y="166703"/>
                  <a:pt x="149058" y="61566"/>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3" name="Google Shape;243;p8"/>
          <p:cNvSpPr/>
          <p:nvPr/>
        </p:nvSpPr>
        <p:spPr>
          <a:xfrm>
            <a:off x="7898654" y="3733842"/>
            <a:ext cx="1245347" cy="1409658"/>
          </a:xfrm>
          <a:custGeom>
            <a:avLst/>
            <a:gdLst/>
            <a:ahLst/>
            <a:cxnLst/>
            <a:rect l="l" t="t" r="r" b="b"/>
            <a:pathLst>
              <a:path w="1660462" h="1879544" extrusionOk="0">
                <a:moveTo>
                  <a:pt x="1201735" y="1028"/>
                </a:moveTo>
                <a:cubicBezTo>
                  <a:pt x="1332817" y="6884"/>
                  <a:pt x="1462782" y="37744"/>
                  <a:pt x="1583863" y="93259"/>
                </a:cubicBezTo>
                <a:lnTo>
                  <a:pt x="1660462" y="133058"/>
                </a:lnTo>
                <a:lnTo>
                  <a:pt x="1660462" y="1879544"/>
                </a:lnTo>
                <a:lnTo>
                  <a:pt x="26174" y="1879544"/>
                </a:lnTo>
                <a:lnTo>
                  <a:pt x="8292" y="1740113"/>
                </a:lnTo>
                <a:cubicBezTo>
                  <a:pt x="-19553" y="1428965"/>
                  <a:pt x="23364" y="1111173"/>
                  <a:pt x="127378" y="816161"/>
                </a:cubicBezTo>
                <a:cubicBezTo>
                  <a:pt x="185060" y="652317"/>
                  <a:pt x="262380" y="493177"/>
                  <a:pt x="375088" y="360833"/>
                </a:cubicBezTo>
                <a:cubicBezTo>
                  <a:pt x="402763" y="328309"/>
                  <a:pt x="432462" y="297525"/>
                  <a:pt x="463983" y="268703"/>
                </a:cubicBezTo>
                <a:cubicBezTo>
                  <a:pt x="672941" y="77613"/>
                  <a:pt x="939572" y="-10686"/>
                  <a:pt x="1201735" y="1028"/>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4" name="Google Shape;244;p8"/>
          <p:cNvSpPr/>
          <p:nvPr/>
        </p:nvSpPr>
        <p:spPr>
          <a:xfrm>
            <a:off x="8257079" y="4252296"/>
            <a:ext cx="886922" cy="891204"/>
          </a:xfrm>
          <a:custGeom>
            <a:avLst/>
            <a:gdLst/>
            <a:ahLst/>
            <a:cxnLst/>
            <a:rect l="l" t="t" r="r" b="b"/>
            <a:pathLst>
              <a:path w="1182562" h="1188272" extrusionOk="0">
                <a:moveTo>
                  <a:pt x="816222" y="67"/>
                </a:moveTo>
                <a:cubicBezTo>
                  <a:pt x="842191" y="-324"/>
                  <a:pt x="868229" y="970"/>
                  <a:pt x="894207" y="4064"/>
                </a:cubicBezTo>
                <a:cubicBezTo>
                  <a:pt x="975414" y="13679"/>
                  <a:pt x="1053041" y="40066"/>
                  <a:pt x="1125093" y="78137"/>
                </a:cubicBezTo>
                <a:lnTo>
                  <a:pt x="1182562" y="114307"/>
                </a:lnTo>
                <a:lnTo>
                  <a:pt x="1182562" y="1188272"/>
                </a:lnTo>
                <a:lnTo>
                  <a:pt x="0" y="1188272"/>
                </a:lnTo>
                <a:lnTo>
                  <a:pt x="712" y="1077643"/>
                </a:lnTo>
                <a:cubicBezTo>
                  <a:pt x="6413" y="973118"/>
                  <a:pt x="18533" y="869207"/>
                  <a:pt x="41237" y="767035"/>
                </a:cubicBezTo>
                <a:cubicBezTo>
                  <a:pt x="86648" y="562689"/>
                  <a:pt x="176854" y="364277"/>
                  <a:pt x="325766" y="217002"/>
                </a:cubicBezTo>
                <a:cubicBezTo>
                  <a:pt x="456064" y="88136"/>
                  <a:pt x="634441" y="2806"/>
                  <a:pt x="816222" y="6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5" name="Google Shape;245;p8"/>
          <p:cNvSpPr/>
          <p:nvPr/>
        </p:nvSpPr>
        <p:spPr>
          <a:xfrm>
            <a:off x="8477135" y="4810094"/>
            <a:ext cx="666865" cy="333407"/>
          </a:xfrm>
          <a:custGeom>
            <a:avLst/>
            <a:gdLst/>
            <a:ahLst/>
            <a:cxnLst/>
            <a:rect l="l" t="t" r="r" b="b"/>
            <a:pathLst>
              <a:path w="889153" h="444542" extrusionOk="0">
                <a:moveTo>
                  <a:pt x="541710" y="2075"/>
                </a:moveTo>
                <a:cubicBezTo>
                  <a:pt x="614479" y="9362"/>
                  <a:pt x="684384" y="35953"/>
                  <a:pt x="739918" y="83714"/>
                </a:cubicBezTo>
                <a:cubicBezTo>
                  <a:pt x="813403" y="146922"/>
                  <a:pt x="854325" y="236936"/>
                  <a:pt x="885123" y="330546"/>
                </a:cubicBezTo>
                <a:lnTo>
                  <a:pt x="889153" y="343947"/>
                </a:lnTo>
                <a:lnTo>
                  <a:pt x="889153" y="444542"/>
                </a:lnTo>
                <a:lnTo>
                  <a:pt x="0" y="444542"/>
                </a:lnTo>
                <a:lnTo>
                  <a:pt x="31974" y="348812"/>
                </a:lnTo>
                <a:cubicBezTo>
                  <a:pt x="91906" y="216264"/>
                  <a:pt x="192340" y="95169"/>
                  <a:pt x="326321" y="36261"/>
                </a:cubicBezTo>
                <a:cubicBezTo>
                  <a:pt x="393310" y="6806"/>
                  <a:pt x="468942" y="-5212"/>
                  <a:pt x="541710" y="2075"/>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6" name="Google Shape;246;p8"/>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08 Three columns">
  <p:cSld name="CUSTOM_8">
    <p:spTree>
      <p:nvGrpSpPr>
        <p:cNvPr id="1" name="Shape 247"/>
        <p:cNvGrpSpPr/>
        <p:nvPr/>
      </p:nvGrpSpPr>
      <p:grpSpPr>
        <a:xfrm>
          <a:off x="0" y="0"/>
          <a:ext cx="0" cy="0"/>
          <a:chOff x="0" y="0"/>
          <a:chExt cx="0" cy="0"/>
        </a:xfrm>
      </p:grpSpPr>
      <p:sp>
        <p:nvSpPr>
          <p:cNvPr id="248" name="Google Shape;248;p9"/>
          <p:cNvSpPr/>
          <p:nvPr/>
        </p:nvSpPr>
        <p:spPr>
          <a:xfrm flipH="1">
            <a:off x="1" y="3226085"/>
            <a:ext cx="2666286" cy="1917416"/>
          </a:xfrm>
          <a:custGeom>
            <a:avLst/>
            <a:gdLst/>
            <a:ahLst/>
            <a:cxnLst/>
            <a:rect l="l" t="t" r="r" b="b"/>
            <a:pathLst>
              <a:path w="3555048" h="2556555" extrusionOk="0">
                <a:moveTo>
                  <a:pt x="2762626" y="68"/>
                </a:moveTo>
                <a:cubicBezTo>
                  <a:pt x="2199142" y="4095"/>
                  <a:pt x="1644874" y="186672"/>
                  <a:pt x="1156397" y="531750"/>
                </a:cubicBezTo>
                <a:cubicBezTo>
                  <a:pt x="814819" y="760353"/>
                  <a:pt x="521320" y="1080241"/>
                  <a:pt x="298422" y="1466791"/>
                </a:cubicBezTo>
                <a:cubicBezTo>
                  <a:pt x="137119" y="1757953"/>
                  <a:pt x="29698" y="2099653"/>
                  <a:pt x="3750" y="2448371"/>
                </a:cubicBezTo>
                <a:lnTo>
                  <a:pt x="0" y="2556555"/>
                </a:lnTo>
                <a:lnTo>
                  <a:pt x="2543479" y="2556555"/>
                </a:lnTo>
                <a:lnTo>
                  <a:pt x="3555048" y="1805117"/>
                </a:lnTo>
                <a:lnTo>
                  <a:pt x="3555048" y="129122"/>
                </a:lnTo>
                <a:lnTo>
                  <a:pt x="3481103" y="102616"/>
                </a:lnTo>
                <a:cubicBezTo>
                  <a:pt x="3325595" y="55442"/>
                  <a:pt x="3166199" y="24059"/>
                  <a:pt x="3004518" y="9321"/>
                </a:cubicBezTo>
                <a:cubicBezTo>
                  <a:pt x="2923809" y="2562"/>
                  <a:pt x="2843123" y="-508"/>
                  <a:pt x="2762626" y="6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9" name="Google Shape;249;p9"/>
          <p:cNvSpPr/>
          <p:nvPr/>
        </p:nvSpPr>
        <p:spPr>
          <a:xfrm flipH="1">
            <a:off x="1" y="3867378"/>
            <a:ext cx="1615213" cy="1276122"/>
          </a:xfrm>
          <a:custGeom>
            <a:avLst/>
            <a:gdLst/>
            <a:ahLst/>
            <a:cxnLst/>
            <a:rect l="l" t="t" r="r" b="b"/>
            <a:pathLst>
              <a:path w="2153617" h="1701496" extrusionOk="0">
                <a:moveTo>
                  <a:pt x="2153617" y="0"/>
                </a:moveTo>
                <a:lnTo>
                  <a:pt x="2075462" y="3400"/>
                </a:lnTo>
                <a:cubicBezTo>
                  <a:pt x="1680310" y="35477"/>
                  <a:pt x="1295625" y="156126"/>
                  <a:pt x="950754" y="358436"/>
                </a:cubicBezTo>
                <a:cubicBezTo>
                  <a:pt x="669403" y="514797"/>
                  <a:pt x="427653" y="733596"/>
                  <a:pt x="244056" y="997990"/>
                </a:cubicBezTo>
                <a:cubicBezTo>
                  <a:pt x="111194" y="1197140"/>
                  <a:pt x="22713" y="1430857"/>
                  <a:pt x="1340" y="1669375"/>
                </a:cubicBezTo>
                <a:lnTo>
                  <a:pt x="0" y="1701496"/>
                </a:lnTo>
                <a:lnTo>
                  <a:pt x="2153617" y="1701496"/>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 name="Google Shape;250;p9"/>
          <p:cNvSpPr/>
          <p:nvPr/>
        </p:nvSpPr>
        <p:spPr>
          <a:xfrm flipH="1">
            <a:off x="2" y="4314629"/>
            <a:ext cx="1570750" cy="828871"/>
          </a:xfrm>
          <a:custGeom>
            <a:avLst/>
            <a:gdLst/>
            <a:ahLst/>
            <a:cxnLst/>
            <a:rect l="l" t="t" r="r" b="b"/>
            <a:pathLst>
              <a:path w="2094333" h="1105161" extrusionOk="0">
                <a:moveTo>
                  <a:pt x="1687280" y="2128"/>
                </a:moveTo>
                <a:cubicBezTo>
                  <a:pt x="1614637" y="5587"/>
                  <a:pt x="1541829" y="13279"/>
                  <a:pt x="1469201" y="25308"/>
                </a:cubicBezTo>
                <a:cubicBezTo>
                  <a:pt x="969998" y="112603"/>
                  <a:pt x="352012" y="584131"/>
                  <a:pt x="33528" y="1048546"/>
                </a:cubicBezTo>
                <a:lnTo>
                  <a:pt x="0" y="1105161"/>
                </a:lnTo>
                <a:lnTo>
                  <a:pt x="2094333" y="1105161"/>
                </a:lnTo>
                <a:lnTo>
                  <a:pt x="2094333" y="28283"/>
                </a:lnTo>
                <a:lnTo>
                  <a:pt x="1904369" y="4342"/>
                </a:lnTo>
                <a:cubicBezTo>
                  <a:pt x="1832401" y="-559"/>
                  <a:pt x="1759923" y="-1332"/>
                  <a:pt x="1687280" y="2128"/>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 name="Google Shape;251;p9"/>
          <p:cNvSpPr/>
          <p:nvPr/>
        </p:nvSpPr>
        <p:spPr>
          <a:xfrm flipH="1">
            <a:off x="2" y="4807655"/>
            <a:ext cx="1410296" cy="335845"/>
          </a:xfrm>
          <a:custGeom>
            <a:avLst/>
            <a:gdLst/>
            <a:ahLst/>
            <a:cxnLst/>
            <a:rect l="l" t="t" r="r" b="b"/>
            <a:pathLst>
              <a:path w="1880395" h="447793" extrusionOk="0">
                <a:moveTo>
                  <a:pt x="790245" y="1785"/>
                </a:moveTo>
                <a:cubicBezTo>
                  <a:pt x="514044" y="17343"/>
                  <a:pt x="205277" y="136709"/>
                  <a:pt x="3969" y="441177"/>
                </a:cubicBezTo>
                <a:lnTo>
                  <a:pt x="0" y="447793"/>
                </a:lnTo>
                <a:lnTo>
                  <a:pt x="1880395" y="447793"/>
                </a:lnTo>
                <a:lnTo>
                  <a:pt x="1880395" y="347656"/>
                </a:lnTo>
                <a:lnTo>
                  <a:pt x="1762431" y="281549"/>
                </a:lnTo>
                <a:cubicBezTo>
                  <a:pt x="1460165" y="124052"/>
                  <a:pt x="1142861" y="16269"/>
                  <a:pt x="924983" y="2280"/>
                </a:cubicBezTo>
                <a:cubicBezTo>
                  <a:pt x="881407" y="-518"/>
                  <a:pt x="836278" y="-809"/>
                  <a:pt x="790245" y="1785"/>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2" name="Google Shape;252;p9"/>
          <p:cNvSpPr/>
          <p:nvPr/>
        </p:nvSpPr>
        <p:spPr>
          <a:xfrm rot="1770831" flipH="1">
            <a:off x="5692764" y="3751361"/>
            <a:ext cx="1738222" cy="1697090"/>
          </a:xfrm>
          <a:custGeom>
            <a:avLst/>
            <a:gdLst/>
            <a:ahLst/>
            <a:cxnLst/>
            <a:rect l="l" t="t" r="r" b="b"/>
            <a:pathLst>
              <a:path w="2318259" h="2263401" extrusionOk="0">
                <a:moveTo>
                  <a:pt x="2055621" y="308735"/>
                </a:moveTo>
                <a:lnTo>
                  <a:pt x="968691" y="0"/>
                </a:lnTo>
                <a:lnTo>
                  <a:pt x="137974" y="152141"/>
                </a:lnTo>
                <a:lnTo>
                  <a:pt x="0" y="1307338"/>
                </a:lnTo>
                <a:lnTo>
                  <a:pt x="1693847" y="2263401"/>
                </a:lnTo>
                <a:lnTo>
                  <a:pt x="1694310" y="2262158"/>
                </a:lnTo>
                <a:cubicBezTo>
                  <a:pt x="1755816" y="2101821"/>
                  <a:pt x="1872212" y="1846077"/>
                  <a:pt x="2055621" y="1622286"/>
                </a:cubicBezTo>
                <a:cubicBezTo>
                  <a:pt x="2504083" y="1074841"/>
                  <a:pt x="2291788" y="626379"/>
                  <a:pt x="2055621" y="308735"/>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3" name="Google Shape;253;p9"/>
          <p:cNvSpPr/>
          <p:nvPr/>
        </p:nvSpPr>
        <p:spPr>
          <a:xfrm rot="1770831" flipH="1">
            <a:off x="6110508" y="4084156"/>
            <a:ext cx="2055368" cy="1433190"/>
          </a:xfrm>
          <a:custGeom>
            <a:avLst/>
            <a:gdLst/>
            <a:ahLst/>
            <a:cxnLst/>
            <a:rect l="l" t="t" r="r" b="b"/>
            <a:pathLst>
              <a:path w="2741236" h="1911440" extrusionOk="0">
                <a:moveTo>
                  <a:pt x="2350386" y="0"/>
                </a:moveTo>
                <a:lnTo>
                  <a:pt x="4968" y="196700"/>
                </a:lnTo>
                <a:lnTo>
                  <a:pt x="0" y="704418"/>
                </a:lnTo>
                <a:lnTo>
                  <a:pt x="2138470" y="1911440"/>
                </a:lnTo>
                <a:lnTo>
                  <a:pt x="2208881" y="1831550"/>
                </a:lnTo>
                <a:cubicBezTo>
                  <a:pt x="2420887" y="1586558"/>
                  <a:pt x="2702805" y="1197219"/>
                  <a:pt x="2741236" y="32878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 name="Google Shape;254;p9"/>
          <p:cNvSpPr/>
          <p:nvPr/>
        </p:nvSpPr>
        <p:spPr>
          <a:xfrm rot="1770831" flipH="1">
            <a:off x="6291117" y="3957339"/>
            <a:ext cx="2347853" cy="1369185"/>
          </a:xfrm>
          <a:custGeom>
            <a:avLst/>
            <a:gdLst/>
            <a:ahLst/>
            <a:cxnLst/>
            <a:rect l="l" t="t" r="r" b="b"/>
            <a:pathLst>
              <a:path w="3131322" h="1826077" extrusionOk="0">
                <a:moveTo>
                  <a:pt x="3102678" y="0"/>
                </a:moveTo>
                <a:lnTo>
                  <a:pt x="2939396" y="4140"/>
                </a:lnTo>
                <a:lnTo>
                  <a:pt x="0" y="794638"/>
                </a:lnTo>
                <a:lnTo>
                  <a:pt x="1827389" y="1826077"/>
                </a:lnTo>
                <a:lnTo>
                  <a:pt x="1974093" y="1690059"/>
                </a:lnTo>
                <a:cubicBezTo>
                  <a:pt x="2366550" y="1361830"/>
                  <a:pt x="2857521" y="1124014"/>
                  <a:pt x="3131322" y="69194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 name="Google Shape;255;p9"/>
          <p:cNvSpPr/>
          <p:nvPr/>
        </p:nvSpPr>
        <p:spPr>
          <a:xfrm rot="1770831" flipH="1">
            <a:off x="6650573" y="4192838"/>
            <a:ext cx="2551898" cy="1021066"/>
          </a:xfrm>
          <a:custGeom>
            <a:avLst/>
            <a:gdLst/>
            <a:ahLst/>
            <a:cxnLst/>
            <a:rect l="l" t="t" r="r" b="b"/>
            <a:pathLst>
              <a:path w="3403455" h="1361791" extrusionOk="0">
                <a:moveTo>
                  <a:pt x="3361762" y="0"/>
                </a:moveTo>
                <a:cubicBezTo>
                  <a:pt x="2635441" y="364753"/>
                  <a:pt x="2079405" y="333559"/>
                  <a:pt x="1118190" y="213251"/>
                </a:cubicBezTo>
                <a:cubicBezTo>
                  <a:pt x="637585" y="153095"/>
                  <a:pt x="314369" y="201713"/>
                  <a:pt x="111306" y="265369"/>
                </a:cubicBezTo>
                <a:lnTo>
                  <a:pt x="60508" y="284503"/>
                </a:lnTo>
                <a:lnTo>
                  <a:pt x="0" y="391705"/>
                </a:lnTo>
                <a:lnTo>
                  <a:pt x="1718691" y="1361791"/>
                </a:lnTo>
                <a:lnTo>
                  <a:pt x="2028798" y="1264537"/>
                </a:lnTo>
                <a:cubicBezTo>
                  <a:pt x="2295295" y="1201134"/>
                  <a:pt x="2556350" y="1116727"/>
                  <a:pt x="2809542" y="1012137"/>
                </a:cubicBezTo>
                <a:cubicBezTo>
                  <a:pt x="3061621" y="905832"/>
                  <a:pt x="3302560" y="731732"/>
                  <a:pt x="3403455" y="477106"/>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 name="Google Shape;256;p9"/>
          <p:cNvSpPr/>
          <p:nvPr/>
        </p:nvSpPr>
        <p:spPr>
          <a:xfrm rot="-675222" flipH="1">
            <a:off x="4160096" y="3518696"/>
            <a:ext cx="2653115" cy="1691173"/>
          </a:xfrm>
          <a:custGeom>
            <a:avLst/>
            <a:gdLst/>
            <a:ahLst/>
            <a:cxnLst/>
            <a:rect l="l" t="t" r="r" b="b"/>
            <a:pathLst>
              <a:path w="3540275" h="2256675" extrusionOk="0">
                <a:moveTo>
                  <a:pt x="0" y="213801"/>
                </a:moveTo>
                <a:cubicBezTo>
                  <a:pt x="537280" y="405343"/>
                  <a:pt x="842329" y="911849"/>
                  <a:pt x="1048053" y="1401159"/>
                </a:cubicBezTo>
                <a:cubicBezTo>
                  <a:pt x="1150913" y="1645814"/>
                  <a:pt x="1242727" y="1900417"/>
                  <a:pt x="1359063" y="2140477"/>
                </a:cubicBezTo>
                <a:lnTo>
                  <a:pt x="1419749" y="2256675"/>
                </a:lnTo>
                <a:lnTo>
                  <a:pt x="3540275" y="1835774"/>
                </a:lnTo>
                <a:lnTo>
                  <a:pt x="1305735" y="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7" name="Google Shape;257;p9"/>
          <p:cNvSpPr/>
          <p:nvPr/>
        </p:nvSpPr>
        <p:spPr>
          <a:xfrm rot="-1728272" flipH="1">
            <a:off x="3497890" y="3757574"/>
            <a:ext cx="3108302" cy="1249246"/>
          </a:xfrm>
          <a:custGeom>
            <a:avLst/>
            <a:gdLst/>
            <a:ahLst/>
            <a:cxnLst/>
            <a:rect l="l" t="t" r="r" b="b"/>
            <a:pathLst>
              <a:path w="4138587" h="1663324" extrusionOk="0">
                <a:moveTo>
                  <a:pt x="0" y="0"/>
                </a:moveTo>
                <a:cubicBezTo>
                  <a:pt x="476150" y="60817"/>
                  <a:pt x="912981" y="245264"/>
                  <a:pt x="1241288" y="524128"/>
                </a:cubicBezTo>
                <a:cubicBezTo>
                  <a:pt x="1641338" y="870363"/>
                  <a:pt x="1855877" y="1355986"/>
                  <a:pt x="2391026" y="1578748"/>
                </a:cubicBezTo>
                <a:cubicBezTo>
                  <a:pt x="2473395" y="1612799"/>
                  <a:pt x="2559646" y="1639033"/>
                  <a:pt x="2648543" y="1659797"/>
                </a:cubicBezTo>
                <a:lnTo>
                  <a:pt x="2668534" y="1663324"/>
                </a:lnTo>
                <a:lnTo>
                  <a:pt x="4138587" y="854993"/>
                </a:lnTo>
                <a:lnTo>
                  <a:pt x="1481234" y="63647"/>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8" name="Google Shape;258;p9"/>
          <p:cNvSpPr/>
          <p:nvPr/>
        </p:nvSpPr>
        <p:spPr>
          <a:xfrm rot="-1405459" flipH="1">
            <a:off x="1703755" y="3148763"/>
            <a:ext cx="6074492" cy="1594010"/>
          </a:xfrm>
          <a:custGeom>
            <a:avLst/>
            <a:gdLst/>
            <a:ahLst/>
            <a:cxnLst/>
            <a:rect l="l" t="t" r="r" b="b"/>
            <a:pathLst>
              <a:path w="8100082" h="2125545" extrusionOk="0">
                <a:moveTo>
                  <a:pt x="59259" y="212459"/>
                </a:moveTo>
                <a:cubicBezTo>
                  <a:pt x="19721" y="229146"/>
                  <a:pt x="0" y="239706"/>
                  <a:pt x="0" y="239706"/>
                </a:cubicBezTo>
                <a:cubicBezTo>
                  <a:pt x="1113870" y="58672"/>
                  <a:pt x="2305577" y="282177"/>
                  <a:pt x="3212391" y="740340"/>
                </a:cubicBezTo>
                <a:cubicBezTo>
                  <a:pt x="3810075" y="1040829"/>
                  <a:pt x="4291017" y="1433156"/>
                  <a:pt x="4851260" y="1763375"/>
                </a:cubicBezTo>
                <a:cubicBezTo>
                  <a:pt x="5061351" y="1887205"/>
                  <a:pt x="5288788" y="2003346"/>
                  <a:pt x="5530434" y="2099787"/>
                </a:cubicBezTo>
                <a:lnTo>
                  <a:pt x="5601364" y="2125545"/>
                </a:lnTo>
                <a:lnTo>
                  <a:pt x="8100082" y="1039645"/>
                </a:lnTo>
                <a:lnTo>
                  <a:pt x="7934842" y="1024528"/>
                </a:lnTo>
                <a:cubicBezTo>
                  <a:pt x="6702744" y="940694"/>
                  <a:pt x="6086286" y="1284969"/>
                  <a:pt x="3835043" y="481793"/>
                </a:cubicBezTo>
                <a:cubicBezTo>
                  <a:pt x="1583801" y="-321382"/>
                  <a:pt x="336027" y="95652"/>
                  <a:pt x="59259" y="21245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9" name="Google Shape;259;p9"/>
          <p:cNvSpPr/>
          <p:nvPr/>
        </p:nvSpPr>
        <p:spPr>
          <a:xfrm rot="-9029169" flipH="1">
            <a:off x="1747742" y="-307085"/>
            <a:ext cx="1735349" cy="1676207"/>
          </a:xfrm>
          <a:custGeom>
            <a:avLst/>
            <a:gdLst/>
            <a:ahLst/>
            <a:cxnLst/>
            <a:rect l="l" t="t" r="r" b="b"/>
            <a:pathLst>
              <a:path w="2314427" h="2235551" extrusionOk="0">
                <a:moveTo>
                  <a:pt x="0" y="1275251"/>
                </a:moveTo>
                <a:lnTo>
                  <a:pt x="1701353" y="2235551"/>
                </a:lnTo>
                <a:lnTo>
                  <a:pt x="1734064" y="2155526"/>
                </a:lnTo>
                <a:cubicBezTo>
                  <a:pt x="1801222" y="2000801"/>
                  <a:pt x="1905061" y="1801319"/>
                  <a:pt x="2051789" y="1622286"/>
                </a:cubicBezTo>
                <a:cubicBezTo>
                  <a:pt x="2500250" y="1074841"/>
                  <a:pt x="2287955" y="626379"/>
                  <a:pt x="2051789" y="308735"/>
                </a:cubicBezTo>
                <a:lnTo>
                  <a:pt x="964858" y="0"/>
                </a:lnTo>
                <a:lnTo>
                  <a:pt x="134141"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 name="Google Shape;260;p9"/>
          <p:cNvSpPr/>
          <p:nvPr/>
        </p:nvSpPr>
        <p:spPr>
          <a:xfrm rot="-9029169" flipH="1">
            <a:off x="1011316" y="-380118"/>
            <a:ext cx="2055119" cy="1416041"/>
          </a:xfrm>
          <a:custGeom>
            <a:avLst/>
            <a:gdLst/>
            <a:ahLst/>
            <a:cxnLst/>
            <a:rect l="l" t="t" r="r" b="b"/>
            <a:pathLst>
              <a:path w="2740904" h="1888568" extrusionOk="0">
                <a:moveTo>
                  <a:pt x="0" y="670355"/>
                </a:moveTo>
                <a:lnTo>
                  <a:pt x="2158296" y="1888568"/>
                </a:lnTo>
                <a:lnTo>
                  <a:pt x="2208549" y="1831550"/>
                </a:lnTo>
                <a:cubicBezTo>
                  <a:pt x="2420554" y="1586558"/>
                  <a:pt x="2702472" y="1197219"/>
                  <a:pt x="2740904" y="328788"/>
                </a:cubicBezTo>
                <a:lnTo>
                  <a:pt x="2350054" y="0"/>
                </a:lnTo>
                <a:lnTo>
                  <a:pt x="4635"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 name="Google Shape;261;p9"/>
          <p:cNvSpPr/>
          <p:nvPr/>
        </p:nvSpPr>
        <p:spPr>
          <a:xfrm rot="-9029169" flipH="1">
            <a:off x="567123" y="-182904"/>
            <a:ext cx="2317037" cy="1353222"/>
          </a:xfrm>
          <a:custGeom>
            <a:avLst/>
            <a:gdLst/>
            <a:ahLst/>
            <a:cxnLst/>
            <a:rect l="l" t="t" r="r" b="b"/>
            <a:pathLst>
              <a:path w="3090223" h="1804787" extrusionOk="0">
                <a:moveTo>
                  <a:pt x="0" y="783585"/>
                </a:moveTo>
                <a:lnTo>
                  <a:pt x="1809253" y="1804787"/>
                </a:lnTo>
                <a:lnTo>
                  <a:pt x="1932995" y="1690060"/>
                </a:lnTo>
                <a:cubicBezTo>
                  <a:pt x="2325452" y="1361831"/>
                  <a:pt x="2816423" y="1124013"/>
                  <a:pt x="3090223" y="691947"/>
                </a:cubicBezTo>
                <a:lnTo>
                  <a:pt x="3061579" y="0"/>
                </a:lnTo>
                <a:lnTo>
                  <a:pt x="2898298"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 name="Google Shape;262;p9"/>
          <p:cNvSpPr/>
          <p:nvPr/>
        </p:nvSpPr>
        <p:spPr>
          <a:xfrm rot="-9029169" flipH="1">
            <a:off x="-43555" y="-89440"/>
            <a:ext cx="2573277" cy="1011893"/>
          </a:xfrm>
          <a:custGeom>
            <a:avLst/>
            <a:gdLst/>
            <a:ahLst/>
            <a:cxnLst/>
            <a:rect l="l" t="t" r="r" b="b"/>
            <a:pathLst>
              <a:path w="3431969" h="1349558" extrusionOk="0">
                <a:moveTo>
                  <a:pt x="0" y="341362"/>
                </a:moveTo>
                <a:lnTo>
                  <a:pt x="1786211" y="1349558"/>
                </a:lnTo>
                <a:lnTo>
                  <a:pt x="2057311" y="1264537"/>
                </a:lnTo>
                <a:cubicBezTo>
                  <a:pt x="2323810" y="1201134"/>
                  <a:pt x="2584864" y="1116727"/>
                  <a:pt x="2838056" y="1012137"/>
                </a:cubicBezTo>
                <a:cubicBezTo>
                  <a:pt x="3090136" y="905833"/>
                  <a:pt x="3331074" y="731731"/>
                  <a:pt x="3431969" y="477106"/>
                </a:cubicBezTo>
                <a:lnTo>
                  <a:pt x="3390276" y="0"/>
                </a:lnTo>
                <a:cubicBezTo>
                  <a:pt x="2663955" y="364753"/>
                  <a:pt x="2107919" y="333560"/>
                  <a:pt x="1146704" y="213251"/>
                </a:cubicBezTo>
                <a:cubicBezTo>
                  <a:pt x="666099" y="153095"/>
                  <a:pt x="342884" y="201712"/>
                  <a:pt x="139820" y="265369"/>
                </a:cubicBezTo>
                <a:lnTo>
                  <a:pt x="16722" y="311735"/>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 name="Google Shape;263;p9"/>
          <p:cNvSpPr/>
          <p:nvPr/>
        </p:nvSpPr>
        <p:spPr>
          <a:xfrm rot="10124778" flipH="1">
            <a:off x="2370204" y="-66109"/>
            <a:ext cx="2630773" cy="1670525"/>
          </a:xfrm>
          <a:custGeom>
            <a:avLst/>
            <a:gdLst/>
            <a:ahLst/>
            <a:cxnLst/>
            <a:rect l="l" t="t" r="r" b="b"/>
            <a:pathLst>
              <a:path w="3510463" h="2229122" extrusionOk="0">
                <a:moveTo>
                  <a:pt x="1405359" y="2229122"/>
                </a:moveTo>
                <a:lnTo>
                  <a:pt x="3510463" y="1811282"/>
                </a:lnTo>
                <a:lnTo>
                  <a:pt x="1305734" y="0"/>
                </a:lnTo>
                <a:lnTo>
                  <a:pt x="0" y="213801"/>
                </a:lnTo>
                <a:cubicBezTo>
                  <a:pt x="537280" y="405343"/>
                  <a:pt x="842329" y="911849"/>
                  <a:pt x="1048052" y="1401159"/>
                </a:cubicBezTo>
                <a:cubicBezTo>
                  <a:pt x="1150912" y="1645814"/>
                  <a:pt x="1242726" y="1900417"/>
                  <a:pt x="1359063" y="214047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4" name="Google Shape;264;p9"/>
          <p:cNvSpPr/>
          <p:nvPr/>
        </p:nvSpPr>
        <p:spPr>
          <a:xfrm rot="9071728" flipH="1">
            <a:off x="2578781" y="129069"/>
            <a:ext cx="3078143" cy="1241260"/>
          </a:xfrm>
          <a:custGeom>
            <a:avLst/>
            <a:gdLst/>
            <a:ahLst/>
            <a:cxnLst/>
            <a:rect l="l" t="t" r="r" b="b"/>
            <a:pathLst>
              <a:path w="4098431" h="1652691" extrusionOk="0">
                <a:moveTo>
                  <a:pt x="2625967" y="1652691"/>
                </a:moveTo>
                <a:lnTo>
                  <a:pt x="4098431" y="843035"/>
                </a:lnTo>
                <a:lnTo>
                  <a:pt x="1481235" y="63646"/>
                </a:lnTo>
                <a:lnTo>
                  <a:pt x="0" y="0"/>
                </a:lnTo>
                <a:cubicBezTo>
                  <a:pt x="476150" y="60816"/>
                  <a:pt x="912981" y="245263"/>
                  <a:pt x="1241288" y="524128"/>
                </a:cubicBezTo>
                <a:cubicBezTo>
                  <a:pt x="1641339" y="870363"/>
                  <a:pt x="1855877" y="1355986"/>
                  <a:pt x="2391027" y="157874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5" name="Google Shape;265;p9"/>
          <p:cNvSpPr/>
          <p:nvPr/>
        </p:nvSpPr>
        <p:spPr>
          <a:xfrm rot="9394541" flipH="1">
            <a:off x="1407052" y="398219"/>
            <a:ext cx="6028132" cy="1582907"/>
          </a:xfrm>
          <a:custGeom>
            <a:avLst/>
            <a:gdLst/>
            <a:ahLst/>
            <a:cxnLst/>
            <a:rect l="l" t="t" r="r" b="b"/>
            <a:pathLst>
              <a:path w="8038263" h="2110741" extrusionOk="0">
                <a:moveTo>
                  <a:pt x="5560597" y="2110741"/>
                </a:moveTo>
                <a:lnTo>
                  <a:pt x="8038263" y="1033989"/>
                </a:lnTo>
                <a:lnTo>
                  <a:pt x="7934843" y="1024528"/>
                </a:lnTo>
                <a:cubicBezTo>
                  <a:pt x="6702745" y="940695"/>
                  <a:pt x="6086287" y="1284970"/>
                  <a:pt x="3835045" y="481794"/>
                </a:cubicBezTo>
                <a:cubicBezTo>
                  <a:pt x="1262196" y="-436120"/>
                  <a:pt x="0" y="239706"/>
                  <a:pt x="0" y="239706"/>
                </a:cubicBezTo>
                <a:cubicBezTo>
                  <a:pt x="1113872" y="58673"/>
                  <a:pt x="2305578" y="282178"/>
                  <a:pt x="3212392" y="740341"/>
                </a:cubicBezTo>
                <a:cubicBezTo>
                  <a:pt x="3810076" y="1040830"/>
                  <a:pt x="4291018" y="1433157"/>
                  <a:pt x="4851261" y="1763376"/>
                </a:cubicBezTo>
                <a:cubicBezTo>
                  <a:pt x="5061352" y="1887206"/>
                  <a:pt x="5288789" y="2003346"/>
                  <a:pt x="5530436" y="209978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6" name="Google Shape;266;p9"/>
          <p:cNvSpPr/>
          <p:nvPr/>
        </p:nvSpPr>
        <p:spPr>
          <a:xfrm>
            <a:off x="200700" y="400931"/>
            <a:ext cx="8742600" cy="4406625"/>
          </a:xfrm>
          <a:prstGeom prst="round2DiagRect">
            <a:avLst>
              <a:gd name="adj1" fmla="val 25364"/>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67" name="Google Shape;267;p9"/>
          <p:cNvSpPr txBox="1">
            <a:spLocks noGrp="1"/>
          </p:cNvSpPr>
          <p:nvPr>
            <p:ph type="subTitle" idx="1"/>
          </p:nvPr>
        </p:nvSpPr>
        <p:spPr>
          <a:xfrm>
            <a:off x="778188" y="1297481"/>
            <a:ext cx="7664850"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1800"/>
              <a:buNone/>
              <a:defRPr sz="1350" b="1"/>
            </a:lvl1pPr>
            <a:lvl2pPr lvl="1" algn="l" rtl="0">
              <a:lnSpc>
                <a:spcPct val="115000"/>
              </a:lnSpc>
              <a:spcBef>
                <a:spcPts val="1575"/>
              </a:spcBef>
              <a:spcAft>
                <a:spcPts val="0"/>
              </a:spcAft>
              <a:buSzPts val="1800"/>
              <a:buNone/>
              <a:defRPr sz="1350" b="1"/>
            </a:lvl2pPr>
            <a:lvl3pPr lvl="2" algn="l" rtl="0">
              <a:lnSpc>
                <a:spcPct val="115000"/>
              </a:lnSpc>
              <a:spcBef>
                <a:spcPts val="1575"/>
              </a:spcBef>
              <a:spcAft>
                <a:spcPts val="0"/>
              </a:spcAft>
              <a:buSzPts val="1800"/>
              <a:buNone/>
              <a:defRPr sz="1350" b="1"/>
            </a:lvl3pPr>
            <a:lvl4pPr lvl="3" algn="l" rtl="0">
              <a:lnSpc>
                <a:spcPct val="115000"/>
              </a:lnSpc>
              <a:spcBef>
                <a:spcPts val="1575"/>
              </a:spcBef>
              <a:spcAft>
                <a:spcPts val="0"/>
              </a:spcAft>
              <a:buSzPts val="1800"/>
              <a:buNone/>
              <a:defRPr sz="1350" b="1"/>
            </a:lvl4pPr>
            <a:lvl5pPr lvl="4" algn="l" rtl="0">
              <a:lnSpc>
                <a:spcPct val="115000"/>
              </a:lnSpc>
              <a:spcBef>
                <a:spcPts val="1575"/>
              </a:spcBef>
              <a:spcAft>
                <a:spcPts val="0"/>
              </a:spcAft>
              <a:buSzPts val="1800"/>
              <a:buNone/>
              <a:defRPr sz="1350" b="1"/>
            </a:lvl5pPr>
            <a:lvl6pPr lvl="5" algn="l" rtl="0">
              <a:lnSpc>
                <a:spcPct val="115000"/>
              </a:lnSpc>
              <a:spcBef>
                <a:spcPts val="1575"/>
              </a:spcBef>
              <a:spcAft>
                <a:spcPts val="0"/>
              </a:spcAft>
              <a:buSzPts val="1800"/>
              <a:buNone/>
              <a:defRPr sz="1350" b="1"/>
            </a:lvl6pPr>
            <a:lvl7pPr lvl="6" algn="l" rtl="0">
              <a:lnSpc>
                <a:spcPct val="115000"/>
              </a:lnSpc>
              <a:spcBef>
                <a:spcPts val="1575"/>
              </a:spcBef>
              <a:spcAft>
                <a:spcPts val="0"/>
              </a:spcAft>
              <a:buSzPts val="1800"/>
              <a:buNone/>
              <a:defRPr sz="1350" b="1"/>
            </a:lvl7pPr>
            <a:lvl8pPr lvl="7" algn="l" rtl="0">
              <a:lnSpc>
                <a:spcPct val="115000"/>
              </a:lnSpc>
              <a:spcBef>
                <a:spcPts val="1575"/>
              </a:spcBef>
              <a:spcAft>
                <a:spcPts val="0"/>
              </a:spcAft>
              <a:buSzPts val="1800"/>
              <a:buNone/>
              <a:defRPr sz="1350" b="1"/>
            </a:lvl8pPr>
            <a:lvl9pPr lvl="8" algn="l" rtl="0">
              <a:lnSpc>
                <a:spcPct val="115000"/>
              </a:lnSpc>
              <a:spcBef>
                <a:spcPts val="1575"/>
              </a:spcBef>
              <a:spcAft>
                <a:spcPts val="2100"/>
              </a:spcAft>
              <a:buSzPts val="1800"/>
              <a:buNone/>
              <a:defRPr sz="1350" b="1"/>
            </a:lvl9pPr>
          </a:lstStyle>
          <a:p>
            <a:endParaRPr/>
          </a:p>
        </p:txBody>
      </p:sp>
      <p:sp>
        <p:nvSpPr>
          <p:cNvPr id="268" name="Google Shape;268;p9"/>
          <p:cNvSpPr txBox="1">
            <a:spLocks noGrp="1"/>
          </p:cNvSpPr>
          <p:nvPr>
            <p:ph type="subTitle" idx="2"/>
          </p:nvPr>
        </p:nvSpPr>
        <p:spPr>
          <a:xfrm>
            <a:off x="778188" y="2501151"/>
            <a:ext cx="7664850"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1800"/>
              <a:buNone/>
              <a:defRPr sz="1350" b="1"/>
            </a:lvl1pPr>
            <a:lvl2pPr lvl="1" algn="l" rtl="0">
              <a:lnSpc>
                <a:spcPct val="115000"/>
              </a:lnSpc>
              <a:spcBef>
                <a:spcPts val="1575"/>
              </a:spcBef>
              <a:spcAft>
                <a:spcPts val="0"/>
              </a:spcAft>
              <a:buSzPts val="1800"/>
              <a:buNone/>
              <a:defRPr sz="1350" b="1"/>
            </a:lvl2pPr>
            <a:lvl3pPr lvl="2" algn="l" rtl="0">
              <a:lnSpc>
                <a:spcPct val="115000"/>
              </a:lnSpc>
              <a:spcBef>
                <a:spcPts val="1575"/>
              </a:spcBef>
              <a:spcAft>
                <a:spcPts val="0"/>
              </a:spcAft>
              <a:buSzPts val="1800"/>
              <a:buNone/>
              <a:defRPr sz="1350" b="1"/>
            </a:lvl3pPr>
            <a:lvl4pPr lvl="3" algn="l" rtl="0">
              <a:lnSpc>
                <a:spcPct val="115000"/>
              </a:lnSpc>
              <a:spcBef>
                <a:spcPts val="1575"/>
              </a:spcBef>
              <a:spcAft>
                <a:spcPts val="0"/>
              </a:spcAft>
              <a:buSzPts val="1800"/>
              <a:buNone/>
              <a:defRPr sz="1350" b="1"/>
            </a:lvl4pPr>
            <a:lvl5pPr lvl="4" algn="l" rtl="0">
              <a:lnSpc>
                <a:spcPct val="115000"/>
              </a:lnSpc>
              <a:spcBef>
                <a:spcPts val="1575"/>
              </a:spcBef>
              <a:spcAft>
                <a:spcPts val="0"/>
              </a:spcAft>
              <a:buSzPts val="1800"/>
              <a:buNone/>
              <a:defRPr sz="1350" b="1"/>
            </a:lvl5pPr>
            <a:lvl6pPr lvl="5" algn="l" rtl="0">
              <a:lnSpc>
                <a:spcPct val="115000"/>
              </a:lnSpc>
              <a:spcBef>
                <a:spcPts val="1575"/>
              </a:spcBef>
              <a:spcAft>
                <a:spcPts val="0"/>
              </a:spcAft>
              <a:buSzPts val="1800"/>
              <a:buNone/>
              <a:defRPr sz="1350" b="1"/>
            </a:lvl6pPr>
            <a:lvl7pPr lvl="6" algn="l" rtl="0">
              <a:lnSpc>
                <a:spcPct val="115000"/>
              </a:lnSpc>
              <a:spcBef>
                <a:spcPts val="1575"/>
              </a:spcBef>
              <a:spcAft>
                <a:spcPts val="0"/>
              </a:spcAft>
              <a:buSzPts val="1800"/>
              <a:buNone/>
              <a:defRPr sz="1350" b="1"/>
            </a:lvl7pPr>
            <a:lvl8pPr lvl="7" algn="l" rtl="0">
              <a:lnSpc>
                <a:spcPct val="115000"/>
              </a:lnSpc>
              <a:spcBef>
                <a:spcPts val="1575"/>
              </a:spcBef>
              <a:spcAft>
                <a:spcPts val="0"/>
              </a:spcAft>
              <a:buSzPts val="1800"/>
              <a:buNone/>
              <a:defRPr sz="1350" b="1"/>
            </a:lvl8pPr>
            <a:lvl9pPr lvl="8" algn="l" rtl="0">
              <a:lnSpc>
                <a:spcPct val="115000"/>
              </a:lnSpc>
              <a:spcBef>
                <a:spcPts val="1575"/>
              </a:spcBef>
              <a:spcAft>
                <a:spcPts val="2100"/>
              </a:spcAft>
              <a:buSzPts val="1800"/>
              <a:buNone/>
              <a:defRPr sz="1350" b="1"/>
            </a:lvl9pPr>
          </a:lstStyle>
          <a:p>
            <a:endParaRPr/>
          </a:p>
        </p:txBody>
      </p:sp>
      <p:sp>
        <p:nvSpPr>
          <p:cNvPr id="269" name="Google Shape;269;p9"/>
          <p:cNvSpPr txBox="1">
            <a:spLocks noGrp="1"/>
          </p:cNvSpPr>
          <p:nvPr>
            <p:ph type="subTitle" idx="3"/>
          </p:nvPr>
        </p:nvSpPr>
        <p:spPr>
          <a:xfrm>
            <a:off x="778188" y="3704822"/>
            <a:ext cx="7664850"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1800"/>
              <a:buNone/>
              <a:defRPr sz="1350" b="1"/>
            </a:lvl1pPr>
            <a:lvl2pPr lvl="1" algn="l" rtl="0">
              <a:lnSpc>
                <a:spcPct val="115000"/>
              </a:lnSpc>
              <a:spcBef>
                <a:spcPts val="1575"/>
              </a:spcBef>
              <a:spcAft>
                <a:spcPts val="0"/>
              </a:spcAft>
              <a:buSzPts val="1800"/>
              <a:buNone/>
              <a:defRPr sz="1350" b="1"/>
            </a:lvl2pPr>
            <a:lvl3pPr lvl="2" algn="l" rtl="0">
              <a:lnSpc>
                <a:spcPct val="115000"/>
              </a:lnSpc>
              <a:spcBef>
                <a:spcPts val="1575"/>
              </a:spcBef>
              <a:spcAft>
                <a:spcPts val="0"/>
              </a:spcAft>
              <a:buSzPts val="1800"/>
              <a:buNone/>
              <a:defRPr sz="1350" b="1"/>
            </a:lvl3pPr>
            <a:lvl4pPr lvl="3" algn="l" rtl="0">
              <a:lnSpc>
                <a:spcPct val="115000"/>
              </a:lnSpc>
              <a:spcBef>
                <a:spcPts val="1575"/>
              </a:spcBef>
              <a:spcAft>
                <a:spcPts val="0"/>
              </a:spcAft>
              <a:buSzPts val="1800"/>
              <a:buNone/>
              <a:defRPr sz="1350" b="1"/>
            </a:lvl4pPr>
            <a:lvl5pPr lvl="4" algn="l" rtl="0">
              <a:lnSpc>
                <a:spcPct val="115000"/>
              </a:lnSpc>
              <a:spcBef>
                <a:spcPts val="1575"/>
              </a:spcBef>
              <a:spcAft>
                <a:spcPts val="0"/>
              </a:spcAft>
              <a:buSzPts val="1800"/>
              <a:buNone/>
              <a:defRPr sz="1350" b="1"/>
            </a:lvl5pPr>
            <a:lvl6pPr lvl="5" algn="l" rtl="0">
              <a:lnSpc>
                <a:spcPct val="115000"/>
              </a:lnSpc>
              <a:spcBef>
                <a:spcPts val="1575"/>
              </a:spcBef>
              <a:spcAft>
                <a:spcPts val="0"/>
              </a:spcAft>
              <a:buSzPts val="1800"/>
              <a:buNone/>
              <a:defRPr sz="1350" b="1"/>
            </a:lvl6pPr>
            <a:lvl7pPr lvl="6" algn="l" rtl="0">
              <a:lnSpc>
                <a:spcPct val="115000"/>
              </a:lnSpc>
              <a:spcBef>
                <a:spcPts val="1575"/>
              </a:spcBef>
              <a:spcAft>
                <a:spcPts val="0"/>
              </a:spcAft>
              <a:buSzPts val="1800"/>
              <a:buNone/>
              <a:defRPr sz="1350" b="1"/>
            </a:lvl7pPr>
            <a:lvl8pPr lvl="7" algn="l" rtl="0">
              <a:lnSpc>
                <a:spcPct val="115000"/>
              </a:lnSpc>
              <a:spcBef>
                <a:spcPts val="1575"/>
              </a:spcBef>
              <a:spcAft>
                <a:spcPts val="0"/>
              </a:spcAft>
              <a:buSzPts val="1800"/>
              <a:buNone/>
              <a:defRPr sz="1350" b="1"/>
            </a:lvl8pPr>
            <a:lvl9pPr lvl="8" algn="l" rtl="0">
              <a:lnSpc>
                <a:spcPct val="115000"/>
              </a:lnSpc>
              <a:spcBef>
                <a:spcPts val="1575"/>
              </a:spcBef>
              <a:spcAft>
                <a:spcPts val="2100"/>
              </a:spcAft>
              <a:buSzPts val="1800"/>
              <a:buNone/>
              <a:defRPr sz="1350" b="1"/>
            </a:lvl9pPr>
          </a:lstStyle>
          <a:p>
            <a:endParaRPr/>
          </a:p>
        </p:txBody>
      </p:sp>
      <p:sp>
        <p:nvSpPr>
          <p:cNvPr id="270" name="Google Shape;270;p9"/>
          <p:cNvSpPr txBox="1">
            <a:spLocks noGrp="1"/>
          </p:cNvSpPr>
          <p:nvPr>
            <p:ph type="title"/>
          </p:nvPr>
        </p:nvSpPr>
        <p:spPr>
          <a:xfrm>
            <a:off x="778181" y="470494"/>
            <a:ext cx="7665750" cy="572625"/>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Aldrich"/>
              <a:buNone/>
              <a:defRPr/>
            </a:lvl1pPr>
            <a:lvl2pPr lvl="1"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271" name="Google Shape;271;p9"/>
          <p:cNvSpPr txBox="1">
            <a:spLocks noGrp="1"/>
          </p:cNvSpPr>
          <p:nvPr>
            <p:ph type="body" idx="4"/>
          </p:nvPr>
        </p:nvSpPr>
        <p:spPr>
          <a:xfrm>
            <a:off x="778181" y="1625944"/>
            <a:ext cx="7664850" cy="693900"/>
          </a:xfrm>
          <a:prstGeom prst="rect">
            <a:avLst/>
          </a:prstGeom>
          <a:noFill/>
          <a:ln>
            <a:noFill/>
          </a:ln>
        </p:spPr>
        <p:txBody>
          <a:bodyPr spcFirstLastPara="1" wrap="square" lIns="121900" tIns="121900" rIns="121900" bIns="121900" anchor="t" anchorCtr="0">
            <a:noAutofit/>
          </a:bodyPr>
          <a:lstStyle>
            <a:lvl1pPr marL="342900" lvl="0" indent="-238125" algn="l" rtl="0">
              <a:lnSpc>
                <a:spcPct val="115000"/>
              </a:lnSpc>
              <a:spcBef>
                <a:spcPts val="0"/>
              </a:spcBef>
              <a:spcAft>
                <a:spcPts val="0"/>
              </a:spcAft>
              <a:buSzPts val="1400"/>
              <a:buChar char="●"/>
              <a:defRPr sz="1050"/>
            </a:lvl1pPr>
            <a:lvl2pPr marL="685800" lvl="1" indent="-238125" algn="l" rtl="0">
              <a:lnSpc>
                <a:spcPct val="115000"/>
              </a:lnSpc>
              <a:spcBef>
                <a:spcPts val="1575"/>
              </a:spcBef>
              <a:spcAft>
                <a:spcPts val="0"/>
              </a:spcAft>
              <a:buSzPts val="1400"/>
              <a:buChar char="○"/>
              <a:defRPr sz="1050"/>
            </a:lvl2pPr>
            <a:lvl3pPr marL="1028700" lvl="2" indent="-238125" algn="l" rtl="0">
              <a:lnSpc>
                <a:spcPct val="115000"/>
              </a:lnSpc>
              <a:spcBef>
                <a:spcPts val="1575"/>
              </a:spcBef>
              <a:spcAft>
                <a:spcPts val="0"/>
              </a:spcAft>
              <a:buSzPts val="1400"/>
              <a:buChar char="■"/>
              <a:defRPr sz="1050"/>
            </a:lvl3pPr>
            <a:lvl4pPr marL="1371600" lvl="3" indent="-238125" algn="l" rtl="0">
              <a:lnSpc>
                <a:spcPct val="115000"/>
              </a:lnSpc>
              <a:spcBef>
                <a:spcPts val="1575"/>
              </a:spcBef>
              <a:spcAft>
                <a:spcPts val="0"/>
              </a:spcAft>
              <a:buSzPts val="1400"/>
              <a:buChar char="●"/>
              <a:defRPr sz="1050"/>
            </a:lvl4pPr>
            <a:lvl5pPr marL="1714500" lvl="4" indent="-238125" algn="l" rtl="0">
              <a:lnSpc>
                <a:spcPct val="115000"/>
              </a:lnSpc>
              <a:spcBef>
                <a:spcPts val="1575"/>
              </a:spcBef>
              <a:spcAft>
                <a:spcPts val="0"/>
              </a:spcAft>
              <a:buSzPts val="1400"/>
              <a:buChar char="○"/>
              <a:defRPr sz="1050"/>
            </a:lvl5pPr>
            <a:lvl6pPr marL="2057400" lvl="5" indent="-238125" algn="l" rtl="0">
              <a:lnSpc>
                <a:spcPct val="115000"/>
              </a:lnSpc>
              <a:spcBef>
                <a:spcPts val="1575"/>
              </a:spcBef>
              <a:spcAft>
                <a:spcPts val="0"/>
              </a:spcAft>
              <a:buSzPts val="1400"/>
              <a:buChar char="■"/>
              <a:defRPr sz="1050"/>
            </a:lvl6pPr>
            <a:lvl7pPr marL="2400300" lvl="6" indent="-238125" algn="l" rtl="0">
              <a:lnSpc>
                <a:spcPct val="115000"/>
              </a:lnSpc>
              <a:spcBef>
                <a:spcPts val="1575"/>
              </a:spcBef>
              <a:spcAft>
                <a:spcPts val="0"/>
              </a:spcAft>
              <a:buSzPts val="1400"/>
              <a:buChar char="●"/>
              <a:defRPr sz="1050"/>
            </a:lvl7pPr>
            <a:lvl8pPr marL="2743200" lvl="7" indent="-238125" algn="l" rtl="0">
              <a:lnSpc>
                <a:spcPct val="115000"/>
              </a:lnSpc>
              <a:spcBef>
                <a:spcPts val="1575"/>
              </a:spcBef>
              <a:spcAft>
                <a:spcPts val="0"/>
              </a:spcAft>
              <a:buSzPts val="1400"/>
              <a:buChar char="○"/>
              <a:defRPr sz="1050"/>
            </a:lvl8pPr>
            <a:lvl9pPr marL="3086100" lvl="8" indent="-238125" algn="l" rtl="0">
              <a:lnSpc>
                <a:spcPct val="115000"/>
              </a:lnSpc>
              <a:spcBef>
                <a:spcPts val="1575"/>
              </a:spcBef>
              <a:spcAft>
                <a:spcPts val="2100"/>
              </a:spcAft>
              <a:buSzPts val="1400"/>
              <a:buChar char="■"/>
              <a:defRPr sz="1050"/>
            </a:lvl9pPr>
          </a:lstStyle>
          <a:p>
            <a:endParaRPr/>
          </a:p>
        </p:txBody>
      </p:sp>
      <p:sp>
        <p:nvSpPr>
          <p:cNvPr id="272" name="Google Shape;272;p9"/>
          <p:cNvSpPr txBox="1">
            <a:spLocks noGrp="1"/>
          </p:cNvSpPr>
          <p:nvPr>
            <p:ph type="body" idx="5"/>
          </p:nvPr>
        </p:nvSpPr>
        <p:spPr>
          <a:xfrm>
            <a:off x="778181" y="2821041"/>
            <a:ext cx="7664850" cy="692550"/>
          </a:xfrm>
          <a:prstGeom prst="rect">
            <a:avLst/>
          </a:prstGeom>
          <a:noFill/>
          <a:ln>
            <a:noFill/>
          </a:ln>
        </p:spPr>
        <p:txBody>
          <a:bodyPr spcFirstLastPara="1" wrap="square" lIns="121900" tIns="121900" rIns="121900" bIns="121900" anchor="t" anchorCtr="0">
            <a:noAutofit/>
          </a:bodyPr>
          <a:lstStyle>
            <a:lvl1pPr marL="342900" lvl="0" indent="-238125" algn="l" rtl="0">
              <a:lnSpc>
                <a:spcPct val="115000"/>
              </a:lnSpc>
              <a:spcBef>
                <a:spcPts val="0"/>
              </a:spcBef>
              <a:spcAft>
                <a:spcPts val="0"/>
              </a:spcAft>
              <a:buSzPts val="1400"/>
              <a:buChar char="●"/>
              <a:defRPr sz="1050"/>
            </a:lvl1pPr>
            <a:lvl2pPr marL="685800" lvl="1" indent="-238125" algn="l" rtl="0">
              <a:lnSpc>
                <a:spcPct val="115000"/>
              </a:lnSpc>
              <a:spcBef>
                <a:spcPts val="1575"/>
              </a:spcBef>
              <a:spcAft>
                <a:spcPts val="0"/>
              </a:spcAft>
              <a:buSzPts val="1400"/>
              <a:buChar char="○"/>
              <a:defRPr sz="1050"/>
            </a:lvl2pPr>
            <a:lvl3pPr marL="1028700" lvl="2" indent="-238125" algn="l" rtl="0">
              <a:lnSpc>
                <a:spcPct val="115000"/>
              </a:lnSpc>
              <a:spcBef>
                <a:spcPts val="1575"/>
              </a:spcBef>
              <a:spcAft>
                <a:spcPts val="0"/>
              </a:spcAft>
              <a:buSzPts val="1400"/>
              <a:buChar char="■"/>
              <a:defRPr sz="1050"/>
            </a:lvl3pPr>
            <a:lvl4pPr marL="1371600" lvl="3" indent="-238125" algn="l" rtl="0">
              <a:lnSpc>
                <a:spcPct val="115000"/>
              </a:lnSpc>
              <a:spcBef>
                <a:spcPts val="1575"/>
              </a:spcBef>
              <a:spcAft>
                <a:spcPts val="0"/>
              </a:spcAft>
              <a:buSzPts val="1400"/>
              <a:buChar char="●"/>
              <a:defRPr sz="1050"/>
            </a:lvl4pPr>
            <a:lvl5pPr marL="1714500" lvl="4" indent="-238125" algn="l" rtl="0">
              <a:lnSpc>
                <a:spcPct val="115000"/>
              </a:lnSpc>
              <a:spcBef>
                <a:spcPts val="1575"/>
              </a:spcBef>
              <a:spcAft>
                <a:spcPts val="0"/>
              </a:spcAft>
              <a:buSzPts val="1400"/>
              <a:buChar char="○"/>
              <a:defRPr sz="1050"/>
            </a:lvl5pPr>
            <a:lvl6pPr marL="2057400" lvl="5" indent="-238125" algn="l" rtl="0">
              <a:lnSpc>
                <a:spcPct val="115000"/>
              </a:lnSpc>
              <a:spcBef>
                <a:spcPts val="1575"/>
              </a:spcBef>
              <a:spcAft>
                <a:spcPts val="0"/>
              </a:spcAft>
              <a:buSzPts val="1400"/>
              <a:buChar char="■"/>
              <a:defRPr sz="1050"/>
            </a:lvl6pPr>
            <a:lvl7pPr marL="2400300" lvl="6" indent="-238125" algn="l" rtl="0">
              <a:lnSpc>
                <a:spcPct val="115000"/>
              </a:lnSpc>
              <a:spcBef>
                <a:spcPts val="1575"/>
              </a:spcBef>
              <a:spcAft>
                <a:spcPts val="0"/>
              </a:spcAft>
              <a:buSzPts val="1400"/>
              <a:buChar char="●"/>
              <a:defRPr sz="1050"/>
            </a:lvl7pPr>
            <a:lvl8pPr marL="2743200" lvl="7" indent="-238125" algn="l" rtl="0">
              <a:lnSpc>
                <a:spcPct val="115000"/>
              </a:lnSpc>
              <a:spcBef>
                <a:spcPts val="1575"/>
              </a:spcBef>
              <a:spcAft>
                <a:spcPts val="0"/>
              </a:spcAft>
              <a:buSzPts val="1400"/>
              <a:buChar char="○"/>
              <a:defRPr sz="1050"/>
            </a:lvl8pPr>
            <a:lvl9pPr marL="3086100" lvl="8" indent="-238125" algn="l" rtl="0">
              <a:lnSpc>
                <a:spcPct val="115000"/>
              </a:lnSpc>
              <a:spcBef>
                <a:spcPts val="1575"/>
              </a:spcBef>
              <a:spcAft>
                <a:spcPts val="2100"/>
              </a:spcAft>
              <a:buSzPts val="1400"/>
              <a:buChar char="■"/>
              <a:defRPr sz="1050"/>
            </a:lvl9pPr>
          </a:lstStyle>
          <a:p>
            <a:endParaRPr/>
          </a:p>
        </p:txBody>
      </p:sp>
      <p:sp>
        <p:nvSpPr>
          <p:cNvPr id="273" name="Google Shape;273;p9"/>
          <p:cNvSpPr txBox="1">
            <a:spLocks noGrp="1"/>
          </p:cNvSpPr>
          <p:nvPr>
            <p:ph type="body" idx="6"/>
          </p:nvPr>
        </p:nvSpPr>
        <p:spPr>
          <a:xfrm>
            <a:off x="778181" y="4014788"/>
            <a:ext cx="7665750" cy="692550"/>
          </a:xfrm>
          <a:prstGeom prst="rect">
            <a:avLst/>
          </a:prstGeom>
          <a:noFill/>
          <a:ln>
            <a:noFill/>
          </a:ln>
        </p:spPr>
        <p:txBody>
          <a:bodyPr spcFirstLastPara="1" wrap="square" lIns="121900" tIns="121900" rIns="121900" bIns="121900" anchor="t" anchorCtr="0">
            <a:noAutofit/>
          </a:bodyPr>
          <a:lstStyle>
            <a:lvl1pPr marL="342900" lvl="0" indent="-238125" algn="l" rtl="0">
              <a:lnSpc>
                <a:spcPct val="115000"/>
              </a:lnSpc>
              <a:spcBef>
                <a:spcPts val="0"/>
              </a:spcBef>
              <a:spcAft>
                <a:spcPts val="0"/>
              </a:spcAft>
              <a:buSzPts val="1400"/>
              <a:buChar char="●"/>
              <a:defRPr sz="1050"/>
            </a:lvl1pPr>
            <a:lvl2pPr marL="685800" lvl="1" indent="-238125" algn="l" rtl="0">
              <a:lnSpc>
                <a:spcPct val="115000"/>
              </a:lnSpc>
              <a:spcBef>
                <a:spcPts val="1575"/>
              </a:spcBef>
              <a:spcAft>
                <a:spcPts val="0"/>
              </a:spcAft>
              <a:buSzPts val="1400"/>
              <a:buChar char="○"/>
              <a:defRPr sz="1050"/>
            </a:lvl2pPr>
            <a:lvl3pPr marL="1028700" lvl="2" indent="-238125" algn="l" rtl="0">
              <a:lnSpc>
                <a:spcPct val="115000"/>
              </a:lnSpc>
              <a:spcBef>
                <a:spcPts val="1575"/>
              </a:spcBef>
              <a:spcAft>
                <a:spcPts val="0"/>
              </a:spcAft>
              <a:buSzPts val="1400"/>
              <a:buChar char="■"/>
              <a:defRPr sz="1050"/>
            </a:lvl3pPr>
            <a:lvl4pPr marL="1371600" lvl="3" indent="-238125" algn="l" rtl="0">
              <a:lnSpc>
                <a:spcPct val="115000"/>
              </a:lnSpc>
              <a:spcBef>
                <a:spcPts val="1575"/>
              </a:spcBef>
              <a:spcAft>
                <a:spcPts val="0"/>
              </a:spcAft>
              <a:buSzPts val="1400"/>
              <a:buChar char="●"/>
              <a:defRPr sz="1050"/>
            </a:lvl4pPr>
            <a:lvl5pPr marL="1714500" lvl="4" indent="-238125" algn="l" rtl="0">
              <a:lnSpc>
                <a:spcPct val="115000"/>
              </a:lnSpc>
              <a:spcBef>
                <a:spcPts val="1575"/>
              </a:spcBef>
              <a:spcAft>
                <a:spcPts val="0"/>
              </a:spcAft>
              <a:buSzPts val="1400"/>
              <a:buChar char="○"/>
              <a:defRPr sz="1050"/>
            </a:lvl5pPr>
            <a:lvl6pPr marL="2057400" lvl="5" indent="-238125" algn="l" rtl="0">
              <a:lnSpc>
                <a:spcPct val="115000"/>
              </a:lnSpc>
              <a:spcBef>
                <a:spcPts val="1575"/>
              </a:spcBef>
              <a:spcAft>
                <a:spcPts val="0"/>
              </a:spcAft>
              <a:buSzPts val="1400"/>
              <a:buChar char="■"/>
              <a:defRPr sz="1050"/>
            </a:lvl6pPr>
            <a:lvl7pPr marL="2400300" lvl="6" indent="-238125" algn="l" rtl="0">
              <a:lnSpc>
                <a:spcPct val="115000"/>
              </a:lnSpc>
              <a:spcBef>
                <a:spcPts val="1575"/>
              </a:spcBef>
              <a:spcAft>
                <a:spcPts val="0"/>
              </a:spcAft>
              <a:buSzPts val="1400"/>
              <a:buChar char="●"/>
              <a:defRPr sz="1050"/>
            </a:lvl7pPr>
            <a:lvl8pPr marL="2743200" lvl="7" indent="-238125" algn="l" rtl="0">
              <a:lnSpc>
                <a:spcPct val="115000"/>
              </a:lnSpc>
              <a:spcBef>
                <a:spcPts val="1575"/>
              </a:spcBef>
              <a:spcAft>
                <a:spcPts val="0"/>
              </a:spcAft>
              <a:buSzPts val="1400"/>
              <a:buChar char="○"/>
              <a:defRPr sz="1050"/>
            </a:lvl8pPr>
            <a:lvl9pPr marL="3086100" lvl="8" indent="-238125" algn="l" rtl="0">
              <a:lnSpc>
                <a:spcPct val="115000"/>
              </a:lnSpc>
              <a:spcBef>
                <a:spcPts val="1575"/>
              </a:spcBef>
              <a:spcAft>
                <a:spcPts val="2100"/>
              </a:spcAft>
              <a:buSzPts val="1400"/>
              <a:buChar char="■"/>
              <a:defRPr sz="1050"/>
            </a:lvl9pPr>
          </a:lstStyle>
          <a:p>
            <a:endParaRPr/>
          </a:p>
        </p:txBody>
      </p:sp>
      <p:sp>
        <p:nvSpPr>
          <p:cNvPr id="274" name="Google Shape;274;p9"/>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stretch>
            <a:fillRect/>
          </a:stretch>
        </a:blipFill>
        <a:effectLst/>
      </p:bgPr>
    </p:bg>
    <p:spTree>
      <p:nvGrpSpPr>
        <p:cNvPr id="1" name="Shape 111"/>
        <p:cNvGrpSpPr/>
        <p:nvPr/>
      </p:nvGrpSpPr>
      <p:grpSpPr>
        <a:xfrm>
          <a:off x="0" y="0"/>
          <a:ext cx="0" cy="0"/>
          <a:chOff x="0" y="0"/>
          <a:chExt cx="0" cy="0"/>
        </a:xfrm>
      </p:grpSpPr>
      <p:sp>
        <p:nvSpPr>
          <p:cNvPr id="112" name="Google Shape;112;p5"/>
          <p:cNvSpPr/>
          <p:nvPr/>
        </p:nvSpPr>
        <p:spPr>
          <a:xfrm rot="-5400000">
            <a:off x="7099750" y="3099232"/>
            <a:ext cx="1994237" cy="2094277"/>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txBox="1">
            <a:spLocks noGrp="1"/>
          </p:cNvSpPr>
          <p:nvPr>
            <p:ph type="title"/>
          </p:nvPr>
        </p:nvSpPr>
        <p:spPr>
          <a:xfrm>
            <a:off x="1884550" y="2758250"/>
            <a:ext cx="2532600" cy="468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200" b="1">
                <a:solidFill>
                  <a:schemeClr val="accent1"/>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14" name="Google Shape;114;p5"/>
          <p:cNvSpPr txBox="1">
            <a:spLocks noGrp="1"/>
          </p:cNvSpPr>
          <p:nvPr>
            <p:ph type="subTitle" idx="1"/>
          </p:nvPr>
        </p:nvSpPr>
        <p:spPr>
          <a:xfrm>
            <a:off x="1884551" y="2954850"/>
            <a:ext cx="2580000" cy="10782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5" name="Google Shape;115;p5"/>
          <p:cNvSpPr txBox="1">
            <a:spLocks noGrp="1"/>
          </p:cNvSpPr>
          <p:nvPr>
            <p:ph type="title" idx="2"/>
          </p:nvPr>
        </p:nvSpPr>
        <p:spPr>
          <a:xfrm>
            <a:off x="4679450" y="2758250"/>
            <a:ext cx="2580000" cy="468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200" b="1">
                <a:solidFill>
                  <a:schemeClr val="accent4"/>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16" name="Google Shape;116;p5"/>
          <p:cNvSpPr txBox="1">
            <a:spLocks noGrp="1"/>
          </p:cNvSpPr>
          <p:nvPr>
            <p:ph type="subTitle" idx="3"/>
          </p:nvPr>
        </p:nvSpPr>
        <p:spPr>
          <a:xfrm>
            <a:off x="4679439" y="2954850"/>
            <a:ext cx="2580000" cy="10782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7" name="Google Shape;117;p5"/>
          <p:cNvSpPr txBox="1">
            <a:spLocks noGrp="1"/>
          </p:cNvSpPr>
          <p:nvPr>
            <p:ph type="title" idx="4"/>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5"/>
          <p:cNvSpPr/>
          <p:nvPr/>
        </p:nvSpPr>
        <p:spPr>
          <a:xfrm>
            <a:off x="1478650" y="144800"/>
            <a:ext cx="8152900" cy="1663875"/>
          </a:xfrm>
          <a:custGeom>
            <a:avLst/>
            <a:gdLst/>
            <a:ahLst/>
            <a:cxnLst/>
            <a:rect l="l" t="t" r="r" b="b"/>
            <a:pathLst>
              <a:path w="326116" h="66555" extrusionOk="0">
                <a:moveTo>
                  <a:pt x="0" y="49362"/>
                </a:moveTo>
                <a:cubicBezTo>
                  <a:pt x="7271" y="49172"/>
                  <a:pt x="17134" y="46268"/>
                  <a:pt x="43626" y="48221"/>
                </a:cubicBezTo>
                <a:cubicBezTo>
                  <a:pt x="70118" y="50174"/>
                  <a:pt x="122520" y="66906"/>
                  <a:pt x="158953" y="61079"/>
                </a:cubicBezTo>
                <a:cubicBezTo>
                  <a:pt x="195386" y="55252"/>
                  <a:pt x="254456" y="22905"/>
                  <a:pt x="262225" y="13261"/>
                </a:cubicBezTo>
                <a:cubicBezTo>
                  <a:pt x="269994" y="3617"/>
                  <a:pt x="214942" y="-2076"/>
                  <a:pt x="205566" y="3215"/>
                </a:cubicBezTo>
                <a:cubicBezTo>
                  <a:pt x="196190" y="8506"/>
                  <a:pt x="196993" y="34759"/>
                  <a:pt x="205967" y="45006"/>
                </a:cubicBezTo>
                <a:cubicBezTo>
                  <a:pt x="214941" y="55253"/>
                  <a:pt x="239387" y="72197"/>
                  <a:pt x="259412" y="64696"/>
                </a:cubicBezTo>
                <a:cubicBezTo>
                  <a:pt x="279437" y="57195"/>
                  <a:pt x="314999" y="10783"/>
                  <a:pt x="326116" y="0"/>
                </a:cubicBezTo>
              </a:path>
            </a:pathLst>
          </a:custGeom>
          <a:noFill/>
          <a:ln w="19050" cap="flat" cmpd="sng">
            <a:solidFill>
              <a:schemeClr val="dk2"/>
            </a:solidFill>
            <a:prstDash val="dash"/>
            <a:round/>
            <a:headEnd type="none" w="med" len="med"/>
            <a:tailEnd type="none" w="med" len="med"/>
          </a:ln>
        </p:spPr>
      </p:sp>
      <p:sp>
        <p:nvSpPr>
          <p:cNvPr id="119" name="Google Shape;119;p5"/>
          <p:cNvSpPr/>
          <p:nvPr/>
        </p:nvSpPr>
        <p:spPr>
          <a:xfrm rot="5400000">
            <a:off x="1761526" y="2487776"/>
            <a:ext cx="741954" cy="45694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
          <p:cNvSpPr/>
          <p:nvPr/>
        </p:nvSpPr>
        <p:spPr>
          <a:xfrm>
            <a:off x="7807400" y="1287625"/>
            <a:ext cx="313975" cy="363375"/>
          </a:xfrm>
          <a:custGeom>
            <a:avLst/>
            <a:gdLst/>
            <a:ahLst/>
            <a:cxnLst/>
            <a:rect l="l" t="t" r="r" b="b"/>
            <a:pathLst>
              <a:path w="12559" h="14535" extrusionOk="0">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5"/>
          <p:cNvSpPr/>
          <p:nvPr/>
        </p:nvSpPr>
        <p:spPr>
          <a:xfrm rot="-5400000">
            <a:off x="176845" y="4246612"/>
            <a:ext cx="164686" cy="14521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rot="-5400000">
            <a:off x="325902" y="397819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rot="-5400000">
            <a:off x="8275572" y="3170660"/>
            <a:ext cx="362472" cy="31963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5"/>
          <p:cNvGrpSpPr/>
          <p:nvPr/>
        </p:nvGrpSpPr>
        <p:grpSpPr>
          <a:xfrm>
            <a:off x="383200" y="1265898"/>
            <a:ext cx="1501345" cy="1244191"/>
            <a:chOff x="342375" y="1514048"/>
            <a:chExt cx="1501345" cy="1244191"/>
          </a:xfrm>
        </p:grpSpPr>
        <p:grpSp>
          <p:nvGrpSpPr>
            <p:cNvPr id="125" name="Google Shape;125;p5"/>
            <p:cNvGrpSpPr/>
            <p:nvPr/>
          </p:nvGrpSpPr>
          <p:grpSpPr>
            <a:xfrm rot="-5400000">
              <a:off x="553936" y="1302487"/>
              <a:ext cx="1078222" cy="1501345"/>
              <a:chOff x="2436900" y="700925"/>
              <a:chExt cx="667175" cy="929050"/>
            </a:xfrm>
          </p:grpSpPr>
          <p:sp>
            <p:nvSpPr>
              <p:cNvPr id="126" name="Google Shape;126;p5"/>
              <p:cNvSpPr/>
              <p:nvPr/>
            </p:nvSpPr>
            <p:spPr>
              <a:xfrm>
                <a:off x="2476950" y="791850"/>
                <a:ext cx="581275" cy="701350"/>
              </a:xfrm>
              <a:custGeom>
                <a:avLst/>
                <a:gdLst/>
                <a:ahLst/>
                <a:cxnLst/>
                <a:rect l="l" t="t" r="r" b="b"/>
                <a:pathLst>
                  <a:path w="23251" h="28054" extrusionOk="0">
                    <a:moveTo>
                      <a:pt x="11041" y="0"/>
                    </a:moveTo>
                    <a:lnTo>
                      <a:pt x="10875" y="134"/>
                    </a:lnTo>
                    <a:cubicBezTo>
                      <a:pt x="5838" y="3836"/>
                      <a:pt x="0" y="5904"/>
                      <a:pt x="0" y="5904"/>
                    </a:cubicBezTo>
                    <a:cubicBezTo>
                      <a:pt x="3036" y="12242"/>
                      <a:pt x="9907" y="24484"/>
                      <a:pt x="12409" y="28054"/>
                    </a:cubicBezTo>
                    <a:cubicBezTo>
                      <a:pt x="12409" y="28054"/>
                      <a:pt x="17379" y="26252"/>
                      <a:pt x="23250" y="20315"/>
                    </a:cubicBezTo>
                    <a:cubicBezTo>
                      <a:pt x="21716" y="17846"/>
                      <a:pt x="14944" y="6004"/>
                      <a:pt x="11041"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a:off x="2436900" y="700925"/>
                <a:ext cx="316100" cy="238550"/>
              </a:xfrm>
              <a:custGeom>
                <a:avLst/>
                <a:gdLst/>
                <a:ahLst/>
                <a:cxnLst/>
                <a:rect l="l" t="t" r="r" b="b"/>
                <a:pathLst>
                  <a:path w="12644" h="9542" extrusionOk="0">
                    <a:moveTo>
                      <a:pt x="8791" y="0"/>
                    </a:moveTo>
                    <a:cubicBezTo>
                      <a:pt x="5994" y="0"/>
                      <a:pt x="470" y="2115"/>
                      <a:pt x="101" y="5772"/>
                    </a:cubicBezTo>
                    <a:cubicBezTo>
                      <a:pt x="1" y="6172"/>
                      <a:pt x="601" y="7540"/>
                      <a:pt x="1535" y="9541"/>
                    </a:cubicBezTo>
                    <a:cubicBezTo>
                      <a:pt x="1535" y="9541"/>
                      <a:pt x="7373" y="7473"/>
                      <a:pt x="12443" y="3771"/>
                    </a:cubicBezTo>
                    <a:lnTo>
                      <a:pt x="12643" y="3637"/>
                    </a:lnTo>
                    <a:cubicBezTo>
                      <a:pt x="11342" y="1702"/>
                      <a:pt x="10342" y="368"/>
                      <a:pt x="9975" y="201"/>
                    </a:cubicBezTo>
                    <a:cubicBezTo>
                      <a:pt x="9694" y="66"/>
                      <a:pt x="9285" y="0"/>
                      <a:pt x="8791"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2786325" y="1298875"/>
                <a:ext cx="317750" cy="331100"/>
              </a:xfrm>
              <a:custGeom>
                <a:avLst/>
                <a:gdLst/>
                <a:ahLst/>
                <a:cxnLst/>
                <a:rect l="l" t="t" r="r" b="b"/>
                <a:pathLst>
                  <a:path w="12710" h="13244" extrusionOk="0">
                    <a:moveTo>
                      <a:pt x="10842" y="0"/>
                    </a:moveTo>
                    <a:cubicBezTo>
                      <a:pt x="4971" y="5938"/>
                      <a:pt x="1" y="7773"/>
                      <a:pt x="1" y="7773"/>
                    </a:cubicBezTo>
                    <a:cubicBezTo>
                      <a:pt x="368" y="8306"/>
                      <a:pt x="634" y="8707"/>
                      <a:pt x="801" y="8773"/>
                    </a:cubicBezTo>
                    <a:cubicBezTo>
                      <a:pt x="2196" y="9703"/>
                      <a:pt x="8481" y="13243"/>
                      <a:pt x="9954" y="13243"/>
                    </a:cubicBezTo>
                    <a:cubicBezTo>
                      <a:pt x="9961" y="13243"/>
                      <a:pt x="9968" y="13243"/>
                      <a:pt x="9974" y="13243"/>
                    </a:cubicBezTo>
                    <a:cubicBezTo>
                      <a:pt x="11342" y="13243"/>
                      <a:pt x="12376" y="11842"/>
                      <a:pt x="12510" y="11242"/>
                    </a:cubicBezTo>
                    <a:cubicBezTo>
                      <a:pt x="12710" y="10174"/>
                      <a:pt x="12009" y="1602"/>
                      <a:pt x="11075" y="434"/>
                    </a:cubicBezTo>
                    <a:cubicBezTo>
                      <a:pt x="11042" y="367"/>
                      <a:pt x="10975" y="234"/>
                      <a:pt x="10842"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2496950" y="811700"/>
                <a:ext cx="283625" cy="192975"/>
              </a:xfrm>
              <a:custGeom>
                <a:avLst/>
                <a:gdLst/>
                <a:ahLst/>
                <a:cxnLst/>
                <a:rect l="l" t="t" r="r" b="b"/>
                <a:pathLst>
                  <a:path w="11345" h="7719" extrusionOk="0">
                    <a:moveTo>
                      <a:pt x="10808" y="741"/>
                    </a:moveTo>
                    <a:cubicBezTo>
                      <a:pt x="10808" y="907"/>
                      <a:pt x="10775" y="1041"/>
                      <a:pt x="10642" y="1208"/>
                    </a:cubicBezTo>
                    <a:cubicBezTo>
                      <a:pt x="10608" y="1274"/>
                      <a:pt x="10542" y="1341"/>
                      <a:pt x="10441" y="1408"/>
                    </a:cubicBezTo>
                    <a:cubicBezTo>
                      <a:pt x="9908" y="1541"/>
                      <a:pt x="9441" y="1841"/>
                      <a:pt x="8940" y="2108"/>
                    </a:cubicBezTo>
                    <a:cubicBezTo>
                      <a:pt x="9608" y="1708"/>
                      <a:pt x="10241" y="1241"/>
                      <a:pt x="10808" y="741"/>
                    </a:cubicBezTo>
                    <a:close/>
                    <a:moveTo>
                      <a:pt x="2479" y="6502"/>
                    </a:moveTo>
                    <a:cubicBezTo>
                      <a:pt x="2381" y="6550"/>
                      <a:pt x="2282" y="6597"/>
                      <a:pt x="2182" y="6643"/>
                    </a:cubicBezTo>
                    <a:lnTo>
                      <a:pt x="2182" y="6643"/>
                    </a:lnTo>
                    <a:cubicBezTo>
                      <a:pt x="2221" y="6623"/>
                      <a:pt x="2261" y="6602"/>
                      <a:pt x="2302" y="6578"/>
                    </a:cubicBezTo>
                    <a:cubicBezTo>
                      <a:pt x="2361" y="6553"/>
                      <a:pt x="2420" y="6527"/>
                      <a:pt x="2479" y="6502"/>
                    </a:cubicBezTo>
                    <a:close/>
                    <a:moveTo>
                      <a:pt x="1912" y="6762"/>
                    </a:moveTo>
                    <a:lnTo>
                      <a:pt x="1912" y="6762"/>
                    </a:lnTo>
                    <a:cubicBezTo>
                      <a:pt x="1611" y="6890"/>
                      <a:pt x="1296" y="7007"/>
                      <a:pt x="968" y="7112"/>
                    </a:cubicBezTo>
                    <a:lnTo>
                      <a:pt x="1235" y="7012"/>
                    </a:lnTo>
                    <a:lnTo>
                      <a:pt x="1602" y="6878"/>
                    </a:lnTo>
                    <a:cubicBezTo>
                      <a:pt x="1715" y="6836"/>
                      <a:pt x="1815" y="6800"/>
                      <a:pt x="1912" y="6762"/>
                    </a:cubicBezTo>
                    <a:close/>
                    <a:moveTo>
                      <a:pt x="10911" y="0"/>
                    </a:moveTo>
                    <a:cubicBezTo>
                      <a:pt x="10867" y="0"/>
                      <a:pt x="10821" y="13"/>
                      <a:pt x="10775" y="40"/>
                    </a:cubicBezTo>
                    <a:cubicBezTo>
                      <a:pt x="9074" y="1174"/>
                      <a:pt x="7439" y="2375"/>
                      <a:pt x="5638" y="3409"/>
                    </a:cubicBezTo>
                    <a:cubicBezTo>
                      <a:pt x="3903" y="4443"/>
                      <a:pt x="2069" y="5511"/>
                      <a:pt x="134" y="6245"/>
                    </a:cubicBezTo>
                    <a:cubicBezTo>
                      <a:pt x="67" y="6278"/>
                      <a:pt x="1" y="6445"/>
                      <a:pt x="134" y="6445"/>
                    </a:cubicBezTo>
                    <a:cubicBezTo>
                      <a:pt x="229" y="6458"/>
                      <a:pt x="323" y="6465"/>
                      <a:pt x="417" y="6465"/>
                    </a:cubicBezTo>
                    <a:cubicBezTo>
                      <a:pt x="1250" y="6465"/>
                      <a:pt x="2050" y="5967"/>
                      <a:pt x="2769" y="5577"/>
                    </a:cubicBezTo>
                    <a:cubicBezTo>
                      <a:pt x="3737" y="5110"/>
                      <a:pt x="4671" y="4577"/>
                      <a:pt x="5638" y="4043"/>
                    </a:cubicBezTo>
                    <a:cubicBezTo>
                      <a:pt x="6505" y="3543"/>
                      <a:pt x="7339" y="3042"/>
                      <a:pt x="8240" y="2509"/>
                    </a:cubicBezTo>
                    <a:lnTo>
                      <a:pt x="8240" y="2509"/>
                    </a:lnTo>
                    <a:cubicBezTo>
                      <a:pt x="7306" y="3076"/>
                      <a:pt x="6405" y="3709"/>
                      <a:pt x="5471" y="4276"/>
                    </a:cubicBezTo>
                    <a:cubicBezTo>
                      <a:pt x="4437" y="4910"/>
                      <a:pt x="3403" y="5544"/>
                      <a:pt x="2269" y="5978"/>
                    </a:cubicBezTo>
                    <a:cubicBezTo>
                      <a:pt x="1602" y="6278"/>
                      <a:pt x="101" y="6545"/>
                      <a:pt x="301" y="7545"/>
                    </a:cubicBezTo>
                    <a:cubicBezTo>
                      <a:pt x="330" y="7632"/>
                      <a:pt x="434" y="7719"/>
                      <a:pt x="548" y="7719"/>
                    </a:cubicBezTo>
                    <a:cubicBezTo>
                      <a:pt x="565" y="7719"/>
                      <a:pt x="583" y="7717"/>
                      <a:pt x="601" y="7712"/>
                    </a:cubicBezTo>
                    <a:cubicBezTo>
                      <a:pt x="2836" y="6878"/>
                      <a:pt x="4904" y="5544"/>
                      <a:pt x="6906" y="4243"/>
                    </a:cubicBezTo>
                    <a:cubicBezTo>
                      <a:pt x="7940" y="3576"/>
                      <a:pt x="8974" y="2942"/>
                      <a:pt x="9941" y="2175"/>
                    </a:cubicBezTo>
                    <a:cubicBezTo>
                      <a:pt x="10141" y="2008"/>
                      <a:pt x="10341" y="1841"/>
                      <a:pt x="10542" y="1608"/>
                    </a:cubicBezTo>
                    <a:cubicBezTo>
                      <a:pt x="10742" y="1541"/>
                      <a:pt x="10942" y="1508"/>
                      <a:pt x="11142" y="1441"/>
                    </a:cubicBezTo>
                    <a:cubicBezTo>
                      <a:pt x="11180" y="1464"/>
                      <a:pt x="11214" y="1473"/>
                      <a:pt x="11240" y="1473"/>
                    </a:cubicBezTo>
                    <a:cubicBezTo>
                      <a:pt x="11329" y="1473"/>
                      <a:pt x="11345" y="1374"/>
                      <a:pt x="11242" y="1374"/>
                    </a:cubicBezTo>
                    <a:lnTo>
                      <a:pt x="10875" y="1374"/>
                    </a:lnTo>
                    <a:cubicBezTo>
                      <a:pt x="10908" y="1341"/>
                      <a:pt x="10942" y="1274"/>
                      <a:pt x="10942" y="1208"/>
                    </a:cubicBezTo>
                    <a:cubicBezTo>
                      <a:pt x="11109" y="907"/>
                      <a:pt x="11309" y="540"/>
                      <a:pt x="11175" y="207"/>
                    </a:cubicBezTo>
                    <a:cubicBezTo>
                      <a:pt x="11127" y="86"/>
                      <a:pt x="11026" y="0"/>
                      <a:pt x="10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2512800" y="831200"/>
                <a:ext cx="295225" cy="186650"/>
              </a:xfrm>
              <a:custGeom>
                <a:avLst/>
                <a:gdLst/>
                <a:ahLst/>
                <a:cxnLst/>
                <a:rect l="l" t="t" r="r" b="b"/>
                <a:pathLst>
                  <a:path w="11809" h="7466" extrusionOk="0">
                    <a:moveTo>
                      <a:pt x="10248" y="0"/>
                    </a:moveTo>
                    <a:cubicBezTo>
                      <a:pt x="10209" y="0"/>
                      <a:pt x="10169" y="19"/>
                      <a:pt x="10141" y="61"/>
                    </a:cubicBezTo>
                    <a:cubicBezTo>
                      <a:pt x="9807" y="261"/>
                      <a:pt x="9474" y="494"/>
                      <a:pt x="9240" y="828"/>
                    </a:cubicBezTo>
                    <a:cubicBezTo>
                      <a:pt x="9156" y="940"/>
                      <a:pt x="9238" y="1077"/>
                      <a:pt x="9365" y="1077"/>
                    </a:cubicBezTo>
                    <a:cubicBezTo>
                      <a:pt x="9389" y="1077"/>
                      <a:pt x="9414" y="1072"/>
                      <a:pt x="9441" y="1061"/>
                    </a:cubicBezTo>
                    <a:cubicBezTo>
                      <a:pt x="9641" y="961"/>
                      <a:pt x="9908" y="795"/>
                      <a:pt x="10141" y="761"/>
                    </a:cubicBezTo>
                    <a:cubicBezTo>
                      <a:pt x="10208" y="694"/>
                      <a:pt x="10341" y="694"/>
                      <a:pt x="10475" y="694"/>
                    </a:cubicBezTo>
                    <a:cubicBezTo>
                      <a:pt x="10341" y="1462"/>
                      <a:pt x="6138" y="4230"/>
                      <a:pt x="5638" y="4497"/>
                    </a:cubicBezTo>
                    <a:cubicBezTo>
                      <a:pt x="4804" y="4998"/>
                      <a:pt x="3903" y="5498"/>
                      <a:pt x="3003" y="5965"/>
                    </a:cubicBezTo>
                    <a:cubicBezTo>
                      <a:pt x="2569" y="6198"/>
                      <a:pt x="2035" y="6465"/>
                      <a:pt x="1568" y="6632"/>
                    </a:cubicBezTo>
                    <a:cubicBezTo>
                      <a:pt x="1101" y="6799"/>
                      <a:pt x="601" y="6932"/>
                      <a:pt x="167" y="7132"/>
                    </a:cubicBezTo>
                    <a:cubicBezTo>
                      <a:pt x="0" y="7199"/>
                      <a:pt x="134" y="7466"/>
                      <a:pt x="301" y="7466"/>
                    </a:cubicBezTo>
                    <a:cubicBezTo>
                      <a:pt x="901" y="7466"/>
                      <a:pt x="1502" y="7166"/>
                      <a:pt x="2002" y="6966"/>
                    </a:cubicBezTo>
                    <a:cubicBezTo>
                      <a:pt x="2502" y="6699"/>
                      <a:pt x="3003" y="6465"/>
                      <a:pt x="3470" y="6198"/>
                    </a:cubicBezTo>
                    <a:cubicBezTo>
                      <a:pt x="4604" y="5598"/>
                      <a:pt x="5671" y="4964"/>
                      <a:pt x="6772" y="4330"/>
                    </a:cubicBezTo>
                    <a:cubicBezTo>
                      <a:pt x="7806" y="3663"/>
                      <a:pt x="8840" y="2996"/>
                      <a:pt x="9807" y="2262"/>
                    </a:cubicBezTo>
                    <a:cubicBezTo>
                      <a:pt x="10274" y="1829"/>
                      <a:pt x="11809" y="795"/>
                      <a:pt x="10775" y="61"/>
                    </a:cubicBezTo>
                    <a:cubicBezTo>
                      <a:pt x="10719" y="19"/>
                      <a:pt x="10657" y="0"/>
                      <a:pt x="10597" y="0"/>
                    </a:cubicBezTo>
                    <a:cubicBezTo>
                      <a:pt x="10513" y="0"/>
                      <a:pt x="10433" y="36"/>
                      <a:pt x="10375" y="94"/>
                    </a:cubicBezTo>
                    <a:cubicBezTo>
                      <a:pt x="10355" y="36"/>
                      <a:pt x="10302" y="0"/>
                      <a:pt x="10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2736475" y="1231275"/>
                <a:ext cx="289075" cy="190350"/>
              </a:xfrm>
              <a:custGeom>
                <a:avLst/>
                <a:gdLst/>
                <a:ahLst/>
                <a:cxnLst/>
                <a:rect l="l" t="t" r="r" b="b"/>
                <a:pathLst>
                  <a:path w="11563" h="7614" extrusionOk="0">
                    <a:moveTo>
                      <a:pt x="11116" y="0"/>
                    </a:moveTo>
                    <a:cubicBezTo>
                      <a:pt x="11042" y="0"/>
                      <a:pt x="10965" y="30"/>
                      <a:pt x="10901" y="103"/>
                    </a:cubicBezTo>
                    <a:cubicBezTo>
                      <a:pt x="9300" y="1637"/>
                      <a:pt x="7565" y="3071"/>
                      <a:pt x="5697" y="4272"/>
                    </a:cubicBezTo>
                    <a:cubicBezTo>
                      <a:pt x="4797" y="4839"/>
                      <a:pt x="3863" y="5440"/>
                      <a:pt x="2895" y="5940"/>
                    </a:cubicBezTo>
                    <a:cubicBezTo>
                      <a:pt x="2462" y="6174"/>
                      <a:pt x="1961" y="6440"/>
                      <a:pt x="1461" y="6674"/>
                    </a:cubicBezTo>
                    <a:cubicBezTo>
                      <a:pt x="994" y="6941"/>
                      <a:pt x="460" y="7108"/>
                      <a:pt x="60" y="7441"/>
                    </a:cubicBezTo>
                    <a:cubicBezTo>
                      <a:pt x="0" y="7501"/>
                      <a:pt x="47" y="7613"/>
                      <a:pt x="129" y="7613"/>
                    </a:cubicBezTo>
                    <a:cubicBezTo>
                      <a:pt x="139" y="7613"/>
                      <a:pt x="149" y="7611"/>
                      <a:pt x="160" y="7608"/>
                    </a:cubicBezTo>
                    <a:cubicBezTo>
                      <a:pt x="660" y="7575"/>
                      <a:pt x="1161" y="7274"/>
                      <a:pt x="1594" y="7074"/>
                    </a:cubicBezTo>
                    <a:cubicBezTo>
                      <a:pt x="2095" y="6841"/>
                      <a:pt x="2562" y="6607"/>
                      <a:pt x="3029" y="6340"/>
                    </a:cubicBezTo>
                    <a:cubicBezTo>
                      <a:pt x="4029" y="5807"/>
                      <a:pt x="5030" y="5240"/>
                      <a:pt x="5997" y="4606"/>
                    </a:cubicBezTo>
                    <a:cubicBezTo>
                      <a:pt x="7865" y="3405"/>
                      <a:pt x="9667" y="2004"/>
                      <a:pt x="11335" y="469"/>
                    </a:cubicBezTo>
                    <a:cubicBezTo>
                      <a:pt x="11562" y="292"/>
                      <a:pt x="11349" y="0"/>
                      <a:pt x="1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2754650" y="1261075"/>
                <a:ext cx="284450" cy="190100"/>
              </a:xfrm>
              <a:custGeom>
                <a:avLst/>
                <a:gdLst/>
                <a:ahLst/>
                <a:cxnLst/>
                <a:rect l="l" t="t" r="r" b="b"/>
                <a:pathLst>
                  <a:path w="11378" h="7604" extrusionOk="0">
                    <a:moveTo>
                      <a:pt x="11160" y="1"/>
                    </a:moveTo>
                    <a:cubicBezTo>
                      <a:pt x="11128" y="1"/>
                      <a:pt x="11098" y="14"/>
                      <a:pt x="11075" y="45"/>
                    </a:cubicBezTo>
                    <a:cubicBezTo>
                      <a:pt x="9473" y="1579"/>
                      <a:pt x="7806" y="3047"/>
                      <a:pt x="5971" y="4281"/>
                    </a:cubicBezTo>
                    <a:cubicBezTo>
                      <a:pt x="5104" y="4915"/>
                      <a:pt x="4170" y="5482"/>
                      <a:pt x="3269" y="6049"/>
                    </a:cubicBezTo>
                    <a:cubicBezTo>
                      <a:pt x="2302" y="6583"/>
                      <a:pt x="1301" y="7216"/>
                      <a:pt x="167" y="7383"/>
                    </a:cubicBezTo>
                    <a:cubicBezTo>
                      <a:pt x="33" y="7383"/>
                      <a:pt x="0" y="7583"/>
                      <a:pt x="167" y="7583"/>
                    </a:cubicBezTo>
                    <a:cubicBezTo>
                      <a:pt x="275" y="7597"/>
                      <a:pt x="381" y="7603"/>
                      <a:pt x="486" y="7603"/>
                    </a:cubicBezTo>
                    <a:cubicBezTo>
                      <a:pt x="1416" y="7603"/>
                      <a:pt x="2223" y="7106"/>
                      <a:pt x="3002" y="6716"/>
                    </a:cubicBezTo>
                    <a:cubicBezTo>
                      <a:pt x="4070" y="6116"/>
                      <a:pt x="5070" y="5482"/>
                      <a:pt x="6004" y="4815"/>
                    </a:cubicBezTo>
                    <a:cubicBezTo>
                      <a:pt x="7939" y="3480"/>
                      <a:pt x="9740" y="1979"/>
                      <a:pt x="11275" y="245"/>
                    </a:cubicBezTo>
                    <a:cubicBezTo>
                      <a:pt x="11377" y="142"/>
                      <a:pt x="11263" y="1"/>
                      <a:pt x="11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a:off x="2744850" y="1240600"/>
                <a:ext cx="289350" cy="188500"/>
              </a:xfrm>
              <a:custGeom>
                <a:avLst/>
                <a:gdLst/>
                <a:ahLst/>
                <a:cxnLst/>
                <a:rect l="l" t="t" r="r" b="b"/>
                <a:pathLst>
                  <a:path w="11574" h="7540" extrusionOk="0">
                    <a:moveTo>
                      <a:pt x="11230" y="0"/>
                    </a:moveTo>
                    <a:cubicBezTo>
                      <a:pt x="11176" y="0"/>
                      <a:pt x="11118" y="18"/>
                      <a:pt x="11066" y="63"/>
                    </a:cubicBezTo>
                    <a:cubicBezTo>
                      <a:pt x="7897" y="3199"/>
                      <a:pt x="4128" y="5467"/>
                      <a:pt x="92" y="7368"/>
                    </a:cubicBezTo>
                    <a:cubicBezTo>
                      <a:pt x="1" y="7399"/>
                      <a:pt x="48" y="7539"/>
                      <a:pt x="158" y="7539"/>
                    </a:cubicBezTo>
                    <a:cubicBezTo>
                      <a:pt x="168" y="7539"/>
                      <a:pt x="180" y="7538"/>
                      <a:pt x="192" y="7535"/>
                    </a:cubicBezTo>
                    <a:cubicBezTo>
                      <a:pt x="4362" y="5934"/>
                      <a:pt x="8098" y="3299"/>
                      <a:pt x="11367" y="297"/>
                    </a:cubicBezTo>
                    <a:cubicBezTo>
                      <a:pt x="11574" y="219"/>
                      <a:pt x="11419" y="0"/>
                      <a:pt x="1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2755825" y="1251825"/>
                <a:ext cx="284075" cy="186675"/>
              </a:xfrm>
              <a:custGeom>
                <a:avLst/>
                <a:gdLst/>
                <a:ahLst/>
                <a:cxnLst/>
                <a:rect l="l" t="t" r="r" b="b"/>
                <a:pathLst>
                  <a:path w="11363" h="7467" extrusionOk="0">
                    <a:moveTo>
                      <a:pt x="11040" y="1"/>
                    </a:moveTo>
                    <a:cubicBezTo>
                      <a:pt x="10981" y="1"/>
                      <a:pt x="10918" y="24"/>
                      <a:pt x="10861" y="81"/>
                    </a:cubicBezTo>
                    <a:cubicBezTo>
                      <a:pt x="7592" y="2916"/>
                      <a:pt x="3923" y="5285"/>
                      <a:pt x="86" y="7286"/>
                    </a:cubicBezTo>
                    <a:cubicBezTo>
                      <a:pt x="1" y="7315"/>
                      <a:pt x="62" y="7467"/>
                      <a:pt x="124" y="7467"/>
                    </a:cubicBezTo>
                    <a:cubicBezTo>
                      <a:pt x="134" y="7467"/>
                      <a:pt x="144" y="7462"/>
                      <a:pt x="153" y="7453"/>
                    </a:cubicBezTo>
                    <a:cubicBezTo>
                      <a:pt x="4223" y="5685"/>
                      <a:pt x="7892" y="3250"/>
                      <a:pt x="11161" y="348"/>
                    </a:cubicBezTo>
                    <a:cubicBezTo>
                      <a:pt x="11363" y="222"/>
                      <a:pt x="11222" y="1"/>
                      <a:pt x="1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2749625" y="1330025"/>
                <a:ext cx="182125" cy="122325"/>
              </a:xfrm>
              <a:custGeom>
                <a:avLst/>
                <a:gdLst/>
                <a:ahLst/>
                <a:cxnLst/>
                <a:rect l="l" t="t" r="r" b="b"/>
                <a:pathLst>
                  <a:path w="7285" h="4893" extrusionOk="0">
                    <a:moveTo>
                      <a:pt x="7125" y="1"/>
                    </a:moveTo>
                    <a:cubicBezTo>
                      <a:pt x="7098" y="1"/>
                      <a:pt x="7068" y="7"/>
                      <a:pt x="7039" y="22"/>
                    </a:cubicBezTo>
                    <a:cubicBezTo>
                      <a:pt x="6005" y="956"/>
                      <a:pt x="5004" y="1890"/>
                      <a:pt x="3837" y="2691"/>
                    </a:cubicBezTo>
                    <a:cubicBezTo>
                      <a:pt x="3270" y="3124"/>
                      <a:pt x="2669" y="3491"/>
                      <a:pt x="2002" y="3691"/>
                    </a:cubicBezTo>
                    <a:cubicBezTo>
                      <a:pt x="1702" y="3791"/>
                      <a:pt x="1369" y="3891"/>
                      <a:pt x="1102" y="4025"/>
                    </a:cubicBezTo>
                    <a:cubicBezTo>
                      <a:pt x="801" y="4158"/>
                      <a:pt x="368" y="4192"/>
                      <a:pt x="168" y="4458"/>
                    </a:cubicBezTo>
                    <a:cubicBezTo>
                      <a:pt x="1" y="4625"/>
                      <a:pt x="168" y="4859"/>
                      <a:pt x="368" y="4892"/>
                    </a:cubicBezTo>
                    <a:cubicBezTo>
                      <a:pt x="668" y="4892"/>
                      <a:pt x="1035" y="4659"/>
                      <a:pt x="1335" y="4525"/>
                    </a:cubicBezTo>
                    <a:cubicBezTo>
                      <a:pt x="1635" y="4358"/>
                      <a:pt x="1936" y="4192"/>
                      <a:pt x="2202" y="3991"/>
                    </a:cubicBezTo>
                    <a:cubicBezTo>
                      <a:pt x="2770" y="3558"/>
                      <a:pt x="3437" y="3224"/>
                      <a:pt x="4004" y="2857"/>
                    </a:cubicBezTo>
                    <a:cubicBezTo>
                      <a:pt x="5171" y="2123"/>
                      <a:pt x="6305" y="1290"/>
                      <a:pt x="7206" y="189"/>
                    </a:cubicBezTo>
                    <a:cubicBezTo>
                      <a:pt x="7284" y="85"/>
                      <a:pt x="7220" y="1"/>
                      <a:pt x="7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2667900" y="969950"/>
                <a:ext cx="218525" cy="328550"/>
              </a:xfrm>
              <a:custGeom>
                <a:avLst/>
                <a:gdLst/>
                <a:ahLst/>
                <a:cxnLst/>
                <a:rect l="l" t="t" r="r" b="b"/>
                <a:pathLst>
                  <a:path w="8741" h="13142" extrusionOk="0">
                    <a:moveTo>
                      <a:pt x="1802" y="1416"/>
                    </a:moveTo>
                    <a:cubicBezTo>
                      <a:pt x="1936" y="1416"/>
                      <a:pt x="2069" y="1449"/>
                      <a:pt x="2202" y="1516"/>
                    </a:cubicBezTo>
                    <a:cubicBezTo>
                      <a:pt x="2303" y="1549"/>
                      <a:pt x="2436" y="1616"/>
                      <a:pt x="2569" y="1716"/>
                    </a:cubicBezTo>
                    <a:cubicBezTo>
                      <a:pt x="2269" y="1749"/>
                      <a:pt x="2036" y="1916"/>
                      <a:pt x="1802" y="2149"/>
                    </a:cubicBezTo>
                    <a:lnTo>
                      <a:pt x="1802" y="1582"/>
                    </a:lnTo>
                    <a:lnTo>
                      <a:pt x="1802" y="1416"/>
                    </a:lnTo>
                    <a:close/>
                    <a:moveTo>
                      <a:pt x="3149" y="3292"/>
                    </a:moveTo>
                    <a:cubicBezTo>
                      <a:pt x="3186" y="3292"/>
                      <a:pt x="3220" y="3317"/>
                      <a:pt x="3237" y="3350"/>
                    </a:cubicBezTo>
                    <a:cubicBezTo>
                      <a:pt x="3203" y="3384"/>
                      <a:pt x="3136" y="3450"/>
                      <a:pt x="3203" y="3517"/>
                    </a:cubicBezTo>
                    <a:cubicBezTo>
                      <a:pt x="3237" y="4118"/>
                      <a:pt x="3470" y="4718"/>
                      <a:pt x="3737" y="5285"/>
                    </a:cubicBezTo>
                    <a:lnTo>
                      <a:pt x="4604" y="7287"/>
                    </a:lnTo>
                    <a:cubicBezTo>
                      <a:pt x="4704" y="7553"/>
                      <a:pt x="4804" y="7754"/>
                      <a:pt x="4904" y="8020"/>
                    </a:cubicBezTo>
                    <a:cubicBezTo>
                      <a:pt x="4104" y="6719"/>
                      <a:pt x="3470" y="5252"/>
                      <a:pt x="3103" y="3784"/>
                    </a:cubicBezTo>
                    <a:cubicBezTo>
                      <a:pt x="3103" y="3717"/>
                      <a:pt x="2970" y="3417"/>
                      <a:pt x="3036" y="3384"/>
                    </a:cubicBezTo>
                    <a:cubicBezTo>
                      <a:pt x="3070" y="3317"/>
                      <a:pt x="3111" y="3292"/>
                      <a:pt x="3149" y="3292"/>
                    </a:cubicBezTo>
                    <a:close/>
                    <a:moveTo>
                      <a:pt x="2724" y="2524"/>
                    </a:moveTo>
                    <a:cubicBezTo>
                      <a:pt x="2767" y="2524"/>
                      <a:pt x="2816" y="2532"/>
                      <a:pt x="2870" y="2550"/>
                    </a:cubicBezTo>
                    <a:cubicBezTo>
                      <a:pt x="2903" y="2550"/>
                      <a:pt x="2936" y="2583"/>
                      <a:pt x="2970" y="2616"/>
                    </a:cubicBezTo>
                    <a:cubicBezTo>
                      <a:pt x="2903" y="2616"/>
                      <a:pt x="2770" y="2650"/>
                      <a:pt x="2703" y="2750"/>
                    </a:cubicBezTo>
                    <a:cubicBezTo>
                      <a:pt x="2202" y="3184"/>
                      <a:pt x="2536" y="4051"/>
                      <a:pt x="2703" y="4551"/>
                    </a:cubicBezTo>
                    <a:cubicBezTo>
                      <a:pt x="3136" y="6119"/>
                      <a:pt x="3870" y="7687"/>
                      <a:pt x="4804" y="9054"/>
                    </a:cubicBezTo>
                    <a:cubicBezTo>
                      <a:pt x="5205" y="9588"/>
                      <a:pt x="5605" y="10055"/>
                      <a:pt x="6039" y="10556"/>
                    </a:cubicBezTo>
                    <a:cubicBezTo>
                      <a:pt x="6039" y="10589"/>
                      <a:pt x="6039" y="10589"/>
                      <a:pt x="6072" y="10622"/>
                    </a:cubicBezTo>
                    <a:cubicBezTo>
                      <a:pt x="5038" y="9922"/>
                      <a:pt x="4304" y="8521"/>
                      <a:pt x="3737" y="7487"/>
                    </a:cubicBezTo>
                    <a:cubicBezTo>
                      <a:pt x="3203" y="6553"/>
                      <a:pt x="2636" y="5519"/>
                      <a:pt x="2269" y="4418"/>
                    </a:cubicBezTo>
                    <a:cubicBezTo>
                      <a:pt x="2136" y="3917"/>
                      <a:pt x="2102" y="3384"/>
                      <a:pt x="2369" y="2917"/>
                    </a:cubicBezTo>
                    <a:cubicBezTo>
                      <a:pt x="2424" y="2698"/>
                      <a:pt x="2524" y="2524"/>
                      <a:pt x="2724" y="2524"/>
                    </a:cubicBezTo>
                    <a:close/>
                    <a:moveTo>
                      <a:pt x="5094" y="5138"/>
                    </a:moveTo>
                    <a:cubicBezTo>
                      <a:pt x="5708" y="6089"/>
                      <a:pt x="6228" y="7125"/>
                      <a:pt x="6572" y="8221"/>
                    </a:cubicBezTo>
                    <a:cubicBezTo>
                      <a:pt x="6772" y="8788"/>
                      <a:pt x="6906" y="9388"/>
                      <a:pt x="7039" y="9988"/>
                    </a:cubicBezTo>
                    <a:cubicBezTo>
                      <a:pt x="7073" y="10189"/>
                      <a:pt x="7106" y="10389"/>
                      <a:pt x="7139" y="10622"/>
                    </a:cubicBezTo>
                    <a:cubicBezTo>
                      <a:pt x="6973" y="9755"/>
                      <a:pt x="6706" y="8921"/>
                      <a:pt x="6405" y="8087"/>
                    </a:cubicBezTo>
                    <a:cubicBezTo>
                      <a:pt x="6021" y="7081"/>
                      <a:pt x="5584" y="6075"/>
                      <a:pt x="5094" y="5138"/>
                    </a:cubicBezTo>
                    <a:close/>
                    <a:moveTo>
                      <a:pt x="1135" y="2149"/>
                    </a:moveTo>
                    <a:cubicBezTo>
                      <a:pt x="1135" y="2650"/>
                      <a:pt x="1235" y="3217"/>
                      <a:pt x="1369" y="3751"/>
                    </a:cubicBezTo>
                    <a:cubicBezTo>
                      <a:pt x="1369" y="4118"/>
                      <a:pt x="1435" y="4518"/>
                      <a:pt x="1535" y="4885"/>
                    </a:cubicBezTo>
                    <a:cubicBezTo>
                      <a:pt x="1936" y="6453"/>
                      <a:pt x="2703" y="8054"/>
                      <a:pt x="3603" y="9421"/>
                    </a:cubicBezTo>
                    <a:cubicBezTo>
                      <a:pt x="4070" y="10089"/>
                      <a:pt x="4604" y="10756"/>
                      <a:pt x="5138" y="11356"/>
                    </a:cubicBezTo>
                    <a:lnTo>
                      <a:pt x="5171" y="11389"/>
                    </a:lnTo>
                    <a:cubicBezTo>
                      <a:pt x="5071" y="11289"/>
                      <a:pt x="4971" y="11223"/>
                      <a:pt x="4904" y="11189"/>
                    </a:cubicBezTo>
                    <a:lnTo>
                      <a:pt x="4871" y="11123"/>
                    </a:lnTo>
                    <a:cubicBezTo>
                      <a:pt x="4771" y="11056"/>
                      <a:pt x="4704" y="10956"/>
                      <a:pt x="4604" y="10856"/>
                    </a:cubicBezTo>
                    <a:cubicBezTo>
                      <a:pt x="4304" y="10522"/>
                      <a:pt x="4037" y="10222"/>
                      <a:pt x="3770" y="9888"/>
                    </a:cubicBezTo>
                    <a:cubicBezTo>
                      <a:pt x="3603" y="9622"/>
                      <a:pt x="3437" y="9355"/>
                      <a:pt x="3270" y="9088"/>
                    </a:cubicBezTo>
                    <a:cubicBezTo>
                      <a:pt x="2569" y="7854"/>
                      <a:pt x="1969" y="6519"/>
                      <a:pt x="1469" y="5185"/>
                    </a:cubicBezTo>
                    <a:cubicBezTo>
                      <a:pt x="1268" y="4284"/>
                      <a:pt x="1102" y="3384"/>
                      <a:pt x="1102" y="2483"/>
                    </a:cubicBezTo>
                    <a:cubicBezTo>
                      <a:pt x="1102" y="2383"/>
                      <a:pt x="1102" y="2283"/>
                      <a:pt x="1135" y="2149"/>
                    </a:cubicBezTo>
                    <a:close/>
                    <a:moveTo>
                      <a:pt x="1580" y="1"/>
                    </a:moveTo>
                    <a:cubicBezTo>
                      <a:pt x="1340" y="1"/>
                      <a:pt x="1087" y="117"/>
                      <a:pt x="935" y="248"/>
                    </a:cubicBezTo>
                    <a:cubicBezTo>
                      <a:pt x="668" y="448"/>
                      <a:pt x="468" y="715"/>
                      <a:pt x="334" y="1015"/>
                    </a:cubicBezTo>
                    <a:cubicBezTo>
                      <a:pt x="1" y="1416"/>
                      <a:pt x="1" y="2183"/>
                      <a:pt x="1" y="2616"/>
                    </a:cubicBezTo>
                    <a:cubicBezTo>
                      <a:pt x="1" y="3384"/>
                      <a:pt x="134" y="4118"/>
                      <a:pt x="301" y="4851"/>
                    </a:cubicBezTo>
                    <a:cubicBezTo>
                      <a:pt x="501" y="5619"/>
                      <a:pt x="801" y="6419"/>
                      <a:pt x="1135" y="7186"/>
                    </a:cubicBezTo>
                    <a:cubicBezTo>
                      <a:pt x="1435" y="7887"/>
                      <a:pt x="1735" y="8587"/>
                      <a:pt x="2102" y="9255"/>
                    </a:cubicBezTo>
                    <a:cubicBezTo>
                      <a:pt x="2503" y="9955"/>
                      <a:pt x="3103" y="10556"/>
                      <a:pt x="3603" y="11189"/>
                    </a:cubicBezTo>
                    <a:cubicBezTo>
                      <a:pt x="4104" y="11756"/>
                      <a:pt x="4604" y="12424"/>
                      <a:pt x="5271" y="12790"/>
                    </a:cubicBezTo>
                    <a:cubicBezTo>
                      <a:pt x="5575" y="13012"/>
                      <a:pt x="5971" y="13141"/>
                      <a:pt x="6363" y="13141"/>
                    </a:cubicBezTo>
                    <a:cubicBezTo>
                      <a:pt x="6444" y="13141"/>
                      <a:pt x="6525" y="13135"/>
                      <a:pt x="6606" y="13124"/>
                    </a:cubicBezTo>
                    <a:lnTo>
                      <a:pt x="6973" y="13124"/>
                    </a:lnTo>
                    <a:cubicBezTo>
                      <a:pt x="7606" y="13024"/>
                      <a:pt x="8073" y="12524"/>
                      <a:pt x="8273" y="11923"/>
                    </a:cubicBezTo>
                    <a:cubicBezTo>
                      <a:pt x="8407" y="11556"/>
                      <a:pt x="8440" y="11256"/>
                      <a:pt x="8474" y="10922"/>
                    </a:cubicBezTo>
                    <a:cubicBezTo>
                      <a:pt x="8740" y="9455"/>
                      <a:pt x="8273" y="7920"/>
                      <a:pt x="7740" y="6519"/>
                    </a:cubicBezTo>
                    <a:cubicBezTo>
                      <a:pt x="7039" y="4751"/>
                      <a:pt x="6239" y="2950"/>
                      <a:pt x="4804" y="1616"/>
                    </a:cubicBezTo>
                    <a:cubicBezTo>
                      <a:pt x="4137" y="1015"/>
                      <a:pt x="3337" y="548"/>
                      <a:pt x="2469" y="248"/>
                    </a:cubicBezTo>
                    <a:cubicBezTo>
                      <a:pt x="2303" y="215"/>
                      <a:pt x="2136" y="115"/>
                      <a:pt x="1936" y="115"/>
                    </a:cubicBezTo>
                    <a:cubicBezTo>
                      <a:pt x="1831" y="34"/>
                      <a:pt x="1707" y="1"/>
                      <a:pt x="15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5"/>
            <p:cNvGrpSpPr/>
            <p:nvPr/>
          </p:nvGrpSpPr>
          <p:grpSpPr>
            <a:xfrm rot="3498430">
              <a:off x="811223" y="2435989"/>
              <a:ext cx="132379" cy="348680"/>
              <a:chOff x="4670175" y="1180125"/>
              <a:chExt cx="66725" cy="175750"/>
            </a:xfrm>
          </p:grpSpPr>
          <p:sp>
            <p:nvSpPr>
              <p:cNvPr id="138" name="Google Shape;138;p5"/>
              <p:cNvSpPr/>
              <p:nvPr/>
            </p:nvSpPr>
            <p:spPr>
              <a:xfrm>
                <a:off x="4670175" y="1180125"/>
                <a:ext cx="23375" cy="175750"/>
              </a:xfrm>
              <a:custGeom>
                <a:avLst/>
                <a:gdLst/>
                <a:ahLst/>
                <a:cxnLst/>
                <a:rect l="l" t="t" r="r" b="b"/>
                <a:pathLst>
                  <a:path w="935" h="7030" extrusionOk="0">
                    <a:moveTo>
                      <a:pt x="561" y="1"/>
                    </a:moveTo>
                    <a:cubicBezTo>
                      <a:pt x="466" y="1"/>
                      <a:pt x="367" y="59"/>
                      <a:pt x="367" y="180"/>
                    </a:cubicBezTo>
                    <a:cubicBezTo>
                      <a:pt x="267" y="1281"/>
                      <a:pt x="234" y="2382"/>
                      <a:pt x="201" y="3483"/>
                    </a:cubicBezTo>
                    <a:cubicBezTo>
                      <a:pt x="167" y="4017"/>
                      <a:pt x="167" y="4550"/>
                      <a:pt x="100" y="5117"/>
                    </a:cubicBezTo>
                    <a:cubicBezTo>
                      <a:pt x="67" y="5651"/>
                      <a:pt x="0" y="6218"/>
                      <a:pt x="100" y="6785"/>
                    </a:cubicBezTo>
                    <a:cubicBezTo>
                      <a:pt x="156" y="6933"/>
                      <a:pt x="304" y="7030"/>
                      <a:pt x="447" y="7030"/>
                    </a:cubicBezTo>
                    <a:cubicBezTo>
                      <a:pt x="562" y="7030"/>
                      <a:pt x="675" y="6967"/>
                      <a:pt x="734" y="6819"/>
                    </a:cubicBezTo>
                    <a:cubicBezTo>
                      <a:pt x="901" y="6285"/>
                      <a:pt x="868" y="5718"/>
                      <a:pt x="901" y="5151"/>
                    </a:cubicBezTo>
                    <a:cubicBezTo>
                      <a:pt x="901" y="4617"/>
                      <a:pt x="934" y="4017"/>
                      <a:pt x="901" y="3483"/>
                    </a:cubicBezTo>
                    <a:cubicBezTo>
                      <a:pt x="901" y="2349"/>
                      <a:pt x="868" y="1281"/>
                      <a:pt x="734" y="147"/>
                    </a:cubicBezTo>
                    <a:cubicBezTo>
                      <a:pt x="734" y="51"/>
                      <a:pt x="649" y="1"/>
                      <a:pt x="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4714375" y="1203700"/>
                <a:ext cx="22525" cy="150675"/>
              </a:xfrm>
              <a:custGeom>
                <a:avLst/>
                <a:gdLst/>
                <a:ahLst/>
                <a:cxnLst/>
                <a:rect l="l" t="t" r="r" b="b"/>
                <a:pathLst>
                  <a:path w="901" h="6027" extrusionOk="0">
                    <a:moveTo>
                      <a:pt x="268" y="0"/>
                    </a:moveTo>
                    <a:cubicBezTo>
                      <a:pt x="173" y="0"/>
                      <a:pt x="83" y="67"/>
                      <a:pt x="100" y="205"/>
                    </a:cubicBezTo>
                    <a:cubicBezTo>
                      <a:pt x="134" y="1172"/>
                      <a:pt x="134" y="2073"/>
                      <a:pt x="134" y="3040"/>
                    </a:cubicBezTo>
                    <a:cubicBezTo>
                      <a:pt x="134" y="3941"/>
                      <a:pt x="0" y="4942"/>
                      <a:pt x="167" y="5876"/>
                    </a:cubicBezTo>
                    <a:cubicBezTo>
                      <a:pt x="221" y="5966"/>
                      <a:pt x="353" y="6027"/>
                      <a:pt x="469" y="6027"/>
                    </a:cubicBezTo>
                    <a:cubicBezTo>
                      <a:pt x="567" y="6027"/>
                      <a:pt x="652" y="5983"/>
                      <a:pt x="667" y="5876"/>
                    </a:cubicBezTo>
                    <a:cubicBezTo>
                      <a:pt x="901" y="4942"/>
                      <a:pt x="801" y="3941"/>
                      <a:pt x="734" y="3040"/>
                    </a:cubicBezTo>
                    <a:cubicBezTo>
                      <a:pt x="667" y="2073"/>
                      <a:pt x="601" y="1105"/>
                      <a:pt x="467" y="171"/>
                    </a:cubicBezTo>
                    <a:cubicBezTo>
                      <a:pt x="451" y="59"/>
                      <a:pt x="357" y="0"/>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5"/>
            <p:cNvGrpSpPr/>
            <p:nvPr/>
          </p:nvGrpSpPr>
          <p:grpSpPr>
            <a:xfrm rot="2555100">
              <a:off x="1411293" y="1604956"/>
              <a:ext cx="363360" cy="242976"/>
              <a:chOff x="5153850" y="1150039"/>
              <a:chExt cx="326100" cy="218061"/>
            </a:xfrm>
          </p:grpSpPr>
          <p:sp>
            <p:nvSpPr>
              <p:cNvPr id="141" name="Google Shape;141;p5"/>
              <p:cNvSpPr/>
              <p:nvPr/>
            </p:nvSpPr>
            <p:spPr>
              <a:xfrm>
                <a:off x="5252272" y="1150039"/>
                <a:ext cx="40945" cy="53387"/>
              </a:xfrm>
              <a:custGeom>
                <a:avLst/>
                <a:gdLst/>
                <a:ahLst/>
                <a:cxnLst/>
                <a:rect l="l" t="t" r="r" b="b"/>
                <a:pathLst>
                  <a:path w="1402" h="1828" extrusionOk="0">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5403262" y="1191919"/>
                <a:ext cx="39982" cy="54292"/>
              </a:xfrm>
              <a:custGeom>
                <a:avLst/>
                <a:gdLst/>
                <a:ahLst/>
                <a:cxnLst/>
                <a:rect l="l" t="t" r="r" b="b"/>
                <a:pathLst>
                  <a:path w="1369" h="1859" extrusionOk="0">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5375675" y="1274425"/>
                <a:ext cx="104275" cy="93675"/>
              </a:xfrm>
              <a:custGeom>
                <a:avLst/>
                <a:gdLst/>
                <a:ahLst/>
                <a:cxnLst/>
                <a:rect l="l" t="t" r="r" b="b"/>
                <a:pathLst>
                  <a:path w="4171" h="3747" extrusionOk="0">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5153850" y="1213000"/>
                <a:ext cx="104275" cy="93675"/>
              </a:xfrm>
              <a:custGeom>
                <a:avLst/>
                <a:gdLst/>
                <a:ahLst/>
                <a:cxnLst/>
                <a:rect l="l" t="t" r="r" b="b"/>
                <a:pathLst>
                  <a:path w="4171" h="3747" extrusionOk="0">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5298065" y="1210405"/>
                <a:ext cx="73071" cy="64017"/>
              </a:xfrm>
              <a:custGeom>
                <a:avLst/>
                <a:gdLst/>
                <a:ahLst/>
                <a:cxnLst/>
                <a:rect l="l" t="t" r="r" b="b"/>
                <a:pathLst>
                  <a:path w="2502" h="2192" extrusionOk="0">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275"/>
        <p:cNvGrpSpPr/>
        <p:nvPr/>
      </p:nvGrpSpPr>
      <p:grpSpPr>
        <a:xfrm>
          <a:off x="0" y="0"/>
          <a:ext cx="0" cy="0"/>
          <a:chOff x="0" y="0"/>
          <a:chExt cx="0" cy="0"/>
        </a:xfrm>
      </p:grpSpPr>
      <p:sp>
        <p:nvSpPr>
          <p:cNvPr id="276" name="Google Shape;276;p10"/>
          <p:cNvSpPr/>
          <p:nvPr/>
        </p:nvSpPr>
        <p:spPr>
          <a:xfrm>
            <a:off x="6173280" y="3168935"/>
            <a:ext cx="2970721" cy="1974566"/>
          </a:xfrm>
          <a:custGeom>
            <a:avLst/>
            <a:gdLst/>
            <a:ahLst/>
            <a:cxnLst/>
            <a:rect l="l" t="t" r="r" b="b"/>
            <a:pathLst>
              <a:path w="3960961" h="2632755" extrusionOk="0">
                <a:moveTo>
                  <a:pt x="2764967" y="68"/>
                </a:moveTo>
                <a:cubicBezTo>
                  <a:pt x="2845464" y="-508"/>
                  <a:pt x="2926150" y="2561"/>
                  <a:pt x="3006859" y="9321"/>
                </a:cubicBezTo>
                <a:cubicBezTo>
                  <a:pt x="3330221" y="38797"/>
                  <a:pt x="3644443" y="134852"/>
                  <a:pt x="3936704" y="290658"/>
                </a:cubicBezTo>
                <a:lnTo>
                  <a:pt x="3960961" y="305102"/>
                </a:lnTo>
                <a:lnTo>
                  <a:pt x="3960961" y="1505326"/>
                </a:lnTo>
                <a:lnTo>
                  <a:pt x="2443241" y="2632755"/>
                </a:lnTo>
                <a:lnTo>
                  <a:pt x="492" y="2632755"/>
                </a:lnTo>
                <a:lnTo>
                  <a:pt x="34" y="2623113"/>
                </a:lnTo>
                <a:cubicBezTo>
                  <a:pt x="-2271" y="2214957"/>
                  <a:pt x="112576" y="1806480"/>
                  <a:pt x="300763" y="1466791"/>
                </a:cubicBezTo>
                <a:cubicBezTo>
                  <a:pt x="523661" y="1080241"/>
                  <a:pt x="817160" y="760353"/>
                  <a:pt x="1158738" y="531750"/>
                </a:cubicBezTo>
                <a:cubicBezTo>
                  <a:pt x="1647215" y="186672"/>
                  <a:pt x="2201483" y="4095"/>
                  <a:pt x="2764967" y="6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7" name="Google Shape;277;p10"/>
          <p:cNvSpPr/>
          <p:nvPr/>
        </p:nvSpPr>
        <p:spPr>
          <a:xfrm rot="-9029169" flipH="1">
            <a:off x="1747742" y="-307085"/>
            <a:ext cx="1735349" cy="1676207"/>
          </a:xfrm>
          <a:custGeom>
            <a:avLst/>
            <a:gdLst/>
            <a:ahLst/>
            <a:cxnLst/>
            <a:rect l="l" t="t" r="r" b="b"/>
            <a:pathLst>
              <a:path w="2314427" h="2235551" extrusionOk="0">
                <a:moveTo>
                  <a:pt x="0" y="1275251"/>
                </a:moveTo>
                <a:lnTo>
                  <a:pt x="1701353" y="2235551"/>
                </a:lnTo>
                <a:lnTo>
                  <a:pt x="1734064" y="2155526"/>
                </a:lnTo>
                <a:cubicBezTo>
                  <a:pt x="1801222" y="2000801"/>
                  <a:pt x="1905061" y="1801319"/>
                  <a:pt x="2051789" y="1622286"/>
                </a:cubicBezTo>
                <a:cubicBezTo>
                  <a:pt x="2500250" y="1074841"/>
                  <a:pt x="2287955" y="626379"/>
                  <a:pt x="2051789" y="308735"/>
                </a:cubicBezTo>
                <a:lnTo>
                  <a:pt x="964858" y="0"/>
                </a:lnTo>
                <a:lnTo>
                  <a:pt x="134141"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8" name="Google Shape;278;p10"/>
          <p:cNvSpPr/>
          <p:nvPr/>
        </p:nvSpPr>
        <p:spPr>
          <a:xfrm rot="-9029169" flipH="1">
            <a:off x="1011316" y="-380118"/>
            <a:ext cx="2055119" cy="1416041"/>
          </a:xfrm>
          <a:custGeom>
            <a:avLst/>
            <a:gdLst/>
            <a:ahLst/>
            <a:cxnLst/>
            <a:rect l="l" t="t" r="r" b="b"/>
            <a:pathLst>
              <a:path w="2740904" h="1888568" extrusionOk="0">
                <a:moveTo>
                  <a:pt x="0" y="670355"/>
                </a:moveTo>
                <a:lnTo>
                  <a:pt x="2158296" y="1888568"/>
                </a:lnTo>
                <a:lnTo>
                  <a:pt x="2208549" y="1831550"/>
                </a:lnTo>
                <a:cubicBezTo>
                  <a:pt x="2420554" y="1586558"/>
                  <a:pt x="2702472" y="1197219"/>
                  <a:pt x="2740904" y="328788"/>
                </a:cubicBezTo>
                <a:lnTo>
                  <a:pt x="2350054" y="0"/>
                </a:lnTo>
                <a:lnTo>
                  <a:pt x="4635"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9" name="Google Shape;279;p10"/>
          <p:cNvSpPr/>
          <p:nvPr/>
        </p:nvSpPr>
        <p:spPr>
          <a:xfrm rot="-9029169" flipH="1">
            <a:off x="567122" y="-182905"/>
            <a:ext cx="2317039" cy="1353223"/>
          </a:xfrm>
          <a:custGeom>
            <a:avLst/>
            <a:gdLst/>
            <a:ahLst/>
            <a:cxnLst/>
            <a:rect l="l" t="t" r="r" b="b"/>
            <a:pathLst>
              <a:path w="3090225" h="1804788" extrusionOk="0">
                <a:moveTo>
                  <a:pt x="0" y="783586"/>
                </a:moveTo>
                <a:lnTo>
                  <a:pt x="1809254" y="1804788"/>
                </a:lnTo>
                <a:lnTo>
                  <a:pt x="1932997" y="1690060"/>
                </a:lnTo>
                <a:cubicBezTo>
                  <a:pt x="2325454" y="1361831"/>
                  <a:pt x="2816425" y="1124013"/>
                  <a:pt x="3090225" y="691947"/>
                </a:cubicBezTo>
                <a:lnTo>
                  <a:pt x="3061581" y="0"/>
                </a:lnTo>
                <a:lnTo>
                  <a:pt x="2898300"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0" name="Google Shape;280;p10"/>
          <p:cNvSpPr/>
          <p:nvPr/>
        </p:nvSpPr>
        <p:spPr>
          <a:xfrm rot="-9029169" flipH="1">
            <a:off x="-43555" y="-89440"/>
            <a:ext cx="2573277" cy="1011893"/>
          </a:xfrm>
          <a:custGeom>
            <a:avLst/>
            <a:gdLst/>
            <a:ahLst/>
            <a:cxnLst/>
            <a:rect l="l" t="t" r="r" b="b"/>
            <a:pathLst>
              <a:path w="3431969" h="1349558" extrusionOk="0">
                <a:moveTo>
                  <a:pt x="0" y="341362"/>
                </a:moveTo>
                <a:lnTo>
                  <a:pt x="1786211" y="1349558"/>
                </a:lnTo>
                <a:lnTo>
                  <a:pt x="2057311" y="1264537"/>
                </a:lnTo>
                <a:cubicBezTo>
                  <a:pt x="2323810" y="1201134"/>
                  <a:pt x="2584864" y="1116727"/>
                  <a:pt x="2838056" y="1012137"/>
                </a:cubicBezTo>
                <a:cubicBezTo>
                  <a:pt x="3090136" y="905833"/>
                  <a:pt x="3331074" y="731731"/>
                  <a:pt x="3431969" y="477106"/>
                </a:cubicBezTo>
                <a:lnTo>
                  <a:pt x="3390276" y="0"/>
                </a:lnTo>
                <a:cubicBezTo>
                  <a:pt x="2663955" y="364753"/>
                  <a:pt x="2107919" y="333560"/>
                  <a:pt x="1146704" y="213251"/>
                </a:cubicBezTo>
                <a:cubicBezTo>
                  <a:pt x="666099" y="153095"/>
                  <a:pt x="342884" y="201712"/>
                  <a:pt x="139820" y="265369"/>
                </a:cubicBezTo>
                <a:lnTo>
                  <a:pt x="16722" y="311735"/>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1" name="Google Shape;281;p10"/>
          <p:cNvSpPr/>
          <p:nvPr/>
        </p:nvSpPr>
        <p:spPr>
          <a:xfrm rot="10124778" flipH="1">
            <a:off x="2370204" y="-66109"/>
            <a:ext cx="2630773" cy="1670525"/>
          </a:xfrm>
          <a:custGeom>
            <a:avLst/>
            <a:gdLst/>
            <a:ahLst/>
            <a:cxnLst/>
            <a:rect l="l" t="t" r="r" b="b"/>
            <a:pathLst>
              <a:path w="3510463" h="2229122" extrusionOk="0">
                <a:moveTo>
                  <a:pt x="1405359" y="2229122"/>
                </a:moveTo>
                <a:lnTo>
                  <a:pt x="3510463" y="1811282"/>
                </a:lnTo>
                <a:lnTo>
                  <a:pt x="1305734" y="0"/>
                </a:lnTo>
                <a:lnTo>
                  <a:pt x="0" y="213801"/>
                </a:lnTo>
                <a:cubicBezTo>
                  <a:pt x="537280" y="405343"/>
                  <a:pt x="842329" y="911849"/>
                  <a:pt x="1048052" y="1401159"/>
                </a:cubicBezTo>
                <a:cubicBezTo>
                  <a:pt x="1150912" y="1645814"/>
                  <a:pt x="1242726" y="1900417"/>
                  <a:pt x="1359063" y="214047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2" name="Google Shape;282;p10"/>
          <p:cNvSpPr/>
          <p:nvPr/>
        </p:nvSpPr>
        <p:spPr>
          <a:xfrm rot="9071728" flipH="1">
            <a:off x="2578781" y="129069"/>
            <a:ext cx="3078143" cy="1241260"/>
          </a:xfrm>
          <a:custGeom>
            <a:avLst/>
            <a:gdLst/>
            <a:ahLst/>
            <a:cxnLst/>
            <a:rect l="l" t="t" r="r" b="b"/>
            <a:pathLst>
              <a:path w="4098431" h="1652691" extrusionOk="0">
                <a:moveTo>
                  <a:pt x="2625967" y="1652691"/>
                </a:moveTo>
                <a:lnTo>
                  <a:pt x="4098431" y="843035"/>
                </a:lnTo>
                <a:lnTo>
                  <a:pt x="1481235" y="63646"/>
                </a:lnTo>
                <a:lnTo>
                  <a:pt x="0" y="0"/>
                </a:lnTo>
                <a:cubicBezTo>
                  <a:pt x="476150" y="60816"/>
                  <a:pt x="912981" y="245263"/>
                  <a:pt x="1241288" y="524128"/>
                </a:cubicBezTo>
                <a:cubicBezTo>
                  <a:pt x="1641339" y="870363"/>
                  <a:pt x="1855877" y="1355986"/>
                  <a:pt x="2391027" y="157874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3" name="Google Shape;283;p10"/>
          <p:cNvSpPr/>
          <p:nvPr/>
        </p:nvSpPr>
        <p:spPr>
          <a:xfrm rot="9394541" flipH="1">
            <a:off x="1407052" y="398219"/>
            <a:ext cx="6028132" cy="1582907"/>
          </a:xfrm>
          <a:custGeom>
            <a:avLst/>
            <a:gdLst/>
            <a:ahLst/>
            <a:cxnLst/>
            <a:rect l="l" t="t" r="r" b="b"/>
            <a:pathLst>
              <a:path w="8038263" h="2110741" extrusionOk="0">
                <a:moveTo>
                  <a:pt x="5560597" y="2110741"/>
                </a:moveTo>
                <a:lnTo>
                  <a:pt x="8038263" y="1033989"/>
                </a:lnTo>
                <a:lnTo>
                  <a:pt x="7934843" y="1024528"/>
                </a:lnTo>
                <a:cubicBezTo>
                  <a:pt x="6702745" y="940695"/>
                  <a:pt x="6086287" y="1284970"/>
                  <a:pt x="3835045" y="481794"/>
                </a:cubicBezTo>
                <a:cubicBezTo>
                  <a:pt x="1262196" y="-436120"/>
                  <a:pt x="0" y="239706"/>
                  <a:pt x="0" y="239706"/>
                </a:cubicBezTo>
                <a:cubicBezTo>
                  <a:pt x="1113872" y="58673"/>
                  <a:pt x="2305578" y="282178"/>
                  <a:pt x="3212392" y="740341"/>
                </a:cubicBezTo>
                <a:cubicBezTo>
                  <a:pt x="3810076" y="1040830"/>
                  <a:pt x="4291018" y="1433157"/>
                  <a:pt x="4851261" y="1763376"/>
                </a:cubicBezTo>
                <a:cubicBezTo>
                  <a:pt x="5061352" y="1887206"/>
                  <a:pt x="5288789" y="2003346"/>
                  <a:pt x="5530436" y="209978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4" name="Google Shape;284;p10"/>
          <p:cNvSpPr/>
          <p:nvPr/>
        </p:nvSpPr>
        <p:spPr>
          <a:xfrm>
            <a:off x="1743684" y="3168935"/>
            <a:ext cx="2939681" cy="1974566"/>
          </a:xfrm>
          <a:custGeom>
            <a:avLst/>
            <a:gdLst/>
            <a:ahLst/>
            <a:cxnLst/>
            <a:rect l="l" t="t" r="r" b="b"/>
            <a:pathLst>
              <a:path w="3919575" h="2632754" extrusionOk="0">
                <a:moveTo>
                  <a:pt x="1200509" y="1061"/>
                </a:moveTo>
                <a:cubicBezTo>
                  <a:pt x="1724745" y="14587"/>
                  <a:pt x="2243453" y="157478"/>
                  <a:pt x="2687036" y="436165"/>
                </a:cubicBezTo>
                <a:cubicBezTo>
                  <a:pt x="3426336" y="900643"/>
                  <a:pt x="3922109" y="1751597"/>
                  <a:pt x="3919566" y="2621325"/>
                </a:cubicBezTo>
                <a:lnTo>
                  <a:pt x="3919091" y="2632754"/>
                </a:lnTo>
                <a:lnTo>
                  <a:pt x="1048079" y="2632754"/>
                </a:lnTo>
                <a:lnTo>
                  <a:pt x="0" y="201244"/>
                </a:lnTo>
                <a:cubicBezTo>
                  <a:pt x="381685" y="58277"/>
                  <a:pt x="792769" y="-9460"/>
                  <a:pt x="1200509" y="1061"/>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5" name="Google Shape;285;p10"/>
          <p:cNvSpPr/>
          <p:nvPr/>
        </p:nvSpPr>
        <p:spPr>
          <a:xfrm>
            <a:off x="2027930" y="4080713"/>
            <a:ext cx="2080040" cy="1062787"/>
          </a:xfrm>
          <a:custGeom>
            <a:avLst/>
            <a:gdLst/>
            <a:ahLst/>
            <a:cxnLst/>
            <a:rect l="l" t="t" r="r" b="b"/>
            <a:pathLst>
              <a:path w="2773386" h="1417049" extrusionOk="0">
                <a:moveTo>
                  <a:pt x="732600" y="299"/>
                </a:moveTo>
                <a:cubicBezTo>
                  <a:pt x="1141748" y="5902"/>
                  <a:pt x="1545873" y="90450"/>
                  <a:pt x="1901954" y="287160"/>
                </a:cubicBezTo>
                <a:cubicBezTo>
                  <a:pt x="2329254" y="523211"/>
                  <a:pt x="2667893" y="945617"/>
                  <a:pt x="2773024" y="1414399"/>
                </a:cubicBezTo>
                <a:lnTo>
                  <a:pt x="2773386" y="1417049"/>
                </a:lnTo>
                <a:lnTo>
                  <a:pt x="143931" y="1417049"/>
                </a:lnTo>
                <a:lnTo>
                  <a:pt x="0" y="68302"/>
                </a:lnTo>
                <a:cubicBezTo>
                  <a:pt x="239814" y="21996"/>
                  <a:pt x="487111" y="-3063"/>
                  <a:pt x="732600" y="29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6" name="Google Shape;286;p10"/>
          <p:cNvSpPr/>
          <p:nvPr/>
        </p:nvSpPr>
        <p:spPr>
          <a:xfrm>
            <a:off x="2232373" y="4906835"/>
            <a:ext cx="1107350" cy="236665"/>
          </a:xfrm>
          <a:custGeom>
            <a:avLst/>
            <a:gdLst/>
            <a:ahLst/>
            <a:cxnLst/>
            <a:rect l="l" t="t" r="r" b="b"/>
            <a:pathLst>
              <a:path w="1476466" h="315553" extrusionOk="0">
                <a:moveTo>
                  <a:pt x="411749" y="114"/>
                </a:moveTo>
                <a:cubicBezTo>
                  <a:pt x="765813" y="-3767"/>
                  <a:pt x="1112686" y="91411"/>
                  <a:pt x="1413668" y="272774"/>
                </a:cubicBezTo>
                <a:lnTo>
                  <a:pt x="1476466" y="315553"/>
                </a:lnTo>
                <a:lnTo>
                  <a:pt x="0" y="315553"/>
                </a:lnTo>
                <a:lnTo>
                  <a:pt x="198757" y="14432"/>
                </a:lnTo>
                <a:cubicBezTo>
                  <a:pt x="269835" y="5629"/>
                  <a:pt x="340936" y="890"/>
                  <a:pt x="411749" y="11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7" name="Google Shape;287;p10"/>
          <p:cNvSpPr/>
          <p:nvPr/>
        </p:nvSpPr>
        <p:spPr>
          <a:xfrm>
            <a:off x="1" y="2918268"/>
            <a:ext cx="2694906" cy="2225232"/>
          </a:xfrm>
          <a:custGeom>
            <a:avLst/>
            <a:gdLst/>
            <a:ahLst/>
            <a:cxnLst/>
            <a:rect l="l" t="t" r="r" b="b"/>
            <a:pathLst>
              <a:path w="3593208" h="2966976" extrusionOk="0">
                <a:moveTo>
                  <a:pt x="686708" y="408"/>
                </a:moveTo>
                <a:cubicBezTo>
                  <a:pt x="1164453" y="-6511"/>
                  <a:pt x="1644379" y="74673"/>
                  <a:pt x="2095423" y="233699"/>
                </a:cubicBezTo>
                <a:cubicBezTo>
                  <a:pt x="2396403" y="339532"/>
                  <a:pt x="2687999" y="481387"/>
                  <a:pt x="2930810" y="688170"/>
                </a:cubicBezTo>
                <a:cubicBezTo>
                  <a:pt x="2990705" y="739134"/>
                  <a:pt x="3047374" y="793774"/>
                  <a:pt x="3100438" y="851830"/>
                </a:cubicBezTo>
                <a:cubicBezTo>
                  <a:pt x="3626156" y="1426805"/>
                  <a:pt x="3727631" y="2239792"/>
                  <a:pt x="3422071" y="2906066"/>
                </a:cubicBezTo>
                <a:lnTo>
                  <a:pt x="3390417" y="2966976"/>
                </a:lnTo>
                <a:lnTo>
                  <a:pt x="0" y="2966976"/>
                </a:lnTo>
                <a:lnTo>
                  <a:pt x="0" y="75964"/>
                </a:lnTo>
                <a:lnTo>
                  <a:pt x="116450" y="51658"/>
                </a:lnTo>
                <a:cubicBezTo>
                  <a:pt x="304861" y="20040"/>
                  <a:pt x="495610" y="3176"/>
                  <a:pt x="686708" y="40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8" name="Google Shape;288;p10"/>
          <p:cNvSpPr/>
          <p:nvPr/>
        </p:nvSpPr>
        <p:spPr>
          <a:xfrm>
            <a:off x="2" y="3572246"/>
            <a:ext cx="1743712" cy="1571254"/>
          </a:xfrm>
          <a:custGeom>
            <a:avLst/>
            <a:gdLst/>
            <a:ahLst/>
            <a:cxnLst/>
            <a:rect l="l" t="t" r="r" b="b"/>
            <a:pathLst>
              <a:path w="2324949" h="2095005" extrusionOk="0">
                <a:moveTo>
                  <a:pt x="59616" y="0"/>
                </a:moveTo>
                <a:cubicBezTo>
                  <a:pt x="348081" y="899"/>
                  <a:pt x="636229" y="19687"/>
                  <a:pt x="917410" y="82170"/>
                </a:cubicBezTo>
                <a:cubicBezTo>
                  <a:pt x="1292324" y="165485"/>
                  <a:pt x="1657098" y="331734"/>
                  <a:pt x="1926928" y="604567"/>
                </a:cubicBezTo>
                <a:cubicBezTo>
                  <a:pt x="2196759" y="877400"/>
                  <a:pt x="2362633" y="1265821"/>
                  <a:pt x="2317603" y="1647110"/>
                </a:cubicBezTo>
                <a:cubicBezTo>
                  <a:pt x="2299964" y="1796098"/>
                  <a:pt x="2251551" y="1938612"/>
                  <a:pt x="2181653" y="2070854"/>
                </a:cubicBezTo>
                <a:lnTo>
                  <a:pt x="2166440" y="2095005"/>
                </a:lnTo>
                <a:lnTo>
                  <a:pt x="0" y="2095005"/>
                </a:lnTo>
                <a:lnTo>
                  <a:pt x="0" y="851"/>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9" name="Google Shape;289;p10"/>
          <p:cNvSpPr/>
          <p:nvPr/>
        </p:nvSpPr>
        <p:spPr>
          <a:xfrm>
            <a:off x="2" y="3955049"/>
            <a:ext cx="720356" cy="1188452"/>
          </a:xfrm>
          <a:custGeom>
            <a:avLst/>
            <a:gdLst/>
            <a:ahLst/>
            <a:cxnLst/>
            <a:rect l="l" t="t" r="r" b="b"/>
            <a:pathLst>
              <a:path w="960475" h="1584602" extrusionOk="0">
                <a:moveTo>
                  <a:pt x="0" y="0"/>
                </a:moveTo>
                <a:lnTo>
                  <a:pt x="79970" y="10769"/>
                </a:lnTo>
                <a:cubicBezTo>
                  <a:pt x="162941" y="27286"/>
                  <a:pt x="243843" y="54193"/>
                  <a:pt x="320701" y="91101"/>
                </a:cubicBezTo>
                <a:cubicBezTo>
                  <a:pt x="565761" y="201062"/>
                  <a:pt x="785306" y="385324"/>
                  <a:pt x="893762" y="631137"/>
                </a:cubicBezTo>
                <a:cubicBezTo>
                  <a:pt x="1002218" y="876950"/>
                  <a:pt x="981955" y="1186184"/>
                  <a:pt x="807070" y="1389961"/>
                </a:cubicBezTo>
                <a:cubicBezTo>
                  <a:pt x="748948" y="1457513"/>
                  <a:pt x="678583" y="1510023"/>
                  <a:pt x="601297" y="1552698"/>
                </a:cubicBezTo>
                <a:lnTo>
                  <a:pt x="537314" y="1584602"/>
                </a:lnTo>
                <a:lnTo>
                  <a:pt x="0" y="1584602"/>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0" name="Google Shape;290;p10"/>
          <p:cNvSpPr/>
          <p:nvPr/>
        </p:nvSpPr>
        <p:spPr>
          <a:xfrm>
            <a:off x="200700" y="864713"/>
            <a:ext cx="8742600" cy="3399975"/>
          </a:xfrm>
          <a:prstGeom prst="round2DiagRect">
            <a:avLst>
              <a:gd name="adj1" fmla="val 50000"/>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291" name="Google Shape;291;p10"/>
          <p:cNvSpPr/>
          <p:nvPr/>
        </p:nvSpPr>
        <p:spPr>
          <a:xfrm>
            <a:off x="6874589" y="3553717"/>
            <a:ext cx="2269412" cy="1589783"/>
          </a:xfrm>
          <a:custGeom>
            <a:avLst/>
            <a:gdLst/>
            <a:ahLst/>
            <a:cxnLst/>
            <a:rect l="l" t="t" r="r" b="b"/>
            <a:pathLst>
              <a:path w="3025882" h="2119711" extrusionOk="0">
                <a:moveTo>
                  <a:pt x="2549087" y="52"/>
                </a:moveTo>
                <a:cubicBezTo>
                  <a:pt x="2623300" y="-388"/>
                  <a:pt x="2697686" y="1962"/>
                  <a:pt x="2772093" y="7136"/>
                </a:cubicBezTo>
                <a:cubicBezTo>
                  <a:pt x="2846622" y="12778"/>
                  <a:pt x="2920624" y="21605"/>
                  <a:pt x="2993915" y="33536"/>
                </a:cubicBezTo>
                <a:lnTo>
                  <a:pt x="3025882" y="40152"/>
                </a:lnTo>
                <a:lnTo>
                  <a:pt x="3025882" y="1538467"/>
                </a:lnTo>
                <a:lnTo>
                  <a:pt x="2083614" y="2119711"/>
                </a:lnTo>
                <a:lnTo>
                  <a:pt x="6404" y="2119711"/>
                </a:lnTo>
                <a:lnTo>
                  <a:pt x="31" y="2008163"/>
                </a:lnTo>
                <a:cubicBezTo>
                  <a:pt x="-2095" y="1695694"/>
                  <a:pt x="103785" y="1382978"/>
                  <a:pt x="277279" y="1122924"/>
                </a:cubicBezTo>
                <a:cubicBezTo>
                  <a:pt x="482774" y="826995"/>
                  <a:pt x="753358" y="582100"/>
                  <a:pt x="1068267" y="407090"/>
                </a:cubicBezTo>
                <a:cubicBezTo>
                  <a:pt x="1518605" y="142910"/>
                  <a:pt x="2029598" y="3136"/>
                  <a:pt x="2549087" y="52"/>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2" name="Google Shape;292;p10"/>
          <p:cNvSpPr/>
          <p:nvPr/>
        </p:nvSpPr>
        <p:spPr>
          <a:xfrm>
            <a:off x="6867402" y="4115876"/>
            <a:ext cx="2276599" cy="1027625"/>
          </a:xfrm>
          <a:custGeom>
            <a:avLst/>
            <a:gdLst/>
            <a:ahLst/>
            <a:cxnLst/>
            <a:rect l="l" t="t" r="r" b="b"/>
            <a:pathLst>
              <a:path w="3035465" h="1370166" extrusionOk="0">
                <a:moveTo>
                  <a:pt x="1968578" y="2381"/>
                </a:moveTo>
                <a:cubicBezTo>
                  <a:pt x="2293807" y="-13106"/>
                  <a:pt x="2616081" y="47202"/>
                  <a:pt x="2910724" y="175737"/>
                </a:cubicBezTo>
                <a:lnTo>
                  <a:pt x="3035465" y="238900"/>
                </a:lnTo>
                <a:lnTo>
                  <a:pt x="3035465" y="1370166"/>
                </a:lnTo>
                <a:lnTo>
                  <a:pt x="0" y="1370166"/>
                </a:lnTo>
                <a:lnTo>
                  <a:pt x="46495" y="1284713"/>
                </a:lnTo>
                <a:cubicBezTo>
                  <a:pt x="374559" y="731390"/>
                  <a:pt x="1125835" y="133012"/>
                  <a:pt x="1724488" y="28326"/>
                </a:cubicBezTo>
                <a:cubicBezTo>
                  <a:pt x="1805779" y="14862"/>
                  <a:pt x="1887271" y="6253"/>
                  <a:pt x="1968578" y="238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3" name="Google Shape;293;p10"/>
          <p:cNvSpPr/>
          <p:nvPr/>
        </p:nvSpPr>
        <p:spPr>
          <a:xfrm>
            <a:off x="7051334" y="4667690"/>
            <a:ext cx="1910626" cy="475810"/>
          </a:xfrm>
          <a:custGeom>
            <a:avLst/>
            <a:gdLst/>
            <a:ahLst/>
            <a:cxnLst/>
            <a:rect l="l" t="t" r="r" b="b"/>
            <a:pathLst>
              <a:path w="2547501" h="634413" extrusionOk="0">
                <a:moveTo>
                  <a:pt x="958756" y="1998"/>
                </a:moveTo>
                <a:cubicBezTo>
                  <a:pt x="1010280" y="-905"/>
                  <a:pt x="1060792" y="-580"/>
                  <a:pt x="1109565" y="2552"/>
                </a:cubicBezTo>
                <a:cubicBezTo>
                  <a:pt x="1450975" y="24472"/>
                  <a:pt x="2010506" y="252155"/>
                  <a:pt x="2436601" y="550219"/>
                </a:cubicBezTo>
                <a:lnTo>
                  <a:pt x="2547501" y="634413"/>
                </a:lnTo>
                <a:lnTo>
                  <a:pt x="0" y="634413"/>
                </a:lnTo>
                <a:lnTo>
                  <a:pt x="24967" y="583362"/>
                </a:lnTo>
                <a:cubicBezTo>
                  <a:pt x="246166" y="176088"/>
                  <a:pt x="623850" y="20862"/>
                  <a:pt x="958756" y="1998"/>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294" name="Google Shape;294;p10"/>
          <p:cNvGrpSpPr/>
          <p:nvPr/>
        </p:nvGrpSpPr>
        <p:grpSpPr>
          <a:xfrm>
            <a:off x="8094182" y="332649"/>
            <a:ext cx="974579" cy="968391"/>
            <a:chOff x="6163712" y="4654839"/>
            <a:chExt cx="938901" cy="932940"/>
          </a:xfrm>
        </p:grpSpPr>
        <p:sp>
          <p:nvSpPr>
            <p:cNvPr id="295" name="Google Shape;295;p10"/>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6" name="Google Shape;296;p10"/>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7" name="Google Shape;297;p10"/>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8" name="Google Shape;298;p10"/>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9" name="Google Shape;299;p10"/>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0" name="Google Shape;300;p10"/>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1" name="Google Shape;301;p10"/>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2" name="Google Shape;302;p10"/>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3" name="Google Shape;303;p10"/>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4" name="Google Shape;304;p10"/>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05" name="Google Shape;305;p10"/>
          <p:cNvSpPr txBox="1">
            <a:spLocks noGrp="1"/>
          </p:cNvSpPr>
          <p:nvPr>
            <p:ph type="title"/>
          </p:nvPr>
        </p:nvSpPr>
        <p:spPr>
          <a:xfrm>
            <a:off x="411150" y="1379756"/>
            <a:ext cx="8321625" cy="23706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SzPts val="8000"/>
              <a:buNone/>
              <a:defRPr sz="6000"/>
            </a:lvl1pPr>
            <a:lvl2pPr lvl="1" algn="ctr" rtl="0">
              <a:lnSpc>
                <a:spcPct val="100000"/>
              </a:lnSpc>
              <a:spcBef>
                <a:spcPts val="0"/>
              </a:spcBef>
              <a:spcAft>
                <a:spcPts val="0"/>
              </a:spcAft>
              <a:buSzPts val="8000"/>
              <a:buNone/>
              <a:defRPr sz="6000"/>
            </a:lvl2pPr>
            <a:lvl3pPr lvl="2" algn="ctr" rtl="0">
              <a:lnSpc>
                <a:spcPct val="100000"/>
              </a:lnSpc>
              <a:spcBef>
                <a:spcPts val="0"/>
              </a:spcBef>
              <a:spcAft>
                <a:spcPts val="0"/>
              </a:spcAft>
              <a:buSzPts val="8000"/>
              <a:buNone/>
              <a:defRPr sz="6000"/>
            </a:lvl3pPr>
            <a:lvl4pPr lvl="3" algn="ctr" rtl="0">
              <a:lnSpc>
                <a:spcPct val="100000"/>
              </a:lnSpc>
              <a:spcBef>
                <a:spcPts val="0"/>
              </a:spcBef>
              <a:spcAft>
                <a:spcPts val="0"/>
              </a:spcAft>
              <a:buSzPts val="8000"/>
              <a:buNone/>
              <a:defRPr sz="6000"/>
            </a:lvl4pPr>
            <a:lvl5pPr lvl="4" algn="ctr" rtl="0">
              <a:lnSpc>
                <a:spcPct val="100000"/>
              </a:lnSpc>
              <a:spcBef>
                <a:spcPts val="0"/>
              </a:spcBef>
              <a:spcAft>
                <a:spcPts val="0"/>
              </a:spcAft>
              <a:buSzPts val="8000"/>
              <a:buNone/>
              <a:defRPr sz="6000"/>
            </a:lvl5pPr>
            <a:lvl6pPr lvl="5" algn="ctr" rtl="0">
              <a:lnSpc>
                <a:spcPct val="100000"/>
              </a:lnSpc>
              <a:spcBef>
                <a:spcPts val="0"/>
              </a:spcBef>
              <a:spcAft>
                <a:spcPts val="0"/>
              </a:spcAft>
              <a:buSzPts val="8000"/>
              <a:buNone/>
              <a:defRPr sz="6000"/>
            </a:lvl6pPr>
            <a:lvl7pPr lvl="6" algn="ctr" rtl="0">
              <a:lnSpc>
                <a:spcPct val="100000"/>
              </a:lnSpc>
              <a:spcBef>
                <a:spcPts val="0"/>
              </a:spcBef>
              <a:spcAft>
                <a:spcPts val="0"/>
              </a:spcAft>
              <a:buSzPts val="8000"/>
              <a:buNone/>
              <a:defRPr sz="6000"/>
            </a:lvl7pPr>
            <a:lvl8pPr lvl="7" algn="ctr" rtl="0">
              <a:lnSpc>
                <a:spcPct val="100000"/>
              </a:lnSpc>
              <a:spcBef>
                <a:spcPts val="0"/>
              </a:spcBef>
              <a:spcAft>
                <a:spcPts val="0"/>
              </a:spcAft>
              <a:buSzPts val="8000"/>
              <a:buNone/>
              <a:defRPr sz="6000"/>
            </a:lvl8pPr>
            <a:lvl9pPr lvl="8" algn="ctr" rtl="0">
              <a:lnSpc>
                <a:spcPct val="100000"/>
              </a:lnSpc>
              <a:spcBef>
                <a:spcPts val="0"/>
              </a:spcBef>
              <a:spcAft>
                <a:spcPts val="0"/>
              </a:spcAft>
              <a:buSzPts val="8000"/>
              <a:buNone/>
              <a:defRPr sz="6000"/>
            </a:lvl9pPr>
          </a:lstStyle>
          <a:p>
            <a:endParaRPr/>
          </a:p>
        </p:txBody>
      </p:sp>
      <p:sp>
        <p:nvSpPr>
          <p:cNvPr id="306" name="Google Shape;306;p10"/>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12 Percentages">
  <p:cSld name="CUSTOM_11">
    <p:spTree>
      <p:nvGrpSpPr>
        <p:cNvPr id="1" name="Shape 307"/>
        <p:cNvGrpSpPr/>
        <p:nvPr/>
      </p:nvGrpSpPr>
      <p:grpSpPr>
        <a:xfrm>
          <a:off x="0" y="0"/>
          <a:ext cx="0" cy="0"/>
          <a:chOff x="0" y="0"/>
          <a:chExt cx="0" cy="0"/>
        </a:xfrm>
      </p:grpSpPr>
      <p:sp>
        <p:nvSpPr>
          <p:cNvPr id="308" name="Google Shape;308;p11"/>
          <p:cNvSpPr/>
          <p:nvPr/>
        </p:nvSpPr>
        <p:spPr>
          <a:xfrm>
            <a:off x="8233962" y="1245590"/>
            <a:ext cx="910038" cy="1639889"/>
          </a:xfrm>
          <a:custGeom>
            <a:avLst/>
            <a:gdLst/>
            <a:ahLst/>
            <a:cxnLst/>
            <a:rect l="l" t="t" r="r" b="b"/>
            <a:pathLst>
              <a:path w="1213384" h="2186519" extrusionOk="0">
                <a:moveTo>
                  <a:pt x="1213384" y="0"/>
                </a:moveTo>
                <a:lnTo>
                  <a:pt x="1213384" y="2186519"/>
                </a:lnTo>
                <a:lnTo>
                  <a:pt x="1050451" y="2121712"/>
                </a:lnTo>
                <a:cubicBezTo>
                  <a:pt x="758890" y="1992889"/>
                  <a:pt x="495004" y="1808988"/>
                  <a:pt x="299845" y="1559042"/>
                </a:cubicBezTo>
                <a:cubicBezTo>
                  <a:pt x="-12410" y="1159132"/>
                  <a:pt x="-110984" y="571741"/>
                  <a:pt x="149801" y="13502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9" name="Google Shape;309;p11"/>
          <p:cNvSpPr/>
          <p:nvPr/>
        </p:nvSpPr>
        <p:spPr>
          <a:xfrm>
            <a:off x="8665601" y="1351086"/>
            <a:ext cx="478400" cy="822299"/>
          </a:xfrm>
          <a:custGeom>
            <a:avLst/>
            <a:gdLst/>
            <a:ahLst/>
            <a:cxnLst/>
            <a:rect l="l" t="t" r="r" b="b"/>
            <a:pathLst>
              <a:path w="637866" h="1096399" extrusionOk="0">
                <a:moveTo>
                  <a:pt x="637866" y="0"/>
                </a:moveTo>
                <a:lnTo>
                  <a:pt x="637866" y="1096399"/>
                </a:lnTo>
                <a:lnTo>
                  <a:pt x="558099" y="1046648"/>
                </a:lnTo>
                <a:cubicBezTo>
                  <a:pt x="335364" y="889994"/>
                  <a:pt x="157414" y="673020"/>
                  <a:pt x="48018" y="416700"/>
                </a:cubicBezTo>
                <a:cubicBezTo>
                  <a:pt x="-2204" y="296292"/>
                  <a:pt x="-31214" y="144374"/>
                  <a:pt x="54883" y="4673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0" name="Google Shape;310;p11"/>
          <p:cNvSpPr/>
          <p:nvPr/>
        </p:nvSpPr>
        <p:spPr>
          <a:xfrm>
            <a:off x="7380710" y="2"/>
            <a:ext cx="1763291" cy="1550876"/>
          </a:xfrm>
          <a:custGeom>
            <a:avLst/>
            <a:gdLst/>
            <a:ahLst/>
            <a:cxnLst/>
            <a:rect l="l" t="t" r="r" b="b"/>
            <a:pathLst>
              <a:path w="2351054" h="2067835" extrusionOk="0">
                <a:moveTo>
                  <a:pt x="129132" y="0"/>
                </a:moveTo>
                <a:lnTo>
                  <a:pt x="2351054" y="0"/>
                </a:lnTo>
                <a:lnTo>
                  <a:pt x="2351054" y="2043977"/>
                </a:lnTo>
                <a:lnTo>
                  <a:pt x="2251968" y="2056548"/>
                </a:lnTo>
                <a:cubicBezTo>
                  <a:pt x="1849381" y="2092859"/>
                  <a:pt x="1442025" y="2041453"/>
                  <a:pt x="1058497" y="1903907"/>
                </a:cubicBezTo>
                <a:cubicBezTo>
                  <a:pt x="846064" y="1829041"/>
                  <a:pt x="639870" y="1728908"/>
                  <a:pt x="468299" y="1582918"/>
                </a:cubicBezTo>
                <a:cubicBezTo>
                  <a:pt x="426219" y="1547149"/>
                  <a:pt x="386385" y="1508789"/>
                  <a:pt x="349076" y="1468061"/>
                </a:cubicBezTo>
                <a:cubicBezTo>
                  <a:pt x="-22778" y="1062210"/>
                  <a:pt x="-95054" y="487911"/>
                  <a:pt x="120339" y="1696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1" name="Google Shape;311;p11"/>
          <p:cNvSpPr/>
          <p:nvPr/>
        </p:nvSpPr>
        <p:spPr>
          <a:xfrm>
            <a:off x="8051834" y="1"/>
            <a:ext cx="1092166" cy="1087487"/>
          </a:xfrm>
          <a:custGeom>
            <a:avLst/>
            <a:gdLst/>
            <a:ahLst/>
            <a:cxnLst/>
            <a:rect l="l" t="t" r="r" b="b"/>
            <a:pathLst>
              <a:path w="1456221" h="1449983" extrusionOk="0">
                <a:moveTo>
                  <a:pt x="97378" y="0"/>
                </a:moveTo>
                <a:lnTo>
                  <a:pt x="1456221" y="0"/>
                </a:lnTo>
                <a:lnTo>
                  <a:pt x="1456221" y="1449983"/>
                </a:lnTo>
                <a:lnTo>
                  <a:pt x="1395992" y="1448335"/>
                </a:lnTo>
                <a:cubicBezTo>
                  <a:pt x="1260530" y="1440965"/>
                  <a:pt x="1125848" y="1425368"/>
                  <a:pt x="993584" y="1396045"/>
                </a:cubicBezTo>
                <a:cubicBezTo>
                  <a:pt x="729056" y="1337400"/>
                  <a:pt x="472014" y="1220731"/>
                  <a:pt x="281105" y="1027637"/>
                </a:cubicBezTo>
                <a:cubicBezTo>
                  <a:pt x="90195" y="834546"/>
                  <a:pt x="-26159" y="560347"/>
                  <a:pt x="5035" y="291139"/>
                </a:cubicBezTo>
                <a:cubicBezTo>
                  <a:pt x="11274" y="238265"/>
                  <a:pt x="23752" y="184747"/>
                  <a:pt x="41245" y="13182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2" name="Google Shape;312;p11"/>
          <p:cNvSpPr/>
          <p:nvPr/>
        </p:nvSpPr>
        <p:spPr>
          <a:xfrm>
            <a:off x="8773880" y="1"/>
            <a:ext cx="370121" cy="784185"/>
          </a:xfrm>
          <a:custGeom>
            <a:avLst/>
            <a:gdLst/>
            <a:ahLst/>
            <a:cxnLst/>
            <a:rect l="l" t="t" r="r" b="b"/>
            <a:pathLst>
              <a:path w="493495" h="1045580" extrusionOk="0">
                <a:moveTo>
                  <a:pt x="241960" y="0"/>
                </a:moveTo>
                <a:lnTo>
                  <a:pt x="493495" y="0"/>
                </a:lnTo>
                <a:lnTo>
                  <a:pt x="493495" y="1045580"/>
                </a:lnTo>
                <a:lnTo>
                  <a:pt x="452119" y="1028854"/>
                </a:lnTo>
                <a:cubicBezTo>
                  <a:pt x="278367" y="951181"/>
                  <a:pt x="122084" y="820786"/>
                  <a:pt x="46592" y="647346"/>
                </a:cubicBezTo>
                <a:cubicBezTo>
                  <a:pt x="-28897" y="473905"/>
                  <a:pt x="-15797" y="255544"/>
                  <a:pt x="108981" y="111739"/>
                </a:cubicBezTo>
                <a:cubicBezTo>
                  <a:pt x="136276" y="79921"/>
                  <a:pt x="172189" y="47128"/>
                  <a:pt x="215447" y="1654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3" name="Google Shape;313;p11"/>
          <p:cNvSpPr/>
          <p:nvPr/>
        </p:nvSpPr>
        <p:spPr>
          <a:xfrm rot="206533">
            <a:off x="-51829" y="3031026"/>
            <a:ext cx="2583225" cy="2183655"/>
          </a:xfrm>
          <a:custGeom>
            <a:avLst/>
            <a:gdLst/>
            <a:ahLst/>
            <a:cxnLst/>
            <a:rect l="l" t="t" r="r" b="b"/>
            <a:pathLst>
              <a:path w="3446703" h="2913571" extrusionOk="0">
                <a:moveTo>
                  <a:pt x="3405019" y="0"/>
                </a:moveTo>
                <a:lnTo>
                  <a:pt x="3446703" y="527773"/>
                </a:lnTo>
                <a:cubicBezTo>
                  <a:pt x="3345829" y="809439"/>
                  <a:pt x="3104941" y="1002029"/>
                  <a:pt x="2852915" y="1119623"/>
                </a:cubicBezTo>
                <a:cubicBezTo>
                  <a:pt x="2599776" y="1235320"/>
                  <a:pt x="2338776" y="1328691"/>
                  <a:pt x="2072333" y="1398827"/>
                </a:cubicBezTo>
                <a:cubicBezTo>
                  <a:pt x="1316492" y="1604529"/>
                  <a:pt x="712439" y="2097402"/>
                  <a:pt x="347570" y="2839565"/>
                </a:cubicBezTo>
                <a:lnTo>
                  <a:pt x="318609" y="2903651"/>
                </a:lnTo>
                <a:lnTo>
                  <a:pt x="151097" y="2913571"/>
                </a:lnTo>
                <a:lnTo>
                  <a:pt x="0" y="362132"/>
                </a:lnTo>
                <a:lnTo>
                  <a:pt x="24920" y="347863"/>
                </a:lnTo>
                <a:cubicBezTo>
                  <a:pt x="206525" y="257544"/>
                  <a:pt x="561285" y="152717"/>
                  <a:pt x="1161917" y="235897"/>
                </a:cubicBezTo>
                <a:cubicBezTo>
                  <a:pt x="2122930" y="368983"/>
                  <a:pt x="2678850" y="403489"/>
                  <a:pt x="3405019"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4" name="Google Shape;314;p11"/>
          <p:cNvSpPr/>
          <p:nvPr/>
        </p:nvSpPr>
        <p:spPr>
          <a:xfrm rot="10800000" flipH="1">
            <a:off x="2661397" y="0"/>
            <a:ext cx="4044788" cy="871923"/>
          </a:xfrm>
          <a:custGeom>
            <a:avLst/>
            <a:gdLst/>
            <a:ahLst/>
            <a:cxnLst/>
            <a:rect l="l" t="t" r="r" b="b"/>
            <a:pathLst>
              <a:path w="5393051" h="1162564" extrusionOk="0">
                <a:moveTo>
                  <a:pt x="2192886" y="1162564"/>
                </a:moveTo>
                <a:lnTo>
                  <a:pt x="5393051" y="1162564"/>
                </a:lnTo>
                <a:lnTo>
                  <a:pt x="5290515" y="934744"/>
                </a:lnTo>
                <a:lnTo>
                  <a:pt x="1779003" y="63675"/>
                </a:lnTo>
                <a:lnTo>
                  <a:pt x="0" y="0"/>
                </a:lnTo>
                <a:cubicBezTo>
                  <a:pt x="571869" y="60844"/>
                  <a:pt x="1096514" y="245373"/>
                  <a:pt x="1490821" y="524362"/>
                </a:cubicBezTo>
                <a:cubicBezTo>
                  <a:pt x="1731056" y="697556"/>
                  <a:pt x="1915591" y="905614"/>
                  <a:pt x="2120408" y="109823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5" name="Google Shape;315;p11"/>
          <p:cNvSpPr/>
          <p:nvPr/>
        </p:nvSpPr>
        <p:spPr>
          <a:xfrm rot="9525414" flipH="1">
            <a:off x="3606759" y="198698"/>
            <a:ext cx="3763286" cy="1016123"/>
          </a:xfrm>
          <a:custGeom>
            <a:avLst/>
            <a:gdLst/>
            <a:ahLst/>
            <a:cxnLst/>
            <a:rect l="l" t="t" r="r" b="b"/>
            <a:pathLst>
              <a:path w="5015302" h="1354178" extrusionOk="0">
                <a:moveTo>
                  <a:pt x="3376962" y="1354178"/>
                </a:moveTo>
                <a:lnTo>
                  <a:pt x="5015302" y="719397"/>
                </a:lnTo>
                <a:lnTo>
                  <a:pt x="4907339" y="718277"/>
                </a:lnTo>
                <a:cubicBezTo>
                  <a:pt x="4284065" y="722134"/>
                  <a:pt x="3803375" y="832048"/>
                  <a:pt x="2530255" y="342562"/>
                </a:cubicBezTo>
                <a:cubicBezTo>
                  <a:pt x="832761" y="-310087"/>
                  <a:pt x="0" y="170434"/>
                  <a:pt x="0" y="170434"/>
                </a:cubicBezTo>
                <a:cubicBezTo>
                  <a:pt x="734900" y="41717"/>
                  <a:pt x="1521155" y="200632"/>
                  <a:pt x="2119446" y="526392"/>
                </a:cubicBezTo>
                <a:cubicBezTo>
                  <a:pt x="2513781" y="740043"/>
                  <a:pt x="2831093" y="1018992"/>
                  <a:pt x="3200726" y="1253782"/>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6" name="Google Shape;316;p11"/>
          <p:cNvSpPr/>
          <p:nvPr/>
        </p:nvSpPr>
        <p:spPr>
          <a:xfrm rot="-1770831">
            <a:off x="2194542" y="3318860"/>
            <a:ext cx="1791766" cy="2140902"/>
          </a:xfrm>
          <a:custGeom>
            <a:avLst/>
            <a:gdLst/>
            <a:ahLst/>
            <a:cxnLst/>
            <a:rect l="l" t="t" r="r" b="b"/>
            <a:pathLst>
              <a:path w="2389671" h="2855312" extrusionOk="0">
                <a:moveTo>
                  <a:pt x="2127032" y="308735"/>
                </a:moveTo>
                <a:cubicBezTo>
                  <a:pt x="2363199" y="626378"/>
                  <a:pt x="2575494" y="1074840"/>
                  <a:pt x="2127033" y="1622285"/>
                </a:cubicBezTo>
                <a:cubicBezTo>
                  <a:pt x="1833578" y="1980351"/>
                  <a:pt x="1711676" y="2420215"/>
                  <a:pt x="1711676" y="2420215"/>
                </a:cubicBezTo>
                <a:cubicBezTo>
                  <a:pt x="1681216" y="2554503"/>
                  <a:pt x="1670848" y="2691265"/>
                  <a:pt x="1679883" y="2826287"/>
                </a:cubicBezTo>
                <a:lnTo>
                  <a:pt x="1683228" y="2855312"/>
                </a:lnTo>
                <a:lnTo>
                  <a:pt x="0" y="1905242"/>
                </a:lnTo>
                <a:lnTo>
                  <a:pt x="209385" y="152140"/>
                </a:lnTo>
                <a:lnTo>
                  <a:pt x="1040102" y="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7" name="Google Shape;317;p11"/>
          <p:cNvSpPr/>
          <p:nvPr/>
        </p:nvSpPr>
        <p:spPr>
          <a:xfrm rot="-1770831">
            <a:off x="1483666" y="3645388"/>
            <a:ext cx="2060026" cy="1788727"/>
          </a:xfrm>
          <a:custGeom>
            <a:avLst/>
            <a:gdLst/>
            <a:ahLst/>
            <a:cxnLst/>
            <a:rect l="l" t="t" r="r" b="b"/>
            <a:pathLst>
              <a:path w="2747448" h="2385618" extrusionOk="0">
                <a:moveTo>
                  <a:pt x="2356597" y="0"/>
                </a:moveTo>
                <a:lnTo>
                  <a:pt x="2747448" y="328788"/>
                </a:lnTo>
                <a:cubicBezTo>
                  <a:pt x="2696206" y="1486696"/>
                  <a:pt x="2212099" y="1792885"/>
                  <a:pt x="2037998" y="2040824"/>
                </a:cubicBezTo>
                <a:cubicBezTo>
                  <a:pt x="1972751" y="2133843"/>
                  <a:pt x="1916852" y="2234739"/>
                  <a:pt x="1870856" y="2341050"/>
                </a:cubicBezTo>
                <a:lnTo>
                  <a:pt x="1854063" y="2385618"/>
                </a:lnTo>
                <a:lnTo>
                  <a:pt x="0" y="1339124"/>
                </a:lnTo>
                <a:lnTo>
                  <a:pt x="11179"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8" name="Google Shape;318;p11"/>
          <p:cNvSpPr/>
          <p:nvPr/>
        </p:nvSpPr>
        <p:spPr>
          <a:xfrm rot="-1770831">
            <a:off x="800388" y="3573674"/>
            <a:ext cx="2573564" cy="1711395"/>
          </a:xfrm>
          <a:custGeom>
            <a:avLst/>
            <a:gdLst/>
            <a:ahLst/>
            <a:cxnLst/>
            <a:rect l="l" t="t" r="r" b="b"/>
            <a:pathLst>
              <a:path w="3432352" h="2282481" extrusionOk="0">
                <a:moveTo>
                  <a:pt x="3403708" y="0"/>
                </a:moveTo>
                <a:lnTo>
                  <a:pt x="3432352" y="691947"/>
                </a:lnTo>
                <a:cubicBezTo>
                  <a:pt x="3067285" y="1268036"/>
                  <a:pt x="2316136" y="1498792"/>
                  <a:pt x="1927197" y="2058969"/>
                </a:cubicBezTo>
                <a:cubicBezTo>
                  <a:pt x="1890802" y="2112830"/>
                  <a:pt x="1858362" y="2168612"/>
                  <a:pt x="1829905" y="2225905"/>
                </a:cubicBezTo>
                <a:lnTo>
                  <a:pt x="1806314" y="2282481"/>
                </a:lnTo>
                <a:lnTo>
                  <a:pt x="9336" y="1268207"/>
                </a:lnTo>
                <a:lnTo>
                  <a:pt x="0" y="875595"/>
                </a:lnTo>
                <a:lnTo>
                  <a:pt x="3240427" y="4141"/>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9" name="Google Shape;319;p11"/>
          <p:cNvSpPr/>
          <p:nvPr/>
        </p:nvSpPr>
        <p:spPr>
          <a:xfrm rot="-2413676">
            <a:off x="-100084" y="4055444"/>
            <a:ext cx="2363435" cy="1074206"/>
          </a:xfrm>
          <a:custGeom>
            <a:avLst/>
            <a:gdLst/>
            <a:ahLst/>
            <a:cxnLst/>
            <a:rect l="l" t="t" r="r" b="b"/>
            <a:pathLst>
              <a:path w="3155301" h="1434117" extrusionOk="0">
                <a:moveTo>
                  <a:pt x="3113608" y="0"/>
                </a:moveTo>
                <a:lnTo>
                  <a:pt x="3155301" y="477106"/>
                </a:lnTo>
                <a:cubicBezTo>
                  <a:pt x="3054406" y="731731"/>
                  <a:pt x="2813467" y="905833"/>
                  <a:pt x="2561388" y="1012137"/>
                </a:cubicBezTo>
                <a:cubicBezTo>
                  <a:pt x="2308196" y="1116727"/>
                  <a:pt x="2047142" y="1201135"/>
                  <a:pt x="1780643" y="1264537"/>
                </a:cubicBezTo>
                <a:cubicBezTo>
                  <a:pt x="1654644" y="1295529"/>
                  <a:pt x="1532861" y="1333733"/>
                  <a:pt x="1415700" y="1378990"/>
                </a:cubicBezTo>
                <a:lnTo>
                  <a:pt x="1285914" y="1434117"/>
                </a:lnTo>
                <a:lnTo>
                  <a:pt x="0" y="345593"/>
                </a:lnTo>
                <a:lnTo>
                  <a:pt x="115027" y="209707"/>
                </a:lnTo>
                <a:lnTo>
                  <a:pt x="144251" y="205043"/>
                </a:lnTo>
                <a:cubicBezTo>
                  <a:pt x="330760" y="180545"/>
                  <a:pt x="569658" y="175653"/>
                  <a:pt x="870036" y="213251"/>
                </a:cubicBezTo>
                <a:cubicBezTo>
                  <a:pt x="1831251" y="333560"/>
                  <a:pt x="2387287" y="364753"/>
                  <a:pt x="3113608"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0" name="Google Shape;320;p11"/>
          <p:cNvSpPr/>
          <p:nvPr/>
        </p:nvSpPr>
        <p:spPr>
          <a:xfrm rot="675222">
            <a:off x="2712888" y="3138905"/>
            <a:ext cx="3069415" cy="2062431"/>
          </a:xfrm>
          <a:custGeom>
            <a:avLst/>
            <a:gdLst/>
            <a:ahLst/>
            <a:cxnLst/>
            <a:rect l="l" t="t" r="r" b="b"/>
            <a:pathLst>
              <a:path w="4095780" h="2752076" extrusionOk="0">
                <a:moveTo>
                  <a:pt x="0" y="213801"/>
                </a:moveTo>
                <a:lnTo>
                  <a:pt x="1305735" y="0"/>
                </a:lnTo>
                <a:lnTo>
                  <a:pt x="4095780" y="2292145"/>
                </a:lnTo>
                <a:lnTo>
                  <a:pt x="1778619" y="2752076"/>
                </a:lnTo>
                <a:lnTo>
                  <a:pt x="1677208" y="2645740"/>
                </a:lnTo>
                <a:cubicBezTo>
                  <a:pt x="1374235" y="2287916"/>
                  <a:pt x="1228058" y="1829305"/>
                  <a:pt x="1048054" y="1401159"/>
                </a:cubicBezTo>
                <a:cubicBezTo>
                  <a:pt x="842330" y="911849"/>
                  <a:pt x="537281" y="405343"/>
                  <a:pt x="0" y="21380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1" name="Google Shape;321;p11"/>
          <p:cNvSpPr/>
          <p:nvPr/>
        </p:nvSpPr>
        <p:spPr>
          <a:xfrm rot="975612">
            <a:off x="2867378" y="3432912"/>
            <a:ext cx="3506900" cy="1390764"/>
          </a:xfrm>
          <a:custGeom>
            <a:avLst/>
            <a:gdLst/>
            <a:ahLst/>
            <a:cxnLst/>
            <a:rect l="l" t="t" r="r" b="b"/>
            <a:pathLst>
              <a:path w="4675867" h="1854352" extrusionOk="0">
                <a:moveTo>
                  <a:pt x="0" y="0"/>
                </a:moveTo>
                <a:lnTo>
                  <a:pt x="1481347" y="63645"/>
                </a:lnTo>
                <a:lnTo>
                  <a:pt x="4405329" y="934323"/>
                </a:lnTo>
                <a:lnTo>
                  <a:pt x="4675867" y="1655881"/>
                </a:lnTo>
                <a:lnTo>
                  <a:pt x="3995036" y="1854352"/>
                </a:lnTo>
                <a:lnTo>
                  <a:pt x="3830576" y="1817095"/>
                </a:lnTo>
                <a:cubicBezTo>
                  <a:pt x="3700244" y="1790364"/>
                  <a:pt x="3580663" y="1771429"/>
                  <a:pt x="3486994" y="1762360"/>
                </a:cubicBezTo>
                <a:cubicBezTo>
                  <a:pt x="3112323" y="1726080"/>
                  <a:pt x="2720710" y="1714944"/>
                  <a:pt x="2391209" y="1578742"/>
                </a:cubicBezTo>
                <a:cubicBezTo>
                  <a:pt x="1856019" y="1355981"/>
                  <a:pt x="1641464" y="870360"/>
                  <a:pt x="1241383" y="524125"/>
                </a:cubicBezTo>
                <a:cubicBezTo>
                  <a:pt x="913050" y="245262"/>
                  <a:pt x="476186" y="60815"/>
                  <a:pt x="0"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2" name="Google Shape;322;p11"/>
          <p:cNvSpPr/>
          <p:nvPr/>
        </p:nvSpPr>
        <p:spPr>
          <a:xfrm rot="-9878667" flipH="1">
            <a:off x="1769148" y="-200635"/>
            <a:ext cx="2331884" cy="2423887"/>
          </a:xfrm>
          <a:custGeom>
            <a:avLst/>
            <a:gdLst/>
            <a:ahLst/>
            <a:cxnLst/>
            <a:rect l="l" t="t" r="r" b="b"/>
            <a:pathLst>
              <a:path w="3106926" h="3229508" extrusionOk="0">
                <a:moveTo>
                  <a:pt x="0" y="2588216"/>
                </a:moveTo>
                <a:lnTo>
                  <a:pt x="2324141" y="3229508"/>
                </a:lnTo>
                <a:lnTo>
                  <a:pt x="2320898" y="3223455"/>
                </a:lnTo>
                <a:cubicBezTo>
                  <a:pt x="2202336" y="2968687"/>
                  <a:pt x="2177882" y="2690079"/>
                  <a:pt x="2254477" y="2421375"/>
                </a:cubicBezTo>
                <a:cubicBezTo>
                  <a:pt x="2254477" y="2421375"/>
                  <a:pt x="2407747" y="1981301"/>
                  <a:pt x="2776709" y="1623063"/>
                </a:cubicBezTo>
                <a:cubicBezTo>
                  <a:pt x="3340563" y="1075356"/>
                  <a:pt x="3073643" y="626679"/>
                  <a:pt x="2776709" y="308883"/>
                </a:cubicBezTo>
                <a:lnTo>
                  <a:pt x="1410103" y="0"/>
                </a:lnTo>
                <a:lnTo>
                  <a:pt x="365636" y="152213"/>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3" name="Google Shape;323;p11"/>
          <p:cNvSpPr/>
          <p:nvPr/>
        </p:nvSpPr>
        <p:spPr>
          <a:xfrm rot="10800000" flipH="1">
            <a:off x="761021" y="1"/>
            <a:ext cx="2072357" cy="2147352"/>
          </a:xfrm>
          <a:custGeom>
            <a:avLst/>
            <a:gdLst/>
            <a:ahLst/>
            <a:cxnLst/>
            <a:rect l="l" t="t" r="r" b="b"/>
            <a:pathLst>
              <a:path w="2763143" h="2863136" extrusionOk="0">
                <a:moveTo>
                  <a:pt x="0" y="2863136"/>
                </a:moveTo>
                <a:lnTo>
                  <a:pt x="1746776" y="2863136"/>
                </a:lnTo>
                <a:lnTo>
                  <a:pt x="1747973" y="2848513"/>
                </a:lnTo>
                <a:cubicBezTo>
                  <a:pt x="1785609" y="2555881"/>
                  <a:pt x="1890324" y="2274021"/>
                  <a:pt x="2053490" y="2041408"/>
                </a:cubicBezTo>
                <a:cubicBezTo>
                  <a:pt x="2227641" y="1793398"/>
                  <a:pt x="2711886" y="1487122"/>
                  <a:pt x="2763143" y="328882"/>
                </a:cubicBezTo>
                <a:lnTo>
                  <a:pt x="2372181" y="0"/>
                </a:lnTo>
                <a:lnTo>
                  <a:pt x="26090" y="196757"/>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4" name="Google Shape;324;p11"/>
          <p:cNvSpPr/>
          <p:nvPr/>
        </p:nvSpPr>
        <p:spPr>
          <a:xfrm rot="10800000" flipH="1">
            <a:off x="1" y="1"/>
            <a:ext cx="2504259" cy="2271278"/>
          </a:xfrm>
          <a:custGeom>
            <a:avLst/>
            <a:gdLst/>
            <a:ahLst/>
            <a:cxnLst/>
            <a:rect l="l" t="t" r="r" b="b"/>
            <a:pathLst>
              <a:path w="3339012" h="3028370" extrusionOk="0">
                <a:moveTo>
                  <a:pt x="0" y="3028370"/>
                </a:moveTo>
                <a:lnTo>
                  <a:pt x="1596254" y="3028370"/>
                </a:lnTo>
                <a:lnTo>
                  <a:pt x="1587608" y="2960511"/>
                </a:lnTo>
                <a:cubicBezTo>
                  <a:pt x="1568285" y="2646367"/>
                  <a:pt x="1651396" y="2328941"/>
                  <a:pt x="1833426" y="2059558"/>
                </a:cubicBezTo>
                <a:cubicBezTo>
                  <a:pt x="2222477" y="1499222"/>
                  <a:pt x="2973840" y="1268399"/>
                  <a:pt x="3339012" y="692145"/>
                </a:cubicBezTo>
                <a:lnTo>
                  <a:pt x="3310360" y="0"/>
                </a:lnTo>
                <a:lnTo>
                  <a:pt x="3147032" y="4141"/>
                </a:lnTo>
                <a:lnTo>
                  <a:pt x="0" y="850479"/>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 name="Google Shape;325;p11"/>
          <p:cNvSpPr/>
          <p:nvPr/>
        </p:nvSpPr>
        <p:spPr>
          <a:xfrm rot="10800000" flipH="1">
            <a:off x="1" y="6732"/>
            <a:ext cx="2514049" cy="2400173"/>
          </a:xfrm>
          <a:custGeom>
            <a:avLst/>
            <a:gdLst/>
            <a:ahLst/>
            <a:cxnLst/>
            <a:rect l="l" t="t" r="r" b="b"/>
            <a:pathLst>
              <a:path w="3352065" h="3200231" extrusionOk="0">
                <a:moveTo>
                  <a:pt x="0" y="3200231"/>
                </a:moveTo>
                <a:lnTo>
                  <a:pt x="23843" y="3112758"/>
                </a:lnTo>
                <a:cubicBezTo>
                  <a:pt x="323760" y="2135662"/>
                  <a:pt x="1031743" y="1497409"/>
                  <a:pt x="1977014" y="1264899"/>
                </a:cubicBezTo>
                <a:cubicBezTo>
                  <a:pt x="2243588" y="1201478"/>
                  <a:pt x="2504718" y="1117047"/>
                  <a:pt x="2757982" y="1012427"/>
                </a:cubicBezTo>
                <a:cubicBezTo>
                  <a:pt x="3010133" y="906092"/>
                  <a:pt x="3251141" y="731941"/>
                  <a:pt x="3352065" y="477242"/>
                </a:cubicBezTo>
                <a:lnTo>
                  <a:pt x="3310360" y="0"/>
                </a:lnTo>
                <a:cubicBezTo>
                  <a:pt x="2583831" y="364857"/>
                  <a:pt x="2027636" y="333655"/>
                  <a:pt x="1066146" y="213312"/>
                </a:cubicBezTo>
                <a:cubicBezTo>
                  <a:pt x="585402" y="153139"/>
                  <a:pt x="262095" y="201770"/>
                  <a:pt x="58973" y="265445"/>
                </a:cubicBezTo>
                <a:lnTo>
                  <a:pt x="0" y="287658"/>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 name="Google Shape;326;p11"/>
          <p:cNvSpPr/>
          <p:nvPr/>
        </p:nvSpPr>
        <p:spPr>
          <a:xfrm rot="10256281" flipH="1">
            <a:off x="2206617" y="-47052"/>
            <a:ext cx="2804989" cy="1917981"/>
          </a:xfrm>
          <a:custGeom>
            <a:avLst/>
            <a:gdLst/>
            <a:ahLst/>
            <a:cxnLst/>
            <a:rect l="l" t="t" r="r" b="b"/>
            <a:pathLst>
              <a:path w="3740055" h="2557356" extrusionOk="0">
                <a:moveTo>
                  <a:pt x="1564840" y="2557356"/>
                </a:moveTo>
                <a:lnTo>
                  <a:pt x="3740055" y="2208003"/>
                </a:lnTo>
                <a:lnTo>
                  <a:pt x="1175998" y="0"/>
                </a:lnTo>
                <a:lnTo>
                  <a:pt x="0" y="201837"/>
                </a:lnTo>
                <a:cubicBezTo>
                  <a:pt x="483896" y="382662"/>
                  <a:pt x="758636" y="860827"/>
                  <a:pt x="943919" y="1322758"/>
                </a:cubicBezTo>
                <a:cubicBezTo>
                  <a:pt x="1106039" y="1726947"/>
                  <a:pt x="1237692" y="2159897"/>
                  <a:pt x="1510562" y="2497699"/>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 name="Google Shape;327;p11"/>
          <p:cNvSpPr/>
          <p:nvPr/>
        </p:nvSpPr>
        <p:spPr>
          <a:xfrm>
            <a:off x="200700" y="400931"/>
            <a:ext cx="8742600" cy="4406625"/>
          </a:xfrm>
          <a:prstGeom prst="round2DiagRect">
            <a:avLst>
              <a:gd name="adj1" fmla="val 25364"/>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28" name="Google Shape;328;p11"/>
          <p:cNvSpPr/>
          <p:nvPr/>
        </p:nvSpPr>
        <p:spPr>
          <a:xfrm>
            <a:off x="6945295" y="4472078"/>
            <a:ext cx="1082492" cy="671423"/>
          </a:xfrm>
          <a:custGeom>
            <a:avLst/>
            <a:gdLst/>
            <a:ahLst/>
            <a:cxnLst/>
            <a:rect l="l" t="t" r="r" b="b"/>
            <a:pathLst>
              <a:path w="1443322" h="895231" extrusionOk="0">
                <a:moveTo>
                  <a:pt x="1013356" y="1"/>
                </a:moveTo>
                <a:cubicBezTo>
                  <a:pt x="1143252" y="-188"/>
                  <a:pt x="1272540" y="25710"/>
                  <a:pt x="1390897" y="80402"/>
                </a:cubicBezTo>
                <a:lnTo>
                  <a:pt x="1443322" y="895231"/>
                </a:lnTo>
                <a:lnTo>
                  <a:pt x="0" y="895231"/>
                </a:lnTo>
                <a:lnTo>
                  <a:pt x="6057" y="857830"/>
                </a:lnTo>
                <a:cubicBezTo>
                  <a:pt x="61735" y="602399"/>
                  <a:pt x="200112" y="365033"/>
                  <a:pt x="406606" y="205792"/>
                </a:cubicBezTo>
                <a:cubicBezTo>
                  <a:pt x="578683" y="73090"/>
                  <a:pt x="796864" y="315"/>
                  <a:pt x="1013356"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 name="Google Shape;329;p11"/>
          <p:cNvSpPr/>
          <p:nvPr/>
        </p:nvSpPr>
        <p:spPr>
          <a:xfrm>
            <a:off x="7221143" y="4712634"/>
            <a:ext cx="773228" cy="430867"/>
          </a:xfrm>
          <a:custGeom>
            <a:avLst/>
            <a:gdLst/>
            <a:ahLst/>
            <a:cxnLst/>
            <a:rect l="l" t="t" r="r" b="b"/>
            <a:pathLst>
              <a:path w="1030970" h="574489" extrusionOk="0">
                <a:moveTo>
                  <a:pt x="678971" y="213"/>
                </a:moveTo>
                <a:cubicBezTo>
                  <a:pt x="769179" y="-2211"/>
                  <a:pt x="858734" y="15940"/>
                  <a:pt x="939198" y="58742"/>
                </a:cubicBezTo>
                <a:lnTo>
                  <a:pt x="1030970" y="574489"/>
                </a:lnTo>
                <a:lnTo>
                  <a:pt x="0" y="574489"/>
                </a:lnTo>
                <a:lnTo>
                  <a:pt x="46443" y="453599"/>
                </a:lnTo>
                <a:cubicBezTo>
                  <a:pt x="98961" y="343986"/>
                  <a:pt x="169582" y="244472"/>
                  <a:pt x="261527" y="164903"/>
                </a:cubicBezTo>
                <a:cubicBezTo>
                  <a:pt x="376458" y="65441"/>
                  <a:pt x="528624" y="4252"/>
                  <a:pt x="678971" y="21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 name="Google Shape;330;p11"/>
          <p:cNvSpPr/>
          <p:nvPr/>
        </p:nvSpPr>
        <p:spPr>
          <a:xfrm>
            <a:off x="8558719" y="2535238"/>
            <a:ext cx="585281" cy="1335322"/>
          </a:xfrm>
          <a:custGeom>
            <a:avLst/>
            <a:gdLst/>
            <a:ahLst/>
            <a:cxnLst/>
            <a:rect l="l" t="t" r="r" b="b"/>
            <a:pathLst>
              <a:path w="780375" h="1780429" extrusionOk="0">
                <a:moveTo>
                  <a:pt x="780375" y="0"/>
                </a:moveTo>
                <a:lnTo>
                  <a:pt x="780375" y="1780429"/>
                </a:lnTo>
                <a:lnTo>
                  <a:pt x="233610" y="1606178"/>
                </a:lnTo>
                <a:cubicBezTo>
                  <a:pt x="121292" y="1513129"/>
                  <a:pt x="44667" y="1384037"/>
                  <a:pt x="16788" y="1240852"/>
                </a:cubicBezTo>
                <a:cubicBezTo>
                  <a:pt x="-10438" y="1098219"/>
                  <a:pt x="-4485" y="951251"/>
                  <a:pt x="34174" y="811298"/>
                </a:cubicBezTo>
                <a:cubicBezTo>
                  <a:pt x="92470" y="578275"/>
                  <a:pt x="219823" y="368306"/>
                  <a:pt x="399498" y="208901"/>
                </a:cubicBezTo>
                <a:cubicBezTo>
                  <a:pt x="490094" y="129586"/>
                  <a:pt x="592957" y="67071"/>
                  <a:pt x="703252" y="23272"/>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 name="Google Shape;331;p11"/>
          <p:cNvSpPr/>
          <p:nvPr/>
        </p:nvSpPr>
        <p:spPr>
          <a:xfrm>
            <a:off x="8791280" y="2974359"/>
            <a:ext cx="352720" cy="882690"/>
          </a:xfrm>
          <a:custGeom>
            <a:avLst/>
            <a:gdLst/>
            <a:ahLst/>
            <a:cxnLst/>
            <a:rect l="l" t="t" r="r" b="b"/>
            <a:pathLst>
              <a:path w="470293" h="1176920" extrusionOk="0">
                <a:moveTo>
                  <a:pt x="470293" y="0"/>
                </a:moveTo>
                <a:lnTo>
                  <a:pt x="470293" y="1176920"/>
                </a:lnTo>
                <a:lnTo>
                  <a:pt x="46595" y="1023597"/>
                </a:lnTo>
                <a:cubicBezTo>
                  <a:pt x="18328" y="942595"/>
                  <a:pt x="2720" y="857707"/>
                  <a:pt x="327" y="771940"/>
                </a:cubicBezTo>
                <a:cubicBezTo>
                  <a:pt x="-7664" y="484189"/>
                  <a:pt x="131079" y="226435"/>
                  <a:pt x="348661" y="70462"/>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 name="Google Shape;332;p11"/>
          <p:cNvSpPr/>
          <p:nvPr/>
        </p:nvSpPr>
        <p:spPr>
          <a:xfrm>
            <a:off x="8969115" y="3453557"/>
            <a:ext cx="174885" cy="423011"/>
          </a:xfrm>
          <a:custGeom>
            <a:avLst/>
            <a:gdLst/>
            <a:ahLst/>
            <a:cxnLst/>
            <a:rect l="l" t="t" r="r" b="b"/>
            <a:pathLst>
              <a:path w="233180" h="564015" extrusionOk="0">
                <a:moveTo>
                  <a:pt x="233180" y="0"/>
                </a:moveTo>
                <a:lnTo>
                  <a:pt x="233180" y="564015"/>
                </a:lnTo>
                <a:lnTo>
                  <a:pt x="21421" y="486211"/>
                </a:lnTo>
                <a:cubicBezTo>
                  <a:pt x="-37491" y="340164"/>
                  <a:pt x="31648" y="166703"/>
                  <a:pt x="149058" y="61566"/>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 name="Google Shape;333;p11"/>
          <p:cNvSpPr/>
          <p:nvPr/>
        </p:nvSpPr>
        <p:spPr>
          <a:xfrm>
            <a:off x="7898654" y="3733842"/>
            <a:ext cx="1245347" cy="1409658"/>
          </a:xfrm>
          <a:custGeom>
            <a:avLst/>
            <a:gdLst/>
            <a:ahLst/>
            <a:cxnLst/>
            <a:rect l="l" t="t" r="r" b="b"/>
            <a:pathLst>
              <a:path w="1660462" h="1879544" extrusionOk="0">
                <a:moveTo>
                  <a:pt x="1201735" y="1028"/>
                </a:moveTo>
                <a:cubicBezTo>
                  <a:pt x="1332817" y="6884"/>
                  <a:pt x="1462782" y="37744"/>
                  <a:pt x="1583863" y="93259"/>
                </a:cubicBezTo>
                <a:lnTo>
                  <a:pt x="1660462" y="133058"/>
                </a:lnTo>
                <a:lnTo>
                  <a:pt x="1660462" y="1879544"/>
                </a:lnTo>
                <a:lnTo>
                  <a:pt x="26174" y="1879544"/>
                </a:lnTo>
                <a:lnTo>
                  <a:pt x="8292" y="1740113"/>
                </a:lnTo>
                <a:cubicBezTo>
                  <a:pt x="-19553" y="1428965"/>
                  <a:pt x="23364" y="1111173"/>
                  <a:pt x="127378" y="816161"/>
                </a:cubicBezTo>
                <a:cubicBezTo>
                  <a:pt x="185060" y="652317"/>
                  <a:pt x="262380" y="493177"/>
                  <a:pt x="375088" y="360833"/>
                </a:cubicBezTo>
                <a:cubicBezTo>
                  <a:pt x="402763" y="328309"/>
                  <a:pt x="432462" y="297525"/>
                  <a:pt x="463983" y="268703"/>
                </a:cubicBezTo>
                <a:cubicBezTo>
                  <a:pt x="672941" y="77613"/>
                  <a:pt x="939572" y="-10686"/>
                  <a:pt x="1201735" y="1028"/>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4" name="Google Shape;334;p11"/>
          <p:cNvSpPr/>
          <p:nvPr/>
        </p:nvSpPr>
        <p:spPr>
          <a:xfrm>
            <a:off x="8257079" y="4252296"/>
            <a:ext cx="886922" cy="891204"/>
          </a:xfrm>
          <a:custGeom>
            <a:avLst/>
            <a:gdLst/>
            <a:ahLst/>
            <a:cxnLst/>
            <a:rect l="l" t="t" r="r" b="b"/>
            <a:pathLst>
              <a:path w="1182562" h="1188272" extrusionOk="0">
                <a:moveTo>
                  <a:pt x="816222" y="67"/>
                </a:moveTo>
                <a:cubicBezTo>
                  <a:pt x="842191" y="-324"/>
                  <a:pt x="868229" y="970"/>
                  <a:pt x="894207" y="4064"/>
                </a:cubicBezTo>
                <a:cubicBezTo>
                  <a:pt x="975414" y="13679"/>
                  <a:pt x="1053041" y="40066"/>
                  <a:pt x="1125093" y="78137"/>
                </a:cubicBezTo>
                <a:lnTo>
                  <a:pt x="1182562" y="114307"/>
                </a:lnTo>
                <a:lnTo>
                  <a:pt x="1182562" y="1188272"/>
                </a:lnTo>
                <a:lnTo>
                  <a:pt x="0" y="1188272"/>
                </a:lnTo>
                <a:lnTo>
                  <a:pt x="712" y="1077643"/>
                </a:lnTo>
                <a:cubicBezTo>
                  <a:pt x="6413" y="973118"/>
                  <a:pt x="18533" y="869207"/>
                  <a:pt x="41237" y="767035"/>
                </a:cubicBezTo>
                <a:cubicBezTo>
                  <a:pt x="86648" y="562689"/>
                  <a:pt x="176854" y="364277"/>
                  <a:pt x="325766" y="217002"/>
                </a:cubicBezTo>
                <a:cubicBezTo>
                  <a:pt x="456064" y="88136"/>
                  <a:pt x="634441" y="2806"/>
                  <a:pt x="816222" y="6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5" name="Google Shape;335;p11"/>
          <p:cNvSpPr/>
          <p:nvPr/>
        </p:nvSpPr>
        <p:spPr>
          <a:xfrm>
            <a:off x="8477135" y="4810094"/>
            <a:ext cx="666865" cy="333407"/>
          </a:xfrm>
          <a:custGeom>
            <a:avLst/>
            <a:gdLst/>
            <a:ahLst/>
            <a:cxnLst/>
            <a:rect l="l" t="t" r="r" b="b"/>
            <a:pathLst>
              <a:path w="889153" h="444542" extrusionOk="0">
                <a:moveTo>
                  <a:pt x="541710" y="2075"/>
                </a:moveTo>
                <a:cubicBezTo>
                  <a:pt x="614479" y="9362"/>
                  <a:pt x="684384" y="35953"/>
                  <a:pt x="739918" y="83714"/>
                </a:cubicBezTo>
                <a:cubicBezTo>
                  <a:pt x="813403" y="146922"/>
                  <a:pt x="854325" y="236936"/>
                  <a:pt x="885123" y="330546"/>
                </a:cubicBezTo>
                <a:lnTo>
                  <a:pt x="889153" y="343947"/>
                </a:lnTo>
                <a:lnTo>
                  <a:pt x="889153" y="444542"/>
                </a:lnTo>
                <a:lnTo>
                  <a:pt x="0" y="444542"/>
                </a:lnTo>
                <a:lnTo>
                  <a:pt x="31974" y="348812"/>
                </a:lnTo>
                <a:cubicBezTo>
                  <a:pt x="91906" y="216264"/>
                  <a:pt x="192340" y="95169"/>
                  <a:pt x="326321" y="36261"/>
                </a:cubicBezTo>
                <a:cubicBezTo>
                  <a:pt x="393310" y="6806"/>
                  <a:pt x="468942" y="-5212"/>
                  <a:pt x="541710" y="2075"/>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 name="Google Shape;336;p11"/>
          <p:cNvSpPr txBox="1">
            <a:spLocks noGrp="1"/>
          </p:cNvSpPr>
          <p:nvPr>
            <p:ph type="title"/>
          </p:nvPr>
        </p:nvSpPr>
        <p:spPr>
          <a:xfrm>
            <a:off x="536269" y="1783613"/>
            <a:ext cx="2211300" cy="89145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7000"/>
              <a:buNone/>
              <a:defRPr sz="5250"/>
            </a:lvl1pPr>
            <a:lvl2pPr lvl="1" algn="ctr" rtl="0">
              <a:lnSpc>
                <a:spcPct val="100000"/>
              </a:lnSpc>
              <a:spcBef>
                <a:spcPts val="0"/>
              </a:spcBef>
              <a:spcAft>
                <a:spcPts val="0"/>
              </a:spcAft>
              <a:buSzPts val="7000"/>
              <a:buNone/>
              <a:defRPr sz="5250"/>
            </a:lvl2pPr>
            <a:lvl3pPr lvl="2" algn="ctr" rtl="0">
              <a:lnSpc>
                <a:spcPct val="100000"/>
              </a:lnSpc>
              <a:spcBef>
                <a:spcPts val="0"/>
              </a:spcBef>
              <a:spcAft>
                <a:spcPts val="0"/>
              </a:spcAft>
              <a:buSzPts val="7000"/>
              <a:buNone/>
              <a:defRPr sz="5250"/>
            </a:lvl3pPr>
            <a:lvl4pPr lvl="3" algn="ctr" rtl="0">
              <a:lnSpc>
                <a:spcPct val="100000"/>
              </a:lnSpc>
              <a:spcBef>
                <a:spcPts val="0"/>
              </a:spcBef>
              <a:spcAft>
                <a:spcPts val="0"/>
              </a:spcAft>
              <a:buSzPts val="7000"/>
              <a:buNone/>
              <a:defRPr sz="5250"/>
            </a:lvl4pPr>
            <a:lvl5pPr lvl="4" algn="ctr" rtl="0">
              <a:lnSpc>
                <a:spcPct val="100000"/>
              </a:lnSpc>
              <a:spcBef>
                <a:spcPts val="0"/>
              </a:spcBef>
              <a:spcAft>
                <a:spcPts val="0"/>
              </a:spcAft>
              <a:buSzPts val="7000"/>
              <a:buNone/>
              <a:defRPr sz="5250"/>
            </a:lvl5pPr>
            <a:lvl6pPr lvl="5" algn="ctr" rtl="0">
              <a:lnSpc>
                <a:spcPct val="100000"/>
              </a:lnSpc>
              <a:spcBef>
                <a:spcPts val="0"/>
              </a:spcBef>
              <a:spcAft>
                <a:spcPts val="0"/>
              </a:spcAft>
              <a:buSzPts val="7000"/>
              <a:buNone/>
              <a:defRPr sz="5250"/>
            </a:lvl6pPr>
            <a:lvl7pPr lvl="6" algn="ctr" rtl="0">
              <a:lnSpc>
                <a:spcPct val="100000"/>
              </a:lnSpc>
              <a:spcBef>
                <a:spcPts val="0"/>
              </a:spcBef>
              <a:spcAft>
                <a:spcPts val="0"/>
              </a:spcAft>
              <a:buSzPts val="7000"/>
              <a:buNone/>
              <a:defRPr sz="5250"/>
            </a:lvl7pPr>
            <a:lvl8pPr lvl="7" algn="ctr" rtl="0">
              <a:lnSpc>
                <a:spcPct val="100000"/>
              </a:lnSpc>
              <a:spcBef>
                <a:spcPts val="0"/>
              </a:spcBef>
              <a:spcAft>
                <a:spcPts val="0"/>
              </a:spcAft>
              <a:buSzPts val="7000"/>
              <a:buNone/>
              <a:defRPr sz="5250"/>
            </a:lvl8pPr>
            <a:lvl9pPr lvl="8" algn="ctr" rtl="0">
              <a:lnSpc>
                <a:spcPct val="100000"/>
              </a:lnSpc>
              <a:spcBef>
                <a:spcPts val="0"/>
              </a:spcBef>
              <a:spcAft>
                <a:spcPts val="0"/>
              </a:spcAft>
              <a:buSzPts val="7000"/>
              <a:buNone/>
              <a:defRPr sz="5250"/>
            </a:lvl9pPr>
          </a:lstStyle>
          <a:p>
            <a:endParaRPr/>
          </a:p>
        </p:txBody>
      </p:sp>
      <p:sp>
        <p:nvSpPr>
          <p:cNvPr id="337" name="Google Shape;337;p11"/>
          <p:cNvSpPr txBox="1">
            <a:spLocks noGrp="1"/>
          </p:cNvSpPr>
          <p:nvPr>
            <p:ph type="title" idx="2"/>
          </p:nvPr>
        </p:nvSpPr>
        <p:spPr>
          <a:xfrm>
            <a:off x="536269" y="673631"/>
            <a:ext cx="8036100" cy="57262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4000"/>
              <a:buFont typeface="Aldrich"/>
              <a:buNone/>
              <a:defRPr/>
            </a:lvl1pPr>
            <a:lvl2pPr lvl="1" algn="ctr" rtl="0">
              <a:lnSpc>
                <a:spcPct val="100000"/>
              </a:lnSpc>
              <a:spcBef>
                <a:spcPts val="0"/>
              </a:spcBef>
              <a:spcAft>
                <a:spcPts val="0"/>
              </a:spcAft>
              <a:buClr>
                <a:schemeClr val="dk1"/>
              </a:buClr>
              <a:buSzPts val="4000"/>
              <a:buFont typeface="Griffy" panose="02000000000000000000"/>
              <a:buNone/>
              <a:defRPr sz="3000">
                <a:solidFill>
                  <a:schemeClr val="dk1"/>
                </a:solidFill>
                <a:latin typeface="Griffy" panose="02000000000000000000"/>
                <a:ea typeface="Griffy" panose="02000000000000000000"/>
                <a:cs typeface="Griffy" panose="02000000000000000000"/>
                <a:sym typeface="Griffy" panose="02000000000000000000"/>
              </a:defRPr>
            </a:lvl2pPr>
            <a:lvl3pPr lvl="2" algn="ctr" rtl="0">
              <a:lnSpc>
                <a:spcPct val="100000"/>
              </a:lnSpc>
              <a:spcBef>
                <a:spcPts val="0"/>
              </a:spcBef>
              <a:spcAft>
                <a:spcPts val="0"/>
              </a:spcAft>
              <a:buClr>
                <a:schemeClr val="dk1"/>
              </a:buClr>
              <a:buSzPts val="4000"/>
              <a:buFont typeface="Griffy" panose="02000000000000000000"/>
              <a:buNone/>
              <a:defRPr sz="3000">
                <a:solidFill>
                  <a:schemeClr val="dk1"/>
                </a:solidFill>
                <a:latin typeface="Griffy" panose="02000000000000000000"/>
                <a:ea typeface="Griffy" panose="02000000000000000000"/>
                <a:cs typeface="Griffy" panose="02000000000000000000"/>
                <a:sym typeface="Griffy" panose="02000000000000000000"/>
              </a:defRPr>
            </a:lvl3pPr>
            <a:lvl4pPr lvl="3" algn="ctr" rtl="0">
              <a:lnSpc>
                <a:spcPct val="100000"/>
              </a:lnSpc>
              <a:spcBef>
                <a:spcPts val="0"/>
              </a:spcBef>
              <a:spcAft>
                <a:spcPts val="0"/>
              </a:spcAft>
              <a:buClr>
                <a:schemeClr val="dk1"/>
              </a:buClr>
              <a:buSzPts val="4000"/>
              <a:buFont typeface="Griffy" panose="02000000000000000000"/>
              <a:buNone/>
              <a:defRPr sz="3000">
                <a:solidFill>
                  <a:schemeClr val="dk1"/>
                </a:solidFill>
                <a:latin typeface="Griffy" panose="02000000000000000000"/>
                <a:ea typeface="Griffy" panose="02000000000000000000"/>
                <a:cs typeface="Griffy" panose="02000000000000000000"/>
                <a:sym typeface="Griffy" panose="02000000000000000000"/>
              </a:defRPr>
            </a:lvl4pPr>
            <a:lvl5pPr lvl="4" algn="ctr" rtl="0">
              <a:lnSpc>
                <a:spcPct val="100000"/>
              </a:lnSpc>
              <a:spcBef>
                <a:spcPts val="0"/>
              </a:spcBef>
              <a:spcAft>
                <a:spcPts val="0"/>
              </a:spcAft>
              <a:buClr>
                <a:schemeClr val="dk1"/>
              </a:buClr>
              <a:buSzPts val="4000"/>
              <a:buFont typeface="Griffy" panose="02000000000000000000"/>
              <a:buNone/>
              <a:defRPr sz="3000">
                <a:solidFill>
                  <a:schemeClr val="dk1"/>
                </a:solidFill>
                <a:latin typeface="Griffy" panose="02000000000000000000"/>
                <a:ea typeface="Griffy" panose="02000000000000000000"/>
                <a:cs typeface="Griffy" panose="02000000000000000000"/>
                <a:sym typeface="Griffy" panose="02000000000000000000"/>
              </a:defRPr>
            </a:lvl5pPr>
            <a:lvl6pPr lvl="5" algn="ctr" rtl="0">
              <a:lnSpc>
                <a:spcPct val="100000"/>
              </a:lnSpc>
              <a:spcBef>
                <a:spcPts val="0"/>
              </a:spcBef>
              <a:spcAft>
                <a:spcPts val="0"/>
              </a:spcAft>
              <a:buClr>
                <a:schemeClr val="dk1"/>
              </a:buClr>
              <a:buSzPts val="4000"/>
              <a:buFont typeface="Griffy" panose="02000000000000000000"/>
              <a:buNone/>
              <a:defRPr sz="3000">
                <a:solidFill>
                  <a:schemeClr val="dk1"/>
                </a:solidFill>
                <a:latin typeface="Griffy" panose="02000000000000000000"/>
                <a:ea typeface="Griffy" panose="02000000000000000000"/>
                <a:cs typeface="Griffy" panose="02000000000000000000"/>
                <a:sym typeface="Griffy" panose="02000000000000000000"/>
              </a:defRPr>
            </a:lvl6pPr>
            <a:lvl7pPr lvl="6" algn="ctr" rtl="0">
              <a:lnSpc>
                <a:spcPct val="100000"/>
              </a:lnSpc>
              <a:spcBef>
                <a:spcPts val="0"/>
              </a:spcBef>
              <a:spcAft>
                <a:spcPts val="0"/>
              </a:spcAft>
              <a:buClr>
                <a:schemeClr val="dk1"/>
              </a:buClr>
              <a:buSzPts val="4000"/>
              <a:buFont typeface="Griffy" panose="02000000000000000000"/>
              <a:buNone/>
              <a:defRPr sz="3000">
                <a:solidFill>
                  <a:schemeClr val="dk1"/>
                </a:solidFill>
                <a:latin typeface="Griffy" panose="02000000000000000000"/>
                <a:ea typeface="Griffy" panose="02000000000000000000"/>
                <a:cs typeface="Griffy" panose="02000000000000000000"/>
                <a:sym typeface="Griffy" panose="02000000000000000000"/>
              </a:defRPr>
            </a:lvl7pPr>
            <a:lvl8pPr lvl="7" algn="ctr" rtl="0">
              <a:lnSpc>
                <a:spcPct val="100000"/>
              </a:lnSpc>
              <a:spcBef>
                <a:spcPts val="0"/>
              </a:spcBef>
              <a:spcAft>
                <a:spcPts val="0"/>
              </a:spcAft>
              <a:buClr>
                <a:schemeClr val="dk1"/>
              </a:buClr>
              <a:buSzPts val="4000"/>
              <a:buFont typeface="Griffy" panose="02000000000000000000"/>
              <a:buNone/>
              <a:defRPr sz="3000">
                <a:solidFill>
                  <a:schemeClr val="dk1"/>
                </a:solidFill>
                <a:latin typeface="Griffy" panose="02000000000000000000"/>
                <a:ea typeface="Griffy" panose="02000000000000000000"/>
                <a:cs typeface="Griffy" panose="02000000000000000000"/>
                <a:sym typeface="Griffy" panose="02000000000000000000"/>
              </a:defRPr>
            </a:lvl8pPr>
            <a:lvl9pPr lvl="8" algn="ctr" rtl="0">
              <a:lnSpc>
                <a:spcPct val="100000"/>
              </a:lnSpc>
              <a:spcBef>
                <a:spcPts val="0"/>
              </a:spcBef>
              <a:spcAft>
                <a:spcPts val="0"/>
              </a:spcAft>
              <a:buClr>
                <a:schemeClr val="dk1"/>
              </a:buClr>
              <a:buSzPts val="4000"/>
              <a:buFont typeface="Griffy" panose="02000000000000000000"/>
              <a:buNone/>
              <a:defRPr sz="3000">
                <a:solidFill>
                  <a:schemeClr val="dk1"/>
                </a:solidFill>
                <a:latin typeface="Griffy" panose="02000000000000000000"/>
                <a:ea typeface="Griffy" panose="02000000000000000000"/>
                <a:cs typeface="Griffy" panose="02000000000000000000"/>
                <a:sym typeface="Griffy" panose="02000000000000000000"/>
              </a:defRPr>
            </a:lvl9pPr>
          </a:lstStyle>
          <a:p>
            <a:endParaRPr/>
          </a:p>
        </p:txBody>
      </p:sp>
      <p:sp>
        <p:nvSpPr>
          <p:cNvPr id="338" name="Google Shape;338;p11"/>
          <p:cNvSpPr txBox="1">
            <a:spLocks noGrp="1"/>
          </p:cNvSpPr>
          <p:nvPr>
            <p:ph type="title" idx="3"/>
          </p:nvPr>
        </p:nvSpPr>
        <p:spPr>
          <a:xfrm>
            <a:off x="3387252" y="1783613"/>
            <a:ext cx="2211300" cy="89145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7000"/>
              <a:buNone/>
              <a:defRPr sz="5250"/>
            </a:lvl1pPr>
            <a:lvl2pPr lvl="1" algn="ctr" rtl="0">
              <a:lnSpc>
                <a:spcPct val="100000"/>
              </a:lnSpc>
              <a:spcBef>
                <a:spcPts val="0"/>
              </a:spcBef>
              <a:spcAft>
                <a:spcPts val="0"/>
              </a:spcAft>
              <a:buSzPts val="7000"/>
              <a:buNone/>
              <a:defRPr sz="5250"/>
            </a:lvl2pPr>
            <a:lvl3pPr lvl="2" algn="ctr" rtl="0">
              <a:lnSpc>
                <a:spcPct val="100000"/>
              </a:lnSpc>
              <a:spcBef>
                <a:spcPts val="0"/>
              </a:spcBef>
              <a:spcAft>
                <a:spcPts val="0"/>
              </a:spcAft>
              <a:buSzPts val="7000"/>
              <a:buNone/>
              <a:defRPr sz="5250"/>
            </a:lvl3pPr>
            <a:lvl4pPr lvl="3" algn="ctr" rtl="0">
              <a:lnSpc>
                <a:spcPct val="100000"/>
              </a:lnSpc>
              <a:spcBef>
                <a:spcPts val="0"/>
              </a:spcBef>
              <a:spcAft>
                <a:spcPts val="0"/>
              </a:spcAft>
              <a:buSzPts val="7000"/>
              <a:buNone/>
              <a:defRPr sz="5250"/>
            </a:lvl4pPr>
            <a:lvl5pPr lvl="4" algn="ctr" rtl="0">
              <a:lnSpc>
                <a:spcPct val="100000"/>
              </a:lnSpc>
              <a:spcBef>
                <a:spcPts val="0"/>
              </a:spcBef>
              <a:spcAft>
                <a:spcPts val="0"/>
              </a:spcAft>
              <a:buSzPts val="7000"/>
              <a:buNone/>
              <a:defRPr sz="5250"/>
            </a:lvl5pPr>
            <a:lvl6pPr lvl="5" algn="ctr" rtl="0">
              <a:lnSpc>
                <a:spcPct val="100000"/>
              </a:lnSpc>
              <a:spcBef>
                <a:spcPts val="0"/>
              </a:spcBef>
              <a:spcAft>
                <a:spcPts val="0"/>
              </a:spcAft>
              <a:buSzPts val="7000"/>
              <a:buNone/>
              <a:defRPr sz="5250"/>
            </a:lvl6pPr>
            <a:lvl7pPr lvl="6" algn="ctr" rtl="0">
              <a:lnSpc>
                <a:spcPct val="100000"/>
              </a:lnSpc>
              <a:spcBef>
                <a:spcPts val="0"/>
              </a:spcBef>
              <a:spcAft>
                <a:spcPts val="0"/>
              </a:spcAft>
              <a:buSzPts val="7000"/>
              <a:buNone/>
              <a:defRPr sz="5250"/>
            </a:lvl7pPr>
            <a:lvl8pPr lvl="7" algn="ctr" rtl="0">
              <a:lnSpc>
                <a:spcPct val="100000"/>
              </a:lnSpc>
              <a:spcBef>
                <a:spcPts val="0"/>
              </a:spcBef>
              <a:spcAft>
                <a:spcPts val="0"/>
              </a:spcAft>
              <a:buSzPts val="7000"/>
              <a:buNone/>
              <a:defRPr sz="5250"/>
            </a:lvl8pPr>
            <a:lvl9pPr lvl="8" algn="ctr" rtl="0">
              <a:lnSpc>
                <a:spcPct val="100000"/>
              </a:lnSpc>
              <a:spcBef>
                <a:spcPts val="0"/>
              </a:spcBef>
              <a:spcAft>
                <a:spcPts val="0"/>
              </a:spcAft>
              <a:buSzPts val="7000"/>
              <a:buNone/>
              <a:defRPr sz="5250"/>
            </a:lvl9pPr>
          </a:lstStyle>
          <a:p>
            <a:endParaRPr/>
          </a:p>
        </p:txBody>
      </p:sp>
      <p:sp>
        <p:nvSpPr>
          <p:cNvPr id="339" name="Google Shape;339;p11"/>
          <p:cNvSpPr txBox="1">
            <a:spLocks noGrp="1"/>
          </p:cNvSpPr>
          <p:nvPr>
            <p:ph type="title" idx="4"/>
          </p:nvPr>
        </p:nvSpPr>
        <p:spPr>
          <a:xfrm>
            <a:off x="6361091" y="1783613"/>
            <a:ext cx="2211300" cy="891450"/>
          </a:xfrm>
          <a:prstGeom prst="rect">
            <a:avLst/>
          </a:prstGeom>
          <a:noFill/>
          <a:ln>
            <a:noFill/>
          </a:ln>
        </p:spPr>
        <p:txBody>
          <a:bodyPr spcFirstLastPara="1" wrap="square" lIns="121900" tIns="121900" rIns="121900" bIns="121900" anchor="b" anchorCtr="0">
            <a:noAutofit/>
          </a:bodyPr>
          <a:lstStyle>
            <a:lvl1pPr lvl="0" algn="ctr" rtl="0">
              <a:lnSpc>
                <a:spcPct val="100000"/>
              </a:lnSpc>
              <a:spcBef>
                <a:spcPts val="0"/>
              </a:spcBef>
              <a:spcAft>
                <a:spcPts val="0"/>
              </a:spcAft>
              <a:buSzPts val="7000"/>
              <a:buNone/>
              <a:defRPr sz="5250"/>
            </a:lvl1pPr>
            <a:lvl2pPr lvl="1" algn="ctr" rtl="0">
              <a:lnSpc>
                <a:spcPct val="100000"/>
              </a:lnSpc>
              <a:spcBef>
                <a:spcPts val="0"/>
              </a:spcBef>
              <a:spcAft>
                <a:spcPts val="0"/>
              </a:spcAft>
              <a:buSzPts val="7000"/>
              <a:buNone/>
              <a:defRPr sz="5250"/>
            </a:lvl2pPr>
            <a:lvl3pPr lvl="2" algn="ctr" rtl="0">
              <a:lnSpc>
                <a:spcPct val="100000"/>
              </a:lnSpc>
              <a:spcBef>
                <a:spcPts val="0"/>
              </a:spcBef>
              <a:spcAft>
                <a:spcPts val="0"/>
              </a:spcAft>
              <a:buSzPts val="7000"/>
              <a:buNone/>
              <a:defRPr sz="5250"/>
            </a:lvl3pPr>
            <a:lvl4pPr lvl="3" algn="ctr" rtl="0">
              <a:lnSpc>
                <a:spcPct val="100000"/>
              </a:lnSpc>
              <a:spcBef>
                <a:spcPts val="0"/>
              </a:spcBef>
              <a:spcAft>
                <a:spcPts val="0"/>
              </a:spcAft>
              <a:buSzPts val="7000"/>
              <a:buNone/>
              <a:defRPr sz="5250"/>
            </a:lvl4pPr>
            <a:lvl5pPr lvl="4" algn="ctr" rtl="0">
              <a:lnSpc>
                <a:spcPct val="100000"/>
              </a:lnSpc>
              <a:spcBef>
                <a:spcPts val="0"/>
              </a:spcBef>
              <a:spcAft>
                <a:spcPts val="0"/>
              </a:spcAft>
              <a:buSzPts val="7000"/>
              <a:buNone/>
              <a:defRPr sz="5250"/>
            </a:lvl5pPr>
            <a:lvl6pPr lvl="5" algn="ctr" rtl="0">
              <a:lnSpc>
                <a:spcPct val="100000"/>
              </a:lnSpc>
              <a:spcBef>
                <a:spcPts val="0"/>
              </a:spcBef>
              <a:spcAft>
                <a:spcPts val="0"/>
              </a:spcAft>
              <a:buSzPts val="7000"/>
              <a:buNone/>
              <a:defRPr sz="5250"/>
            </a:lvl6pPr>
            <a:lvl7pPr lvl="6" algn="ctr" rtl="0">
              <a:lnSpc>
                <a:spcPct val="100000"/>
              </a:lnSpc>
              <a:spcBef>
                <a:spcPts val="0"/>
              </a:spcBef>
              <a:spcAft>
                <a:spcPts val="0"/>
              </a:spcAft>
              <a:buSzPts val="7000"/>
              <a:buNone/>
              <a:defRPr sz="5250"/>
            </a:lvl7pPr>
            <a:lvl8pPr lvl="7" algn="ctr" rtl="0">
              <a:lnSpc>
                <a:spcPct val="100000"/>
              </a:lnSpc>
              <a:spcBef>
                <a:spcPts val="0"/>
              </a:spcBef>
              <a:spcAft>
                <a:spcPts val="0"/>
              </a:spcAft>
              <a:buSzPts val="7000"/>
              <a:buNone/>
              <a:defRPr sz="5250"/>
            </a:lvl8pPr>
            <a:lvl9pPr lvl="8" algn="ctr" rtl="0">
              <a:lnSpc>
                <a:spcPct val="100000"/>
              </a:lnSpc>
              <a:spcBef>
                <a:spcPts val="0"/>
              </a:spcBef>
              <a:spcAft>
                <a:spcPts val="0"/>
              </a:spcAft>
              <a:buSzPts val="7000"/>
              <a:buNone/>
              <a:defRPr sz="5250"/>
            </a:lvl9pPr>
          </a:lstStyle>
          <a:p>
            <a:endParaRPr/>
          </a:p>
        </p:txBody>
      </p:sp>
      <p:sp>
        <p:nvSpPr>
          <p:cNvPr id="340" name="Google Shape;340;p11"/>
          <p:cNvSpPr txBox="1">
            <a:spLocks noGrp="1"/>
          </p:cNvSpPr>
          <p:nvPr>
            <p:ph type="body" idx="1"/>
          </p:nvPr>
        </p:nvSpPr>
        <p:spPr>
          <a:xfrm>
            <a:off x="6361085" y="2714794"/>
            <a:ext cx="2211300" cy="693900"/>
          </a:xfrm>
          <a:prstGeom prst="rect">
            <a:avLst/>
          </a:prstGeom>
          <a:noFill/>
          <a:ln>
            <a:noFill/>
          </a:ln>
        </p:spPr>
        <p:txBody>
          <a:bodyPr spcFirstLastPara="1" wrap="square" lIns="121900" tIns="121900" rIns="121900" bIns="121900" anchor="t" anchorCtr="0">
            <a:noAutofit/>
          </a:bodyPr>
          <a:lstStyle>
            <a:lvl1pPr marL="342900" lvl="0" indent="-276225" algn="ctr" rtl="0">
              <a:lnSpc>
                <a:spcPct val="100000"/>
              </a:lnSpc>
              <a:spcBef>
                <a:spcPts val="0"/>
              </a:spcBef>
              <a:spcAft>
                <a:spcPts val="0"/>
              </a:spcAft>
              <a:buSzPts val="2200"/>
              <a:buChar char="●"/>
              <a:defRPr sz="1650"/>
            </a:lvl1pPr>
            <a:lvl2pPr marL="685800" lvl="1" indent="-276225" algn="ctr" rtl="0">
              <a:lnSpc>
                <a:spcPct val="100000"/>
              </a:lnSpc>
              <a:spcBef>
                <a:spcPts val="0"/>
              </a:spcBef>
              <a:spcAft>
                <a:spcPts val="0"/>
              </a:spcAft>
              <a:buSzPts val="2200"/>
              <a:buChar char="○"/>
              <a:defRPr sz="1650"/>
            </a:lvl2pPr>
            <a:lvl3pPr marL="1028700" lvl="2" indent="-276225" algn="ctr" rtl="0">
              <a:lnSpc>
                <a:spcPct val="100000"/>
              </a:lnSpc>
              <a:spcBef>
                <a:spcPts val="0"/>
              </a:spcBef>
              <a:spcAft>
                <a:spcPts val="0"/>
              </a:spcAft>
              <a:buSzPts val="2200"/>
              <a:buChar char="■"/>
              <a:defRPr sz="1650"/>
            </a:lvl3pPr>
            <a:lvl4pPr marL="1371600" lvl="3" indent="-276225" algn="ctr" rtl="0">
              <a:lnSpc>
                <a:spcPct val="100000"/>
              </a:lnSpc>
              <a:spcBef>
                <a:spcPts val="0"/>
              </a:spcBef>
              <a:spcAft>
                <a:spcPts val="0"/>
              </a:spcAft>
              <a:buSzPts val="2200"/>
              <a:buChar char="●"/>
              <a:defRPr sz="1650"/>
            </a:lvl4pPr>
            <a:lvl5pPr marL="1714500" lvl="4" indent="-276225" algn="ctr" rtl="0">
              <a:lnSpc>
                <a:spcPct val="100000"/>
              </a:lnSpc>
              <a:spcBef>
                <a:spcPts val="0"/>
              </a:spcBef>
              <a:spcAft>
                <a:spcPts val="0"/>
              </a:spcAft>
              <a:buSzPts val="2200"/>
              <a:buChar char="○"/>
              <a:defRPr sz="1650"/>
            </a:lvl5pPr>
            <a:lvl6pPr marL="2057400" lvl="5" indent="-276225" algn="ctr" rtl="0">
              <a:lnSpc>
                <a:spcPct val="100000"/>
              </a:lnSpc>
              <a:spcBef>
                <a:spcPts val="0"/>
              </a:spcBef>
              <a:spcAft>
                <a:spcPts val="0"/>
              </a:spcAft>
              <a:buSzPts val="2200"/>
              <a:buChar char="■"/>
              <a:defRPr sz="1650"/>
            </a:lvl6pPr>
            <a:lvl7pPr marL="2400300" lvl="6" indent="-276225" algn="ctr" rtl="0">
              <a:lnSpc>
                <a:spcPct val="100000"/>
              </a:lnSpc>
              <a:spcBef>
                <a:spcPts val="0"/>
              </a:spcBef>
              <a:spcAft>
                <a:spcPts val="0"/>
              </a:spcAft>
              <a:buSzPts val="2200"/>
              <a:buChar char="●"/>
              <a:defRPr sz="1650"/>
            </a:lvl7pPr>
            <a:lvl8pPr marL="2743200" lvl="7" indent="-276225" algn="ctr" rtl="0">
              <a:lnSpc>
                <a:spcPct val="100000"/>
              </a:lnSpc>
              <a:spcBef>
                <a:spcPts val="0"/>
              </a:spcBef>
              <a:spcAft>
                <a:spcPts val="0"/>
              </a:spcAft>
              <a:buSzPts val="2200"/>
              <a:buChar char="○"/>
              <a:defRPr sz="1650"/>
            </a:lvl8pPr>
            <a:lvl9pPr marL="3086100" lvl="8" indent="-276225" algn="ctr" rtl="0">
              <a:lnSpc>
                <a:spcPct val="100000"/>
              </a:lnSpc>
              <a:spcBef>
                <a:spcPts val="0"/>
              </a:spcBef>
              <a:spcAft>
                <a:spcPts val="0"/>
              </a:spcAft>
              <a:buSzPts val="2200"/>
              <a:buChar char="■"/>
              <a:defRPr sz="1650"/>
            </a:lvl9pPr>
          </a:lstStyle>
          <a:p>
            <a:endParaRPr/>
          </a:p>
        </p:txBody>
      </p:sp>
      <p:sp>
        <p:nvSpPr>
          <p:cNvPr id="341" name="Google Shape;341;p11"/>
          <p:cNvSpPr txBox="1">
            <a:spLocks noGrp="1"/>
          </p:cNvSpPr>
          <p:nvPr>
            <p:ph type="body" idx="5"/>
          </p:nvPr>
        </p:nvSpPr>
        <p:spPr>
          <a:xfrm>
            <a:off x="3387259" y="2706431"/>
            <a:ext cx="2211300" cy="693900"/>
          </a:xfrm>
          <a:prstGeom prst="rect">
            <a:avLst/>
          </a:prstGeom>
          <a:noFill/>
          <a:ln>
            <a:noFill/>
          </a:ln>
        </p:spPr>
        <p:txBody>
          <a:bodyPr spcFirstLastPara="1" wrap="square" lIns="121900" tIns="121900" rIns="121900" bIns="121900" anchor="t" anchorCtr="0">
            <a:noAutofit/>
          </a:bodyPr>
          <a:lstStyle>
            <a:lvl1pPr marL="342900" lvl="0" indent="-276225" algn="ctr" rtl="0">
              <a:lnSpc>
                <a:spcPct val="100000"/>
              </a:lnSpc>
              <a:spcBef>
                <a:spcPts val="0"/>
              </a:spcBef>
              <a:spcAft>
                <a:spcPts val="0"/>
              </a:spcAft>
              <a:buSzPts val="2200"/>
              <a:buChar char="●"/>
              <a:defRPr sz="1650"/>
            </a:lvl1pPr>
            <a:lvl2pPr marL="685800" lvl="1" indent="-276225" algn="ctr" rtl="0">
              <a:lnSpc>
                <a:spcPct val="100000"/>
              </a:lnSpc>
              <a:spcBef>
                <a:spcPts val="0"/>
              </a:spcBef>
              <a:spcAft>
                <a:spcPts val="0"/>
              </a:spcAft>
              <a:buSzPts val="2200"/>
              <a:buChar char="○"/>
              <a:defRPr sz="1650"/>
            </a:lvl2pPr>
            <a:lvl3pPr marL="1028700" lvl="2" indent="-276225" algn="ctr" rtl="0">
              <a:lnSpc>
                <a:spcPct val="100000"/>
              </a:lnSpc>
              <a:spcBef>
                <a:spcPts val="0"/>
              </a:spcBef>
              <a:spcAft>
                <a:spcPts val="0"/>
              </a:spcAft>
              <a:buSzPts val="2200"/>
              <a:buChar char="■"/>
              <a:defRPr sz="1650"/>
            </a:lvl3pPr>
            <a:lvl4pPr marL="1371600" lvl="3" indent="-276225" algn="ctr" rtl="0">
              <a:lnSpc>
                <a:spcPct val="100000"/>
              </a:lnSpc>
              <a:spcBef>
                <a:spcPts val="0"/>
              </a:spcBef>
              <a:spcAft>
                <a:spcPts val="0"/>
              </a:spcAft>
              <a:buSzPts val="2200"/>
              <a:buChar char="●"/>
              <a:defRPr sz="1650"/>
            </a:lvl4pPr>
            <a:lvl5pPr marL="1714500" lvl="4" indent="-276225" algn="ctr" rtl="0">
              <a:lnSpc>
                <a:spcPct val="100000"/>
              </a:lnSpc>
              <a:spcBef>
                <a:spcPts val="0"/>
              </a:spcBef>
              <a:spcAft>
                <a:spcPts val="0"/>
              </a:spcAft>
              <a:buSzPts val="2200"/>
              <a:buChar char="○"/>
              <a:defRPr sz="1650"/>
            </a:lvl5pPr>
            <a:lvl6pPr marL="2057400" lvl="5" indent="-276225" algn="ctr" rtl="0">
              <a:lnSpc>
                <a:spcPct val="100000"/>
              </a:lnSpc>
              <a:spcBef>
                <a:spcPts val="0"/>
              </a:spcBef>
              <a:spcAft>
                <a:spcPts val="0"/>
              </a:spcAft>
              <a:buSzPts val="2200"/>
              <a:buChar char="■"/>
              <a:defRPr sz="1650"/>
            </a:lvl6pPr>
            <a:lvl7pPr marL="2400300" lvl="6" indent="-276225" algn="ctr" rtl="0">
              <a:lnSpc>
                <a:spcPct val="100000"/>
              </a:lnSpc>
              <a:spcBef>
                <a:spcPts val="0"/>
              </a:spcBef>
              <a:spcAft>
                <a:spcPts val="0"/>
              </a:spcAft>
              <a:buSzPts val="2200"/>
              <a:buChar char="●"/>
              <a:defRPr sz="1650"/>
            </a:lvl7pPr>
            <a:lvl8pPr marL="2743200" lvl="7" indent="-276225" algn="ctr" rtl="0">
              <a:lnSpc>
                <a:spcPct val="100000"/>
              </a:lnSpc>
              <a:spcBef>
                <a:spcPts val="0"/>
              </a:spcBef>
              <a:spcAft>
                <a:spcPts val="0"/>
              </a:spcAft>
              <a:buSzPts val="2200"/>
              <a:buChar char="○"/>
              <a:defRPr sz="1650"/>
            </a:lvl8pPr>
            <a:lvl9pPr marL="3086100" lvl="8" indent="-276225" algn="ctr" rtl="0">
              <a:lnSpc>
                <a:spcPct val="100000"/>
              </a:lnSpc>
              <a:spcBef>
                <a:spcPts val="0"/>
              </a:spcBef>
              <a:spcAft>
                <a:spcPts val="0"/>
              </a:spcAft>
              <a:buSzPts val="2200"/>
              <a:buChar char="■"/>
              <a:defRPr sz="1650"/>
            </a:lvl9pPr>
          </a:lstStyle>
          <a:p>
            <a:endParaRPr/>
          </a:p>
        </p:txBody>
      </p:sp>
      <p:sp>
        <p:nvSpPr>
          <p:cNvPr id="342" name="Google Shape;342;p11"/>
          <p:cNvSpPr txBox="1">
            <a:spLocks noGrp="1"/>
          </p:cNvSpPr>
          <p:nvPr>
            <p:ph type="body" idx="6"/>
          </p:nvPr>
        </p:nvSpPr>
        <p:spPr>
          <a:xfrm>
            <a:off x="536269" y="2706431"/>
            <a:ext cx="2211300" cy="693900"/>
          </a:xfrm>
          <a:prstGeom prst="rect">
            <a:avLst/>
          </a:prstGeom>
          <a:noFill/>
          <a:ln>
            <a:noFill/>
          </a:ln>
        </p:spPr>
        <p:txBody>
          <a:bodyPr spcFirstLastPara="1" wrap="square" lIns="121900" tIns="121900" rIns="121900" bIns="121900" anchor="t" anchorCtr="0">
            <a:noAutofit/>
          </a:bodyPr>
          <a:lstStyle>
            <a:lvl1pPr marL="342900" lvl="0" indent="-276225" algn="ctr" rtl="0">
              <a:lnSpc>
                <a:spcPct val="100000"/>
              </a:lnSpc>
              <a:spcBef>
                <a:spcPts val="0"/>
              </a:spcBef>
              <a:spcAft>
                <a:spcPts val="0"/>
              </a:spcAft>
              <a:buSzPts val="2200"/>
              <a:buChar char="●"/>
              <a:defRPr sz="1650"/>
            </a:lvl1pPr>
            <a:lvl2pPr marL="685800" lvl="1" indent="-276225" algn="ctr" rtl="0">
              <a:lnSpc>
                <a:spcPct val="100000"/>
              </a:lnSpc>
              <a:spcBef>
                <a:spcPts val="0"/>
              </a:spcBef>
              <a:spcAft>
                <a:spcPts val="0"/>
              </a:spcAft>
              <a:buSzPts val="2200"/>
              <a:buChar char="○"/>
              <a:defRPr sz="1650"/>
            </a:lvl2pPr>
            <a:lvl3pPr marL="1028700" lvl="2" indent="-276225" algn="ctr" rtl="0">
              <a:lnSpc>
                <a:spcPct val="100000"/>
              </a:lnSpc>
              <a:spcBef>
                <a:spcPts val="0"/>
              </a:spcBef>
              <a:spcAft>
                <a:spcPts val="0"/>
              </a:spcAft>
              <a:buSzPts val="2200"/>
              <a:buChar char="■"/>
              <a:defRPr sz="1650"/>
            </a:lvl3pPr>
            <a:lvl4pPr marL="1371600" lvl="3" indent="-276225" algn="ctr" rtl="0">
              <a:lnSpc>
                <a:spcPct val="100000"/>
              </a:lnSpc>
              <a:spcBef>
                <a:spcPts val="0"/>
              </a:spcBef>
              <a:spcAft>
                <a:spcPts val="0"/>
              </a:spcAft>
              <a:buSzPts val="2200"/>
              <a:buChar char="●"/>
              <a:defRPr sz="1650"/>
            </a:lvl4pPr>
            <a:lvl5pPr marL="1714500" lvl="4" indent="-276225" algn="ctr" rtl="0">
              <a:lnSpc>
                <a:spcPct val="100000"/>
              </a:lnSpc>
              <a:spcBef>
                <a:spcPts val="0"/>
              </a:spcBef>
              <a:spcAft>
                <a:spcPts val="0"/>
              </a:spcAft>
              <a:buSzPts val="2200"/>
              <a:buChar char="○"/>
              <a:defRPr sz="1650"/>
            </a:lvl5pPr>
            <a:lvl6pPr marL="2057400" lvl="5" indent="-276225" algn="ctr" rtl="0">
              <a:lnSpc>
                <a:spcPct val="100000"/>
              </a:lnSpc>
              <a:spcBef>
                <a:spcPts val="0"/>
              </a:spcBef>
              <a:spcAft>
                <a:spcPts val="0"/>
              </a:spcAft>
              <a:buSzPts val="2200"/>
              <a:buChar char="■"/>
              <a:defRPr sz="1650"/>
            </a:lvl6pPr>
            <a:lvl7pPr marL="2400300" lvl="6" indent="-276225" algn="ctr" rtl="0">
              <a:lnSpc>
                <a:spcPct val="100000"/>
              </a:lnSpc>
              <a:spcBef>
                <a:spcPts val="0"/>
              </a:spcBef>
              <a:spcAft>
                <a:spcPts val="0"/>
              </a:spcAft>
              <a:buSzPts val="2200"/>
              <a:buChar char="●"/>
              <a:defRPr sz="1650"/>
            </a:lvl7pPr>
            <a:lvl8pPr marL="2743200" lvl="7" indent="-276225" algn="ctr" rtl="0">
              <a:lnSpc>
                <a:spcPct val="100000"/>
              </a:lnSpc>
              <a:spcBef>
                <a:spcPts val="0"/>
              </a:spcBef>
              <a:spcAft>
                <a:spcPts val="0"/>
              </a:spcAft>
              <a:buSzPts val="2200"/>
              <a:buChar char="○"/>
              <a:defRPr sz="1650"/>
            </a:lvl8pPr>
            <a:lvl9pPr marL="3086100" lvl="8" indent="-276225" algn="ctr" rtl="0">
              <a:lnSpc>
                <a:spcPct val="100000"/>
              </a:lnSpc>
              <a:spcBef>
                <a:spcPts val="0"/>
              </a:spcBef>
              <a:spcAft>
                <a:spcPts val="0"/>
              </a:spcAft>
              <a:buSzPts val="2200"/>
              <a:buChar char="■"/>
              <a:defRPr sz="1650"/>
            </a:lvl9pPr>
          </a:lstStyle>
          <a:p>
            <a:endParaRPr/>
          </a:p>
        </p:txBody>
      </p:sp>
      <p:sp>
        <p:nvSpPr>
          <p:cNvPr id="343" name="Google Shape;343;p11"/>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13 Six columns">
  <p:cSld name="CUSTOM_12">
    <p:spTree>
      <p:nvGrpSpPr>
        <p:cNvPr id="1" name="Shape 344"/>
        <p:cNvGrpSpPr/>
        <p:nvPr/>
      </p:nvGrpSpPr>
      <p:grpSpPr>
        <a:xfrm>
          <a:off x="0" y="0"/>
          <a:ext cx="0" cy="0"/>
          <a:chOff x="0" y="0"/>
          <a:chExt cx="0" cy="0"/>
        </a:xfrm>
      </p:grpSpPr>
      <p:sp>
        <p:nvSpPr>
          <p:cNvPr id="345" name="Google Shape;345;p12"/>
          <p:cNvSpPr/>
          <p:nvPr/>
        </p:nvSpPr>
        <p:spPr>
          <a:xfrm>
            <a:off x="1" y="2609430"/>
            <a:ext cx="2447109" cy="2534071"/>
          </a:xfrm>
          <a:custGeom>
            <a:avLst/>
            <a:gdLst/>
            <a:ahLst/>
            <a:cxnLst/>
            <a:rect l="l" t="t" r="r" b="b"/>
            <a:pathLst>
              <a:path w="3262812" h="3378761" extrusionOk="0">
                <a:moveTo>
                  <a:pt x="3234160" y="0"/>
                </a:moveTo>
                <a:lnTo>
                  <a:pt x="3262812" y="692145"/>
                </a:lnTo>
                <a:cubicBezTo>
                  <a:pt x="2897640" y="1268399"/>
                  <a:pt x="2146276" y="1499222"/>
                  <a:pt x="1757226" y="2059559"/>
                </a:cubicBezTo>
                <a:cubicBezTo>
                  <a:pt x="1502383" y="2436695"/>
                  <a:pt x="1441423" y="2907995"/>
                  <a:pt x="1583988" y="3332624"/>
                </a:cubicBezTo>
                <a:lnTo>
                  <a:pt x="1602985" y="3378761"/>
                </a:lnTo>
                <a:lnTo>
                  <a:pt x="0" y="3378761"/>
                </a:lnTo>
                <a:lnTo>
                  <a:pt x="0" y="829986"/>
                </a:lnTo>
                <a:lnTo>
                  <a:pt x="3070832" y="4142"/>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6" name="Google Shape;346;p12"/>
          <p:cNvSpPr/>
          <p:nvPr/>
        </p:nvSpPr>
        <p:spPr>
          <a:xfrm>
            <a:off x="1" y="2473802"/>
            <a:ext cx="2456899" cy="2219913"/>
          </a:xfrm>
          <a:custGeom>
            <a:avLst/>
            <a:gdLst/>
            <a:ahLst/>
            <a:cxnLst/>
            <a:rect l="l" t="t" r="r" b="b"/>
            <a:pathLst>
              <a:path w="3275865" h="2959884" extrusionOk="0">
                <a:moveTo>
                  <a:pt x="3234160" y="0"/>
                </a:moveTo>
                <a:lnTo>
                  <a:pt x="3275865" y="477243"/>
                </a:lnTo>
                <a:cubicBezTo>
                  <a:pt x="3174941" y="731941"/>
                  <a:pt x="2933934" y="906092"/>
                  <a:pt x="2681782" y="1012427"/>
                </a:cubicBezTo>
                <a:cubicBezTo>
                  <a:pt x="2428518" y="1117047"/>
                  <a:pt x="2167388" y="1201479"/>
                  <a:pt x="1900814" y="1264900"/>
                </a:cubicBezTo>
                <a:cubicBezTo>
                  <a:pt x="1018561" y="1481909"/>
                  <a:pt x="343013" y="2052365"/>
                  <a:pt x="13017" y="2921877"/>
                </a:cubicBezTo>
                <a:lnTo>
                  <a:pt x="0" y="2959884"/>
                </a:lnTo>
                <a:lnTo>
                  <a:pt x="0" y="260608"/>
                </a:lnTo>
                <a:lnTo>
                  <a:pt x="64650" y="242456"/>
                </a:lnTo>
                <a:cubicBezTo>
                  <a:pt x="269182" y="191313"/>
                  <a:pt x="569295" y="160661"/>
                  <a:pt x="989946" y="213312"/>
                </a:cubicBezTo>
                <a:cubicBezTo>
                  <a:pt x="1951436" y="333656"/>
                  <a:pt x="2507632" y="364858"/>
                  <a:pt x="3234160"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7" name="Google Shape;347;p12"/>
          <p:cNvSpPr/>
          <p:nvPr/>
        </p:nvSpPr>
        <p:spPr>
          <a:xfrm rot="10593467" flipH="1">
            <a:off x="-45379" y="-68695"/>
            <a:ext cx="2471729" cy="1874845"/>
          </a:xfrm>
          <a:custGeom>
            <a:avLst/>
            <a:gdLst/>
            <a:ahLst/>
            <a:cxnLst/>
            <a:rect l="l" t="t" r="r" b="b"/>
            <a:pathLst>
              <a:path w="3297938" h="2501537" extrusionOk="0">
                <a:moveTo>
                  <a:pt x="130598" y="2501537"/>
                </a:moveTo>
                <a:lnTo>
                  <a:pt x="403712" y="2485363"/>
                </a:lnTo>
                <a:lnTo>
                  <a:pt x="515938" y="2330276"/>
                </a:lnTo>
                <a:cubicBezTo>
                  <a:pt x="875187" y="1868913"/>
                  <a:pt x="1356687" y="1553103"/>
                  <a:pt x="1923568" y="1398827"/>
                </a:cubicBezTo>
                <a:cubicBezTo>
                  <a:pt x="2190011" y="1328691"/>
                  <a:pt x="2451011" y="1235320"/>
                  <a:pt x="2704150" y="1119622"/>
                </a:cubicBezTo>
                <a:cubicBezTo>
                  <a:pt x="2956176" y="1002029"/>
                  <a:pt x="3197064" y="809439"/>
                  <a:pt x="3297938" y="527773"/>
                </a:cubicBezTo>
                <a:lnTo>
                  <a:pt x="3256254" y="0"/>
                </a:lnTo>
                <a:cubicBezTo>
                  <a:pt x="2530085" y="403488"/>
                  <a:pt x="1974165" y="368982"/>
                  <a:pt x="1013152" y="235897"/>
                </a:cubicBezTo>
                <a:cubicBezTo>
                  <a:pt x="532647" y="169353"/>
                  <a:pt x="209499" y="223133"/>
                  <a:pt x="6479" y="293550"/>
                </a:cubicBezTo>
                <a:lnTo>
                  <a:pt x="0" y="29625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 name="Google Shape;348;p12"/>
          <p:cNvSpPr/>
          <p:nvPr/>
        </p:nvSpPr>
        <p:spPr>
          <a:xfrm>
            <a:off x="2547097" y="4008784"/>
            <a:ext cx="4163063" cy="1134716"/>
          </a:xfrm>
          <a:custGeom>
            <a:avLst/>
            <a:gdLst/>
            <a:ahLst/>
            <a:cxnLst/>
            <a:rect l="l" t="t" r="r" b="b"/>
            <a:pathLst>
              <a:path w="5550751" h="1512955" extrusionOk="0">
                <a:moveTo>
                  <a:pt x="0" y="0"/>
                </a:moveTo>
                <a:lnTo>
                  <a:pt x="1779003" y="63675"/>
                </a:lnTo>
                <a:lnTo>
                  <a:pt x="5290515" y="934744"/>
                </a:lnTo>
                <a:lnTo>
                  <a:pt x="5550751" y="1512955"/>
                </a:lnTo>
                <a:lnTo>
                  <a:pt x="2714970" y="1512955"/>
                </a:lnTo>
                <a:lnTo>
                  <a:pt x="2647527" y="1484338"/>
                </a:lnTo>
                <a:cubicBezTo>
                  <a:pt x="2161061" y="1237310"/>
                  <a:pt x="1911233" y="827453"/>
                  <a:pt x="1490820" y="524362"/>
                </a:cubicBezTo>
                <a:cubicBezTo>
                  <a:pt x="1096515" y="245373"/>
                  <a:pt x="571869" y="60844"/>
                  <a:pt x="0"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9" name="Google Shape;349;p12"/>
          <p:cNvSpPr/>
          <p:nvPr/>
        </p:nvSpPr>
        <p:spPr>
          <a:xfrm>
            <a:off x="2193113" y="3395381"/>
            <a:ext cx="4564719" cy="1423142"/>
          </a:xfrm>
          <a:custGeom>
            <a:avLst/>
            <a:gdLst/>
            <a:ahLst/>
            <a:cxnLst/>
            <a:rect l="l" t="t" r="r" b="b"/>
            <a:pathLst>
              <a:path w="1196911" h="478870" extrusionOk="0">
                <a:moveTo>
                  <a:pt x="1196884" y="478857"/>
                </a:moveTo>
                <a:cubicBezTo>
                  <a:pt x="1154355" y="436338"/>
                  <a:pt x="1097081" y="411839"/>
                  <a:pt x="1036959" y="410468"/>
                </a:cubicBezTo>
                <a:cubicBezTo>
                  <a:pt x="987048" y="409134"/>
                  <a:pt x="937518" y="423231"/>
                  <a:pt x="887607" y="423803"/>
                </a:cubicBezTo>
                <a:cubicBezTo>
                  <a:pt x="790642" y="425041"/>
                  <a:pt x="701965" y="375606"/>
                  <a:pt x="629289" y="316361"/>
                </a:cubicBezTo>
                <a:cubicBezTo>
                  <a:pt x="556613" y="257115"/>
                  <a:pt x="494224" y="186726"/>
                  <a:pt x="416691" y="132814"/>
                </a:cubicBezTo>
                <a:cubicBezTo>
                  <a:pt x="299057" y="50613"/>
                  <a:pt x="144466" y="10513"/>
                  <a:pt x="-28" y="42993"/>
                </a:cubicBezTo>
                <a:cubicBezTo>
                  <a:pt x="-28" y="42993"/>
                  <a:pt x="163707" y="-78260"/>
                  <a:pt x="497463" y="86427"/>
                </a:cubicBezTo>
                <a:cubicBezTo>
                  <a:pt x="831219" y="251114"/>
                  <a:pt x="887988" y="146911"/>
                  <a:pt x="1103538" y="19577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 name="Google Shape;350;p12"/>
          <p:cNvSpPr/>
          <p:nvPr/>
        </p:nvSpPr>
        <p:spPr>
          <a:xfrm>
            <a:off x="5651079" y="2998340"/>
            <a:ext cx="3492921" cy="2145161"/>
          </a:xfrm>
          <a:custGeom>
            <a:avLst/>
            <a:gdLst/>
            <a:ahLst/>
            <a:cxnLst/>
            <a:rect l="l" t="t" r="r" b="b"/>
            <a:pathLst>
              <a:path w="4657228" h="2860214" extrusionOk="0">
                <a:moveTo>
                  <a:pt x="3126518" y="405"/>
                </a:moveTo>
                <a:cubicBezTo>
                  <a:pt x="3280605" y="-2356"/>
                  <a:pt x="3434591" y="8899"/>
                  <a:pt x="3586410" y="36819"/>
                </a:cubicBezTo>
                <a:cubicBezTo>
                  <a:pt x="3940654" y="101962"/>
                  <a:pt x="4331996" y="262219"/>
                  <a:pt x="4600483" y="513162"/>
                </a:cubicBezTo>
                <a:lnTo>
                  <a:pt x="4657228" y="573090"/>
                </a:lnTo>
                <a:lnTo>
                  <a:pt x="4657228" y="2734041"/>
                </a:lnTo>
                <a:lnTo>
                  <a:pt x="2965201" y="2860214"/>
                </a:lnTo>
                <a:lnTo>
                  <a:pt x="0" y="2860214"/>
                </a:lnTo>
                <a:lnTo>
                  <a:pt x="1810" y="2826305"/>
                </a:lnTo>
                <a:cubicBezTo>
                  <a:pt x="59082" y="2232754"/>
                  <a:pt x="292859" y="1667680"/>
                  <a:pt x="675819" y="1205547"/>
                </a:cubicBezTo>
                <a:cubicBezTo>
                  <a:pt x="1116396" y="681317"/>
                  <a:pt x="1705122" y="302456"/>
                  <a:pt x="2364818" y="118755"/>
                </a:cubicBezTo>
                <a:cubicBezTo>
                  <a:pt x="2612617" y="48545"/>
                  <a:pt x="2869707" y="5008"/>
                  <a:pt x="3126518" y="405"/>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 name="Google Shape;351;p12"/>
          <p:cNvSpPr/>
          <p:nvPr/>
        </p:nvSpPr>
        <p:spPr>
          <a:xfrm rot="-9029169" flipH="1">
            <a:off x="2039678" y="-296825"/>
            <a:ext cx="1758008" cy="1847948"/>
          </a:xfrm>
          <a:custGeom>
            <a:avLst/>
            <a:gdLst/>
            <a:ahLst/>
            <a:cxnLst/>
            <a:rect l="l" t="t" r="r" b="b"/>
            <a:pathLst>
              <a:path w="2344649" h="2464600" extrusionOk="0">
                <a:moveTo>
                  <a:pt x="0" y="1528300"/>
                </a:moveTo>
                <a:lnTo>
                  <a:pt x="1658831" y="2464600"/>
                </a:lnTo>
                <a:lnTo>
                  <a:pt x="1666654" y="2420216"/>
                </a:lnTo>
                <a:cubicBezTo>
                  <a:pt x="1666654" y="2420216"/>
                  <a:pt x="1788557" y="1980352"/>
                  <a:pt x="2082011" y="1622286"/>
                </a:cubicBezTo>
                <a:cubicBezTo>
                  <a:pt x="2530473" y="1074841"/>
                  <a:pt x="2318178" y="626379"/>
                  <a:pt x="2082012" y="308735"/>
                </a:cubicBezTo>
                <a:lnTo>
                  <a:pt x="995081" y="0"/>
                </a:lnTo>
                <a:lnTo>
                  <a:pt x="164364"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 name="Google Shape;352;p12"/>
          <p:cNvSpPr/>
          <p:nvPr/>
        </p:nvSpPr>
        <p:spPr>
          <a:xfrm rot="-9029169" flipH="1">
            <a:off x="1314749" y="-334904"/>
            <a:ext cx="2057090" cy="1555835"/>
          </a:xfrm>
          <a:custGeom>
            <a:avLst/>
            <a:gdLst/>
            <a:ahLst/>
            <a:cxnLst/>
            <a:rect l="l" t="t" r="r" b="b"/>
            <a:pathLst>
              <a:path w="2743532" h="2075011" extrusionOk="0">
                <a:moveTo>
                  <a:pt x="0" y="938980"/>
                </a:moveTo>
                <a:lnTo>
                  <a:pt x="2012695" y="2075011"/>
                </a:lnTo>
                <a:lnTo>
                  <a:pt x="2034082" y="2040824"/>
                </a:lnTo>
                <a:cubicBezTo>
                  <a:pt x="2208183" y="1792885"/>
                  <a:pt x="2692290" y="1486696"/>
                  <a:pt x="2743532" y="328788"/>
                </a:cubicBezTo>
                <a:lnTo>
                  <a:pt x="2352682" y="0"/>
                </a:lnTo>
                <a:lnTo>
                  <a:pt x="7263"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 name="Google Shape;353;p12"/>
          <p:cNvSpPr/>
          <p:nvPr/>
        </p:nvSpPr>
        <p:spPr>
          <a:xfrm rot="-9029169" flipH="1">
            <a:off x="643502" y="-191387"/>
            <a:ext cx="2560061" cy="1487190"/>
          </a:xfrm>
          <a:custGeom>
            <a:avLst/>
            <a:gdLst/>
            <a:ahLst/>
            <a:cxnLst/>
            <a:rect l="l" t="t" r="r" b="b"/>
            <a:pathLst>
              <a:path w="3414342" h="1983459" extrusionOk="0">
                <a:moveTo>
                  <a:pt x="0" y="870751"/>
                </a:moveTo>
                <a:lnTo>
                  <a:pt x="1971373" y="1983459"/>
                </a:lnTo>
                <a:lnTo>
                  <a:pt x="2070557" y="1863026"/>
                </a:lnTo>
                <a:cubicBezTo>
                  <a:pt x="2479881" y="1435707"/>
                  <a:pt x="3094908" y="1196024"/>
                  <a:pt x="3414342" y="691947"/>
                </a:cubicBezTo>
                <a:lnTo>
                  <a:pt x="3385698" y="0"/>
                </a:lnTo>
                <a:lnTo>
                  <a:pt x="3222417"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4" name="Google Shape;354;p12"/>
          <p:cNvSpPr/>
          <p:nvPr/>
        </p:nvSpPr>
        <p:spPr>
          <a:xfrm rot="-9029169" flipH="1">
            <a:off x="-16975" y="-41777"/>
            <a:ext cx="2862122" cy="1035253"/>
          </a:xfrm>
          <a:custGeom>
            <a:avLst/>
            <a:gdLst/>
            <a:ahLst/>
            <a:cxnLst/>
            <a:rect l="l" t="t" r="r" b="b"/>
            <a:pathLst>
              <a:path w="3817201" h="1380712" extrusionOk="0">
                <a:moveTo>
                  <a:pt x="0" y="338849"/>
                </a:moveTo>
                <a:lnTo>
                  <a:pt x="1845858" y="1380712"/>
                </a:lnTo>
                <a:lnTo>
                  <a:pt x="1910666" y="1356013"/>
                </a:lnTo>
                <a:cubicBezTo>
                  <a:pt x="2039070" y="1311511"/>
                  <a:pt x="2172539" y="1273944"/>
                  <a:pt x="2310630" y="1243468"/>
                </a:cubicBezTo>
                <a:cubicBezTo>
                  <a:pt x="2602702" y="1181122"/>
                  <a:pt x="2888807" y="1098121"/>
                  <a:pt x="3166296" y="995273"/>
                </a:cubicBezTo>
                <a:cubicBezTo>
                  <a:pt x="3442565" y="890740"/>
                  <a:pt x="3706625" y="719540"/>
                  <a:pt x="3817201" y="469156"/>
                </a:cubicBezTo>
                <a:lnTo>
                  <a:pt x="3771508" y="0"/>
                </a:lnTo>
                <a:cubicBezTo>
                  <a:pt x="2975488" y="358676"/>
                  <a:pt x="2366094" y="328002"/>
                  <a:pt x="1312640" y="209698"/>
                </a:cubicBezTo>
                <a:cubicBezTo>
                  <a:pt x="588392" y="128361"/>
                  <a:pt x="190267" y="249249"/>
                  <a:pt x="12166" y="33274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5" name="Google Shape;355;p12"/>
          <p:cNvSpPr/>
          <p:nvPr/>
        </p:nvSpPr>
        <p:spPr>
          <a:xfrm rot="10124778" flipH="1">
            <a:off x="2623626" y="-66496"/>
            <a:ext cx="2806962" cy="1831688"/>
          </a:xfrm>
          <a:custGeom>
            <a:avLst/>
            <a:gdLst/>
            <a:ahLst/>
            <a:cxnLst/>
            <a:rect l="l" t="t" r="r" b="b"/>
            <a:pathLst>
              <a:path w="3745567" h="2444176" extrusionOk="0">
                <a:moveTo>
                  <a:pt x="1530095" y="2444176"/>
                </a:moveTo>
                <a:lnTo>
                  <a:pt x="3745567" y="2004429"/>
                </a:lnTo>
                <a:lnTo>
                  <a:pt x="1305735" y="0"/>
                </a:lnTo>
                <a:lnTo>
                  <a:pt x="0" y="213801"/>
                </a:lnTo>
                <a:cubicBezTo>
                  <a:pt x="537282" y="405343"/>
                  <a:pt x="842330" y="911849"/>
                  <a:pt x="1048053" y="1401159"/>
                </a:cubicBezTo>
                <a:cubicBezTo>
                  <a:pt x="1176628" y="1706978"/>
                  <a:pt x="1287945" y="2028340"/>
                  <a:pt x="1451470" y="2317412"/>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6" name="Google Shape;356;p12"/>
          <p:cNvSpPr/>
          <p:nvPr/>
        </p:nvSpPr>
        <p:spPr>
          <a:xfrm rot="9824388" flipH="1">
            <a:off x="2767684" y="159266"/>
            <a:ext cx="3414380" cy="1299660"/>
          </a:xfrm>
          <a:custGeom>
            <a:avLst/>
            <a:gdLst/>
            <a:ahLst/>
            <a:cxnLst/>
            <a:rect l="l" t="t" r="r" b="b"/>
            <a:pathLst>
              <a:path w="4552507" h="1732880" extrusionOk="0">
                <a:moveTo>
                  <a:pt x="3159724" y="1732880"/>
                </a:moveTo>
                <a:lnTo>
                  <a:pt x="4552507" y="1326866"/>
                </a:lnTo>
                <a:lnTo>
                  <a:pt x="4405329" y="934324"/>
                </a:lnTo>
                <a:lnTo>
                  <a:pt x="1481347" y="63646"/>
                </a:lnTo>
                <a:lnTo>
                  <a:pt x="0" y="0"/>
                </a:lnTo>
                <a:cubicBezTo>
                  <a:pt x="476186" y="60816"/>
                  <a:pt x="913050" y="245263"/>
                  <a:pt x="1241382" y="524126"/>
                </a:cubicBezTo>
                <a:cubicBezTo>
                  <a:pt x="1641464" y="870360"/>
                  <a:pt x="1856019" y="1355982"/>
                  <a:pt x="2391209" y="1578743"/>
                </a:cubicBezTo>
                <a:cubicBezTo>
                  <a:pt x="2555960" y="1646844"/>
                  <a:pt x="2736238" y="1683679"/>
                  <a:pt x="2922163" y="170802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7" name="Google Shape;357;p12"/>
          <p:cNvSpPr/>
          <p:nvPr/>
        </p:nvSpPr>
        <p:spPr>
          <a:xfrm rot="10542008" flipH="1">
            <a:off x="2275547" y="57618"/>
            <a:ext cx="5730374" cy="1610207"/>
          </a:xfrm>
          <a:custGeom>
            <a:avLst/>
            <a:gdLst/>
            <a:ahLst/>
            <a:cxnLst/>
            <a:rect l="l" t="t" r="r" b="b"/>
            <a:pathLst>
              <a:path w="7638088" h="2146266" extrusionOk="0">
                <a:moveTo>
                  <a:pt x="4860587" y="2146266"/>
                </a:moveTo>
                <a:lnTo>
                  <a:pt x="7638088" y="1935929"/>
                </a:lnTo>
                <a:lnTo>
                  <a:pt x="7307158" y="1091193"/>
                </a:lnTo>
                <a:cubicBezTo>
                  <a:pt x="5879913" y="818863"/>
                  <a:pt x="5504023" y="1399623"/>
                  <a:pt x="3294089" y="481764"/>
                </a:cubicBezTo>
                <a:cubicBezTo>
                  <a:pt x="1084156" y="-436094"/>
                  <a:pt x="0" y="239692"/>
                  <a:pt x="0" y="239692"/>
                </a:cubicBezTo>
                <a:cubicBezTo>
                  <a:pt x="956753" y="58669"/>
                  <a:pt x="1980363" y="282161"/>
                  <a:pt x="2759265" y="740295"/>
                </a:cubicBezTo>
                <a:cubicBezTo>
                  <a:pt x="3272642" y="1040766"/>
                  <a:pt x="3685745" y="1433068"/>
                  <a:pt x="4166962" y="1763267"/>
                </a:cubicBezTo>
                <a:cubicBezTo>
                  <a:pt x="4347419" y="1887089"/>
                  <a:pt x="4542775" y="2003223"/>
                  <a:pt x="4750336" y="209965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8" name="Google Shape;358;p12"/>
          <p:cNvSpPr/>
          <p:nvPr/>
        </p:nvSpPr>
        <p:spPr>
          <a:xfrm rot="-921333">
            <a:off x="1640765" y="2659398"/>
            <a:ext cx="2371204" cy="2608884"/>
          </a:xfrm>
          <a:custGeom>
            <a:avLst/>
            <a:gdLst/>
            <a:ahLst/>
            <a:cxnLst/>
            <a:rect l="l" t="t" r="r" b="b"/>
            <a:pathLst>
              <a:path w="3159315" h="3475993" extrusionOk="0">
                <a:moveTo>
                  <a:pt x="2829098" y="308884"/>
                </a:moveTo>
                <a:cubicBezTo>
                  <a:pt x="3126032" y="626679"/>
                  <a:pt x="3392952" y="1075356"/>
                  <a:pt x="2829098" y="1623063"/>
                </a:cubicBezTo>
                <a:cubicBezTo>
                  <a:pt x="2460136" y="1981301"/>
                  <a:pt x="2306866" y="2421375"/>
                  <a:pt x="2306866" y="2421375"/>
                </a:cubicBezTo>
                <a:cubicBezTo>
                  <a:pt x="2204740" y="2779647"/>
                  <a:pt x="2282255" y="3155526"/>
                  <a:pt x="2522962" y="3469026"/>
                </a:cubicBezTo>
                <a:lnTo>
                  <a:pt x="1952499" y="3475993"/>
                </a:lnTo>
                <a:lnTo>
                  <a:pt x="0" y="2937247"/>
                </a:lnTo>
                <a:lnTo>
                  <a:pt x="418025" y="152213"/>
                </a:lnTo>
                <a:lnTo>
                  <a:pt x="1462492" y="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 name="Google Shape;359;p12"/>
          <p:cNvSpPr/>
          <p:nvPr/>
        </p:nvSpPr>
        <p:spPr>
          <a:xfrm>
            <a:off x="644151" y="2733354"/>
            <a:ext cx="2074928" cy="2410146"/>
          </a:xfrm>
          <a:custGeom>
            <a:avLst/>
            <a:gdLst/>
            <a:ahLst/>
            <a:cxnLst/>
            <a:rect l="l" t="t" r="r" b="b"/>
            <a:pathLst>
              <a:path w="2766571" h="3213528" extrusionOk="0">
                <a:moveTo>
                  <a:pt x="2375609" y="0"/>
                </a:moveTo>
                <a:lnTo>
                  <a:pt x="2766571" y="328882"/>
                </a:lnTo>
                <a:cubicBezTo>
                  <a:pt x="2715314" y="1487122"/>
                  <a:pt x="2231069" y="1793399"/>
                  <a:pt x="2056918" y="2041409"/>
                </a:cubicBezTo>
                <a:cubicBezTo>
                  <a:pt x="1828485" y="2367067"/>
                  <a:pt x="1714618" y="2789249"/>
                  <a:pt x="1738988" y="3202381"/>
                </a:cubicBezTo>
                <a:lnTo>
                  <a:pt x="1740189" y="3213528"/>
                </a:lnTo>
                <a:lnTo>
                  <a:pt x="0" y="3213528"/>
                </a:lnTo>
                <a:lnTo>
                  <a:pt x="29518" y="196757"/>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0" name="Google Shape;360;p12"/>
          <p:cNvSpPr/>
          <p:nvPr/>
        </p:nvSpPr>
        <p:spPr>
          <a:xfrm rot="543719">
            <a:off x="2073132" y="3028900"/>
            <a:ext cx="3065482" cy="2140961"/>
          </a:xfrm>
          <a:custGeom>
            <a:avLst/>
            <a:gdLst/>
            <a:ahLst/>
            <a:cxnLst/>
            <a:rect l="l" t="t" r="r" b="b"/>
            <a:pathLst>
              <a:path w="4087386" h="2854669" extrusionOk="0">
                <a:moveTo>
                  <a:pt x="1175998" y="0"/>
                </a:moveTo>
                <a:lnTo>
                  <a:pt x="4087386" y="2507103"/>
                </a:lnTo>
                <a:lnTo>
                  <a:pt x="1923298" y="2854669"/>
                </a:lnTo>
                <a:lnTo>
                  <a:pt x="1881387" y="2830131"/>
                </a:lnTo>
                <a:cubicBezTo>
                  <a:pt x="1793482" y="2773335"/>
                  <a:pt x="1711307" y="2708948"/>
                  <a:pt x="1636653" y="2636284"/>
                </a:cubicBezTo>
                <a:cubicBezTo>
                  <a:pt x="1274685" y="2284184"/>
                  <a:pt x="1129199" y="1784689"/>
                  <a:pt x="943919" y="1322758"/>
                </a:cubicBezTo>
                <a:cubicBezTo>
                  <a:pt x="758636" y="860827"/>
                  <a:pt x="483897" y="382662"/>
                  <a:pt x="0" y="201838"/>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1" name="Google Shape;361;p12"/>
          <p:cNvSpPr/>
          <p:nvPr/>
        </p:nvSpPr>
        <p:spPr>
          <a:xfrm>
            <a:off x="6712037" y="3501038"/>
            <a:ext cx="2431963" cy="1642463"/>
          </a:xfrm>
          <a:custGeom>
            <a:avLst/>
            <a:gdLst/>
            <a:ahLst/>
            <a:cxnLst/>
            <a:rect l="l" t="t" r="r" b="b"/>
            <a:pathLst>
              <a:path w="3242617" h="2189951" extrusionOk="0">
                <a:moveTo>
                  <a:pt x="2194304" y="336"/>
                </a:moveTo>
                <a:cubicBezTo>
                  <a:pt x="2303414" y="-1954"/>
                  <a:pt x="2412453" y="7379"/>
                  <a:pt x="2519957" y="30530"/>
                </a:cubicBezTo>
                <a:cubicBezTo>
                  <a:pt x="2770799" y="84545"/>
                  <a:pt x="3047912" y="217429"/>
                  <a:pt x="3238030" y="425508"/>
                </a:cubicBezTo>
                <a:lnTo>
                  <a:pt x="3242617" y="431180"/>
                </a:lnTo>
                <a:lnTo>
                  <a:pt x="3242617" y="2189951"/>
                </a:lnTo>
                <a:lnTo>
                  <a:pt x="0" y="2189951"/>
                </a:lnTo>
                <a:lnTo>
                  <a:pt x="6649" y="2134239"/>
                </a:lnTo>
                <a:cubicBezTo>
                  <a:pt x="71680" y="1719245"/>
                  <a:pt x="226506" y="1328080"/>
                  <a:pt x="458944" y="999627"/>
                </a:cubicBezTo>
                <a:cubicBezTo>
                  <a:pt x="770920" y="564941"/>
                  <a:pt x="1187802" y="250793"/>
                  <a:pt x="1654938" y="98471"/>
                </a:cubicBezTo>
                <a:cubicBezTo>
                  <a:pt x="1830406" y="40253"/>
                  <a:pt x="2012454" y="4153"/>
                  <a:pt x="2194304" y="336"/>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 name="Google Shape;362;p12"/>
          <p:cNvSpPr/>
          <p:nvPr/>
        </p:nvSpPr>
        <p:spPr>
          <a:xfrm>
            <a:off x="7548764" y="1497842"/>
            <a:ext cx="1595237" cy="2304764"/>
          </a:xfrm>
          <a:custGeom>
            <a:avLst/>
            <a:gdLst/>
            <a:ahLst/>
            <a:cxnLst/>
            <a:rect l="l" t="t" r="r" b="b"/>
            <a:pathLst>
              <a:path w="2126983" h="3073019" extrusionOk="0">
                <a:moveTo>
                  <a:pt x="2126983" y="0"/>
                </a:moveTo>
                <a:lnTo>
                  <a:pt x="2126983" y="3073019"/>
                </a:lnTo>
                <a:lnTo>
                  <a:pt x="2087216" y="3070146"/>
                </a:lnTo>
                <a:cubicBezTo>
                  <a:pt x="1410592" y="3002196"/>
                  <a:pt x="756021" y="2650876"/>
                  <a:pt x="367943" y="2092009"/>
                </a:cubicBezTo>
                <a:cubicBezTo>
                  <a:pt x="-46007" y="1495884"/>
                  <a:pt x="-127423" y="669545"/>
                  <a:pt x="209476" y="2663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3" name="Google Shape;363;p12"/>
          <p:cNvSpPr/>
          <p:nvPr/>
        </p:nvSpPr>
        <p:spPr>
          <a:xfrm>
            <a:off x="8062512" y="1395273"/>
            <a:ext cx="1081488" cy="1715450"/>
          </a:xfrm>
          <a:custGeom>
            <a:avLst/>
            <a:gdLst/>
            <a:ahLst/>
            <a:cxnLst/>
            <a:rect l="l" t="t" r="r" b="b"/>
            <a:pathLst>
              <a:path w="1441984" h="2287266" extrusionOk="0">
                <a:moveTo>
                  <a:pt x="1441984" y="0"/>
                </a:moveTo>
                <a:lnTo>
                  <a:pt x="1441984" y="2287266"/>
                </a:lnTo>
                <a:lnTo>
                  <a:pt x="1410981" y="2279585"/>
                </a:lnTo>
                <a:cubicBezTo>
                  <a:pt x="980994" y="2158464"/>
                  <a:pt x="573068" y="1937988"/>
                  <a:pt x="299845" y="1588063"/>
                </a:cubicBezTo>
                <a:cubicBezTo>
                  <a:pt x="-12410" y="1188153"/>
                  <a:pt x="-110984" y="600762"/>
                  <a:pt x="149801" y="16404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4" name="Google Shape;364;p12"/>
          <p:cNvSpPr/>
          <p:nvPr/>
        </p:nvSpPr>
        <p:spPr>
          <a:xfrm>
            <a:off x="8494151" y="1508792"/>
            <a:ext cx="649850" cy="922508"/>
          </a:xfrm>
          <a:custGeom>
            <a:avLst/>
            <a:gdLst/>
            <a:ahLst/>
            <a:cxnLst/>
            <a:rect l="l" t="t" r="r" b="b"/>
            <a:pathLst>
              <a:path w="866466" h="1230010" extrusionOk="0">
                <a:moveTo>
                  <a:pt x="866466" y="0"/>
                </a:moveTo>
                <a:lnTo>
                  <a:pt x="866466" y="1230010"/>
                </a:lnTo>
                <a:lnTo>
                  <a:pt x="845356" y="1222663"/>
                </a:lnTo>
                <a:cubicBezTo>
                  <a:pt x="488693" y="1075604"/>
                  <a:pt x="201172" y="793874"/>
                  <a:pt x="48018" y="435026"/>
                </a:cubicBezTo>
                <a:cubicBezTo>
                  <a:pt x="-2204" y="314618"/>
                  <a:pt x="-31214" y="162700"/>
                  <a:pt x="54883" y="65063"/>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5" name="Google Shape;365;p12"/>
          <p:cNvSpPr/>
          <p:nvPr/>
        </p:nvSpPr>
        <p:spPr>
          <a:xfrm>
            <a:off x="7209260" y="2"/>
            <a:ext cx="1934741" cy="1722326"/>
          </a:xfrm>
          <a:custGeom>
            <a:avLst/>
            <a:gdLst/>
            <a:ahLst/>
            <a:cxnLst/>
            <a:rect l="l" t="t" r="r" b="b"/>
            <a:pathLst>
              <a:path w="2579654" h="2296435" extrusionOk="0">
                <a:moveTo>
                  <a:pt x="268016" y="0"/>
                </a:moveTo>
                <a:lnTo>
                  <a:pt x="2579654" y="0"/>
                </a:lnTo>
                <a:lnTo>
                  <a:pt x="2579654" y="2234100"/>
                </a:lnTo>
                <a:lnTo>
                  <a:pt x="2452731" y="2259676"/>
                </a:lnTo>
                <a:cubicBezTo>
                  <a:pt x="1985828" y="2336202"/>
                  <a:pt x="1505947" y="2292977"/>
                  <a:pt x="1058497" y="2132508"/>
                </a:cubicBezTo>
                <a:cubicBezTo>
                  <a:pt x="846064" y="2057641"/>
                  <a:pt x="639870" y="1957508"/>
                  <a:pt x="468299" y="1811518"/>
                </a:cubicBezTo>
                <a:cubicBezTo>
                  <a:pt x="426219" y="1775749"/>
                  <a:pt x="386385" y="1737388"/>
                  <a:pt x="349076" y="1696661"/>
                </a:cubicBezTo>
                <a:cubicBezTo>
                  <a:pt x="-84754" y="1223168"/>
                  <a:pt x="-110824" y="520398"/>
                  <a:pt x="251953" y="1996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6" name="Google Shape;366;p12"/>
          <p:cNvSpPr/>
          <p:nvPr/>
        </p:nvSpPr>
        <p:spPr>
          <a:xfrm flipH="1">
            <a:off x="200700" y="400931"/>
            <a:ext cx="8742600" cy="4406625"/>
          </a:xfrm>
          <a:prstGeom prst="round2DiagRect">
            <a:avLst>
              <a:gd name="adj1" fmla="val 25364"/>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367" name="Google Shape;367;p12"/>
          <p:cNvSpPr txBox="1">
            <a:spLocks noGrp="1"/>
          </p:cNvSpPr>
          <p:nvPr>
            <p:ph type="subTitle" idx="1"/>
          </p:nvPr>
        </p:nvSpPr>
        <p:spPr>
          <a:xfrm>
            <a:off x="540300" y="1622700"/>
            <a:ext cx="2437875"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000"/>
              <a:buNone/>
              <a:defRPr sz="1500" b="1"/>
            </a:lvl1pPr>
            <a:lvl2pPr lvl="1" algn="l" rtl="0">
              <a:lnSpc>
                <a:spcPct val="115000"/>
              </a:lnSpc>
              <a:spcBef>
                <a:spcPts val="1575"/>
              </a:spcBef>
              <a:spcAft>
                <a:spcPts val="0"/>
              </a:spcAft>
              <a:buSzPts val="2000"/>
              <a:buNone/>
              <a:defRPr sz="1500" b="1"/>
            </a:lvl2pPr>
            <a:lvl3pPr lvl="2" algn="l" rtl="0">
              <a:lnSpc>
                <a:spcPct val="115000"/>
              </a:lnSpc>
              <a:spcBef>
                <a:spcPts val="1575"/>
              </a:spcBef>
              <a:spcAft>
                <a:spcPts val="0"/>
              </a:spcAft>
              <a:buSzPts val="2000"/>
              <a:buNone/>
              <a:defRPr sz="1500" b="1"/>
            </a:lvl3pPr>
            <a:lvl4pPr lvl="3" algn="l" rtl="0">
              <a:lnSpc>
                <a:spcPct val="115000"/>
              </a:lnSpc>
              <a:spcBef>
                <a:spcPts val="1575"/>
              </a:spcBef>
              <a:spcAft>
                <a:spcPts val="0"/>
              </a:spcAft>
              <a:buSzPts val="2000"/>
              <a:buNone/>
              <a:defRPr sz="1500" b="1"/>
            </a:lvl4pPr>
            <a:lvl5pPr lvl="4" algn="l" rtl="0">
              <a:lnSpc>
                <a:spcPct val="115000"/>
              </a:lnSpc>
              <a:spcBef>
                <a:spcPts val="1575"/>
              </a:spcBef>
              <a:spcAft>
                <a:spcPts val="0"/>
              </a:spcAft>
              <a:buSzPts val="2000"/>
              <a:buNone/>
              <a:defRPr sz="1500" b="1"/>
            </a:lvl5pPr>
            <a:lvl6pPr lvl="5" algn="l" rtl="0">
              <a:lnSpc>
                <a:spcPct val="115000"/>
              </a:lnSpc>
              <a:spcBef>
                <a:spcPts val="1575"/>
              </a:spcBef>
              <a:spcAft>
                <a:spcPts val="0"/>
              </a:spcAft>
              <a:buSzPts val="2000"/>
              <a:buNone/>
              <a:defRPr sz="1500" b="1"/>
            </a:lvl6pPr>
            <a:lvl7pPr lvl="6" algn="l" rtl="0">
              <a:lnSpc>
                <a:spcPct val="115000"/>
              </a:lnSpc>
              <a:spcBef>
                <a:spcPts val="1575"/>
              </a:spcBef>
              <a:spcAft>
                <a:spcPts val="0"/>
              </a:spcAft>
              <a:buSzPts val="2000"/>
              <a:buNone/>
              <a:defRPr sz="1500" b="1"/>
            </a:lvl7pPr>
            <a:lvl8pPr lvl="7" algn="l" rtl="0">
              <a:lnSpc>
                <a:spcPct val="115000"/>
              </a:lnSpc>
              <a:spcBef>
                <a:spcPts val="1575"/>
              </a:spcBef>
              <a:spcAft>
                <a:spcPts val="0"/>
              </a:spcAft>
              <a:buSzPts val="2000"/>
              <a:buNone/>
              <a:defRPr sz="1500" b="1"/>
            </a:lvl8pPr>
            <a:lvl9pPr lvl="8" algn="l" rtl="0">
              <a:lnSpc>
                <a:spcPct val="115000"/>
              </a:lnSpc>
              <a:spcBef>
                <a:spcPts val="1575"/>
              </a:spcBef>
              <a:spcAft>
                <a:spcPts val="2100"/>
              </a:spcAft>
              <a:buSzPts val="2000"/>
              <a:buNone/>
              <a:defRPr sz="1500" b="1"/>
            </a:lvl9pPr>
          </a:lstStyle>
          <a:p>
            <a:endParaRPr/>
          </a:p>
        </p:txBody>
      </p:sp>
      <p:sp>
        <p:nvSpPr>
          <p:cNvPr id="368" name="Google Shape;368;p12"/>
          <p:cNvSpPr txBox="1">
            <a:spLocks noGrp="1"/>
          </p:cNvSpPr>
          <p:nvPr>
            <p:ph type="subTitle" idx="2"/>
          </p:nvPr>
        </p:nvSpPr>
        <p:spPr>
          <a:xfrm>
            <a:off x="540300" y="3015244"/>
            <a:ext cx="2437875"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000"/>
              <a:buNone/>
              <a:defRPr sz="1500" b="1"/>
            </a:lvl1pPr>
            <a:lvl2pPr lvl="1" algn="l" rtl="0">
              <a:lnSpc>
                <a:spcPct val="115000"/>
              </a:lnSpc>
              <a:spcBef>
                <a:spcPts val="1575"/>
              </a:spcBef>
              <a:spcAft>
                <a:spcPts val="0"/>
              </a:spcAft>
              <a:buSzPts val="2000"/>
              <a:buNone/>
              <a:defRPr sz="1500" b="1"/>
            </a:lvl2pPr>
            <a:lvl3pPr lvl="2" algn="l" rtl="0">
              <a:lnSpc>
                <a:spcPct val="115000"/>
              </a:lnSpc>
              <a:spcBef>
                <a:spcPts val="1575"/>
              </a:spcBef>
              <a:spcAft>
                <a:spcPts val="0"/>
              </a:spcAft>
              <a:buSzPts val="2000"/>
              <a:buNone/>
              <a:defRPr sz="1500" b="1"/>
            </a:lvl3pPr>
            <a:lvl4pPr lvl="3" algn="l" rtl="0">
              <a:lnSpc>
                <a:spcPct val="115000"/>
              </a:lnSpc>
              <a:spcBef>
                <a:spcPts val="1575"/>
              </a:spcBef>
              <a:spcAft>
                <a:spcPts val="0"/>
              </a:spcAft>
              <a:buSzPts val="2000"/>
              <a:buNone/>
              <a:defRPr sz="1500" b="1"/>
            </a:lvl4pPr>
            <a:lvl5pPr lvl="4" algn="l" rtl="0">
              <a:lnSpc>
                <a:spcPct val="115000"/>
              </a:lnSpc>
              <a:spcBef>
                <a:spcPts val="1575"/>
              </a:spcBef>
              <a:spcAft>
                <a:spcPts val="0"/>
              </a:spcAft>
              <a:buSzPts val="2000"/>
              <a:buNone/>
              <a:defRPr sz="1500" b="1"/>
            </a:lvl5pPr>
            <a:lvl6pPr lvl="5" algn="l" rtl="0">
              <a:lnSpc>
                <a:spcPct val="115000"/>
              </a:lnSpc>
              <a:spcBef>
                <a:spcPts val="1575"/>
              </a:spcBef>
              <a:spcAft>
                <a:spcPts val="0"/>
              </a:spcAft>
              <a:buSzPts val="2000"/>
              <a:buNone/>
              <a:defRPr sz="1500" b="1"/>
            </a:lvl6pPr>
            <a:lvl7pPr lvl="6" algn="l" rtl="0">
              <a:lnSpc>
                <a:spcPct val="115000"/>
              </a:lnSpc>
              <a:spcBef>
                <a:spcPts val="1575"/>
              </a:spcBef>
              <a:spcAft>
                <a:spcPts val="0"/>
              </a:spcAft>
              <a:buSzPts val="2000"/>
              <a:buNone/>
              <a:defRPr sz="1500" b="1"/>
            </a:lvl7pPr>
            <a:lvl8pPr lvl="7" algn="l" rtl="0">
              <a:lnSpc>
                <a:spcPct val="115000"/>
              </a:lnSpc>
              <a:spcBef>
                <a:spcPts val="1575"/>
              </a:spcBef>
              <a:spcAft>
                <a:spcPts val="0"/>
              </a:spcAft>
              <a:buSzPts val="2000"/>
              <a:buNone/>
              <a:defRPr sz="1500" b="1"/>
            </a:lvl8pPr>
            <a:lvl9pPr lvl="8" algn="l" rtl="0">
              <a:lnSpc>
                <a:spcPct val="115000"/>
              </a:lnSpc>
              <a:spcBef>
                <a:spcPts val="1575"/>
              </a:spcBef>
              <a:spcAft>
                <a:spcPts val="2100"/>
              </a:spcAft>
              <a:buSzPts val="2000"/>
              <a:buNone/>
              <a:defRPr sz="1500" b="1"/>
            </a:lvl9pPr>
          </a:lstStyle>
          <a:p>
            <a:endParaRPr/>
          </a:p>
        </p:txBody>
      </p:sp>
      <p:sp>
        <p:nvSpPr>
          <p:cNvPr id="369" name="Google Shape;369;p12"/>
          <p:cNvSpPr txBox="1">
            <a:spLocks noGrp="1"/>
          </p:cNvSpPr>
          <p:nvPr>
            <p:ph type="subTitle" idx="3"/>
          </p:nvPr>
        </p:nvSpPr>
        <p:spPr>
          <a:xfrm>
            <a:off x="6286340" y="1629735"/>
            <a:ext cx="2437875"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000"/>
              <a:buNone/>
              <a:defRPr sz="1500" b="1"/>
            </a:lvl1pPr>
            <a:lvl2pPr lvl="1" algn="l" rtl="0">
              <a:lnSpc>
                <a:spcPct val="115000"/>
              </a:lnSpc>
              <a:spcBef>
                <a:spcPts val="1575"/>
              </a:spcBef>
              <a:spcAft>
                <a:spcPts val="0"/>
              </a:spcAft>
              <a:buSzPts val="2000"/>
              <a:buNone/>
              <a:defRPr sz="1500" b="1"/>
            </a:lvl2pPr>
            <a:lvl3pPr lvl="2" algn="l" rtl="0">
              <a:lnSpc>
                <a:spcPct val="115000"/>
              </a:lnSpc>
              <a:spcBef>
                <a:spcPts val="1575"/>
              </a:spcBef>
              <a:spcAft>
                <a:spcPts val="0"/>
              </a:spcAft>
              <a:buSzPts val="2000"/>
              <a:buNone/>
              <a:defRPr sz="1500" b="1"/>
            </a:lvl3pPr>
            <a:lvl4pPr lvl="3" algn="l" rtl="0">
              <a:lnSpc>
                <a:spcPct val="115000"/>
              </a:lnSpc>
              <a:spcBef>
                <a:spcPts val="1575"/>
              </a:spcBef>
              <a:spcAft>
                <a:spcPts val="0"/>
              </a:spcAft>
              <a:buSzPts val="2000"/>
              <a:buNone/>
              <a:defRPr sz="1500" b="1"/>
            </a:lvl4pPr>
            <a:lvl5pPr lvl="4" algn="l" rtl="0">
              <a:lnSpc>
                <a:spcPct val="115000"/>
              </a:lnSpc>
              <a:spcBef>
                <a:spcPts val="1575"/>
              </a:spcBef>
              <a:spcAft>
                <a:spcPts val="0"/>
              </a:spcAft>
              <a:buSzPts val="2000"/>
              <a:buNone/>
              <a:defRPr sz="1500" b="1"/>
            </a:lvl5pPr>
            <a:lvl6pPr lvl="5" algn="l" rtl="0">
              <a:lnSpc>
                <a:spcPct val="115000"/>
              </a:lnSpc>
              <a:spcBef>
                <a:spcPts val="1575"/>
              </a:spcBef>
              <a:spcAft>
                <a:spcPts val="0"/>
              </a:spcAft>
              <a:buSzPts val="2000"/>
              <a:buNone/>
              <a:defRPr sz="1500" b="1"/>
            </a:lvl6pPr>
            <a:lvl7pPr lvl="6" algn="l" rtl="0">
              <a:lnSpc>
                <a:spcPct val="115000"/>
              </a:lnSpc>
              <a:spcBef>
                <a:spcPts val="1575"/>
              </a:spcBef>
              <a:spcAft>
                <a:spcPts val="0"/>
              </a:spcAft>
              <a:buSzPts val="2000"/>
              <a:buNone/>
              <a:defRPr sz="1500" b="1"/>
            </a:lvl7pPr>
            <a:lvl8pPr lvl="7" algn="l" rtl="0">
              <a:lnSpc>
                <a:spcPct val="115000"/>
              </a:lnSpc>
              <a:spcBef>
                <a:spcPts val="1575"/>
              </a:spcBef>
              <a:spcAft>
                <a:spcPts val="0"/>
              </a:spcAft>
              <a:buSzPts val="2000"/>
              <a:buNone/>
              <a:defRPr sz="1500" b="1"/>
            </a:lvl8pPr>
            <a:lvl9pPr lvl="8" algn="l" rtl="0">
              <a:lnSpc>
                <a:spcPct val="115000"/>
              </a:lnSpc>
              <a:spcBef>
                <a:spcPts val="1575"/>
              </a:spcBef>
              <a:spcAft>
                <a:spcPts val="2100"/>
              </a:spcAft>
              <a:buSzPts val="2000"/>
              <a:buNone/>
              <a:defRPr sz="1500" b="1"/>
            </a:lvl9pPr>
          </a:lstStyle>
          <a:p>
            <a:endParaRPr/>
          </a:p>
        </p:txBody>
      </p:sp>
      <p:sp>
        <p:nvSpPr>
          <p:cNvPr id="370" name="Google Shape;370;p12"/>
          <p:cNvSpPr txBox="1">
            <a:spLocks noGrp="1"/>
          </p:cNvSpPr>
          <p:nvPr>
            <p:ph type="subTitle" idx="4"/>
          </p:nvPr>
        </p:nvSpPr>
        <p:spPr>
          <a:xfrm>
            <a:off x="3428840" y="1635713"/>
            <a:ext cx="2437875"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000"/>
              <a:buNone/>
              <a:defRPr sz="1500" b="1"/>
            </a:lvl1pPr>
            <a:lvl2pPr lvl="1" algn="l" rtl="0">
              <a:lnSpc>
                <a:spcPct val="115000"/>
              </a:lnSpc>
              <a:spcBef>
                <a:spcPts val="1575"/>
              </a:spcBef>
              <a:spcAft>
                <a:spcPts val="0"/>
              </a:spcAft>
              <a:buSzPts val="2000"/>
              <a:buNone/>
              <a:defRPr sz="1500" b="1"/>
            </a:lvl2pPr>
            <a:lvl3pPr lvl="2" algn="l" rtl="0">
              <a:lnSpc>
                <a:spcPct val="115000"/>
              </a:lnSpc>
              <a:spcBef>
                <a:spcPts val="1575"/>
              </a:spcBef>
              <a:spcAft>
                <a:spcPts val="0"/>
              </a:spcAft>
              <a:buSzPts val="2000"/>
              <a:buNone/>
              <a:defRPr sz="1500" b="1"/>
            </a:lvl3pPr>
            <a:lvl4pPr lvl="3" algn="l" rtl="0">
              <a:lnSpc>
                <a:spcPct val="115000"/>
              </a:lnSpc>
              <a:spcBef>
                <a:spcPts val="1575"/>
              </a:spcBef>
              <a:spcAft>
                <a:spcPts val="0"/>
              </a:spcAft>
              <a:buSzPts val="2000"/>
              <a:buNone/>
              <a:defRPr sz="1500" b="1"/>
            </a:lvl4pPr>
            <a:lvl5pPr lvl="4" algn="l" rtl="0">
              <a:lnSpc>
                <a:spcPct val="115000"/>
              </a:lnSpc>
              <a:spcBef>
                <a:spcPts val="1575"/>
              </a:spcBef>
              <a:spcAft>
                <a:spcPts val="0"/>
              </a:spcAft>
              <a:buSzPts val="2000"/>
              <a:buNone/>
              <a:defRPr sz="1500" b="1"/>
            </a:lvl5pPr>
            <a:lvl6pPr lvl="5" algn="l" rtl="0">
              <a:lnSpc>
                <a:spcPct val="115000"/>
              </a:lnSpc>
              <a:spcBef>
                <a:spcPts val="1575"/>
              </a:spcBef>
              <a:spcAft>
                <a:spcPts val="0"/>
              </a:spcAft>
              <a:buSzPts val="2000"/>
              <a:buNone/>
              <a:defRPr sz="1500" b="1"/>
            </a:lvl6pPr>
            <a:lvl7pPr lvl="6" algn="l" rtl="0">
              <a:lnSpc>
                <a:spcPct val="115000"/>
              </a:lnSpc>
              <a:spcBef>
                <a:spcPts val="1575"/>
              </a:spcBef>
              <a:spcAft>
                <a:spcPts val="0"/>
              </a:spcAft>
              <a:buSzPts val="2000"/>
              <a:buNone/>
              <a:defRPr sz="1500" b="1"/>
            </a:lvl7pPr>
            <a:lvl8pPr lvl="7" algn="l" rtl="0">
              <a:lnSpc>
                <a:spcPct val="115000"/>
              </a:lnSpc>
              <a:spcBef>
                <a:spcPts val="1575"/>
              </a:spcBef>
              <a:spcAft>
                <a:spcPts val="0"/>
              </a:spcAft>
              <a:buSzPts val="2000"/>
              <a:buNone/>
              <a:defRPr sz="1500" b="1"/>
            </a:lvl8pPr>
            <a:lvl9pPr lvl="8" algn="l" rtl="0">
              <a:lnSpc>
                <a:spcPct val="115000"/>
              </a:lnSpc>
              <a:spcBef>
                <a:spcPts val="1575"/>
              </a:spcBef>
              <a:spcAft>
                <a:spcPts val="2100"/>
              </a:spcAft>
              <a:buSzPts val="2000"/>
              <a:buNone/>
              <a:defRPr sz="1500" b="1"/>
            </a:lvl9pPr>
          </a:lstStyle>
          <a:p>
            <a:endParaRPr/>
          </a:p>
        </p:txBody>
      </p:sp>
      <p:sp>
        <p:nvSpPr>
          <p:cNvPr id="371" name="Google Shape;371;p12"/>
          <p:cNvSpPr txBox="1">
            <a:spLocks noGrp="1"/>
          </p:cNvSpPr>
          <p:nvPr>
            <p:ph type="subTitle" idx="5"/>
          </p:nvPr>
        </p:nvSpPr>
        <p:spPr>
          <a:xfrm>
            <a:off x="3428840" y="3015244"/>
            <a:ext cx="2437875"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000"/>
              <a:buNone/>
              <a:defRPr sz="1500" b="1"/>
            </a:lvl1pPr>
            <a:lvl2pPr lvl="1" algn="l" rtl="0">
              <a:lnSpc>
                <a:spcPct val="115000"/>
              </a:lnSpc>
              <a:spcBef>
                <a:spcPts val="1575"/>
              </a:spcBef>
              <a:spcAft>
                <a:spcPts val="0"/>
              </a:spcAft>
              <a:buSzPts val="2000"/>
              <a:buNone/>
              <a:defRPr sz="1500" b="1"/>
            </a:lvl2pPr>
            <a:lvl3pPr lvl="2" algn="l" rtl="0">
              <a:lnSpc>
                <a:spcPct val="115000"/>
              </a:lnSpc>
              <a:spcBef>
                <a:spcPts val="1575"/>
              </a:spcBef>
              <a:spcAft>
                <a:spcPts val="0"/>
              </a:spcAft>
              <a:buSzPts val="2000"/>
              <a:buNone/>
              <a:defRPr sz="1500" b="1"/>
            </a:lvl3pPr>
            <a:lvl4pPr lvl="3" algn="l" rtl="0">
              <a:lnSpc>
                <a:spcPct val="115000"/>
              </a:lnSpc>
              <a:spcBef>
                <a:spcPts val="1575"/>
              </a:spcBef>
              <a:spcAft>
                <a:spcPts val="0"/>
              </a:spcAft>
              <a:buSzPts val="2000"/>
              <a:buNone/>
              <a:defRPr sz="1500" b="1"/>
            </a:lvl4pPr>
            <a:lvl5pPr lvl="4" algn="l" rtl="0">
              <a:lnSpc>
                <a:spcPct val="115000"/>
              </a:lnSpc>
              <a:spcBef>
                <a:spcPts val="1575"/>
              </a:spcBef>
              <a:spcAft>
                <a:spcPts val="0"/>
              </a:spcAft>
              <a:buSzPts val="2000"/>
              <a:buNone/>
              <a:defRPr sz="1500" b="1"/>
            </a:lvl5pPr>
            <a:lvl6pPr lvl="5" algn="l" rtl="0">
              <a:lnSpc>
                <a:spcPct val="115000"/>
              </a:lnSpc>
              <a:spcBef>
                <a:spcPts val="1575"/>
              </a:spcBef>
              <a:spcAft>
                <a:spcPts val="0"/>
              </a:spcAft>
              <a:buSzPts val="2000"/>
              <a:buNone/>
              <a:defRPr sz="1500" b="1"/>
            </a:lvl6pPr>
            <a:lvl7pPr lvl="6" algn="l" rtl="0">
              <a:lnSpc>
                <a:spcPct val="115000"/>
              </a:lnSpc>
              <a:spcBef>
                <a:spcPts val="1575"/>
              </a:spcBef>
              <a:spcAft>
                <a:spcPts val="0"/>
              </a:spcAft>
              <a:buSzPts val="2000"/>
              <a:buNone/>
              <a:defRPr sz="1500" b="1"/>
            </a:lvl7pPr>
            <a:lvl8pPr lvl="7" algn="l" rtl="0">
              <a:lnSpc>
                <a:spcPct val="115000"/>
              </a:lnSpc>
              <a:spcBef>
                <a:spcPts val="1575"/>
              </a:spcBef>
              <a:spcAft>
                <a:spcPts val="0"/>
              </a:spcAft>
              <a:buSzPts val="2000"/>
              <a:buNone/>
              <a:defRPr sz="1500" b="1"/>
            </a:lvl8pPr>
            <a:lvl9pPr lvl="8" algn="l" rtl="0">
              <a:lnSpc>
                <a:spcPct val="115000"/>
              </a:lnSpc>
              <a:spcBef>
                <a:spcPts val="1575"/>
              </a:spcBef>
              <a:spcAft>
                <a:spcPts val="2100"/>
              </a:spcAft>
              <a:buSzPts val="2000"/>
              <a:buNone/>
              <a:defRPr sz="1500" b="1"/>
            </a:lvl9pPr>
          </a:lstStyle>
          <a:p>
            <a:endParaRPr/>
          </a:p>
        </p:txBody>
      </p:sp>
      <p:sp>
        <p:nvSpPr>
          <p:cNvPr id="372" name="Google Shape;372;p12"/>
          <p:cNvSpPr txBox="1">
            <a:spLocks noGrp="1"/>
          </p:cNvSpPr>
          <p:nvPr>
            <p:ph type="subTitle" idx="6"/>
          </p:nvPr>
        </p:nvSpPr>
        <p:spPr>
          <a:xfrm>
            <a:off x="6286340" y="3001335"/>
            <a:ext cx="2437875"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000"/>
              <a:buNone/>
              <a:defRPr sz="1500" b="1"/>
            </a:lvl1pPr>
            <a:lvl2pPr lvl="1" algn="l" rtl="0">
              <a:lnSpc>
                <a:spcPct val="115000"/>
              </a:lnSpc>
              <a:spcBef>
                <a:spcPts val="1575"/>
              </a:spcBef>
              <a:spcAft>
                <a:spcPts val="0"/>
              </a:spcAft>
              <a:buSzPts val="2000"/>
              <a:buNone/>
              <a:defRPr sz="1500" b="1"/>
            </a:lvl2pPr>
            <a:lvl3pPr lvl="2" algn="l" rtl="0">
              <a:lnSpc>
                <a:spcPct val="115000"/>
              </a:lnSpc>
              <a:spcBef>
                <a:spcPts val="1575"/>
              </a:spcBef>
              <a:spcAft>
                <a:spcPts val="0"/>
              </a:spcAft>
              <a:buSzPts val="2000"/>
              <a:buNone/>
              <a:defRPr sz="1500" b="1"/>
            </a:lvl3pPr>
            <a:lvl4pPr lvl="3" algn="l" rtl="0">
              <a:lnSpc>
                <a:spcPct val="115000"/>
              </a:lnSpc>
              <a:spcBef>
                <a:spcPts val="1575"/>
              </a:spcBef>
              <a:spcAft>
                <a:spcPts val="0"/>
              </a:spcAft>
              <a:buSzPts val="2000"/>
              <a:buNone/>
              <a:defRPr sz="1500" b="1"/>
            </a:lvl4pPr>
            <a:lvl5pPr lvl="4" algn="l" rtl="0">
              <a:lnSpc>
                <a:spcPct val="115000"/>
              </a:lnSpc>
              <a:spcBef>
                <a:spcPts val="1575"/>
              </a:spcBef>
              <a:spcAft>
                <a:spcPts val="0"/>
              </a:spcAft>
              <a:buSzPts val="2000"/>
              <a:buNone/>
              <a:defRPr sz="1500" b="1"/>
            </a:lvl5pPr>
            <a:lvl6pPr lvl="5" algn="l" rtl="0">
              <a:lnSpc>
                <a:spcPct val="115000"/>
              </a:lnSpc>
              <a:spcBef>
                <a:spcPts val="1575"/>
              </a:spcBef>
              <a:spcAft>
                <a:spcPts val="0"/>
              </a:spcAft>
              <a:buSzPts val="2000"/>
              <a:buNone/>
              <a:defRPr sz="1500" b="1"/>
            </a:lvl6pPr>
            <a:lvl7pPr lvl="6" algn="l" rtl="0">
              <a:lnSpc>
                <a:spcPct val="115000"/>
              </a:lnSpc>
              <a:spcBef>
                <a:spcPts val="1575"/>
              </a:spcBef>
              <a:spcAft>
                <a:spcPts val="0"/>
              </a:spcAft>
              <a:buSzPts val="2000"/>
              <a:buNone/>
              <a:defRPr sz="1500" b="1"/>
            </a:lvl7pPr>
            <a:lvl8pPr lvl="7" algn="l" rtl="0">
              <a:lnSpc>
                <a:spcPct val="115000"/>
              </a:lnSpc>
              <a:spcBef>
                <a:spcPts val="1575"/>
              </a:spcBef>
              <a:spcAft>
                <a:spcPts val="0"/>
              </a:spcAft>
              <a:buSzPts val="2000"/>
              <a:buNone/>
              <a:defRPr sz="1500" b="1"/>
            </a:lvl8pPr>
            <a:lvl9pPr lvl="8" algn="l" rtl="0">
              <a:lnSpc>
                <a:spcPct val="115000"/>
              </a:lnSpc>
              <a:spcBef>
                <a:spcPts val="1575"/>
              </a:spcBef>
              <a:spcAft>
                <a:spcPts val="2100"/>
              </a:spcAft>
              <a:buSzPts val="2000"/>
              <a:buNone/>
              <a:defRPr sz="1500" b="1"/>
            </a:lvl9pPr>
          </a:lstStyle>
          <a:p>
            <a:endParaRPr/>
          </a:p>
        </p:txBody>
      </p:sp>
      <p:sp>
        <p:nvSpPr>
          <p:cNvPr id="373" name="Google Shape;373;p12"/>
          <p:cNvSpPr txBox="1">
            <a:spLocks noGrp="1"/>
          </p:cNvSpPr>
          <p:nvPr>
            <p:ph type="title"/>
          </p:nvPr>
        </p:nvSpPr>
        <p:spPr>
          <a:xfrm>
            <a:off x="540300" y="673631"/>
            <a:ext cx="8183925" cy="572625"/>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Aldrich"/>
              <a:buNone/>
              <a:defRPr/>
            </a:lvl1pPr>
            <a:lvl2pPr lvl="1"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374" name="Google Shape;374;p12"/>
          <p:cNvSpPr txBox="1">
            <a:spLocks noGrp="1"/>
          </p:cNvSpPr>
          <p:nvPr>
            <p:ph type="body" idx="7"/>
          </p:nvPr>
        </p:nvSpPr>
        <p:spPr>
          <a:xfrm>
            <a:off x="3428840" y="1942350"/>
            <a:ext cx="2437875" cy="625500"/>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375" name="Google Shape;375;p12"/>
          <p:cNvSpPr txBox="1">
            <a:spLocks noGrp="1"/>
          </p:cNvSpPr>
          <p:nvPr>
            <p:ph type="body" idx="8"/>
          </p:nvPr>
        </p:nvSpPr>
        <p:spPr>
          <a:xfrm>
            <a:off x="6286340" y="3313950"/>
            <a:ext cx="2437875" cy="625500"/>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376" name="Google Shape;376;p12"/>
          <p:cNvSpPr txBox="1">
            <a:spLocks noGrp="1"/>
          </p:cNvSpPr>
          <p:nvPr>
            <p:ph type="body" idx="9"/>
          </p:nvPr>
        </p:nvSpPr>
        <p:spPr>
          <a:xfrm>
            <a:off x="3428840" y="3313950"/>
            <a:ext cx="2437875" cy="625500"/>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377" name="Google Shape;377;p12"/>
          <p:cNvSpPr txBox="1">
            <a:spLocks noGrp="1"/>
          </p:cNvSpPr>
          <p:nvPr>
            <p:ph type="body" idx="13"/>
          </p:nvPr>
        </p:nvSpPr>
        <p:spPr>
          <a:xfrm>
            <a:off x="540300" y="1942350"/>
            <a:ext cx="2437875" cy="625500"/>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378" name="Google Shape;378;p12"/>
          <p:cNvSpPr txBox="1">
            <a:spLocks noGrp="1"/>
          </p:cNvSpPr>
          <p:nvPr>
            <p:ph type="body" idx="14"/>
          </p:nvPr>
        </p:nvSpPr>
        <p:spPr>
          <a:xfrm>
            <a:off x="6286340" y="1942350"/>
            <a:ext cx="2437875" cy="625500"/>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379" name="Google Shape;379;p12"/>
          <p:cNvSpPr txBox="1">
            <a:spLocks noGrp="1"/>
          </p:cNvSpPr>
          <p:nvPr>
            <p:ph type="body" idx="15"/>
          </p:nvPr>
        </p:nvSpPr>
        <p:spPr>
          <a:xfrm>
            <a:off x="540300" y="3313950"/>
            <a:ext cx="2437875" cy="625500"/>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380" name="Google Shape;380;p12"/>
          <p:cNvSpPr/>
          <p:nvPr/>
        </p:nvSpPr>
        <p:spPr>
          <a:xfrm>
            <a:off x="7880384" y="1"/>
            <a:ext cx="1263616" cy="1261880"/>
          </a:xfrm>
          <a:custGeom>
            <a:avLst/>
            <a:gdLst/>
            <a:ahLst/>
            <a:cxnLst/>
            <a:rect l="l" t="t" r="r" b="b"/>
            <a:pathLst>
              <a:path w="1684821" h="1682506" extrusionOk="0">
                <a:moveTo>
                  <a:pt x="246338" y="0"/>
                </a:moveTo>
                <a:lnTo>
                  <a:pt x="1684821" y="0"/>
                </a:lnTo>
                <a:lnTo>
                  <a:pt x="1684821" y="1681397"/>
                </a:lnTo>
                <a:lnTo>
                  <a:pt x="1599565" y="1682506"/>
                </a:lnTo>
                <a:cubicBezTo>
                  <a:pt x="1395816" y="1681731"/>
                  <a:pt x="1191980" y="1668629"/>
                  <a:pt x="993584" y="1624645"/>
                </a:cubicBezTo>
                <a:cubicBezTo>
                  <a:pt x="729056" y="1566000"/>
                  <a:pt x="472014" y="1449331"/>
                  <a:pt x="281105" y="1256237"/>
                </a:cubicBezTo>
                <a:cubicBezTo>
                  <a:pt x="90195" y="1063146"/>
                  <a:pt x="-26159" y="788947"/>
                  <a:pt x="5035" y="519739"/>
                </a:cubicBezTo>
                <a:cubicBezTo>
                  <a:pt x="23752" y="361117"/>
                  <a:pt x="98618" y="196703"/>
                  <a:pt x="196602" y="6005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1" name="Google Shape;381;p12"/>
          <p:cNvSpPr/>
          <p:nvPr/>
        </p:nvSpPr>
        <p:spPr>
          <a:xfrm>
            <a:off x="8602430" y="80158"/>
            <a:ext cx="541571" cy="914408"/>
          </a:xfrm>
          <a:custGeom>
            <a:avLst/>
            <a:gdLst/>
            <a:ahLst/>
            <a:cxnLst/>
            <a:rect l="l" t="t" r="r" b="b"/>
            <a:pathLst>
              <a:path w="722095" h="1219211" extrusionOk="0">
                <a:moveTo>
                  <a:pt x="657728" y="8"/>
                </a:moveTo>
                <a:lnTo>
                  <a:pt x="722095" y="4961"/>
                </a:lnTo>
                <a:lnTo>
                  <a:pt x="722095" y="1219211"/>
                </a:lnTo>
                <a:lnTo>
                  <a:pt x="710931" y="1219124"/>
                </a:lnTo>
                <a:cubicBezTo>
                  <a:pt x="621388" y="1212780"/>
                  <a:pt x="533561" y="1189621"/>
                  <a:pt x="452119" y="1150579"/>
                </a:cubicBezTo>
                <a:cubicBezTo>
                  <a:pt x="278367" y="1072906"/>
                  <a:pt x="122084" y="942511"/>
                  <a:pt x="46592" y="769071"/>
                </a:cubicBezTo>
                <a:cubicBezTo>
                  <a:pt x="-28897" y="595630"/>
                  <a:pt x="-15797" y="377269"/>
                  <a:pt x="108981" y="233464"/>
                </a:cubicBezTo>
                <a:cubicBezTo>
                  <a:pt x="204514" y="122100"/>
                  <a:pt x="405611" y="-1206"/>
                  <a:pt x="657728" y="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2" name="Google Shape;382;p12"/>
          <p:cNvSpPr/>
          <p:nvPr/>
        </p:nvSpPr>
        <p:spPr>
          <a:xfrm>
            <a:off x="7547958" y="4079936"/>
            <a:ext cx="1596042" cy="1063564"/>
          </a:xfrm>
          <a:custGeom>
            <a:avLst/>
            <a:gdLst/>
            <a:ahLst/>
            <a:cxnLst/>
            <a:rect l="l" t="t" r="r" b="b"/>
            <a:pathLst>
              <a:path w="2128056" h="1418085" extrusionOk="0">
                <a:moveTo>
                  <a:pt x="1636659" y="1676"/>
                </a:moveTo>
                <a:cubicBezTo>
                  <a:pt x="1776644" y="-4112"/>
                  <a:pt x="1916122" y="5059"/>
                  <a:pt x="2049322" y="29665"/>
                </a:cubicBezTo>
                <a:lnTo>
                  <a:pt x="2128056" y="49330"/>
                </a:lnTo>
                <a:lnTo>
                  <a:pt x="2128056" y="1418085"/>
                </a:lnTo>
                <a:lnTo>
                  <a:pt x="0" y="1418085"/>
                </a:lnTo>
                <a:lnTo>
                  <a:pt x="25423" y="1281892"/>
                </a:lnTo>
                <a:cubicBezTo>
                  <a:pt x="119908" y="899687"/>
                  <a:pt x="344648" y="557367"/>
                  <a:pt x="667439" y="318099"/>
                </a:cubicBezTo>
                <a:cubicBezTo>
                  <a:pt x="933567" y="124109"/>
                  <a:pt x="1286697" y="16147"/>
                  <a:pt x="1636659" y="1676"/>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3" name="Google Shape;383;p12"/>
          <p:cNvSpPr/>
          <p:nvPr/>
        </p:nvSpPr>
        <p:spPr>
          <a:xfrm>
            <a:off x="8392517" y="4426670"/>
            <a:ext cx="751483" cy="716831"/>
          </a:xfrm>
          <a:custGeom>
            <a:avLst/>
            <a:gdLst/>
            <a:ahLst/>
            <a:cxnLst/>
            <a:rect l="l" t="t" r="r" b="b"/>
            <a:pathLst>
              <a:path w="1001977" h="955774" extrusionOk="0">
                <a:moveTo>
                  <a:pt x="931849" y="0"/>
                </a:moveTo>
                <a:lnTo>
                  <a:pt x="1001977" y="4324"/>
                </a:lnTo>
                <a:lnTo>
                  <a:pt x="1001977" y="955774"/>
                </a:lnTo>
                <a:lnTo>
                  <a:pt x="0" y="955774"/>
                </a:lnTo>
                <a:lnTo>
                  <a:pt x="508" y="953759"/>
                </a:lnTo>
                <a:cubicBezTo>
                  <a:pt x="66045" y="722593"/>
                  <a:pt x="156939" y="498929"/>
                  <a:pt x="311351" y="317378"/>
                </a:cubicBezTo>
                <a:cubicBezTo>
                  <a:pt x="465762" y="135826"/>
                  <a:pt x="699134" y="6741"/>
                  <a:pt x="931849"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4" name="Google Shape;384;p12"/>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08 Team">
  <p:cSld name="CUSTOM_8_1">
    <p:spTree>
      <p:nvGrpSpPr>
        <p:cNvPr id="1" name="Shape 385"/>
        <p:cNvGrpSpPr/>
        <p:nvPr/>
      </p:nvGrpSpPr>
      <p:grpSpPr>
        <a:xfrm>
          <a:off x="0" y="0"/>
          <a:ext cx="0" cy="0"/>
          <a:chOff x="0" y="0"/>
          <a:chExt cx="0" cy="0"/>
        </a:xfrm>
      </p:grpSpPr>
      <p:sp>
        <p:nvSpPr>
          <p:cNvPr id="386" name="Google Shape;386;p13"/>
          <p:cNvSpPr/>
          <p:nvPr/>
        </p:nvSpPr>
        <p:spPr>
          <a:xfrm flipH="1">
            <a:off x="1" y="1249351"/>
            <a:ext cx="880401" cy="1624340"/>
          </a:xfrm>
          <a:custGeom>
            <a:avLst/>
            <a:gdLst/>
            <a:ahLst/>
            <a:cxnLst/>
            <a:rect l="l" t="t" r="r" b="b"/>
            <a:pathLst>
              <a:path w="1173868" h="2165786" extrusionOk="0">
                <a:moveTo>
                  <a:pt x="1173868" y="0"/>
                </a:moveTo>
                <a:lnTo>
                  <a:pt x="149801" y="130004"/>
                </a:lnTo>
                <a:cubicBezTo>
                  <a:pt x="-110984" y="566725"/>
                  <a:pt x="-12410" y="1154116"/>
                  <a:pt x="299845" y="1554026"/>
                </a:cubicBezTo>
                <a:cubicBezTo>
                  <a:pt x="495004" y="1803972"/>
                  <a:pt x="758890" y="1987873"/>
                  <a:pt x="1050451" y="2116696"/>
                </a:cubicBezTo>
                <a:lnTo>
                  <a:pt x="1173868" y="2165786"/>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7" name="Google Shape;387;p13"/>
          <p:cNvSpPr/>
          <p:nvPr/>
        </p:nvSpPr>
        <p:spPr>
          <a:xfrm flipH="1">
            <a:off x="1" y="1353462"/>
            <a:ext cx="448763" cy="801439"/>
          </a:xfrm>
          <a:custGeom>
            <a:avLst/>
            <a:gdLst/>
            <a:ahLst/>
            <a:cxnLst/>
            <a:rect l="l" t="t" r="r" b="b"/>
            <a:pathLst>
              <a:path w="598350" h="1068585" extrusionOk="0">
                <a:moveTo>
                  <a:pt x="598350" y="0"/>
                </a:moveTo>
                <a:lnTo>
                  <a:pt x="54882" y="43569"/>
                </a:lnTo>
                <a:cubicBezTo>
                  <a:pt x="-31214" y="141206"/>
                  <a:pt x="-2204" y="293124"/>
                  <a:pt x="48018" y="413532"/>
                </a:cubicBezTo>
                <a:cubicBezTo>
                  <a:pt x="157413" y="669852"/>
                  <a:pt x="335364" y="886826"/>
                  <a:pt x="558099" y="1043480"/>
                </a:cubicBezTo>
                <a:lnTo>
                  <a:pt x="598350" y="1068585"/>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8" name="Google Shape;388;p13"/>
          <p:cNvSpPr/>
          <p:nvPr/>
        </p:nvSpPr>
        <p:spPr>
          <a:xfrm flipH="1">
            <a:off x="1" y="2"/>
            <a:ext cx="1733654" cy="1550876"/>
          </a:xfrm>
          <a:custGeom>
            <a:avLst/>
            <a:gdLst/>
            <a:ahLst/>
            <a:cxnLst/>
            <a:rect l="l" t="t" r="r" b="b"/>
            <a:pathLst>
              <a:path w="2311538" h="2067835" extrusionOk="0">
                <a:moveTo>
                  <a:pt x="2311538" y="0"/>
                </a:moveTo>
                <a:lnTo>
                  <a:pt x="129132" y="0"/>
                </a:lnTo>
                <a:lnTo>
                  <a:pt x="120339" y="16963"/>
                </a:lnTo>
                <a:cubicBezTo>
                  <a:pt x="-95054" y="487911"/>
                  <a:pt x="-22779" y="1062210"/>
                  <a:pt x="349076" y="1468061"/>
                </a:cubicBezTo>
                <a:cubicBezTo>
                  <a:pt x="386385" y="1508789"/>
                  <a:pt x="426219" y="1547149"/>
                  <a:pt x="468299" y="1582918"/>
                </a:cubicBezTo>
                <a:cubicBezTo>
                  <a:pt x="639870" y="1728908"/>
                  <a:pt x="846064" y="1829041"/>
                  <a:pt x="1058497" y="1903907"/>
                </a:cubicBezTo>
                <a:cubicBezTo>
                  <a:pt x="1442025" y="2041453"/>
                  <a:pt x="1849381" y="2092859"/>
                  <a:pt x="2251968" y="2056548"/>
                </a:cubicBezTo>
                <a:lnTo>
                  <a:pt x="2311538" y="204899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9" name="Google Shape;389;p13"/>
          <p:cNvSpPr/>
          <p:nvPr/>
        </p:nvSpPr>
        <p:spPr>
          <a:xfrm flipH="1">
            <a:off x="1" y="1"/>
            <a:ext cx="1062528" cy="1086676"/>
          </a:xfrm>
          <a:custGeom>
            <a:avLst/>
            <a:gdLst/>
            <a:ahLst/>
            <a:cxnLst/>
            <a:rect l="l" t="t" r="r" b="b"/>
            <a:pathLst>
              <a:path w="1416704" h="1448901" extrusionOk="0">
                <a:moveTo>
                  <a:pt x="1416704" y="0"/>
                </a:moveTo>
                <a:lnTo>
                  <a:pt x="97377" y="0"/>
                </a:lnTo>
                <a:lnTo>
                  <a:pt x="41245" y="131829"/>
                </a:lnTo>
                <a:cubicBezTo>
                  <a:pt x="23752" y="184747"/>
                  <a:pt x="11274" y="238265"/>
                  <a:pt x="5035" y="291139"/>
                </a:cubicBezTo>
                <a:cubicBezTo>
                  <a:pt x="-26159" y="560347"/>
                  <a:pt x="90195" y="834546"/>
                  <a:pt x="281104" y="1027637"/>
                </a:cubicBezTo>
                <a:cubicBezTo>
                  <a:pt x="472014" y="1220731"/>
                  <a:pt x="729056" y="1337400"/>
                  <a:pt x="993584" y="1396045"/>
                </a:cubicBezTo>
                <a:cubicBezTo>
                  <a:pt x="1125848" y="1425368"/>
                  <a:pt x="1260530" y="1440965"/>
                  <a:pt x="1395991" y="1448335"/>
                </a:cubicBezTo>
                <a:lnTo>
                  <a:pt x="1416704" y="1448901"/>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0" name="Google Shape;390;p13"/>
          <p:cNvSpPr/>
          <p:nvPr/>
        </p:nvSpPr>
        <p:spPr>
          <a:xfrm flipH="1">
            <a:off x="2" y="1"/>
            <a:ext cx="340484" cy="772205"/>
          </a:xfrm>
          <a:custGeom>
            <a:avLst/>
            <a:gdLst/>
            <a:ahLst/>
            <a:cxnLst/>
            <a:rect l="l" t="t" r="r" b="b"/>
            <a:pathLst>
              <a:path w="453979" h="1029606" extrusionOk="0">
                <a:moveTo>
                  <a:pt x="453979" y="0"/>
                </a:moveTo>
                <a:lnTo>
                  <a:pt x="241959" y="0"/>
                </a:lnTo>
                <a:lnTo>
                  <a:pt x="215447" y="16543"/>
                </a:lnTo>
                <a:cubicBezTo>
                  <a:pt x="172189" y="47128"/>
                  <a:pt x="136276" y="79921"/>
                  <a:pt x="108980" y="111739"/>
                </a:cubicBezTo>
                <a:cubicBezTo>
                  <a:pt x="-15797" y="255544"/>
                  <a:pt x="-28897" y="473905"/>
                  <a:pt x="46592" y="647346"/>
                </a:cubicBezTo>
                <a:cubicBezTo>
                  <a:pt x="122083" y="820786"/>
                  <a:pt x="278367" y="951181"/>
                  <a:pt x="452118" y="1028854"/>
                </a:cubicBezTo>
                <a:lnTo>
                  <a:pt x="453979" y="1029606"/>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1" name="Google Shape;391;p13"/>
          <p:cNvSpPr/>
          <p:nvPr/>
        </p:nvSpPr>
        <p:spPr>
          <a:xfrm rot="-206533" flipH="1">
            <a:off x="6581818" y="3070229"/>
            <a:ext cx="2611921" cy="2145499"/>
          </a:xfrm>
          <a:custGeom>
            <a:avLst/>
            <a:gdLst/>
            <a:ahLst/>
            <a:cxnLst/>
            <a:rect l="l" t="t" r="r" b="b"/>
            <a:pathLst>
              <a:path w="3484990" h="2862661" extrusionOk="0">
                <a:moveTo>
                  <a:pt x="3443305" y="0"/>
                </a:moveTo>
                <a:cubicBezTo>
                  <a:pt x="2717136" y="403489"/>
                  <a:pt x="2161217" y="368983"/>
                  <a:pt x="1200203" y="235897"/>
                </a:cubicBezTo>
                <a:cubicBezTo>
                  <a:pt x="599572" y="152717"/>
                  <a:pt x="244813" y="257544"/>
                  <a:pt x="63206" y="347863"/>
                </a:cubicBezTo>
                <a:lnTo>
                  <a:pt x="0" y="384056"/>
                </a:lnTo>
                <a:lnTo>
                  <a:pt x="146783" y="2862661"/>
                </a:lnTo>
                <a:lnTo>
                  <a:pt x="381707" y="2848749"/>
                </a:lnTo>
                <a:lnTo>
                  <a:pt x="385857" y="2839565"/>
                </a:lnTo>
                <a:cubicBezTo>
                  <a:pt x="750726" y="2097402"/>
                  <a:pt x="1354778" y="1604529"/>
                  <a:pt x="2110620" y="1398827"/>
                </a:cubicBezTo>
                <a:cubicBezTo>
                  <a:pt x="2377063" y="1328691"/>
                  <a:pt x="2638062" y="1235320"/>
                  <a:pt x="2891201" y="1119623"/>
                </a:cubicBezTo>
                <a:cubicBezTo>
                  <a:pt x="3143227" y="1002029"/>
                  <a:pt x="3384116" y="809439"/>
                  <a:pt x="3484990" y="52777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2" name="Google Shape;392;p13"/>
          <p:cNvSpPr/>
          <p:nvPr/>
        </p:nvSpPr>
        <p:spPr>
          <a:xfrm rot="10800000">
            <a:off x="2408179" y="0"/>
            <a:ext cx="4044788" cy="871923"/>
          </a:xfrm>
          <a:custGeom>
            <a:avLst/>
            <a:gdLst/>
            <a:ahLst/>
            <a:cxnLst/>
            <a:rect l="l" t="t" r="r" b="b"/>
            <a:pathLst>
              <a:path w="5393051" h="1162564" extrusionOk="0">
                <a:moveTo>
                  <a:pt x="5393051" y="1162564"/>
                </a:moveTo>
                <a:lnTo>
                  <a:pt x="2192886" y="1162564"/>
                </a:lnTo>
                <a:lnTo>
                  <a:pt x="2120408" y="1098230"/>
                </a:lnTo>
                <a:cubicBezTo>
                  <a:pt x="1915591" y="905614"/>
                  <a:pt x="1731056" y="697556"/>
                  <a:pt x="1490820" y="524361"/>
                </a:cubicBezTo>
                <a:cubicBezTo>
                  <a:pt x="1096514" y="245373"/>
                  <a:pt x="571869" y="60843"/>
                  <a:pt x="0" y="0"/>
                </a:cubicBezTo>
                <a:lnTo>
                  <a:pt x="1779002" y="63675"/>
                </a:lnTo>
                <a:lnTo>
                  <a:pt x="5290515" y="934744"/>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3" name="Google Shape;393;p13"/>
          <p:cNvSpPr/>
          <p:nvPr/>
        </p:nvSpPr>
        <p:spPr>
          <a:xfrm rot="-9525414">
            <a:off x="1744318" y="198698"/>
            <a:ext cx="3763286" cy="1016123"/>
          </a:xfrm>
          <a:custGeom>
            <a:avLst/>
            <a:gdLst/>
            <a:ahLst/>
            <a:cxnLst/>
            <a:rect l="l" t="t" r="r" b="b"/>
            <a:pathLst>
              <a:path w="5015302" h="1354178" extrusionOk="0">
                <a:moveTo>
                  <a:pt x="5015302" y="719397"/>
                </a:moveTo>
                <a:lnTo>
                  <a:pt x="3376961" y="1354178"/>
                </a:lnTo>
                <a:lnTo>
                  <a:pt x="3200724" y="1253782"/>
                </a:lnTo>
                <a:cubicBezTo>
                  <a:pt x="2831092" y="1018992"/>
                  <a:pt x="2513780" y="740043"/>
                  <a:pt x="2119445" y="526392"/>
                </a:cubicBezTo>
                <a:cubicBezTo>
                  <a:pt x="1521154" y="200633"/>
                  <a:pt x="734900" y="41717"/>
                  <a:pt x="0" y="170434"/>
                </a:cubicBezTo>
                <a:cubicBezTo>
                  <a:pt x="0" y="170434"/>
                  <a:pt x="832759" y="-310087"/>
                  <a:pt x="2530254" y="342562"/>
                </a:cubicBezTo>
                <a:cubicBezTo>
                  <a:pt x="3803374" y="832048"/>
                  <a:pt x="4284064" y="722134"/>
                  <a:pt x="4907338" y="71827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4" name="Google Shape;394;p13"/>
          <p:cNvSpPr/>
          <p:nvPr/>
        </p:nvSpPr>
        <p:spPr>
          <a:xfrm rot="1770831" flipH="1">
            <a:off x="5128057" y="3318860"/>
            <a:ext cx="1791766" cy="2140902"/>
          </a:xfrm>
          <a:custGeom>
            <a:avLst/>
            <a:gdLst/>
            <a:ahLst/>
            <a:cxnLst/>
            <a:rect l="l" t="t" r="r" b="b"/>
            <a:pathLst>
              <a:path w="2389671" h="2855312" extrusionOk="0">
                <a:moveTo>
                  <a:pt x="2127033" y="308735"/>
                </a:moveTo>
                <a:lnTo>
                  <a:pt x="1040103" y="0"/>
                </a:lnTo>
                <a:lnTo>
                  <a:pt x="209386" y="152141"/>
                </a:lnTo>
                <a:lnTo>
                  <a:pt x="0" y="1905242"/>
                </a:lnTo>
                <a:lnTo>
                  <a:pt x="1683228" y="2855312"/>
                </a:lnTo>
                <a:lnTo>
                  <a:pt x="1679883" y="2826288"/>
                </a:lnTo>
                <a:cubicBezTo>
                  <a:pt x="1670849" y="2691266"/>
                  <a:pt x="1681216" y="2554503"/>
                  <a:pt x="1711676" y="2420216"/>
                </a:cubicBezTo>
                <a:cubicBezTo>
                  <a:pt x="1711676" y="2420216"/>
                  <a:pt x="1833579" y="1980352"/>
                  <a:pt x="2127033" y="1622286"/>
                </a:cubicBezTo>
                <a:cubicBezTo>
                  <a:pt x="2575495" y="1074841"/>
                  <a:pt x="2363200" y="626379"/>
                  <a:pt x="2127033" y="308735"/>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5" name="Google Shape;395;p13"/>
          <p:cNvSpPr/>
          <p:nvPr/>
        </p:nvSpPr>
        <p:spPr>
          <a:xfrm rot="1770831" flipH="1">
            <a:off x="5570673" y="3645389"/>
            <a:ext cx="2060025" cy="1788727"/>
          </a:xfrm>
          <a:custGeom>
            <a:avLst/>
            <a:gdLst/>
            <a:ahLst/>
            <a:cxnLst/>
            <a:rect l="l" t="t" r="r" b="b"/>
            <a:pathLst>
              <a:path w="2747447" h="2385618" extrusionOk="0">
                <a:moveTo>
                  <a:pt x="2356597" y="0"/>
                </a:moveTo>
                <a:lnTo>
                  <a:pt x="11179" y="196700"/>
                </a:lnTo>
                <a:lnTo>
                  <a:pt x="0" y="1339124"/>
                </a:lnTo>
                <a:lnTo>
                  <a:pt x="1854062" y="2385618"/>
                </a:lnTo>
                <a:lnTo>
                  <a:pt x="1870855" y="2341050"/>
                </a:lnTo>
                <a:cubicBezTo>
                  <a:pt x="1916852" y="2234738"/>
                  <a:pt x="1972750" y="2133842"/>
                  <a:pt x="2037998" y="2040824"/>
                </a:cubicBezTo>
                <a:cubicBezTo>
                  <a:pt x="2212099" y="1792885"/>
                  <a:pt x="2696205" y="1486696"/>
                  <a:pt x="2747447" y="328788"/>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6" name="Google Shape;396;p13"/>
          <p:cNvSpPr/>
          <p:nvPr/>
        </p:nvSpPr>
        <p:spPr>
          <a:xfrm rot="1770831" flipH="1">
            <a:off x="5740412" y="3573673"/>
            <a:ext cx="2573565" cy="1711394"/>
          </a:xfrm>
          <a:custGeom>
            <a:avLst/>
            <a:gdLst/>
            <a:ahLst/>
            <a:cxnLst/>
            <a:rect l="l" t="t" r="r" b="b"/>
            <a:pathLst>
              <a:path w="3432353" h="2282480" extrusionOk="0">
                <a:moveTo>
                  <a:pt x="3403708" y="0"/>
                </a:moveTo>
                <a:lnTo>
                  <a:pt x="3240427" y="4140"/>
                </a:lnTo>
                <a:lnTo>
                  <a:pt x="0" y="875595"/>
                </a:lnTo>
                <a:lnTo>
                  <a:pt x="9337" y="1268207"/>
                </a:lnTo>
                <a:lnTo>
                  <a:pt x="1806314" y="2282480"/>
                </a:lnTo>
                <a:lnTo>
                  <a:pt x="1829906" y="2225905"/>
                </a:lnTo>
                <a:cubicBezTo>
                  <a:pt x="1858362" y="2168612"/>
                  <a:pt x="1890802" y="2112829"/>
                  <a:pt x="1927198" y="2058968"/>
                </a:cubicBezTo>
                <a:cubicBezTo>
                  <a:pt x="2316137" y="1498792"/>
                  <a:pt x="3067286" y="1268036"/>
                  <a:pt x="3432353" y="69194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7" name="Google Shape;397;p13"/>
          <p:cNvSpPr/>
          <p:nvPr/>
        </p:nvSpPr>
        <p:spPr>
          <a:xfrm rot="3323730" flipH="1">
            <a:off x="6799319" y="3833077"/>
            <a:ext cx="2330553" cy="1190520"/>
          </a:xfrm>
          <a:custGeom>
            <a:avLst/>
            <a:gdLst/>
            <a:ahLst/>
            <a:cxnLst/>
            <a:rect l="l" t="t" r="r" b="b"/>
            <a:pathLst>
              <a:path w="3109640" h="1588502" extrusionOk="0">
                <a:moveTo>
                  <a:pt x="3067947" y="0"/>
                </a:moveTo>
                <a:cubicBezTo>
                  <a:pt x="2341626" y="364753"/>
                  <a:pt x="1785590" y="333560"/>
                  <a:pt x="824375" y="213251"/>
                </a:cubicBezTo>
                <a:cubicBezTo>
                  <a:pt x="523997" y="175654"/>
                  <a:pt x="285099" y="180545"/>
                  <a:pt x="98590" y="205043"/>
                </a:cubicBezTo>
                <a:lnTo>
                  <a:pt x="0" y="220778"/>
                </a:lnTo>
                <a:lnTo>
                  <a:pt x="944436" y="1588502"/>
                </a:lnTo>
                <a:lnTo>
                  <a:pt x="1032826" y="1535756"/>
                </a:lnTo>
                <a:cubicBezTo>
                  <a:pt x="1247851" y="1417351"/>
                  <a:pt x="1482982" y="1326522"/>
                  <a:pt x="1734982" y="1264537"/>
                </a:cubicBezTo>
                <a:cubicBezTo>
                  <a:pt x="2001481" y="1201135"/>
                  <a:pt x="2262535" y="1116727"/>
                  <a:pt x="2515727" y="1012137"/>
                </a:cubicBezTo>
                <a:cubicBezTo>
                  <a:pt x="2767807" y="905833"/>
                  <a:pt x="3008745" y="731732"/>
                  <a:pt x="3109640" y="477106"/>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8" name="Google Shape;398;p13"/>
          <p:cNvSpPr/>
          <p:nvPr/>
        </p:nvSpPr>
        <p:spPr>
          <a:xfrm rot="-675222" flipH="1">
            <a:off x="3332060" y="3138905"/>
            <a:ext cx="3069415" cy="2062431"/>
          </a:xfrm>
          <a:custGeom>
            <a:avLst/>
            <a:gdLst/>
            <a:ahLst/>
            <a:cxnLst/>
            <a:rect l="l" t="t" r="r" b="b"/>
            <a:pathLst>
              <a:path w="4095780" h="2752076" extrusionOk="0">
                <a:moveTo>
                  <a:pt x="0" y="213801"/>
                </a:moveTo>
                <a:cubicBezTo>
                  <a:pt x="537280" y="405343"/>
                  <a:pt x="842329" y="911849"/>
                  <a:pt x="1048053" y="1401159"/>
                </a:cubicBezTo>
                <a:cubicBezTo>
                  <a:pt x="1228058" y="1829305"/>
                  <a:pt x="1374235" y="2287916"/>
                  <a:pt x="1677207" y="2645740"/>
                </a:cubicBezTo>
                <a:lnTo>
                  <a:pt x="1778619" y="2752076"/>
                </a:lnTo>
                <a:lnTo>
                  <a:pt x="4095780" y="2292145"/>
                </a:lnTo>
                <a:lnTo>
                  <a:pt x="1305735" y="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9" name="Google Shape;399;p13"/>
          <p:cNvSpPr/>
          <p:nvPr/>
        </p:nvSpPr>
        <p:spPr>
          <a:xfrm rot="-975612" flipH="1">
            <a:off x="2740085" y="3432912"/>
            <a:ext cx="3506900" cy="1390764"/>
          </a:xfrm>
          <a:custGeom>
            <a:avLst/>
            <a:gdLst/>
            <a:ahLst/>
            <a:cxnLst/>
            <a:rect l="l" t="t" r="r" b="b"/>
            <a:pathLst>
              <a:path w="4675867" h="1854352" extrusionOk="0">
                <a:moveTo>
                  <a:pt x="0" y="0"/>
                </a:moveTo>
                <a:cubicBezTo>
                  <a:pt x="476186" y="60815"/>
                  <a:pt x="913050" y="245262"/>
                  <a:pt x="1241382" y="524126"/>
                </a:cubicBezTo>
                <a:cubicBezTo>
                  <a:pt x="1641464" y="870360"/>
                  <a:pt x="1856018" y="1355981"/>
                  <a:pt x="2391209" y="1578742"/>
                </a:cubicBezTo>
                <a:cubicBezTo>
                  <a:pt x="2720710" y="1714945"/>
                  <a:pt x="3112322" y="1726080"/>
                  <a:pt x="3486994" y="1762360"/>
                </a:cubicBezTo>
                <a:cubicBezTo>
                  <a:pt x="3580663" y="1771429"/>
                  <a:pt x="3700244" y="1790364"/>
                  <a:pt x="3830576" y="1817095"/>
                </a:cubicBezTo>
                <a:lnTo>
                  <a:pt x="3995035" y="1854352"/>
                </a:lnTo>
                <a:lnTo>
                  <a:pt x="4675867" y="1655881"/>
                </a:lnTo>
                <a:lnTo>
                  <a:pt x="4405329" y="934323"/>
                </a:lnTo>
                <a:lnTo>
                  <a:pt x="1481347" y="63645"/>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0" name="Google Shape;400;p13"/>
          <p:cNvSpPr/>
          <p:nvPr/>
        </p:nvSpPr>
        <p:spPr>
          <a:xfrm rot="9878667">
            <a:off x="5013331" y="-200633"/>
            <a:ext cx="2331884" cy="2423886"/>
          </a:xfrm>
          <a:custGeom>
            <a:avLst/>
            <a:gdLst/>
            <a:ahLst/>
            <a:cxnLst/>
            <a:rect l="l" t="t" r="r" b="b"/>
            <a:pathLst>
              <a:path w="3106926" h="3229507" extrusionOk="0">
                <a:moveTo>
                  <a:pt x="2324141" y="3229507"/>
                </a:moveTo>
                <a:lnTo>
                  <a:pt x="0" y="2588216"/>
                </a:lnTo>
                <a:lnTo>
                  <a:pt x="365637" y="152213"/>
                </a:lnTo>
                <a:lnTo>
                  <a:pt x="1410105" y="0"/>
                </a:lnTo>
                <a:lnTo>
                  <a:pt x="2776709" y="308883"/>
                </a:lnTo>
                <a:cubicBezTo>
                  <a:pt x="3073644" y="626679"/>
                  <a:pt x="3340563" y="1075355"/>
                  <a:pt x="2776709" y="1623063"/>
                </a:cubicBezTo>
                <a:cubicBezTo>
                  <a:pt x="2407747" y="1981300"/>
                  <a:pt x="2254478" y="2421375"/>
                  <a:pt x="2254478" y="2421375"/>
                </a:cubicBezTo>
                <a:cubicBezTo>
                  <a:pt x="2177883" y="2690078"/>
                  <a:pt x="2202336" y="2968687"/>
                  <a:pt x="2320899" y="3223454"/>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1" name="Google Shape;401;p13"/>
          <p:cNvSpPr/>
          <p:nvPr/>
        </p:nvSpPr>
        <p:spPr>
          <a:xfrm rot="10800000">
            <a:off x="6280985" y="1"/>
            <a:ext cx="2072357" cy="2147352"/>
          </a:xfrm>
          <a:custGeom>
            <a:avLst/>
            <a:gdLst/>
            <a:ahLst/>
            <a:cxnLst/>
            <a:rect l="l" t="t" r="r" b="b"/>
            <a:pathLst>
              <a:path w="2763143" h="2863136" extrusionOk="0">
                <a:moveTo>
                  <a:pt x="1746776" y="2863136"/>
                </a:moveTo>
                <a:lnTo>
                  <a:pt x="0" y="2863136"/>
                </a:lnTo>
                <a:lnTo>
                  <a:pt x="26090" y="196757"/>
                </a:lnTo>
                <a:lnTo>
                  <a:pt x="2372180" y="0"/>
                </a:lnTo>
                <a:lnTo>
                  <a:pt x="2763143" y="328882"/>
                </a:lnTo>
                <a:cubicBezTo>
                  <a:pt x="2711885" y="1487122"/>
                  <a:pt x="2227640" y="1793398"/>
                  <a:pt x="2053490" y="2041408"/>
                </a:cubicBezTo>
                <a:cubicBezTo>
                  <a:pt x="1890324" y="2274021"/>
                  <a:pt x="1785609" y="2555881"/>
                  <a:pt x="1747973" y="284851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2" name="Google Shape;402;p13"/>
          <p:cNvSpPr/>
          <p:nvPr/>
        </p:nvSpPr>
        <p:spPr>
          <a:xfrm rot="10800000">
            <a:off x="6610104" y="1"/>
            <a:ext cx="2533896" cy="2271278"/>
          </a:xfrm>
          <a:custGeom>
            <a:avLst/>
            <a:gdLst/>
            <a:ahLst/>
            <a:cxnLst/>
            <a:rect l="l" t="t" r="r" b="b"/>
            <a:pathLst>
              <a:path w="3378528" h="3028370" extrusionOk="0">
                <a:moveTo>
                  <a:pt x="1635770" y="3028370"/>
                </a:moveTo>
                <a:lnTo>
                  <a:pt x="0" y="3028370"/>
                </a:lnTo>
                <a:lnTo>
                  <a:pt x="0" y="861106"/>
                </a:lnTo>
                <a:lnTo>
                  <a:pt x="3186548" y="4141"/>
                </a:lnTo>
                <a:lnTo>
                  <a:pt x="3349876" y="0"/>
                </a:lnTo>
                <a:lnTo>
                  <a:pt x="3378528" y="692145"/>
                </a:lnTo>
                <a:cubicBezTo>
                  <a:pt x="3013356" y="1268399"/>
                  <a:pt x="2261992" y="1499222"/>
                  <a:pt x="1872942" y="2059558"/>
                </a:cubicBezTo>
                <a:cubicBezTo>
                  <a:pt x="1690912" y="2328941"/>
                  <a:pt x="1607801" y="2646367"/>
                  <a:pt x="1627124" y="296051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3" name="Google Shape;403;p13"/>
          <p:cNvSpPr/>
          <p:nvPr/>
        </p:nvSpPr>
        <p:spPr>
          <a:xfrm rot="10800000">
            <a:off x="6600314" y="1"/>
            <a:ext cx="2543685" cy="2406905"/>
          </a:xfrm>
          <a:custGeom>
            <a:avLst/>
            <a:gdLst/>
            <a:ahLst/>
            <a:cxnLst/>
            <a:rect l="l" t="t" r="r" b="b"/>
            <a:pathLst>
              <a:path w="3391580" h="3209206" extrusionOk="0">
                <a:moveTo>
                  <a:pt x="37070" y="3209206"/>
                </a:moveTo>
                <a:lnTo>
                  <a:pt x="0" y="3209206"/>
                </a:lnTo>
                <a:lnTo>
                  <a:pt x="0" y="302542"/>
                </a:lnTo>
                <a:lnTo>
                  <a:pt x="98489" y="265445"/>
                </a:lnTo>
                <a:cubicBezTo>
                  <a:pt x="301611" y="201770"/>
                  <a:pt x="624918" y="153139"/>
                  <a:pt x="1105661" y="213312"/>
                </a:cubicBezTo>
                <a:cubicBezTo>
                  <a:pt x="2067152" y="333655"/>
                  <a:pt x="2623347" y="364857"/>
                  <a:pt x="3349876" y="0"/>
                </a:cubicBezTo>
                <a:lnTo>
                  <a:pt x="3391580" y="477242"/>
                </a:lnTo>
                <a:cubicBezTo>
                  <a:pt x="3290657" y="731941"/>
                  <a:pt x="3049649" y="906092"/>
                  <a:pt x="2797498" y="1012427"/>
                </a:cubicBezTo>
                <a:cubicBezTo>
                  <a:pt x="2544233" y="1117047"/>
                  <a:pt x="2283104" y="1201479"/>
                  <a:pt x="2016530" y="1264899"/>
                </a:cubicBezTo>
                <a:cubicBezTo>
                  <a:pt x="1071259" y="1497409"/>
                  <a:pt x="363276" y="2135662"/>
                  <a:pt x="63359" y="311275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4" name="Google Shape;404;p13"/>
          <p:cNvSpPr/>
          <p:nvPr/>
        </p:nvSpPr>
        <p:spPr>
          <a:xfrm rot="-10256281">
            <a:off x="4102759" y="-47053"/>
            <a:ext cx="2804988" cy="1917981"/>
          </a:xfrm>
          <a:custGeom>
            <a:avLst/>
            <a:gdLst/>
            <a:ahLst/>
            <a:cxnLst/>
            <a:rect l="l" t="t" r="r" b="b"/>
            <a:pathLst>
              <a:path w="3740054" h="2557356" extrusionOk="0">
                <a:moveTo>
                  <a:pt x="3740054" y="2208003"/>
                </a:moveTo>
                <a:lnTo>
                  <a:pt x="1564840" y="2557356"/>
                </a:lnTo>
                <a:lnTo>
                  <a:pt x="1510562" y="2497699"/>
                </a:lnTo>
                <a:cubicBezTo>
                  <a:pt x="1237692" y="2159897"/>
                  <a:pt x="1106039" y="1726947"/>
                  <a:pt x="943919" y="1322758"/>
                </a:cubicBezTo>
                <a:cubicBezTo>
                  <a:pt x="758636" y="860827"/>
                  <a:pt x="483897" y="382662"/>
                  <a:pt x="0" y="201837"/>
                </a:cubicBezTo>
                <a:lnTo>
                  <a:pt x="1175997" y="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5" name="Google Shape;405;p13"/>
          <p:cNvSpPr/>
          <p:nvPr/>
        </p:nvSpPr>
        <p:spPr>
          <a:xfrm flipH="1">
            <a:off x="200700" y="400931"/>
            <a:ext cx="8742600" cy="4406625"/>
          </a:xfrm>
          <a:prstGeom prst="round2DiagRect">
            <a:avLst>
              <a:gd name="adj1" fmla="val 25364"/>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06" name="Google Shape;406;p13"/>
          <p:cNvSpPr/>
          <p:nvPr/>
        </p:nvSpPr>
        <p:spPr>
          <a:xfrm flipH="1">
            <a:off x="743678" y="4472078"/>
            <a:ext cx="1082492" cy="671423"/>
          </a:xfrm>
          <a:custGeom>
            <a:avLst/>
            <a:gdLst/>
            <a:ahLst/>
            <a:cxnLst/>
            <a:rect l="l" t="t" r="r" b="b"/>
            <a:pathLst>
              <a:path w="1443322" h="895231" extrusionOk="0">
                <a:moveTo>
                  <a:pt x="1013356" y="1"/>
                </a:moveTo>
                <a:cubicBezTo>
                  <a:pt x="796863" y="315"/>
                  <a:pt x="578683" y="73090"/>
                  <a:pt x="406605" y="205792"/>
                </a:cubicBezTo>
                <a:cubicBezTo>
                  <a:pt x="200112" y="365033"/>
                  <a:pt x="61735" y="602399"/>
                  <a:pt x="6057" y="857830"/>
                </a:cubicBezTo>
                <a:lnTo>
                  <a:pt x="0" y="895231"/>
                </a:lnTo>
                <a:lnTo>
                  <a:pt x="1443322" y="895231"/>
                </a:lnTo>
                <a:lnTo>
                  <a:pt x="1390897" y="80402"/>
                </a:lnTo>
                <a:cubicBezTo>
                  <a:pt x="1272539" y="25710"/>
                  <a:pt x="1143251" y="-188"/>
                  <a:pt x="1013356"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7" name="Google Shape;407;p13"/>
          <p:cNvSpPr/>
          <p:nvPr/>
        </p:nvSpPr>
        <p:spPr>
          <a:xfrm flipH="1">
            <a:off x="777093" y="4712634"/>
            <a:ext cx="773228" cy="430867"/>
          </a:xfrm>
          <a:custGeom>
            <a:avLst/>
            <a:gdLst/>
            <a:ahLst/>
            <a:cxnLst/>
            <a:rect l="l" t="t" r="r" b="b"/>
            <a:pathLst>
              <a:path w="1030970" h="574489" extrusionOk="0">
                <a:moveTo>
                  <a:pt x="678971" y="213"/>
                </a:moveTo>
                <a:cubicBezTo>
                  <a:pt x="528623" y="4252"/>
                  <a:pt x="376458" y="65441"/>
                  <a:pt x="261526" y="164903"/>
                </a:cubicBezTo>
                <a:cubicBezTo>
                  <a:pt x="169581" y="244472"/>
                  <a:pt x="98960" y="343986"/>
                  <a:pt x="46442" y="453599"/>
                </a:cubicBezTo>
                <a:lnTo>
                  <a:pt x="0" y="574489"/>
                </a:lnTo>
                <a:lnTo>
                  <a:pt x="1030970" y="574489"/>
                </a:lnTo>
                <a:lnTo>
                  <a:pt x="939198" y="58742"/>
                </a:lnTo>
                <a:cubicBezTo>
                  <a:pt x="858734" y="15940"/>
                  <a:pt x="769180" y="-2211"/>
                  <a:pt x="678971" y="213"/>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8" name="Google Shape;408;p13"/>
          <p:cNvSpPr/>
          <p:nvPr/>
        </p:nvSpPr>
        <p:spPr>
          <a:xfrm flipH="1">
            <a:off x="1" y="2829931"/>
            <a:ext cx="555644" cy="1316933"/>
          </a:xfrm>
          <a:custGeom>
            <a:avLst/>
            <a:gdLst/>
            <a:ahLst/>
            <a:cxnLst/>
            <a:rect l="l" t="t" r="r" b="b"/>
            <a:pathLst>
              <a:path w="740859" h="1755911" extrusionOk="0">
                <a:moveTo>
                  <a:pt x="740859" y="0"/>
                </a:moveTo>
                <a:lnTo>
                  <a:pt x="703252" y="11348"/>
                </a:lnTo>
                <a:cubicBezTo>
                  <a:pt x="592957" y="55147"/>
                  <a:pt x="490094" y="117662"/>
                  <a:pt x="399498" y="196977"/>
                </a:cubicBezTo>
                <a:cubicBezTo>
                  <a:pt x="219823" y="356381"/>
                  <a:pt x="92470" y="566351"/>
                  <a:pt x="34174" y="799374"/>
                </a:cubicBezTo>
                <a:cubicBezTo>
                  <a:pt x="-4485" y="939327"/>
                  <a:pt x="-10438" y="1086295"/>
                  <a:pt x="16788" y="1228928"/>
                </a:cubicBezTo>
                <a:cubicBezTo>
                  <a:pt x="44666" y="1372113"/>
                  <a:pt x="121292" y="1501205"/>
                  <a:pt x="233610" y="1594254"/>
                </a:cubicBezTo>
                <a:lnTo>
                  <a:pt x="740859" y="175591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9" name="Google Shape;409;p13"/>
          <p:cNvSpPr/>
          <p:nvPr/>
        </p:nvSpPr>
        <p:spPr>
          <a:xfrm flipH="1">
            <a:off x="1" y="3277277"/>
            <a:ext cx="323083" cy="854797"/>
          </a:xfrm>
          <a:custGeom>
            <a:avLst/>
            <a:gdLst/>
            <a:ahLst/>
            <a:cxnLst/>
            <a:rect l="l" t="t" r="r" b="b"/>
            <a:pathLst>
              <a:path w="430777" h="1139729" extrusionOk="0">
                <a:moveTo>
                  <a:pt x="430777" y="0"/>
                </a:moveTo>
                <a:lnTo>
                  <a:pt x="348661" y="47571"/>
                </a:lnTo>
                <a:cubicBezTo>
                  <a:pt x="131078" y="203544"/>
                  <a:pt x="-7664" y="461298"/>
                  <a:pt x="327" y="749049"/>
                </a:cubicBezTo>
                <a:cubicBezTo>
                  <a:pt x="2720" y="834816"/>
                  <a:pt x="18328" y="919704"/>
                  <a:pt x="46595" y="1000706"/>
                </a:cubicBezTo>
                <a:lnTo>
                  <a:pt x="430777" y="1139729"/>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0" name="Google Shape;410;p13"/>
          <p:cNvSpPr/>
          <p:nvPr/>
        </p:nvSpPr>
        <p:spPr>
          <a:xfrm flipH="1">
            <a:off x="1" y="3760998"/>
            <a:ext cx="145248" cy="390431"/>
          </a:xfrm>
          <a:custGeom>
            <a:avLst/>
            <a:gdLst/>
            <a:ahLst/>
            <a:cxnLst/>
            <a:rect l="l" t="t" r="r" b="b"/>
            <a:pathLst>
              <a:path w="193664" h="520575" extrusionOk="0">
                <a:moveTo>
                  <a:pt x="193664" y="0"/>
                </a:moveTo>
                <a:lnTo>
                  <a:pt x="149058" y="32645"/>
                </a:lnTo>
                <a:cubicBezTo>
                  <a:pt x="31647" y="137782"/>
                  <a:pt x="-37492" y="311243"/>
                  <a:pt x="21421" y="457290"/>
                </a:cubicBezTo>
                <a:lnTo>
                  <a:pt x="193664" y="520575"/>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1" name="Google Shape;411;p13"/>
          <p:cNvSpPr/>
          <p:nvPr/>
        </p:nvSpPr>
        <p:spPr>
          <a:xfrm flipH="1">
            <a:off x="1" y="3947468"/>
            <a:ext cx="1019570" cy="1196033"/>
          </a:xfrm>
          <a:custGeom>
            <a:avLst/>
            <a:gdLst/>
            <a:ahLst/>
            <a:cxnLst/>
            <a:rect l="l" t="t" r="r" b="b"/>
            <a:pathLst>
              <a:path w="1359426" h="1594711" extrusionOk="0">
                <a:moveTo>
                  <a:pt x="1038053" y="888"/>
                </a:moveTo>
                <a:cubicBezTo>
                  <a:pt x="811598" y="-9231"/>
                  <a:pt x="581284" y="67042"/>
                  <a:pt x="400786" y="232104"/>
                </a:cubicBezTo>
                <a:cubicBezTo>
                  <a:pt x="373559" y="257000"/>
                  <a:pt x="347904" y="283592"/>
                  <a:pt x="323999" y="311686"/>
                </a:cubicBezTo>
                <a:cubicBezTo>
                  <a:pt x="226643" y="426004"/>
                  <a:pt x="159854" y="563469"/>
                  <a:pt x="110028" y="704996"/>
                </a:cubicBezTo>
                <a:cubicBezTo>
                  <a:pt x="20181" y="959825"/>
                  <a:pt x="-16890" y="1234333"/>
                  <a:pt x="7163" y="1503101"/>
                </a:cubicBezTo>
                <a:lnTo>
                  <a:pt x="22574" y="1594711"/>
                </a:lnTo>
                <a:lnTo>
                  <a:pt x="1359426" y="1594711"/>
                </a:lnTo>
                <a:lnTo>
                  <a:pt x="1359426" y="77068"/>
                </a:lnTo>
                <a:lnTo>
                  <a:pt x="1288357" y="48589"/>
                </a:lnTo>
                <a:cubicBezTo>
                  <a:pt x="1207352" y="20625"/>
                  <a:pt x="1122974" y="4682"/>
                  <a:pt x="1038053" y="888"/>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2" name="Google Shape;412;p13"/>
          <p:cNvSpPr/>
          <p:nvPr/>
        </p:nvSpPr>
        <p:spPr>
          <a:xfrm flipH="1">
            <a:off x="1" y="4395038"/>
            <a:ext cx="710012" cy="748463"/>
          </a:xfrm>
          <a:custGeom>
            <a:avLst/>
            <a:gdLst/>
            <a:ahLst/>
            <a:cxnLst/>
            <a:rect l="l" t="t" r="r" b="b"/>
            <a:pathLst>
              <a:path w="946682" h="997951" extrusionOk="0">
                <a:moveTo>
                  <a:pt x="704866" y="58"/>
                </a:moveTo>
                <a:cubicBezTo>
                  <a:pt x="547844" y="2424"/>
                  <a:pt x="393763" y="76131"/>
                  <a:pt x="281212" y="187445"/>
                </a:cubicBezTo>
                <a:cubicBezTo>
                  <a:pt x="152583" y="314661"/>
                  <a:pt x="74663" y="486048"/>
                  <a:pt x="35438" y="662561"/>
                </a:cubicBezTo>
                <a:cubicBezTo>
                  <a:pt x="15826" y="750817"/>
                  <a:pt x="5357" y="840575"/>
                  <a:pt x="432" y="930863"/>
                </a:cubicBezTo>
                <a:lnTo>
                  <a:pt x="0" y="997951"/>
                </a:lnTo>
                <a:lnTo>
                  <a:pt x="946682" y="997951"/>
                </a:lnTo>
                <a:lnTo>
                  <a:pt x="946682" y="56853"/>
                </a:lnTo>
                <a:lnTo>
                  <a:pt x="874913" y="26285"/>
                </a:lnTo>
                <a:cubicBezTo>
                  <a:pt x="841601" y="15437"/>
                  <a:pt x="807301" y="7663"/>
                  <a:pt x="772228" y="3511"/>
                </a:cubicBezTo>
                <a:cubicBezTo>
                  <a:pt x="749789" y="838"/>
                  <a:pt x="727297" y="-280"/>
                  <a:pt x="704866" y="5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3" name="Google Shape;413;p13"/>
          <p:cNvSpPr/>
          <p:nvPr/>
        </p:nvSpPr>
        <p:spPr>
          <a:xfrm flipH="1">
            <a:off x="2" y="4876571"/>
            <a:ext cx="513136" cy="266930"/>
          </a:xfrm>
          <a:custGeom>
            <a:avLst/>
            <a:gdLst/>
            <a:ahLst/>
            <a:cxnLst/>
            <a:rect l="l" t="t" r="r" b="b"/>
            <a:pathLst>
              <a:path w="684181" h="355906" extrusionOk="0">
                <a:moveTo>
                  <a:pt x="458546" y="1793"/>
                </a:moveTo>
                <a:cubicBezTo>
                  <a:pt x="395689" y="-4502"/>
                  <a:pt x="330358" y="5879"/>
                  <a:pt x="272493" y="31323"/>
                </a:cubicBezTo>
                <a:cubicBezTo>
                  <a:pt x="156761" y="82207"/>
                  <a:pt x="70007" y="186809"/>
                  <a:pt x="18238" y="301303"/>
                </a:cubicBezTo>
                <a:lnTo>
                  <a:pt x="0" y="355906"/>
                </a:lnTo>
                <a:lnTo>
                  <a:pt x="684181" y="355906"/>
                </a:lnTo>
                <a:lnTo>
                  <a:pt x="684181" y="133445"/>
                </a:lnTo>
                <a:lnTo>
                  <a:pt x="629757" y="72313"/>
                </a:lnTo>
                <a:cubicBezTo>
                  <a:pt x="581786" y="31057"/>
                  <a:pt x="521403" y="8087"/>
                  <a:pt x="458546" y="179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sng"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4" name="Google Shape;414;p13"/>
          <p:cNvSpPr txBox="1">
            <a:spLocks noGrp="1"/>
          </p:cNvSpPr>
          <p:nvPr>
            <p:ph type="subTitle" idx="1"/>
          </p:nvPr>
        </p:nvSpPr>
        <p:spPr>
          <a:xfrm>
            <a:off x="891789" y="3015506"/>
            <a:ext cx="1994175"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100"/>
              <a:buNone/>
              <a:defRPr sz="1575" b="1"/>
            </a:lvl1pPr>
            <a:lvl2pPr lvl="1" algn="l" rtl="0">
              <a:lnSpc>
                <a:spcPct val="115000"/>
              </a:lnSpc>
              <a:spcBef>
                <a:spcPts val="1575"/>
              </a:spcBef>
              <a:spcAft>
                <a:spcPts val="0"/>
              </a:spcAft>
              <a:buSzPts val="2100"/>
              <a:buNone/>
              <a:defRPr sz="1575" b="1"/>
            </a:lvl2pPr>
            <a:lvl3pPr lvl="2" algn="l" rtl="0">
              <a:lnSpc>
                <a:spcPct val="115000"/>
              </a:lnSpc>
              <a:spcBef>
                <a:spcPts val="1575"/>
              </a:spcBef>
              <a:spcAft>
                <a:spcPts val="0"/>
              </a:spcAft>
              <a:buSzPts val="2100"/>
              <a:buNone/>
              <a:defRPr sz="1575" b="1"/>
            </a:lvl3pPr>
            <a:lvl4pPr lvl="3" algn="l" rtl="0">
              <a:lnSpc>
                <a:spcPct val="115000"/>
              </a:lnSpc>
              <a:spcBef>
                <a:spcPts val="1575"/>
              </a:spcBef>
              <a:spcAft>
                <a:spcPts val="0"/>
              </a:spcAft>
              <a:buSzPts val="2100"/>
              <a:buNone/>
              <a:defRPr sz="1575" b="1"/>
            </a:lvl4pPr>
            <a:lvl5pPr lvl="4" algn="l" rtl="0">
              <a:lnSpc>
                <a:spcPct val="115000"/>
              </a:lnSpc>
              <a:spcBef>
                <a:spcPts val="1575"/>
              </a:spcBef>
              <a:spcAft>
                <a:spcPts val="0"/>
              </a:spcAft>
              <a:buSzPts val="2100"/>
              <a:buNone/>
              <a:defRPr sz="1575" b="1"/>
            </a:lvl5pPr>
            <a:lvl6pPr lvl="5" algn="l" rtl="0">
              <a:lnSpc>
                <a:spcPct val="115000"/>
              </a:lnSpc>
              <a:spcBef>
                <a:spcPts val="1575"/>
              </a:spcBef>
              <a:spcAft>
                <a:spcPts val="0"/>
              </a:spcAft>
              <a:buSzPts val="2100"/>
              <a:buNone/>
              <a:defRPr sz="1575" b="1"/>
            </a:lvl6pPr>
            <a:lvl7pPr lvl="6" algn="l" rtl="0">
              <a:lnSpc>
                <a:spcPct val="115000"/>
              </a:lnSpc>
              <a:spcBef>
                <a:spcPts val="1575"/>
              </a:spcBef>
              <a:spcAft>
                <a:spcPts val="0"/>
              </a:spcAft>
              <a:buSzPts val="2100"/>
              <a:buNone/>
              <a:defRPr sz="1575" b="1"/>
            </a:lvl7pPr>
            <a:lvl8pPr lvl="7" algn="l" rtl="0">
              <a:lnSpc>
                <a:spcPct val="115000"/>
              </a:lnSpc>
              <a:spcBef>
                <a:spcPts val="1575"/>
              </a:spcBef>
              <a:spcAft>
                <a:spcPts val="0"/>
              </a:spcAft>
              <a:buSzPts val="2100"/>
              <a:buNone/>
              <a:defRPr sz="1575" b="1"/>
            </a:lvl8pPr>
            <a:lvl9pPr lvl="8" algn="l" rtl="0">
              <a:lnSpc>
                <a:spcPct val="115000"/>
              </a:lnSpc>
              <a:spcBef>
                <a:spcPts val="1575"/>
              </a:spcBef>
              <a:spcAft>
                <a:spcPts val="2100"/>
              </a:spcAft>
              <a:buSzPts val="2100"/>
              <a:buNone/>
              <a:defRPr sz="1575" b="1"/>
            </a:lvl9pPr>
          </a:lstStyle>
          <a:p>
            <a:endParaRPr/>
          </a:p>
        </p:txBody>
      </p:sp>
      <p:sp>
        <p:nvSpPr>
          <p:cNvPr id="415" name="Google Shape;415;p13"/>
          <p:cNvSpPr txBox="1">
            <a:spLocks noGrp="1"/>
          </p:cNvSpPr>
          <p:nvPr>
            <p:ph type="subTitle" idx="2"/>
          </p:nvPr>
        </p:nvSpPr>
        <p:spPr>
          <a:xfrm>
            <a:off x="3534977" y="3015506"/>
            <a:ext cx="1994175"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100"/>
              <a:buNone/>
              <a:defRPr sz="1575" b="1"/>
            </a:lvl1pPr>
            <a:lvl2pPr lvl="1" algn="l" rtl="0">
              <a:lnSpc>
                <a:spcPct val="115000"/>
              </a:lnSpc>
              <a:spcBef>
                <a:spcPts val="1575"/>
              </a:spcBef>
              <a:spcAft>
                <a:spcPts val="0"/>
              </a:spcAft>
              <a:buSzPts val="2100"/>
              <a:buNone/>
              <a:defRPr sz="1575" b="1"/>
            </a:lvl2pPr>
            <a:lvl3pPr lvl="2" algn="l" rtl="0">
              <a:lnSpc>
                <a:spcPct val="115000"/>
              </a:lnSpc>
              <a:spcBef>
                <a:spcPts val="1575"/>
              </a:spcBef>
              <a:spcAft>
                <a:spcPts val="0"/>
              </a:spcAft>
              <a:buSzPts val="2100"/>
              <a:buNone/>
              <a:defRPr sz="1575" b="1"/>
            </a:lvl3pPr>
            <a:lvl4pPr lvl="3" algn="l" rtl="0">
              <a:lnSpc>
                <a:spcPct val="115000"/>
              </a:lnSpc>
              <a:spcBef>
                <a:spcPts val="1575"/>
              </a:spcBef>
              <a:spcAft>
                <a:spcPts val="0"/>
              </a:spcAft>
              <a:buSzPts val="2100"/>
              <a:buNone/>
              <a:defRPr sz="1575" b="1"/>
            </a:lvl4pPr>
            <a:lvl5pPr lvl="4" algn="l" rtl="0">
              <a:lnSpc>
                <a:spcPct val="115000"/>
              </a:lnSpc>
              <a:spcBef>
                <a:spcPts val="1575"/>
              </a:spcBef>
              <a:spcAft>
                <a:spcPts val="0"/>
              </a:spcAft>
              <a:buSzPts val="2100"/>
              <a:buNone/>
              <a:defRPr sz="1575" b="1"/>
            </a:lvl5pPr>
            <a:lvl6pPr lvl="5" algn="l" rtl="0">
              <a:lnSpc>
                <a:spcPct val="115000"/>
              </a:lnSpc>
              <a:spcBef>
                <a:spcPts val="1575"/>
              </a:spcBef>
              <a:spcAft>
                <a:spcPts val="0"/>
              </a:spcAft>
              <a:buSzPts val="2100"/>
              <a:buNone/>
              <a:defRPr sz="1575" b="1"/>
            </a:lvl6pPr>
            <a:lvl7pPr lvl="6" algn="l" rtl="0">
              <a:lnSpc>
                <a:spcPct val="115000"/>
              </a:lnSpc>
              <a:spcBef>
                <a:spcPts val="1575"/>
              </a:spcBef>
              <a:spcAft>
                <a:spcPts val="0"/>
              </a:spcAft>
              <a:buSzPts val="2100"/>
              <a:buNone/>
              <a:defRPr sz="1575" b="1"/>
            </a:lvl7pPr>
            <a:lvl8pPr lvl="7" algn="l" rtl="0">
              <a:lnSpc>
                <a:spcPct val="115000"/>
              </a:lnSpc>
              <a:spcBef>
                <a:spcPts val="1575"/>
              </a:spcBef>
              <a:spcAft>
                <a:spcPts val="0"/>
              </a:spcAft>
              <a:buSzPts val="2100"/>
              <a:buNone/>
              <a:defRPr sz="1575" b="1"/>
            </a:lvl8pPr>
            <a:lvl9pPr lvl="8" algn="l" rtl="0">
              <a:lnSpc>
                <a:spcPct val="115000"/>
              </a:lnSpc>
              <a:spcBef>
                <a:spcPts val="1575"/>
              </a:spcBef>
              <a:spcAft>
                <a:spcPts val="2100"/>
              </a:spcAft>
              <a:buSzPts val="2100"/>
              <a:buNone/>
              <a:defRPr sz="1575" b="1"/>
            </a:lvl9pPr>
          </a:lstStyle>
          <a:p>
            <a:endParaRPr/>
          </a:p>
        </p:txBody>
      </p:sp>
      <p:sp>
        <p:nvSpPr>
          <p:cNvPr id="416" name="Google Shape;416;p13"/>
          <p:cNvSpPr txBox="1">
            <a:spLocks noGrp="1"/>
          </p:cNvSpPr>
          <p:nvPr>
            <p:ph type="subTitle" idx="3"/>
          </p:nvPr>
        </p:nvSpPr>
        <p:spPr>
          <a:xfrm>
            <a:off x="6178164" y="3015506"/>
            <a:ext cx="1993950"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2100"/>
              <a:buNone/>
              <a:defRPr sz="1575" b="1"/>
            </a:lvl1pPr>
            <a:lvl2pPr lvl="1" algn="l" rtl="0">
              <a:lnSpc>
                <a:spcPct val="115000"/>
              </a:lnSpc>
              <a:spcBef>
                <a:spcPts val="1575"/>
              </a:spcBef>
              <a:spcAft>
                <a:spcPts val="0"/>
              </a:spcAft>
              <a:buSzPts val="2100"/>
              <a:buNone/>
              <a:defRPr sz="1575" b="1"/>
            </a:lvl2pPr>
            <a:lvl3pPr lvl="2" algn="l" rtl="0">
              <a:lnSpc>
                <a:spcPct val="115000"/>
              </a:lnSpc>
              <a:spcBef>
                <a:spcPts val="1575"/>
              </a:spcBef>
              <a:spcAft>
                <a:spcPts val="0"/>
              </a:spcAft>
              <a:buSzPts val="2100"/>
              <a:buNone/>
              <a:defRPr sz="1575" b="1"/>
            </a:lvl3pPr>
            <a:lvl4pPr lvl="3" algn="l" rtl="0">
              <a:lnSpc>
                <a:spcPct val="115000"/>
              </a:lnSpc>
              <a:spcBef>
                <a:spcPts val="1575"/>
              </a:spcBef>
              <a:spcAft>
                <a:spcPts val="0"/>
              </a:spcAft>
              <a:buSzPts val="2100"/>
              <a:buNone/>
              <a:defRPr sz="1575" b="1"/>
            </a:lvl4pPr>
            <a:lvl5pPr lvl="4" algn="l" rtl="0">
              <a:lnSpc>
                <a:spcPct val="115000"/>
              </a:lnSpc>
              <a:spcBef>
                <a:spcPts val="1575"/>
              </a:spcBef>
              <a:spcAft>
                <a:spcPts val="0"/>
              </a:spcAft>
              <a:buSzPts val="2100"/>
              <a:buNone/>
              <a:defRPr sz="1575" b="1"/>
            </a:lvl5pPr>
            <a:lvl6pPr lvl="5" algn="l" rtl="0">
              <a:lnSpc>
                <a:spcPct val="115000"/>
              </a:lnSpc>
              <a:spcBef>
                <a:spcPts val="1575"/>
              </a:spcBef>
              <a:spcAft>
                <a:spcPts val="0"/>
              </a:spcAft>
              <a:buSzPts val="2100"/>
              <a:buNone/>
              <a:defRPr sz="1575" b="1"/>
            </a:lvl6pPr>
            <a:lvl7pPr lvl="6" algn="l" rtl="0">
              <a:lnSpc>
                <a:spcPct val="115000"/>
              </a:lnSpc>
              <a:spcBef>
                <a:spcPts val="1575"/>
              </a:spcBef>
              <a:spcAft>
                <a:spcPts val="0"/>
              </a:spcAft>
              <a:buSzPts val="2100"/>
              <a:buNone/>
              <a:defRPr sz="1575" b="1"/>
            </a:lvl7pPr>
            <a:lvl8pPr lvl="7" algn="l" rtl="0">
              <a:lnSpc>
                <a:spcPct val="115000"/>
              </a:lnSpc>
              <a:spcBef>
                <a:spcPts val="1575"/>
              </a:spcBef>
              <a:spcAft>
                <a:spcPts val="0"/>
              </a:spcAft>
              <a:buSzPts val="2100"/>
              <a:buNone/>
              <a:defRPr sz="1575" b="1"/>
            </a:lvl8pPr>
            <a:lvl9pPr lvl="8" algn="l" rtl="0">
              <a:lnSpc>
                <a:spcPct val="115000"/>
              </a:lnSpc>
              <a:spcBef>
                <a:spcPts val="1575"/>
              </a:spcBef>
              <a:spcAft>
                <a:spcPts val="2100"/>
              </a:spcAft>
              <a:buSzPts val="2100"/>
              <a:buNone/>
              <a:defRPr sz="1575" b="1"/>
            </a:lvl9pPr>
          </a:lstStyle>
          <a:p>
            <a:endParaRPr/>
          </a:p>
        </p:txBody>
      </p:sp>
      <p:sp>
        <p:nvSpPr>
          <p:cNvPr id="417" name="Google Shape;417;p13"/>
          <p:cNvSpPr txBox="1">
            <a:spLocks noGrp="1"/>
          </p:cNvSpPr>
          <p:nvPr>
            <p:ph type="title"/>
          </p:nvPr>
        </p:nvSpPr>
        <p:spPr>
          <a:xfrm>
            <a:off x="891788" y="502181"/>
            <a:ext cx="7280550" cy="57262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4000"/>
              <a:buFont typeface="Aldrich"/>
              <a:buNone/>
              <a:defRPr/>
            </a:lvl1pPr>
            <a:lvl2pPr lvl="1"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418" name="Google Shape;418;p13"/>
          <p:cNvSpPr txBox="1">
            <a:spLocks noGrp="1"/>
          </p:cNvSpPr>
          <p:nvPr>
            <p:ph type="body" idx="4"/>
          </p:nvPr>
        </p:nvSpPr>
        <p:spPr>
          <a:xfrm>
            <a:off x="891788" y="3343969"/>
            <a:ext cx="1994175" cy="693900"/>
          </a:xfrm>
          <a:prstGeom prst="rect">
            <a:avLst/>
          </a:prstGeom>
          <a:noFill/>
          <a:ln>
            <a:noFill/>
          </a:ln>
        </p:spPr>
        <p:txBody>
          <a:bodyPr spcFirstLastPara="1" wrap="square" lIns="121900" tIns="121900" rIns="121900" bIns="121900" anchor="t" anchorCtr="0">
            <a:noAutofit/>
          </a:bodyPr>
          <a:lstStyle>
            <a:lvl1pPr marL="342900" lvl="0" indent="-252095" algn="l" rtl="0">
              <a:lnSpc>
                <a:spcPct val="115000"/>
              </a:lnSpc>
              <a:spcBef>
                <a:spcPts val="0"/>
              </a:spcBef>
              <a:spcAft>
                <a:spcPts val="0"/>
              </a:spcAft>
              <a:buSzPts val="1700"/>
              <a:buChar char="●"/>
              <a:defRPr sz="1275"/>
            </a:lvl1pPr>
            <a:lvl2pPr marL="685800" lvl="1" indent="-252095" algn="l" rtl="0">
              <a:lnSpc>
                <a:spcPct val="115000"/>
              </a:lnSpc>
              <a:spcBef>
                <a:spcPts val="1575"/>
              </a:spcBef>
              <a:spcAft>
                <a:spcPts val="0"/>
              </a:spcAft>
              <a:buSzPts val="1700"/>
              <a:buChar char="○"/>
              <a:defRPr sz="1275"/>
            </a:lvl2pPr>
            <a:lvl3pPr marL="1028700" lvl="2" indent="-252095" algn="l" rtl="0">
              <a:lnSpc>
                <a:spcPct val="115000"/>
              </a:lnSpc>
              <a:spcBef>
                <a:spcPts val="1575"/>
              </a:spcBef>
              <a:spcAft>
                <a:spcPts val="0"/>
              </a:spcAft>
              <a:buSzPts val="1700"/>
              <a:buChar char="■"/>
              <a:defRPr sz="1275"/>
            </a:lvl3pPr>
            <a:lvl4pPr marL="1371600" lvl="3" indent="-252095" algn="l" rtl="0">
              <a:lnSpc>
                <a:spcPct val="115000"/>
              </a:lnSpc>
              <a:spcBef>
                <a:spcPts val="1575"/>
              </a:spcBef>
              <a:spcAft>
                <a:spcPts val="0"/>
              </a:spcAft>
              <a:buSzPts val="1700"/>
              <a:buChar char="●"/>
              <a:defRPr sz="1275"/>
            </a:lvl4pPr>
            <a:lvl5pPr marL="1714500" lvl="4" indent="-252095" algn="l" rtl="0">
              <a:lnSpc>
                <a:spcPct val="115000"/>
              </a:lnSpc>
              <a:spcBef>
                <a:spcPts val="1575"/>
              </a:spcBef>
              <a:spcAft>
                <a:spcPts val="0"/>
              </a:spcAft>
              <a:buSzPts val="1700"/>
              <a:buChar char="○"/>
              <a:defRPr sz="1275"/>
            </a:lvl5pPr>
            <a:lvl6pPr marL="2057400" lvl="5" indent="-252095" algn="l" rtl="0">
              <a:lnSpc>
                <a:spcPct val="115000"/>
              </a:lnSpc>
              <a:spcBef>
                <a:spcPts val="1575"/>
              </a:spcBef>
              <a:spcAft>
                <a:spcPts val="0"/>
              </a:spcAft>
              <a:buSzPts val="1700"/>
              <a:buChar char="■"/>
              <a:defRPr sz="1275"/>
            </a:lvl6pPr>
            <a:lvl7pPr marL="2400300" lvl="6" indent="-252095" algn="l" rtl="0">
              <a:lnSpc>
                <a:spcPct val="115000"/>
              </a:lnSpc>
              <a:spcBef>
                <a:spcPts val="1575"/>
              </a:spcBef>
              <a:spcAft>
                <a:spcPts val="0"/>
              </a:spcAft>
              <a:buSzPts val="1700"/>
              <a:buChar char="●"/>
              <a:defRPr sz="1275"/>
            </a:lvl7pPr>
            <a:lvl8pPr marL="2743200" lvl="7" indent="-252095" algn="l" rtl="0">
              <a:lnSpc>
                <a:spcPct val="115000"/>
              </a:lnSpc>
              <a:spcBef>
                <a:spcPts val="1575"/>
              </a:spcBef>
              <a:spcAft>
                <a:spcPts val="0"/>
              </a:spcAft>
              <a:buSzPts val="1700"/>
              <a:buChar char="○"/>
              <a:defRPr sz="1275"/>
            </a:lvl8pPr>
            <a:lvl9pPr marL="3086100" lvl="8" indent="-252095" algn="l" rtl="0">
              <a:lnSpc>
                <a:spcPct val="115000"/>
              </a:lnSpc>
              <a:spcBef>
                <a:spcPts val="1575"/>
              </a:spcBef>
              <a:spcAft>
                <a:spcPts val="2100"/>
              </a:spcAft>
              <a:buSzPts val="1700"/>
              <a:buChar char="■"/>
              <a:defRPr sz="1275"/>
            </a:lvl9pPr>
          </a:lstStyle>
          <a:p>
            <a:endParaRPr/>
          </a:p>
        </p:txBody>
      </p:sp>
      <p:sp>
        <p:nvSpPr>
          <p:cNvPr id="419" name="Google Shape;419;p13"/>
          <p:cNvSpPr txBox="1">
            <a:spLocks noGrp="1"/>
          </p:cNvSpPr>
          <p:nvPr>
            <p:ph type="body" idx="5"/>
          </p:nvPr>
        </p:nvSpPr>
        <p:spPr>
          <a:xfrm>
            <a:off x="3534975" y="3335397"/>
            <a:ext cx="1994175" cy="692550"/>
          </a:xfrm>
          <a:prstGeom prst="rect">
            <a:avLst/>
          </a:prstGeom>
          <a:noFill/>
          <a:ln>
            <a:noFill/>
          </a:ln>
        </p:spPr>
        <p:txBody>
          <a:bodyPr spcFirstLastPara="1" wrap="square" lIns="121900" tIns="121900" rIns="121900" bIns="121900" anchor="t" anchorCtr="0">
            <a:noAutofit/>
          </a:bodyPr>
          <a:lstStyle>
            <a:lvl1pPr marL="342900" lvl="0" indent="-252095" algn="l" rtl="0">
              <a:lnSpc>
                <a:spcPct val="115000"/>
              </a:lnSpc>
              <a:spcBef>
                <a:spcPts val="0"/>
              </a:spcBef>
              <a:spcAft>
                <a:spcPts val="0"/>
              </a:spcAft>
              <a:buSzPts val="1700"/>
              <a:buChar char="●"/>
              <a:defRPr sz="1275"/>
            </a:lvl1pPr>
            <a:lvl2pPr marL="685800" lvl="1" indent="-252095" algn="l" rtl="0">
              <a:lnSpc>
                <a:spcPct val="115000"/>
              </a:lnSpc>
              <a:spcBef>
                <a:spcPts val="1575"/>
              </a:spcBef>
              <a:spcAft>
                <a:spcPts val="0"/>
              </a:spcAft>
              <a:buSzPts val="1700"/>
              <a:buChar char="○"/>
              <a:defRPr sz="1275"/>
            </a:lvl2pPr>
            <a:lvl3pPr marL="1028700" lvl="2" indent="-252095" algn="l" rtl="0">
              <a:lnSpc>
                <a:spcPct val="115000"/>
              </a:lnSpc>
              <a:spcBef>
                <a:spcPts val="1575"/>
              </a:spcBef>
              <a:spcAft>
                <a:spcPts val="0"/>
              </a:spcAft>
              <a:buSzPts val="1700"/>
              <a:buChar char="■"/>
              <a:defRPr sz="1275"/>
            </a:lvl3pPr>
            <a:lvl4pPr marL="1371600" lvl="3" indent="-252095" algn="l" rtl="0">
              <a:lnSpc>
                <a:spcPct val="115000"/>
              </a:lnSpc>
              <a:spcBef>
                <a:spcPts val="1575"/>
              </a:spcBef>
              <a:spcAft>
                <a:spcPts val="0"/>
              </a:spcAft>
              <a:buSzPts val="1700"/>
              <a:buChar char="●"/>
              <a:defRPr sz="1275"/>
            </a:lvl4pPr>
            <a:lvl5pPr marL="1714500" lvl="4" indent="-252095" algn="l" rtl="0">
              <a:lnSpc>
                <a:spcPct val="115000"/>
              </a:lnSpc>
              <a:spcBef>
                <a:spcPts val="1575"/>
              </a:spcBef>
              <a:spcAft>
                <a:spcPts val="0"/>
              </a:spcAft>
              <a:buSzPts val="1700"/>
              <a:buChar char="○"/>
              <a:defRPr sz="1275"/>
            </a:lvl5pPr>
            <a:lvl6pPr marL="2057400" lvl="5" indent="-252095" algn="l" rtl="0">
              <a:lnSpc>
                <a:spcPct val="115000"/>
              </a:lnSpc>
              <a:spcBef>
                <a:spcPts val="1575"/>
              </a:spcBef>
              <a:spcAft>
                <a:spcPts val="0"/>
              </a:spcAft>
              <a:buSzPts val="1700"/>
              <a:buChar char="■"/>
              <a:defRPr sz="1275"/>
            </a:lvl6pPr>
            <a:lvl7pPr marL="2400300" lvl="6" indent="-252095" algn="l" rtl="0">
              <a:lnSpc>
                <a:spcPct val="115000"/>
              </a:lnSpc>
              <a:spcBef>
                <a:spcPts val="1575"/>
              </a:spcBef>
              <a:spcAft>
                <a:spcPts val="0"/>
              </a:spcAft>
              <a:buSzPts val="1700"/>
              <a:buChar char="●"/>
              <a:defRPr sz="1275"/>
            </a:lvl7pPr>
            <a:lvl8pPr marL="2743200" lvl="7" indent="-252095" algn="l" rtl="0">
              <a:lnSpc>
                <a:spcPct val="115000"/>
              </a:lnSpc>
              <a:spcBef>
                <a:spcPts val="1575"/>
              </a:spcBef>
              <a:spcAft>
                <a:spcPts val="0"/>
              </a:spcAft>
              <a:buSzPts val="1700"/>
              <a:buChar char="○"/>
              <a:defRPr sz="1275"/>
            </a:lvl8pPr>
            <a:lvl9pPr marL="3086100" lvl="8" indent="-252095" algn="l" rtl="0">
              <a:lnSpc>
                <a:spcPct val="115000"/>
              </a:lnSpc>
              <a:spcBef>
                <a:spcPts val="1575"/>
              </a:spcBef>
              <a:spcAft>
                <a:spcPts val="2100"/>
              </a:spcAft>
              <a:buSzPts val="1700"/>
              <a:buChar char="■"/>
              <a:defRPr sz="1275"/>
            </a:lvl9pPr>
          </a:lstStyle>
          <a:p>
            <a:endParaRPr/>
          </a:p>
        </p:txBody>
      </p:sp>
      <p:sp>
        <p:nvSpPr>
          <p:cNvPr id="420" name="Google Shape;420;p13"/>
          <p:cNvSpPr txBox="1">
            <a:spLocks noGrp="1"/>
          </p:cNvSpPr>
          <p:nvPr>
            <p:ph type="body" idx="6"/>
          </p:nvPr>
        </p:nvSpPr>
        <p:spPr>
          <a:xfrm>
            <a:off x="6178163" y="3325475"/>
            <a:ext cx="1994175" cy="692550"/>
          </a:xfrm>
          <a:prstGeom prst="rect">
            <a:avLst/>
          </a:prstGeom>
          <a:noFill/>
          <a:ln>
            <a:noFill/>
          </a:ln>
        </p:spPr>
        <p:txBody>
          <a:bodyPr spcFirstLastPara="1" wrap="square" lIns="121900" tIns="121900" rIns="121900" bIns="121900" anchor="t" anchorCtr="0">
            <a:noAutofit/>
          </a:bodyPr>
          <a:lstStyle>
            <a:lvl1pPr marL="342900" lvl="0" indent="-252095" algn="l" rtl="0">
              <a:lnSpc>
                <a:spcPct val="115000"/>
              </a:lnSpc>
              <a:spcBef>
                <a:spcPts val="0"/>
              </a:spcBef>
              <a:spcAft>
                <a:spcPts val="0"/>
              </a:spcAft>
              <a:buSzPts val="1700"/>
              <a:buChar char="●"/>
              <a:defRPr sz="1275"/>
            </a:lvl1pPr>
            <a:lvl2pPr marL="685800" lvl="1" indent="-252095" algn="l" rtl="0">
              <a:lnSpc>
                <a:spcPct val="115000"/>
              </a:lnSpc>
              <a:spcBef>
                <a:spcPts val="1575"/>
              </a:spcBef>
              <a:spcAft>
                <a:spcPts val="0"/>
              </a:spcAft>
              <a:buSzPts val="1700"/>
              <a:buChar char="○"/>
              <a:defRPr sz="1275"/>
            </a:lvl2pPr>
            <a:lvl3pPr marL="1028700" lvl="2" indent="-252095" algn="l" rtl="0">
              <a:lnSpc>
                <a:spcPct val="115000"/>
              </a:lnSpc>
              <a:spcBef>
                <a:spcPts val="1575"/>
              </a:spcBef>
              <a:spcAft>
                <a:spcPts val="0"/>
              </a:spcAft>
              <a:buSzPts val="1700"/>
              <a:buChar char="■"/>
              <a:defRPr sz="1275"/>
            </a:lvl3pPr>
            <a:lvl4pPr marL="1371600" lvl="3" indent="-252095" algn="l" rtl="0">
              <a:lnSpc>
                <a:spcPct val="115000"/>
              </a:lnSpc>
              <a:spcBef>
                <a:spcPts val="1575"/>
              </a:spcBef>
              <a:spcAft>
                <a:spcPts val="0"/>
              </a:spcAft>
              <a:buSzPts val="1700"/>
              <a:buChar char="●"/>
              <a:defRPr sz="1275"/>
            </a:lvl4pPr>
            <a:lvl5pPr marL="1714500" lvl="4" indent="-252095" algn="l" rtl="0">
              <a:lnSpc>
                <a:spcPct val="115000"/>
              </a:lnSpc>
              <a:spcBef>
                <a:spcPts val="1575"/>
              </a:spcBef>
              <a:spcAft>
                <a:spcPts val="0"/>
              </a:spcAft>
              <a:buSzPts val="1700"/>
              <a:buChar char="○"/>
              <a:defRPr sz="1275"/>
            </a:lvl5pPr>
            <a:lvl6pPr marL="2057400" lvl="5" indent="-252095" algn="l" rtl="0">
              <a:lnSpc>
                <a:spcPct val="115000"/>
              </a:lnSpc>
              <a:spcBef>
                <a:spcPts val="1575"/>
              </a:spcBef>
              <a:spcAft>
                <a:spcPts val="0"/>
              </a:spcAft>
              <a:buSzPts val="1700"/>
              <a:buChar char="■"/>
              <a:defRPr sz="1275"/>
            </a:lvl6pPr>
            <a:lvl7pPr marL="2400300" lvl="6" indent="-252095" algn="l" rtl="0">
              <a:lnSpc>
                <a:spcPct val="115000"/>
              </a:lnSpc>
              <a:spcBef>
                <a:spcPts val="1575"/>
              </a:spcBef>
              <a:spcAft>
                <a:spcPts val="0"/>
              </a:spcAft>
              <a:buSzPts val="1700"/>
              <a:buChar char="●"/>
              <a:defRPr sz="1275"/>
            </a:lvl7pPr>
            <a:lvl8pPr marL="2743200" lvl="7" indent="-252095" algn="l" rtl="0">
              <a:lnSpc>
                <a:spcPct val="115000"/>
              </a:lnSpc>
              <a:spcBef>
                <a:spcPts val="1575"/>
              </a:spcBef>
              <a:spcAft>
                <a:spcPts val="0"/>
              </a:spcAft>
              <a:buSzPts val="1700"/>
              <a:buChar char="○"/>
              <a:defRPr sz="1275"/>
            </a:lvl8pPr>
            <a:lvl9pPr marL="3086100" lvl="8" indent="-252095" algn="l" rtl="0">
              <a:lnSpc>
                <a:spcPct val="115000"/>
              </a:lnSpc>
              <a:spcBef>
                <a:spcPts val="1575"/>
              </a:spcBef>
              <a:spcAft>
                <a:spcPts val="2100"/>
              </a:spcAft>
              <a:buSzPts val="1700"/>
              <a:buChar char="■"/>
              <a:defRPr sz="1275"/>
            </a:lvl9pPr>
          </a:lstStyle>
          <a:p>
            <a:endParaRPr/>
          </a:p>
        </p:txBody>
      </p:sp>
      <p:sp>
        <p:nvSpPr>
          <p:cNvPr id="421" name="Google Shape;421;p13"/>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14 Map">
  <p:cSld name="CUSTOM_13">
    <p:spTree>
      <p:nvGrpSpPr>
        <p:cNvPr id="1" name="Shape 422"/>
        <p:cNvGrpSpPr/>
        <p:nvPr/>
      </p:nvGrpSpPr>
      <p:grpSpPr>
        <a:xfrm>
          <a:off x="0" y="0"/>
          <a:ext cx="0" cy="0"/>
          <a:chOff x="0" y="0"/>
          <a:chExt cx="0" cy="0"/>
        </a:xfrm>
      </p:grpSpPr>
      <p:sp>
        <p:nvSpPr>
          <p:cNvPr id="423" name="Google Shape;423;p14"/>
          <p:cNvSpPr/>
          <p:nvPr/>
        </p:nvSpPr>
        <p:spPr>
          <a:xfrm>
            <a:off x="1" y="2609430"/>
            <a:ext cx="2447109" cy="2534071"/>
          </a:xfrm>
          <a:custGeom>
            <a:avLst/>
            <a:gdLst/>
            <a:ahLst/>
            <a:cxnLst/>
            <a:rect l="l" t="t" r="r" b="b"/>
            <a:pathLst>
              <a:path w="3262812" h="3378761" extrusionOk="0">
                <a:moveTo>
                  <a:pt x="3234160" y="0"/>
                </a:moveTo>
                <a:lnTo>
                  <a:pt x="3262812" y="692145"/>
                </a:lnTo>
                <a:cubicBezTo>
                  <a:pt x="2897640" y="1268399"/>
                  <a:pt x="2146276" y="1499222"/>
                  <a:pt x="1757226" y="2059559"/>
                </a:cubicBezTo>
                <a:cubicBezTo>
                  <a:pt x="1502383" y="2436695"/>
                  <a:pt x="1441423" y="2907995"/>
                  <a:pt x="1583988" y="3332624"/>
                </a:cubicBezTo>
                <a:lnTo>
                  <a:pt x="1602985" y="3378761"/>
                </a:lnTo>
                <a:lnTo>
                  <a:pt x="0" y="3378761"/>
                </a:lnTo>
                <a:lnTo>
                  <a:pt x="0" y="829986"/>
                </a:lnTo>
                <a:lnTo>
                  <a:pt x="3070832" y="4142"/>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4" name="Google Shape;424;p14"/>
          <p:cNvSpPr/>
          <p:nvPr/>
        </p:nvSpPr>
        <p:spPr>
          <a:xfrm>
            <a:off x="1" y="2473802"/>
            <a:ext cx="2456899" cy="2219913"/>
          </a:xfrm>
          <a:custGeom>
            <a:avLst/>
            <a:gdLst/>
            <a:ahLst/>
            <a:cxnLst/>
            <a:rect l="l" t="t" r="r" b="b"/>
            <a:pathLst>
              <a:path w="3275865" h="2959884" extrusionOk="0">
                <a:moveTo>
                  <a:pt x="3234160" y="0"/>
                </a:moveTo>
                <a:lnTo>
                  <a:pt x="3275865" y="477243"/>
                </a:lnTo>
                <a:cubicBezTo>
                  <a:pt x="3174941" y="731941"/>
                  <a:pt x="2933934" y="906092"/>
                  <a:pt x="2681782" y="1012427"/>
                </a:cubicBezTo>
                <a:cubicBezTo>
                  <a:pt x="2428518" y="1117047"/>
                  <a:pt x="2167388" y="1201479"/>
                  <a:pt x="1900814" y="1264900"/>
                </a:cubicBezTo>
                <a:cubicBezTo>
                  <a:pt x="1018561" y="1481909"/>
                  <a:pt x="343013" y="2052365"/>
                  <a:pt x="13017" y="2921877"/>
                </a:cubicBezTo>
                <a:lnTo>
                  <a:pt x="0" y="2959884"/>
                </a:lnTo>
                <a:lnTo>
                  <a:pt x="0" y="260608"/>
                </a:lnTo>
                <a:lnTo>
                  <a:pt x="64650" y="242456"/>
                </a:lnTo>
                <a:cubicBezTo>
                  <a:pt x="269182" y="191313"/>
                  <a:pt x="569295" y="160661"/>
                  <a:pt x="989946" y="213312"/>
                </a:cubicBezTo>
                <a:cubicBezTo>
                  <a:pt x="1951436" y="333656"/>
                  <a:pt x="2507632" y="364858"/>
                  <a:pt x="3234160"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5" name="Google Shape;425;p14"/>
          <p:cNvSpPr/>
          <p:nvPr/>
        </p:nvSpPr>
        <p:spPr>
          <a:xfrm rot="10593467" flipH="1">
            <a:off x="-45379" y="-68695"/>
            <a:ext cx="2471729" cy="1874845"/>
          </a:xfrm>
          <a:custGeom>
            <a:avLst/>
            <a:gdLst/>
            <a:ahLst/>
            <a:cxnLst/>
            <a:rect l="l" t="t" r="r" b="b"/>
            <a:pathLst>
              <a:path w="3297938" h="2501537" extrusionOk="0">
                <a:moveTo>
                  <a:pt x="130598" y="2501537"/>
                </a:moveTo>
                <a:lnTo>
                  <a:pt x="403712" y="2485363"/>
                </a:lnTo>
                <a:lnTo>
                  <a:pt x="515938" y="2330276"/>
                </a:lnTo>
                <a:cubicBezTo>
                  <a:pt x="875187" y="1868913"/>
                  <a:pt x="1356687" y="1553103"/>
                  <a:pt x="1923568" y="1398827"/>
                </a:cubicBezTo>
                <a:cubicBezTo>
                  <a:pt x="2190011" y="1328691"/>
                  <a:pt x="2451011" y="1235320"/>
                  <a:pt x="2704150" y="1119622"/>
                </a:cubicBezTo>
                <a:cubicBezTo>
                  <a:pt x="2956176" y="1002029"/>
                  <a:pt x="3197064" y="809439"/>
                  <a:pt x="3297938" y="527773"/>
                </a:cubicBezTo>
                <a:lnTo>
                  <a:pt x="3256254" y="0"/>
                </a:lnTo>
                <a:cubicBezTo>
                  <a:pt x="2530085" y="403488"/>
                  <a:pt x="1974165" y="368982"/>
                  <a:pt x="1013152" y="235897"/>
                </a:cubicBezTo>
                <a:cubicBezTo>
                  <a:pt x="532647" y="169353"/>
                  <a:pt x="209499" y="223133"/>
                  <a:pt x="6479" y="293550"/>
                </a:cubicBezTo>
                <a:lnTo>
                  <a:pt x="0" y="29625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6" name="Google Shape;426;p14"/>
          <p:cNvSpPr/>
          <p:nvPr/>
        </p:nvSpPr>
        <p:spPr>
          <a:xfrm>
            <a:off x="2547097" y="4008784"/>
            <a:ext cx="4163063" cy="1134716"/>
          </a:xfrm>
          <a:custGeom>
            <a:avLst/>
            <a:gdLst/>
            <a:ahLst/>
            <a:cxnLst/>
            <a:rect l="l" t="t" r="r" b="b"/>
            <a:pathLst>
              <a:path w="5550751" h="1512955" extrusionOk="0">
                <a:moveTo>
                  <a:pt x="0" y="0"/>
                </a:moveTo>
                <a:lnTo>
                  <a:pt x="1779003" y="63675"/>
                </a:lnTo>
                <a:lnTo>
                  <a:pt x="5290515" y="934744"/>
                </a:lnTo>
                <a:lnTo>
                  <a:pt x="5550751" y="1512955"/>
                </a:lnTo>
                <a:lnTo>
                  <a:pt x="2714970" y="1512955"/>
                </a:lnTo>
                <a:lnTo>
                  <a:pt x="2647527" y="1484338"/>
                </a:lnTo>
                <a:cubicBezTo>
                  <a:pt x="2161061" y="1237310"/>
                  <a:pt x="1911233" y="827453"/>
                  <a:pt x="1490820" y="524362"/>
                </a:cubicBezTo>
                <a:cubicBezTo>
                  <a:pt x="1096515" y="245373"/>
                  <a:pt x="571869" y="60844"/>
                  <a:pt x="0"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7" name="Google Shape;427;p14"/>
          <p:cNvSpPr/>
          <p:nvPr/>
        </p:nvSpPr>
        <p:spPr>
          <a:xfrm>
            <a:off x="2193113" y="3395381"/>
            <a:ext cx="4564719" cy="1423142"/>
          </a:xfrm>
          <a:custGeom>
            <a:avLst/>
            <a:gdLst/>
            <a:ahLst/>
            <a:cxnLst/>
            <a:rect l="l" t="t" r="r" b="b"/>
            <a:pathLst>
              <a:path w="1196911" h="478870" extrusionOk="0">
                <a:moveTo>
                  <a:pt x="1196884" y="478857"/>
                </a:moveTo>
                <a:cubicBezTo>
                  <a:pt x="1154355" y="436338"/>
                  <a:pt x="1097081" y="411839"/>
                  <a:pt x="1036959" y="410468"/>
                </a:cubicBezTo>
                <a:cubicBezTo>
                  <a:pt x="987048" y="409134"/>
                  <a:pt x="937518" y="423231"/>
                  <a:pt x="887607" y="423803"/>
                </a:cubicBezTo>
                <a:cubicBezTo>
                  <a:pt x="790642" y="425041"/>
                  <a:pt x="701965" y="375606"/>
                  <a:pt x="629289" y="316361"/>
                </a:cubicBezTo>
                <a:cubicBezTo>
                  <a:pt x="556613" y="257115"/>
                  <a:pt x="494224" y="186726"/>
                  <a:pt x="416691" y="132814"/>
                </a:cubicBezTo>
                <a:cubicBezTo>
                  <a:pt x="299057" y="50613"/>
                  <a:pt x="144466" y="10513"/>
                  <a:pt x="-28" y="42993"/>
                </a:cubicBezTo>
                <a:cubicBezTo>
                  <a:pt x="-28" y="42993"/>
                  <a:pt x="163707" y="-78260"/>
                  <a:pt x="497463" y="86427"/>
                </a:cubicBezTo>
                <a:cubicBezTo>
                  <a:pt x="831219" y="251114"/>
                  <a:pt x="887988" y="146911"/>
                  <a:pt x="1103538" y="19577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8" name="Google Shape;428;p14"/>
          <p:cNvSpPr/>
          <p:nvPr/>
        </p:nvSpPr>
        <p:spPr>
          <a:xfrm>
            <a:off x="5651079" y="2998340"/>
            <a:ext cx="3492921" cy="2145161"/>
          </a:xfrm>
          <a:custGeom>
            <a:avLst/>
            <a:gdLst/>
            <a:ahLst/>
            <a:cxnLst/>
            <a:rect l="l" t="t" r="r" b="b"/>
            <a:pathLst>
              <a:path w="4657228" h="2860214" extrusionOk="0">
                <a:moveTo>
                  <a:pt x="3126518" y="405"/>
                </a:moveTo>
                <a:cubicBezTo>
                  <a:pt x="3280605" y="-2356"/>
                  <a:pt x="3434591" y="8899"/>
                  <a:pt x="3586410" y="36819"/>
                </a:cubicBezTo>
                <a:cubicBezTo>
                  <a:pt x="3940654" y="101962"/>
                  <a:pt x="4331996" y="262219"/>
                  <a:pt x="4600483" y="513162"/>
                </a:cubicBezTo>
                <a:lnTo>
                  <a:pt x="4657228" y="573090"/>
                </a:lnTo>
                <a:lnTo>
                  <a:pt x="4657228" y="2734041"/>
                </a:lnTo>
                <a:lnTo>
                  <a:pt x="2965201" y="2860214"/>
                </a:lnTo>
                <a:lnTo>
                  <a:pt x="0" y="2860214"/>
                </a:lnTo>
                <a:lnTo>
                  <a:pt x="1810" y="2826305"/>
                </a:lnTo>
                <a:cubicBezTo>
                  <a:pt x="59082" y="2232754"/>
                  <a:pt x="292859" y="1667680"/>
                  <a:pt x="675819" y="1205547"/>
                </a:cubicBezTo>
                <a:cubicBezTo>
                  <a:pt x="1116396" y="681317"/>
                  <a:pt x="1705122" y="302456"/>
                  <a:pt x="2364818" y="118755"/>
                </a:cubicBezTo>
                <a:cubicBezTo>
                  <a:pt x="2612617" y="48545"/>
                  <a:pt x="2869707" y="5008"/>
                  <a:pt x="3126518" y="405"/>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9" name="Google Shape;429;p14"/>
          <p:cNvSpPr/>
          <p:nvPr/>
        </p:nvSpPr>
        <p:spPr>
          <a:xfrm rot="-9029169" flipH="1">
            <a:off x="2039678" y="-296825"/>
            <a:ext cx="1758008" cy="1847948"/>
          </a:xfrm>
          <a:custGeom>
            <a:avLst/>
            <a:gdLst/>
            <a:ahLst/>
            <a:cxnLst/>
            <a:rect l="l" t="t" r="r" b="b"/>
            <a:pathLst>
              <a:path w="2344649" h="2464600" extrusionOk="0">
                <a:moveTo>
                  <a:pt x="0" y="1528300"/>
                </a:moveTo>
                <a:lnTo>
                  <a:pt x="1658831" y="2464600"/>
                </a:lnTo>
                <a:lnTo>
                  <a:pt x="1666654" y="2420216"/>
                </a:lnTo>
                <a:cubicBezTo>
                  <a:pt x="1666654" y="2420216"/>
                  <a:pt x="1788557" y="1980352"/>
                  <a:pt x="2082011" y="1622286"/>
                </a:cubicBezTo>
                <a:cubicBezTo>
                  <a:pt x="2530473" y="1074841"/>
                  <a:pt x="2318178" y="626379"/>
                  <a:pt x="2082012" y="308735"/>
                </a:cubicBezTo>
                <a:lnTo>
                  <a:pt x="995081" y="0"/>
                </a:lnTo>
                <a:lnTo>
                  <a:pt x="164364"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0" name="Google Shape;430;p14"/>
          <p:cNvSpPr/>
          <p:nvPr/>
        </p:nvSpPr>
        <p:spPr>
          <a:xfrm rot="-9029169" flipH="1">
            <a:off x="1314749" y="-334906"/>
            <a:ext cx="2057090" cy="1555835"/>
          </a:xfrm>
          <a:custGeom>
            <a:avLst/>
            <a:gdLst/>
            <a:ahLst/>
            <a:cxnLst/>
            <a:rect l="l" t="t" r="r" b="b"/>
            <a:pathLst>
              <a:path w="2743532" h="2075011" extrusionOk="0">
                <a:moveTo>
                  <a:pt x="0" y="938980"/>
                </a:moveTo>
                <a:lnTo>
                  <a:pt x="2012695" y="2075011"/>
                </a:lnTo>
                <a:lnTo>
                  <a:pt x="2034082" y="2040824"/>
                </a:lnTo>
                <a:cubicBezTo>
                  <a:pt x="2208183" y="1792885"/>
                  <a:pt x="2692290" y="1486696"/>
                  <a:pt x="2743532" y="328788"/>
                </a:cubicBezTo>
                <a:lnTo>
                  <a:pt x="2352682" y="0"/>
                </a:lnTo>
                <a:lnTo>
                  <a:pt x="7263"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1" name="Google Shape;431;p14"/>
          <p:cNvSpPr/>
          <p:nvPr/>
        </p:nvSpPr>
        <p:spPr>
          <a:xfrm rot="-9029169" flipH="1">
            <a:off x="643502" y="-191387"/>
            <a:ext cx="2560061" cy="1487190"/>
          </a:xfrm>
          <a:custGeom>
            <a:avLst/>
            <a:gdLst/>
            <a:ahLst/>
            <a:cxnLst/>
            <a:rect l="l" t="t" r="r" b="b"/>
            <a:pathLst>
              <a:path w="3414342" h="1983459" extrusionOk="0">
                <a:moveTo>
                  <a:pt x="0" y="870751"/>
                </a:moveTo>
                <a:lnTo>
                  <a:pt x="1971373" y="1983459"/>
                </a:lnTo>
                <a:lnTo>
                  <a:pt x="2070557" y="1863026"/>
                </a:lnTo>
                <a:cubicBezTo>
                  <a:pt x="2479881" y="1435707"/>
                  <a:pt x="3094908" y="1196024"/>
                  <a:pt x="3414342" y="691947"/>
                </a:cubicBezTo>
                <a:lnTo>
                  <a:pt x="3385698" y="0"/>
                </a:lnTo>
                <a:lnTo>
                  <a:pt x="3222417"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2" name="Google Shape;432;p14"/>
          <p:cNvSpPr/>
          <p:nvPr/>
        </p:nvSpPr>
        <p:spPr>
          <a:xfrm rot="-9029169" flipH="1">
            <a:off x="6479" y="-42768"/>
            <a:ext cx="2844895" cy="1019675"/>
          </a:xfrm>
          <a:custGeom>
            <a:avLst/>
            <a:gdLst/>
            <a:ahLst/>
            <a:cxnLst/>
            <a:rect l="l" t="t" r="r" b="b"/>
            <a:pathLst>
              <a:path w="3794225" h="1359937" extrusionOk="0">
                <a:moveTo>
                  <a:pt x="0" y="321526"/>
                </a:moveTo>
                <a:lnTo>
                  <a:pt x="1839742" y="1359937"/>
                </a:lnTo>
                <a:lnTo>
                  <a:pt x="1883633" y="1343401"/>
                </a:lnTo>
                <a:cubicBezTo>
                  <a:pt x="2012310" y="1299312"/>
                  <a:pt x="2146063" y="1262095"/>
                  <a:pt x="2284448" y="1231902"/>
                </a:cubicBezTo>
                <a:cubicBezTo>
                  <a:pt x="2577141" y="1170136"/>
                  <a:pt x="2863856" y="1087907"/>
                  <a:pt x="3141935" y="986016"/>
                </a:cubicBezTo>
                <a:cubicBezTo>
                  <a:pt x="3418792" y="882455"/>
                  <a:pt x="3683414" y="712847"/>
                  <a:pt x="3794225" y="464792"/>
                </a:cubicBezTo>
                <a:lnTo>
                  <a:pt x="3748435" y="0"/>
                </a:lnTo>
                <a:cubicBezTo>
                  <a:pt x="2950721" y="355339"/>
                  <a:pt x="2340030" y="324951"/>
                  <a:pt x="1284333" y="207746"/>
                </a:cubicBezTo>
                <a:cubicBezTo>
                  <a:pt x="624525" y="134492"/>
                  <a:pt x="234813" y="226810"/>
                  <a:pt x="35315" y="30635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3" name="Google Shape;433;p14"/>
          <p:cNvSpPr/>
          <p:nvPr/>
        </p:nvSpPr>
        <p:spPr>
          <a:xfrm rot="10124778" flipH="1">
            <a:off x="2623628" y="-66497"/>
            <a:ext cx="2806962" cy="1831689"/>
          </a:xfrm>
          <a:custGeom>
            <a:avLst/>
            <a:gdLst/>
            <a:ahLst/>
            <a:cxnLst/>
            <a:rect l="l" t="t" r="r" b="b"/>
            <a:pathLst>
              <a:path w="3745567" h="2444178" extrusionOk="0">
                <a:moveTo>
                  <a:pt x="1530094" y="2444178"/>
                </a:moveTo>
                <a:lnTo>
                  <a:pt x="3745567" y="2004430"/>
                </a:lnTo>
                <a:lnTo>
                  <a:pt x="1305734" y="0"/>
                </a:lnTo>
                <a:lnTo>
                  <a:pt x="0" y="213801"/>
                </a:lnTo>
                <a:cubicBezTo>
                  <a:pt x="537279" y="405343"/>
                  <a:pt x="842329" y="911849"/>
                  <a:pt x="1048052" y="1401159"/>
                </a:cubicBezTo>
                <a:cubicBezTo>
                  <a:pt x="1176627" y="1706978"/>
                  <a:pt x="1287943" y="2028340"/>
                  <a:pt x="1451469" y="2317412"/>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4" name="Google Shape;434;p14"/>
          <p:cNvSpPr/>
          <p:nvPr/>
        </p:nvSpPr>
        <p:spPr>
          <a:xfrm rot="9824388" flipH="1">
            <a:off x="2767684" y="159266"/>
            <a:ext cx="3414380" cy="1299660"/>
          </a:xfrm>
          <a:custGeom>
            <a:avLst/>
            <a:gdLst/>
            <a:ahLst/>
            <a:cxnLst/>
            <a:rect l="l" t="t" r="r" b="b"/>
            <a:pathLst>
              <a:path w="4552507" h="1732880" extrusionOk="0">
                <a:moveTo>
                  <a:pt x="3159724" y="1732880"/>
                </a:moveTo>
                <a:lnTo>
                  <a:pt x="4552507" y="1326866"/>
                </a:lnTo>
                <a:lnTo>
                  <a:pt x="4405329" y="934324"/>
                </a:lnTo>
                <a:lnTo>
                  <a:pt x="1481347" y="63646"/>
                </a:lnTo>
                <a:lnTo>
                  <a:pt x="0" y="0"/>
                </a:lnTo>
                <a:cubicBezTo>
                  <a:pt x="476186" y="60816"/>
                  <a:pt x="913050" y="245263"/>
                  <a:pt x="1241382" y="524126"/>
                </a:cubicBezTo>
                <a:cubicBezTo>
                  <a:pt x="1641464" y="870360"/>
                  <a:pt x="1856019" y="1355982"/>
                  <a:pt x="2391209" y="1578743"/>
                </a:cubicBezTo>
                <a:cubicBezTo>
                  <a:pt x="2555960" y="1646844"/>
                  <a:pt x="2736238" y="1683679"/>
                  <a:pt x="2922163" y="170802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5" name="Google Shape;435;p14"/>
          <p:cNvSpPr/>
          <p:nvPr/>
        </p:nvSpPr>
        <p:spPr>
          <a:xfrm rot="10542008" flipH="1">
            <a:off x="2275547" y="57618"/>
            <a:ext cx="5730374" cy="1610207"/>
          </a:xfrm>
          <a:custGeom>
            <a:avLst/>
            <a:gdLst/>
            <a:ahLst/>
            <a:cxnLst/>
            <a:rect l="l" t="t" r="r" b="b"/>
            <a:pathLst>
              <a:path w="7638088" h="2146266" extrusionOk="0">
                <a:moveTo>
                  <a:pt x="4860587" y="2146266"/>
                </a:moveTo>
                <a:lnTo>
                  <a:pt x="7638088" y="1935929"/>
                </a:lnTo>
                <a:lnTo>
                  <a:pt x="7307158" y="1091193"/>
                </a:lnTo>
                <a:cubicBezTo>
                  <a:pt x="5879913" y="818863"/>
                  <a:pt x="5504023" y="1399623"/>
                  <a:pt x="3294089" y="481764"/>
                </a:cubicBezTo>
                <a:cubicBezTo>
                  <a:pt x="1084156" y="-436094"/>
                  <a:pt x="0" y="239692"/>
                  <a:pt x="0" y="239692"/>
                </a:cubicBezTo>
                <a:cubicBezTo>
                  <a:pt x="956753" y="58669"/>
                  <a:pt x="1980363" y="282161"/>
                  <a:pt x="2759265" y="740295"/>
                </a:cubicBezTo>
                <a:cubicBezTo>
                  <a:pt x="3272642" y="1040766"/>
                  <a:pt x="3685745" y="1433068"/>
                  <a:pt x="4166962" y="1763267"/>
                </a:cubicBezTo>
                <a:cubicBezTo>
                  <a:pt x="4347419" y="1887089"/>
                  <a:pt x="4542775" y="2003223"/>
                  <a:pt x="4750336" y="209965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6" name="Google Shape;436;p14"/>
          <p:cNvSpPr/>
          <p:nvPr/>
        </p:nvSpPr>
        <p:spPr>
          <a:xfrm rot="-921333">
            <a:off x="1640765" y="2659398"/>
            <a:ext cx="2371204" cy="2608884"/>
          </a:xfrm>
          <a:custGeom>
            <a:avLst/>
            <a:gdLst/>
            <a:ahLst/>
            <a:cxnLst/>
            <a:rect l="l" t="t" r="r" b="b"/>
            <a:pathLst>
              <a:path w="3159315" h="3475993" extrusionOk="0">
                <a:moveTo>
                  <a:pt x="2829098" y="308884"/>
                </a:moveTo>
                <a:cubicBezTo>
                  <a:pt x="3126032" y="626679"/>
                  <a:pt x="3392952" y="1075356"/>
                  <a:pt x="2829098" y="1623063"/>
                </a:cubicBezTo>
                <a:cubicBezTo>
                  <a:pt x="2460136" y="1981301"/>
                  <a:pt x="2306866" y="2421375"/>
                  <a:pt x="2306866" y="2421375"/>
                </a:cubicBezTo>
                <a:cubicBezTo>
                  <a:pt x="2204740" y="2779647"/>
                  <a:pt x="2282255" y="3155526"/>
                  <a:pt x="2522962" y="3469026"/>
                </a:cubicBezTo>
                <a:lnTo>
                  <a:pt x="1952499" y="3475993"/>
                </a:lnTo>
                <a:lnTo>
                  <a:pt x="0" y="2937247"/>
                </a:lnTo>
                <a:lnTo>
                  <a:pt x="418025" y="152213"/>
                </a:lnTo>
                <a:lnTo>
                  <a:pt x="1462492" y="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7" name="Google Shape;437;p14"/>
          <p:cNvSpPr/>
          <p:nvPr/>
        </p:nvSpPr>
        <p:spPr>
          <a:xfrm>
            <a:off x="644151" y="2733354"/>
            <a:ext cx="2074928" cy="2410146"/>
          </a:xfrm>
          <a:custGeom>
            <a:avLst/>
            <a:gdLst/>
            <a:ahLst/>
            <a:cxnLst/>
            <a:rect l="l" t="t" r="r" b="b"/>
            <a:pathLst>
              <a:path w="2766571" h="3213528" extrusionOk="0">
                <a:moveTo>
                  <a:pt x="2375609" y="0"/>
                </a:moveTo>
                <a:lnTo>
                  <a:pt x="2766571" y="328882"/>
                </a:lnTo>
                <a:cubicBezTo>
                  <a:pt x="2715314" y="1487122"/>
                  <a:pt x="2231069" y="1793399"/>
                  <a:pt x="2056918" y="2041409"/>
                </a:cubicBezTo>
                <a:cubicBezTo>
                  <a:pt x="1828485" y="2367067"/>
                  <a:pt x="1714618" y="2789249"/>
                  <a:pt x="1738988" y="3202381"/>
                </a:cubicBezTo>
                <a:lnTo>
                  <a:pt x="1740189" y="3213528"/>
                </a:lnTo>
                <a:lnTo>
                  <a:pt x="0" y="3213528"/>
                </a:lnTo>
                <a:lnTo>
                  <a:pt x="29518" y="196757"/>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8" name="Google Shape;438;p14"/>
          <p:cNvSpPr/>
          <p:nvPr/>
        </p:nvSpPr>
        <p:spPr>
          <a:xfrm rot="543719">
            <a:off x="2073132" y="3028900"/>
            <a:ext cx="3065482" cy="2140961"/>
          </a:xfrm>
          <a:custGeom>
            <a:avLst/>
            <a:gdLst/>
            <a:ahLst/>
            <a:cxnLst/>
            <a:rect l="l" t="t" r="r" b="b"/>
            <a:pathLst>
              <a:path w="4087386" h="2854669" extrusionOk="0">
                <a:moveTo>
                  <a:pt x="1175998" y="0"/>
                </a:moveTo>
                <a:lnTo>
                  <a:pt x="4087386" y="2507103"/>
                </a:lnTo>
                <a:lnTo>
                  <a:pt x="1923298" y="2854669"/>
                </a:lnTo>
                <a:lnTo>
                  <a:pt x="1881387" y="2830131"/>
                </a:lnTo>
                <a:cubicBezTo>
                  <a:pt x="1793482" y="2773335"/>
                  <a:pt x="1711307" y="2708948"/>
                  <a:pt x="1636653" y="2636284"/>
                </a:cubicBezTo>
                <a:cubicBezTo>
                  <a:pt x="1274685" y="2284184"/>
                  <a:pt x="1129199" y="1784689"/>
                  <a:pt x="943919" y="1322758"/>
                </a:cubicBezTo>
                <a:cubicBezTo>
                  <a:pt x="758636" y="860827"/>
                  <a:pt x="483897" y="382662"/>
                  <a:pt x="0" y="201838"/>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9" name="Google Shape;439;p14"/>
          <p:cNvSpPr/>
          <p:nvPr/>
        </p:nvSpPr>
        <p:spPr>
          <a:xfrm>
            <a:off x="6712037" y="3501038"/>
            <a:ext cx="2431963" cy="1642463"/>
          </a:xfrm>
          <a:custGeom>
            <a:avLst/>
            <a:gdLst/>
            <a:ahLst/>
            <a:cxnLst/>
            <a:rect l="l" t="t" r="r" b="b"/>
            <a:pathLst>
              <a:path w="3242617" h="2189951" extrusionOk="0">
                <a:moveTo>
                  <a:pt x="2194304" y="336"/>
                </a:moveTo>
                <a:cubicBezTo>
                  <a:pt x="2303414" y="-1954"/>
                  <a:pt x="2412453" y="7379"/>
                  <a:pt x="2519957" y="30530"/>
                </a:cubicBezTo>
                <a:cubicBezTo>
                  <a:pt x="2770799" y="84545"/>
                  <a:pt x="3047912" y="217429"/>
                  <a:pt x="3238030" y="425508"/>
                </a:cubicBezTo>
                <a:lnTo>
                  <a:pt x="3242617" y="431180"/>
                </a:lnTo>
                <a:lnTo>
                  <a:pt x="3242617" y="2189951"/>
                </a:lnTo>
                <a:lnTo>
                  <a:pt x="0" y="2189951"/>
                </a:lnTo>
                <a:lnTo>
                  <a:pt x="6649" y="2134239"/>
                </a:lnTo>
                <a:cubicBezTo>
                  <a:pt x="71680" y="1719245"/>
                  <a:pt x="226506" y="1328080"/>
                  <a:pt x="458944" y="999627"/>
                </a:cubicBezTo>
                <a:cubicBezTo>
                  <a:pt x="770920" y="564941"/>
                  <a:pt x="1187802" y="250793"/>
                  <a:pt x="1654938" y="98471"/>
                </a:cubicBezTo>
                <a:cubicBezTo>
                  <a:pt x="1830406" y="40253"/>
                  <a:pt x="2012454" y="4153"/>
                  <a:pt x="2194304" y="336"/>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0" name="Google Shape;440;p14"/>
          <p:cNvSpPr/>
          <p:nvPr/>
        </p:nvSpPr>
        <p:spPr>
          <a:xfrm>
            <a:off x="7548764" y="1497842"/>
            <a:ext cx="1595237" cy="2304764"/>
          </a:xfrm>
          <a:custGeom>
            <a:avLst/>
            <a:gdLst/>
            <a:ahLst/>
            <a:cxnLst/>
            <a:rect l="l" t="t" r="r" b="b"/>
            <a:pathLst>
              <a:path w="2126983" h="3073019" extrusionOk="0">
                <a:moveTo>
                  <a:pt x="2126983" y="0"/>
                </a:moveTo>
                <a:lnTo>
                  <a:pt x="2126983" y="3073019"/>
                </a:lnTo>
                <a:lnTo>
                  <a:pt x="2087216" y="3070146"/>
                </a:lnTo>
                <a:cubicBezTo>
                  <a:pt x="1410592" y="3002196"/>
                  <a:pt x="756021" y="2650876"/>
                  <a:pt x="367943" y="2092009"/>
                </a:cubicBezTo>
                <a:cubicBezTo>
                  <a:pt x="-46007" y="1495884"/>
                  <a:pt x="-127423" y="669545"/>
                  <a:pt x="209476" y="2663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1" name="Google Shape;441;p14"/>
          <p:cNvSpPr/>
          <p:nvPr/>
        </p:nvSpPr>
        <p:spPr>
          <a:xfrm>
            <a:off x="8062512" y="1395273"/>
            <a:ext cx="1081488" cy="1715450"/>
          </a:xfrm>
          <a:custGeom>
            <a:avLst/>
            <a:gdLst/>
            <a:ahLst/>
            <a:cxnLst/>
            <a:rect l="l" t="t" r="r" b="b"/>
            <a:pathLst>
              <a:path w="1441984" h="2287266" extrusionOk="0">
                <a:moveTo>
                  <a:pt x="1441984" y="0"/>
                </a:moveTo>
                <a:lnTo>
                  <a:pt x="1441984" y="2287266"/>
                </a:lnTo>
                <a:lnTo>
                  <a:pt x="1410981" y="2279585"/>
                </a:lnTo>
                <a:cubicBezTo>
                  <a:pt x="980994" y="2158464"/>
                  <a:pt x="573068" y="1937988"/>
                  <a:pt x="299845" y="1588063"/>
                </a:cubicBezTo>
                <a:cubicBezTo>
                  <a:pt x="-12410" y="1188153"/>
                  <a:pt x="-110984" y="600762"/>
                  <a:pt x="149801" y="16404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2" name="Google Shape;442;p14"/>
          <p:cNvSpPr/>
          <p:nvPr/>
        </p:nvSpPr>
        <p:spPr>
          <a:xfrm>
            <a:off x="8494151" y="1508792"/>
            <a:ext cx="649850" cy="922508"/>
          </a:xfrm>
          <a:custGeom>
            <a:avLst/>
            <a:gdLst/>
            <a:ahLst/>
            <a:cxnLst/>
            <a:rect l="l" t="t" r="r" b="b"/>
            <a:pathLst>
              <a:path w="866466" h="1230010" extrusionOk="0">
                <a:moveTo>
                  <a:pt x="866466" y="0"/>
                </a:moveTo>
                <a:lnTo>
                  <a:pt x="866466" y="1230010"/>
                </a:lnTo>
                <a:lnTo>
                  <a:pt x="845356" y="1222663"/>
                </a:lnTo>
                <a:cubicBezTo>
                  <a:pt x="488693" y="1075604"/>
                  <a:pt x="201172" y="793874"/>
                  <a:pt x="48018" y="435026"/>
                </a:cubicBezTo>
                <a:cubicBezTo>
                  <a:pt x="-2204" y="314618"/>
                  <a:pt x="-31214" y="162700"/>
                  <a:pt x="54883" y="65063"/>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3" name="Google Shape;443;p14"/>
          <p:cNvSpPr/>
          <p:nvPr/>
        </p:nvSpPr>
        <p:spPr>
          <a:xfrm>
            <a:off x="7209260" y="2"/>
            <a:ext cx="1934741" cy="1722326"/>
          </a:xfrm>
          <a:custGeom>
            <a:avLst/>
            <a:gdLst/>
            <a:ahLst/>
            <a:cxnLst/>
            <a:rect l="l" t="t" r="r" b="b"/>
            <a:pathLst>
              <a:path w="2579654" h="2296435" extrusionOk="0">
                <a:moveTo>
                  <a:pt x="268016" y="0"/>
                </a:moveTo>
                <a:lnTo>
                  <a:pt x="2579654" y="0"/>
                </a:lnTo>
                <a:lnTo>
                  <a:pt x="2579654" y="2234100"/>
                </a:lnTo>
                <a:lnTo>
                  <a:pt x="2452731" y="2259676"/>
                </a:lnTo>
                <a:cubicBezTo>
                  <a:pt x="1985828" y="2336202"/>
                  <a:pt x="1505947" y="2292977"/>
                  <a:pt x="1058497" y="2132508"/>
                </a:cubicBezTo>
                <a:cubicBezTo>
                  <a:pt x="846064" y="2057641"/>
                  <a:pt x="639870" y="1957508"/>
                  <a:pt x="468299" y="1811518"/>
                </a:cubicBezTo>
                <a:cubicBezTo>
                  <a:pt x="426219" y="1775749"/>
                  <a:pt x="386385" y="1737388"/>
                  <a:pt x="349076" y="1696661"/>
                </a:cubicBezTo>
                <a:cubicBezTo>
                  <a:pt x="-84754" y="1223168"/>
                  <a:pt x="-110824" y="520398"/>
                  <a:pt x="251953" y="1996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4" name="Google Shape;444;p14"/>
          <p:cNvSpPr/>
          <p:nvPr/>
        </p:nvSpPr>
        <p:spPr>
          <a:xfrm flipH="1">
            <a:off x="200700" y="400931"/>
            <a:ext cx="8742600" cy="4406625"/>
          </a:xfrm>
          <a:prstGeom prst="round2DiagRect">
            <a:avLst>
              <a:gd name="adj1" fmla="val 25364"/>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45" name="Google Shape;445;p14"/>
          <p:cNvSpPr/>
          <p:nvPr/>
        </p:nvSpPr>
        <p:spPr>
          <a:xfrm>
            <a:off x="7880384" y="1"/>
            <a:ext cx="1263616" cy="1261880"/>
          </a:xfrm>
          <a:custGeom>
            <a:avLst/>
            <a:gdLst/>
            <a:ahLst/>
            <a:cxnLst/>
            <a:rect l="l" t="t" r="r" b="b"/>
            <a:pathLst>
              <a:path w="1684821" h="1682506" extrusionOk="0">
                <a:moveTo>
                  <a:pt x="246338" y="0"/>
                </a:moveTo>
                <a:lnTo>
                  <a:pt x="1684821" y="0"/>
                </a:lnTo>
                <a:lnTo>
                  <a:pt x="1684821" y="1681397"/>
                </a:lnTo>
                <a:lnTo>
                  <a:pt x="1599565" y="1682506"/>
                </a:lnTo>
                <a:cubicBezTo>
                  <a:pt x="1395816" y="1681731"/>
                  <a:pt x="1191980" y="1668629"/>
                  <a:pt x="993584" y="1624645"/>
                </a:cubicBezTo>
                <a:cubicBezTo>
                  <a:pt x="729056" y="1566000"/>
                  <a:pt x="472014" y="1449331"/>
                  <a:pt x="281105" y="1256237"/>
                </a:cubicBezTo>
                <a:cubicBezTo>
                  <a:pt x="90195" y="1063146"/>
                  <a:pt x="-26159" y="788947"/>
                  <a:pt x="5035" y="519739"/>
                </a:cubicBezTo>
                <a:cubicBezTo>
                  <a:pt x="23752" y="361117"/>
                  <a:pt x="98618" y="196703"/>
                  <a:pt x="196602" y="6005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6" name="Google Shape;446;p14"/>
          <p:cNvSpPr/>
          <p:nvPr/>
        </p:nvSpPr>
        <p:spPr>
          <a:xfrm>
            <a:off x="8602430" y="80158"/>
            <a:ext cx="541571" cy="914408"/>
          </a:xfrm>
          <a:custGeom>
            <a:avLst/>
            <a:gdLst/>
            <a:ahLst/>
            <a:cxnLst/>
            <a:rect l="l" t="t" r="r" b="b"/>
            <a:pathLst>
              <a:path w="722095" h="1219211" extrusionOk="0">
                <a:moveTo>
                  <a:pt x="657728" y="8"/>
                </a:moveTo>
                <a:lnTo>
                  <a:pt x="722095" y="4961"/>
                </a:lnTo>
                <a:lnTo>
                  <a:pt x="722095" y="1219211"/>
                </a:lnTo>
                <a:lnTo>
                  <a:pt x="710931" y="1219124"/>
                </a:lnTo>
                <a:cubicBezTo>
                  <a:pt x="621388" y="1212780"/>
                  <a:pt x="533561" y="1189621"/>
                  <a:pt x="452119" y="1150579"/>
                </a:cubicBezTo>
                <a:cubicBezTo>
                  <a:pt x="278367" y="1072906"/>
                  <a:pt x="122084" y="942511"/>
                  <a:pt x="46592" y="769071"/>
                </a:cubicBezTo>
                <a:cubicBezTo>
                  <a:pt x="-28897" y="595630"/>
                  <a:pt x="-15797" y="377269"/>
                  <a:pt x="108981" y="233464"/>
                </a:cubicBezTo>
                <a:cubicBezTo>
                  <a:pt x="204514" y="122100"/>
                  <a:pt x="405611" y="-1206"/>
                  <a:pt x="657728" y="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7" name="Google Shape;447;p14"/>
          <p:cNvSpPr/>
          <p:nvPr/>
        </p:nvSpPr>
        <p:spPr>
          <a:xfrm>
            <a:off x="7547958" y="4079936"/>
            <a:ext cx="1596042" cy="1063564"/>
          </a:xfrm>
          <a:custGeom>
            <a:avLst/>
            <a:gdLst/>
            <a:ahLst/>
            <a:cxnLst/>
            <a:rect l="l" t="t" r="r" b="b"/>
            <a:pathLst>
              <a:path w="2128056" h="1418085" extrusionOk="0">
                <a:moveTo>
                  <a:pt x="1636659" y="1676"/>
                </a:moveTo>
                <a:cubicBezTo>
                  <a:pt x="1776644" y="-4112"/>
                  <a:pt x="1916122" y="5059"/>
                  <a:pt x="2049322" y="29665"/>
                </a:cubicBezTo>
                <a:lnTo>
                  <a:pt x="2128056" y="49330"/>
                </a:lnTo>
                <a:lnTo>
                  <a:pt x="2128056" y="1418085"/>
                </a:lnTo>
                <a:lnTo>
                  <a:pt x="0" y="1418085"/>
                </a:lnTo>
                <a:lnTo>
                  <a:pt x="25423" y="1281892"/>
                </a:lnTo>
                <a:cubicBezTo>
                  <a:pt x="119908" y="899687"/>
                  <a:pt x="344648" y="557367"/>
                  <a:pt x="667439" y="318099"/>
                </a:cubicBezTo>
                <a:cubicBezTo>
                  <a:pt x="933567" y="124109"/>
                  <a:pt x="1286697" y="16147"/>
                  <a:pt x="1636659" y="1676"/>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8" name="Google Shape;448;p14"/>
          <p:cNvSpPr/>
          <p:nvPr/>
        </p:nvSpPr>
        <p:spPr>
          <a:xfrm>
            <a:off x="8392517" y="4426670"/>
            <a:ext cx="751483" cy="716831"/>
          </a:xfrm>
          <a:custGeom>
            <a:avLst/>
            <a:gdLst/>
            <a:ahLst/>
            <a:cxnLst/>
            <a:rect l="l" t="t" r="r" b="b"/>
            <a:pathLst>
              <a:path w="1001977" h="955774" extrusionOk="0">
                <a:moveTo>
                  <a:pt x="931849" y="0"/>
                </a:moveTo>
                <a:lnTo>
                  <a:pt x="1001977" y="4324"/>
                </a:lnTo>
                <a:lnTo>
                  <a:pt x="1001977" y="955774"/>
                </a:lnTo>
                <a:lnTo>
                  <a:pt x="0" y="955774"/>
                </a:lnTo>
                <a:lnTo>
                  <a:pt x="508" y="953759"/>
                </a:lnTo>
                <a:cubicBezTo>
                  <a:pt x="66045" y="722593"/>
                  <a:pt x="156939" y="498929"/>
                  <a:pt x="311351" y="317378"/>
                </a:cubicBezTo>
                <a:cubicBezTo>
                  <a:pt x="465762" y="135826"/>
                  <a:pt x="699134" y="6741"/>
                  <a:pt x="931849"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9" name="Google Shape;449;p14"/>
          <p:cNvSpPr txBox="1">
            <a:spLocks noGrp="1"/>
          </p:cNvSpPr>
          <p:nvPr>
            <p:ph type="subTitle" idx="1"/>
          </p:nvPr>
        </p:nvSpPr>
        <p:spPr>
          <a:xfrm>
            <a:off x="6283875" y="1411781"/>
            <a:ext cx="2548350"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1800"/>
              <a:buNone/>
              <a:defRPr sz="1350" b="1"/>
            </a:lvl1pPr>
            <a:lvl2pPr lvl="1" algn="l" rtl="0">
              <a:lnSpc>
                <a:spcPct val="115000"/>
              </a:lnSpc>
              <a:spcBef>
                <a:spcPts val="1575"/>
              </a:spcBef>
              <a:spcAft>
                <a:spcPts val="0"/>
              </a:spcAft>
              <a:buSzPts val="1800"/>
              <a:buNone/>
              <a:defRPr sz="1350" b="1"/>
            </a:lvl2pPr>
            <a:lvl3pPr lvl="2" algn="l" rtl="0">
              <a:lnSpc>
                <a:spcPct val="115000"/>
              </a:lnSpc>
              <a:spcBef>
                <a:spcPts val="1575"/>
              </a:spcBef>
              <a:spcAft>
                <a:spcPts val="0"/>
              </a:spcAft>
              <a:buSzPts val="1800"/>
              <a:buNone/>
              <a:defRPr sz="1350" b="1"/>
            </a:lvl3pPr>
            <a:lvl4pPr lvl="3" algn="l" rtl="0">
              <a:lnSpc>
                <a:spcPct val="115000"/>
              </a:lnSpc>
              <a:spcBef>
                <a:spcPts val="1575"/>
              </a:spcBef>
              <a:spcAft>
                <a:spcPts val="0"/>
              </a:spcAft>
              <a:buSzPts val="1800"/>
              <a:buNone/>
              <a:defRPr sz="1350" b="1"/>
            </a:lvl4pPr>
            <a:lvl5pPr lvl="4" algn="l" rtl="0">
              <a:lnSpc>
                <a:spcPct val="115000"/>
              </a:lnSpc>
              <a:spcBef>
                <a:spcPts val="1575"/>
              </a:spcBef>
              <a:spcAft>
                <a:spcPts val="0"/>
              </a:spcAft>
              <a:buSzPts val="1800"/>
              <a:buNone/>
              <a:defRPr sz="1350" b="1"/>
            </a:lvl5pPr>
            <a:lvl6pPr lvl="5" algn="l" rtl="0">
              <a:lnSpc>
                <a:spcPct val="115000"/>
              </a:lnSpc>
              <a:spcBef>
                <a:spcPts val="1575"/>
              </a:spcBef>
              <a:spcAft>
                <a:spcPts val="0"/>
              </a:spcAft>
              <a:buSzPts val="1800"/>
              <a:buNone/>
              <a:defRPr sz="1350" b="1"/>
            </a:lvl6pPr>
            <a:lvl7pPr lvl="6" algn="l" rtl="0">
              <a:lnSpc>
                <a:spcPct val="115000"/>
              </a:lnSpc>
              <a:spcBef>
                <a:spcPts val="1575"/>
              </a:spcBef>
              <a:spcAft>
                <a:spcPts val="0"/>
              </a:spcAft>
              <a:buSzPts val="1800"/>
              <a:buNone/>
              <a:defRPr sz="1350" b="1"/>
            </a:lvl7pPr>
            <a:lvl8pPr lvl="7" algn="l" rtl="0">
              <a:lnSpc>
                <a:spcPct val="115000"/>
              </a:lnSpc>
              <a:spcBef>
                <a:spcPts val="1575"/>
              </a:spcBef>
              <a:spcAft>
                <a:spcPts val="0"/>
              </a:spcAft>
              <a:buSzPts val="1800"/>
              <a:buNone/>
              <a:defRPr sz="1350" b="1"/>
            </a:lvl8pPr>
            <a:lvl9pPr lvl="8" algn="l" rtl="0">
              <a:lnSpc>
                <a:spcPct val="115000"/>
              </a:lnSpc>
              <a:spcBef>
                <a:spcPts val="1575"/>
              </a:spcBef>
              <a:spcAft>
                <a:spcPts val="2100"/>
              </a:spcAft>
              <a:buSzPts val="1800"/>
              <a:buNone/>
              <a:defRPr sz="1350" b="1"/>
            </a:lvl9pPr>
          </a:lstStyle>
          <a:p>
            <a:endParaRPr/>
          </a:p>
        </p:txBody>
      </p:sp>
      <p:sp>
        <p:nvSpPr>
          <p:cNvPr id="450" name="Google Shape;450;p14"/>
          <p:cNvSpPr txBox="1">
            <a:spLocks noGrp="1"/>
          </p:cNvSpPr>
          <p:nvPr>
            <p:ph type="subTitle" idx="2"/>
          </p:nvPr>
        </p:nvSpPr>
        <p:spPr>
          <a:xfrm>
            <a:off x="6283875" y="3077068"/>
            <a:ext cx="2548350" cy="455175"/>
          </a:xfrm>
          <a:prstGeom prst="rect">
            <a:avLst/>
          </a:prstGeom>
          <a:noFill/>
          <a:ln>
            <a:noFill/>
          </a:ln>
        </p:spPr>
        <p:txBody>
          <a:bodyPr spcFirstLastPara="1" wrap="square" lIns="121900" tIns="121900" rIns="121900" bIns="121900" anchor="t" anchorCtr="0">
            <a:noAutofit/>
          </a:bodyPr>
          <a:lstStyle>
            <a:lvl1pPr lvl="0" algn="l" rtl="0">
              <a:lnSpc>
                <a:spcPct val="115000"/>
              </a:lnSpc>
              <a:spcBef>
                <a:spcPts val="0"/>
              </a:spcBef>
              <a:spcAft>
                <a:spcPts val="0"/>
              </a:spcAft>
              <a:buSzPts val="1800"/>
              <a:buNone/>
              <a:defRPr sz="1350" b="1"/>
            </a:lvl1pPr>
            <a:lvl2pPr lvl="1" algn="l" rtl="0">
              <a:lnSpc>
                <a:spcPct val="115000"/>
              </a:lnSpc>
              <a:spcBef>
                <a:spcPts val="1575"/>
              </a:spcBef>
              <a:spcAft>
                <a:spcPts val="0"/>
              </a:spcAft>
              <a:buSzPts val="1800"/>
              <a:buNone/>
              <a:defRPr sz="1350" b="1"/>
            </a:lvl2pPr>
            <a:lvl3pPr lvl="2" algn="l" rtl="0">
              <a:lnSpc>
                <a:spcPct val="115000"/>
              </a:lnSpc>
              <a:spcBef>
                <a:spcPts val="1575"/>
              </a:spcBef>
              <a:spcAft>
                <a:spcPts val="0"/>
              </a:spcAft>
              <a:buSzPts val="1800"/>
              <a:buNone/>
              <a:defRPr sz="1350" b="1"/>
            </a:lvl3pPr>
            <a:lvl4pPr lvl="3" algn="l" rtl="0">
              <a:lnSpc>
                <a:spcPct val="115000"/>
              </a:lnSpc>
              <a:spcBef>
                <a:spcPts val="1575"/>
              </a:spcBef>
              <a:spcAft>
                <a:spcPts val="0"/>
              </a:spcAft>
              <a:buSzPts val="1800"/>
              <a:buNone/>
              <a:defRPr sz="1350" b="1"/>
            </a:lvl4pPr>
            <a:lvl5pPr lvl="4" algn="l" rtl="0">
              <a:lnSpc>
                <a:spcPct val="115000"/>
              </a:lnSpc>
              <a:spcBef>
                <a:spcPts val="1575"/>
              </a:spcBef>
              <a:spcAft>
                <a:spcPts val="0"/>
              </a:spcAft>
              <a:buSzPts val="1800"/>
              <a:buNone/>
              <a:defRPr sz="1350" b="1"/>
            </a:lvl5pPr>
            <a:lvl6pPr lvl="5" algn="l" rtl="0">
              <a:lnSpc>
                <a:spcPct val="115000"/>
              </a:lnSpc>
              <a:spcBef>
                <a:spcPts val="1575"/>
              </a:spcBef>
              <a:spcAft>
                <a:spcPts val="0"/>
              </a:spcAft>
              <a:buSzPts val="1800"/>
              <a:buNone/>
              <a:defRPr sz="1350" b="1"/>
            </a:lvl6pPr>
            <a:lvl7pPr lvl="6" algn="l" rtl="0">
              <a:lnSpc>
                <a:spcPct val="115000"/>
              </a:lnSpc>
              <a:spcBef>
                <a:spcPts val="1575"/>
              </a:spcBef>
              <a:spcAft>
                <a:spcPts val="0"/>
              </a:spcAft>
              <a:buSzPts val="1800"/>
              <a:buNone/>
              <a:defRPr sz="1350" b="1"/>
            </a:lvl7pPr>
            <a:lvl8pPr lvl="7" algn="l" rtl="0">
              <a:lnSpc>
                <a:spcPct val="115000"/>
              </a:lnSpc>
              <a:spcBef>
                <a:spcPts val="1575"/>
              </a:spcBef>
              <a:spcAft>
                <a:spcPts val="0"/>
              </a:spcAft>
              <a:buSzPts val="1800"/>
              <a:buNone/>
              <a:defRPr sz="1350" b="1"/>
            </a:lvl8pPr>
            <a:lvl9pPr lvl="8" algn="l" rtl="0">
              <a:lnSpc>
                <a:spcPct val="115000"/>
              </a:lnSpc>
              <a:spcBef>
                <a:spcPts val="1575"/>
              </a:spcBef>
              <a:spcAft>
                <a:spcPts val="2100"/>
              </a:spcAft>
              <a:buSzPts val="1800"/>
              <a:buNone/>
              <a:defRPr sz="1350" b="1"/>
            </a:lvl9pPr>
          </a:lstStyle>
          <a:p>
            <a:endParaRPr/>
          </a:p>
        </p:txBody>
      </p:sp>
      <p:sp>
        <p:nvSpPr>
          <p:cNvPr id="451" name="Google Shape;451;p14"/>
          <p:cNvSpPr txBox="1">
            <a:spLocks noGrp="1"/>
          </p:cNvSpPr>
          <p:nvPr>
            <p:ph type="title"/>
          </p:nvPr>
        </p:nvSpPr>
        <p:spPr>
          <a:xfrm>
            <a:off x="311700" y="673625"/>
            <a:ext cx="8520525" cy="572625"/>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Aldrich"/>
              <a:buNone/>
              <a:defRPr/>
            </a:lvl1pPr>
            <a:lvl2pPr lvl="1"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452" name="Google Shape;452;p14"/>
          <p:cNvSpPr txBox="1">
            <a:spLocks noGrp="1"/>
          </p:cNvSpPr>
          <p:nvPr>
            <p:ph type="body" idx="3"/>
          </p:nvPr>
        </p:nvSpPr>
        <p:spPr>
          <a:xfrm>
            <a:off x="6283875" y="1738781"/>
            <a:ext cx="2548350" cy="1165050"/>
          </a:xfrm>
          <a:prstGeom prst="rect">
            <a:avLst/>
          </a:prstGeom>
          <a:noFill/>
          <a:ln>
            <a:noFill/>
          </a:ln>
        </p:spPr>
        <p:txBody>
          <a:bodyPr spcFirstLastPara="1" wrap="square" lIns="121900" tIns="121900" rIns="121900" bIns="121900" anchor="t" anchorCtr="0">
            <a:noAutofit/>
          </a:bodyPr>
          <a:lstStyle>
            <a:lvl1pPr marL="342900" lvl="0" indent="-238125" algn="l" rtl="0">
              <a:lnSpc>
                <a:spcPct val="100000"/>
              </a:lnSpc>
              <a:spcBef>
                <a:spcPts val="0"/>
              </a:spcBef>
              <a:spcAft>
                <a:spcPts val="0"/>
              </a:spcAft>
              <a:buSzPts val="1400"/>
              <a:buChar char="●"/>
              <a:defRPr sz="1050"/>
            </a:lvl1pPr>
            <a:lvl2pPr marL="685800" lvl="1" indent="-238125" algn="l" rtl="0">
              <a:lnSpc>
                <a:spcPct val="100000"/>
              </a:lnSpc>
              <a:spcBef>
                <a:spcPts val="0"/>
              </a:spcBef>
              <a:spcAft>
                <a:spcPts val="0"/>
              </a:spcAft>
              <a:buSzPts val="1400"/>
              <a:buChar char="○"/>
              <a:defRPr sz="1050"/>
            </a:lvl2pPr>
            <a:lvl3pPr marL="1028700" lvl="2" indent="-238125" algn="l" rtl="0">
              <a:lnSpc>
                <a:spcPct val="100000"/>
              </a:lnSpc>
              <a:spcBef>
                <a:spcPts val="0"/>
              </a:spcBef>
              <a:spcAft>
                <a:spcPts val="0"/>
              </a:spcAft>
              <a:buSzPts val="1400"/>
              <a:buChar char="■"/>
              <a:defRPr sz="1050"/>
            </a:lvl3pPr>
            <a:lvl4pPr marL="1371600" lvl="3" indent="-238125" algn="l" rtl="0">
              <a:lnSpc>
                <a:spcPct val="100000"/>
              </a:lnSpc>
              <a:spcBef>
                <a:spcPts val="0"/>
              </a:spcBef>
              <a:spcAft>
                <a:spcPts val="0"/>
              </a:spcAft>
              <a:buSzPts val="1400"/>
              <a:buChar char="●"/>
              <a:defRPr sz="1050"/>
            </a:lvl4pPr>
            <a:lvl5pPr marL="1714500" lvl="4" indent="-238125" algn="l" rtl="0">
              <a:lnSpc>
                <a:spcPct val="100000"/>
              </a:lnSpc>
              <a:spcBef>
                <a:spcPts val="0"/>
              </a:spcBef>
              <a:spcAft>
                <a:spcPts val="0"/>
              </a:spcAft>
              <a:buSzPts val="1400"/>
              <a:buChar char="○"/>
              <a:defRPr sz="1050"/>
            </a:lvl5pPr>
            <a:lvl6pPr marL="2057400" lvl="5" indent="-238125" algn="l" rtl="0">
              <a:lnSpc>
                <a:spcPct val="100000"/>
              </a:lnSpc>
              <a:spcBef>
                <a:spcPts val="0"/>
              </a:spcBef>
              <a:spcAft>
                <a:spcPts val="0"/>
              </a:spcAft>
              <a:buSzPts val="1400"/>
              <a:buChar char="■"/>
              <a:defRPr sz="1050"/>
            </a:lvl6pPr>
            <a:lvl7pPr marL="2400300" lvl="6" indent="-238125" algn="l" rtl="0">
              <a:lnSpc>
                <a:spcPct val="100000"/>
              </a:lnSpc>
              <a:spcBef>
                <a:spcPts val="0"/>
              </a:spcBef>
              <a:spcAft>
                <a:spcPts val="0"/>
              </a:spcAft>
              <a:buSzPts val="1400"/>
              <a:buChar char="●"/>
              <a:defRPr sz="1050"/>
            </a:lvl7pPr>
            <a:lvl8pPr marL="2743200" lvl="7" indent="-238125" algn="l" rtl="0">
              <a:lnSpc>
                <a:spcPct val="100000"/>
              </a:lnSpc>
              <a:spcBef>
                <a:spcPts val="0"/>
              </a:spcBef>
              <a:spcAft>
                <a:spcPts val="0"/>
              </a:spcAft>
              <a:buSzPts val="1400"/>
              <a:buChar char="○"/>
              <a:defRPr sz="1050"/>
            </a:lvl8pPr>
            <a:lvl9pPr marL="3086100" lvl="8" indent="-238125" algn="l" rtl="0">
              <a:lnSpc>
                <a:spcPct val="100000"/>
              </a:lnSpc>
              <a:spcBef>
                <a:spcPts val="0"/>
              </a:spcBef>
              <a:spcAft>
                <a:spcPts val="0"/>
              </a:spcAft>
              <a:buSzPts val="1400"/>
              <a:buChar char="■"/>
              <a:defRPr sz="1050"/>
            </a:lvl9pPr>
          </a:lstStyle>
          <a:p>
            <a:endParaRPr/>
          </a:p>
        </p:txBody>
      </p:sp>
      <p:sp>
        <p:nvSpPr>
          <p:cNvPr id="453" name="Google Shape;453;p14"/>
          <p:cNvSpPr txBox="1">
            <a:spLocks noGrp="1"/>
          </p:cNvSpPr>
          <p:nvPr>
            <p:ph type="body" idx="4"/>
          </p:nvPr>
        </p:nvSpPr>
        <p:spPr>
          <a:xfrm>
            <a:off x="6283875" y="3380025"/>
            <a:ext cx="2548350" cy="1165050"/>
          </a:xfrm>
          <a:prstGeom prst="rect">
            <a:avLst/>
          </a:prstGeom>
          <a:noFill/>
          <a:ln>
            <a:noFill/>
          </a:ln>
        </p:spPr>
        <p:txBody>
          <a:bodyPr spcFirstLastPara="1" wrap="square" lIns="121900" tIns="121900" rIns="121900" bIns="121900" anchor="t" anchorCtr="0">
            <a:noAutofit/>
          </a:bodyPr>
          <a:lstStyle>
            <a:lvl1pPr marL="342900" lvl="0" indent="-238125" algn="l" rtl="0">
              <a:lnSpc>
                <a:spcPct val="100000"/>
              </a:lnSpc>
              <a:spcBef>
                <a:spcPts val="0"/>
              </a:spcBef>
              <a:spcAft>
                <a:spcPts val="0"/>
              </a:spcAft>
              <a:buSzPts val="1400"/>
              <a:buChar char="●"/>
              <a:defRPr sz="1050"/>
            </a:lvl1pPr>
            <a:lvl2pPr marL="685800" lvl="1" indent="-238125" algn="l" rtl="0">
              <a:lnSpc>
                <a:spcPct val="100000"/>
              </a:lnSpc>
              <a:spcBef>
                <a:spcPts val="0"/>
              </a:spcBef>
              <a:spcAft>
                <a:spcPts val="0"/>
              </a:spcAft>
              <a:buSzPts val="1400"/>
              <a:buChar char="○"/>
              <a:defRPr sz="1050"/>
            </a:lvl2pPr>
            <a:lvl3pPr marL="1028700" lvl="2" indent="-238125" algn="l" rtl="0">
              <a:lnSpc>
                <a:spcPct val="100000"/>
              </a:lnSpc>
              <a:spcBef>
                <a:spcPts val="0"/>
              </a:spcBef>
              <a:spcAft>
                <a:spcPts val="0"/>
              </a:spcAft>
              <a:buSzPts val="1400"/>
              <a:buChar char="■"/>
              <a:defRPr sz="1050"/>
            </a:lvl3pPr>
            <a:lvl4pPr marL="1371600" lvl="3" indent="-238125" algn="l" rtl="0">
              <a:lnSpc>
                <a:spcPct val="100000"/>
              </a:lnSpc>
              <a:spcBef>
                <a:spcPts val="0"/>
              </a:spcBef>
              <a:spcAft>
                <a:spcPts val="0"/>
              </a:spcAft>
              <a:buSzPts val="1400"/>
              <a:buChar char="●"/>
              <a:defRPr sz="1050"/>
            </a:lvl4pPr>
            <a:lvl5pPr marL="1714500" lvl="4" indent="-238125" algn="l" rtl="0">
              <a:lnSpc>
                <a:spcPct val="100000"/>
              </a:lnSpc>
              <a:spcBef>
                <a:spcPts val="0"/>
              </a:spcBef>
              <a:spcAft>
                <a:spcPts val="0"/>
              </a:spcAft>
              <a:buSzPts val="1400"/>
              <a:buChar char="○"/>
              <a:defRPr sz="1050"/>
            </a:lvl5pPr>
            <a:lvl6pPr marL="2057400" lvl="5" indent="-238125" algn="l" rtl="0">
              <a:lnSpc>
                <a:spcPct val="100000"/>
              </a:lnSpc>
              <a:spcBef>
                <a:spcPts val="0"/>
              </a:spcBef>
              <a:spcAft>
                <a:spcPts val="0"/>
              </a:spcAft>
              <a:buSzPts val="1400"/>
              <a:buChar char="■"/>
              <a:defRPr sz="1050"/>
            </a:lvl6pPr>
            <a:lvl7pPr marL="2400300" lvl="6" indent="-238125" algn="l" rtl="0">
              <a:lnSpc>
                <a:spcPct val="100000"/>
              </a:lnSpc>
              <a:spcBef>
                <a:spcPts val="0"/>
              </a:spcBef>
              <a:spcAft>
                <a:spcPts val="0"/>
              </a:spcAft>
              <a:buSzPts val="1400"/>
              <a:buChar char="●"/>
              <a:defRPr sz="1050"/>
            </a:lvl7pPr>
            <a:lvl8pPr marL="2743200" lvl="7" indent="-238125" algn="l" rtl="0">
              <a:lnSpc>
                <a:spcPct val="100000"/>
              </a:lnSpc>
              <a:spcBef>
                <a:spcPts val="0"/>
              </a:spcBef>
              <a:spcAft>
                <a:spcPts val="0"/>
              </a:spcAft>
              <a:buSzPts val="1400"/>
              <a:buChar char="○"/>
              <a:defRPr sz="1050"/>
            </a:lvl8pPr>
            <a:lvl9pPr marL="3086100" lvl="8" indent="-238125" algn="l" rtl="0">
              <a:lnSpc>
                <a:spcPct val="100000"/>
              </a:lnSpc>
              <a:spcBef>
                <a:spcPts val="0"/>
              </a:spcBef>
              <a:spcAft>
                <a:spcPts val="0"/>
              </a:spcAft>
              <a:buSzPts val="1400"/>
              <a:buChar char="■"/>
              <a:defRPr sz="1050"/>
            </a:lvl9pPr>
          </a:lstStyle>
          <a:p>
            <a:endParaRPr/>
          </a:p>
        </p:txBody>
      </p:sp>
      <p:sp>
        <p:nvSpPr>
          <p:cNvPr id="454" name="Google Shape;454;p14"/>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15 Timeline">
  <p:cSld name="CUSTOM_14">
    <p:bg>
      <p:bgPr>
        <a:solidFill>
          <a:schemeClr val="accent3"/>
        </a:solidFill>
        <a:effectLst/>
      </p:bgPr>
    </p:bg>
    <p:spTree>
      <p:nvGrpSpPr>
        <p:cNvPr id="1" name="Shape 455"/>
        <p:cNvGrpSpPr/>
        <p:nvPr/>
      </p:nvGrpSpPr>
      <p:grpSpPr>
        <a:xfrm>
          <a:off x="0" y="0"/>
          <a:ext cx="0" cy="0"/>
          <a:chOff x="0" y="0"/>
          <a:chExt cx="0" cy="0"/>
        </a:xfrm>
      </p:grpSpPr>
      <p:sp>
        <p:nvSpPr>
          <p:cNvPr id="456" name="Google Shape;456;p15"/>
          <p:cNvSpPr txBox="1">
            <a:spLocks noGrp="1"/>
          </p:cNvSpPr>
          <p:nvPr>
            <p:ph type="subTitle" idx="1"/>
          </p:nvPr>
        </p:nvSpPr>
        <p:spPr>
          <a:xfrm>
            <a:off x="311700" y="1737000"/>
            <a:ext cx="1498275" cy="455175"/>
          </a:xfrm>
          <a:prstGeom prst="rect">
            <a:avLst/>
          </a:prstGeom>
          <a:noFill/>
          <a:ln>
            <a:noFill/>
          </a:ln>
        </p:spPr>
        <p:txBody>
          <a:bodyPr spcFirstLastPara="1" wrap="square" lIns="121900" tIns="121900" rIns="121900" bIns="121900" anchor="t" anchorCtr="0">
            <a:noAutofit/>
          </a:bodyPr>
          <a:lstStyle>
            <a:lvl1pPr lvl="0" algn="ctr" rtl="0">
              <a:lnSpc>
                <a:spcPct val="115000"/>
              </a:lnSpc>
              <a:spcBef>
                <a:spcPts val="0"/>
              </a:spcBef>
              <a:spcAft>
                <a:spcPts val="0"/>
              </a:spcAft>
              <a:buSzPts val="2200"/>
              <a:buNone/>
              <a:defRPr sz="1650" b="1"/>
            </a:lvl1pPr>
            <a:lvl2pPr lvl="1" algn="ctr" rtl="0">
              <a:lnSpc>
                <a:spcPct val="115000"/>
              </a:lnSpc>
              <a:spcBef>
                <a:spcPts val="1575"/>
              </a:spcBef>
              <a:spcAft>
                <a:spcPts val="0"/>
              </a:spcAft>
              <a:buSzPts val="2200"/>
              <a:buNone/>
              <a:defRPr sz="1650" b="1"/>
            </a:lvl2pPr>
            <a:lvl3pPr lvl="2" algn="ctr" rtl="0">
              <a:lnSpc>
                <a:spcPct val="115000"/>
              </a:lnSpc>
              <a:spcBef>
                <a:spcPts val="1575"/>
              </a:spcBef>
              <a:spcAft>
                <a:spcPts val="0"/>
              </a:spcAft>
              <a:buSzPts val="2200"/>
              <a:buNone/>
              <a:defRPr sz="1650" b="1"/>
            </a:lvl3pPr>
            <a:lvl4pPr lvl="3" algn="ctr" rtl="0">
              <a:lnSpc>
                <a:spcPct val="115000"/>
              </a:lnSpc>
              <a:spcBef>
                <a:spcPts val="1575"/>
              </a:spcBef>
              <a:spcAft>
                <a:spcPts val="0"/>
              </a:spcAft>
              <a:buSzPts val="2200"/>
              <a:buNone/>
              <a:defRPr sz="1650" b="1"/>
            </a:lvl4pPr>
            <a:lvl5pPr lvl="4" algn="ctr" rtl="0">
              <a:lnSpc>
                <a:spcPct val="115000"/>
              </a:lnSpc>
              <a:spcBef>
                <a:spcPts val="1575"/>
              </a:spcBef>
              <a:spcAft>
                <a:spcPts val="0"/>
              </a:spcAft>
              <a:buSzPts val="2200"/>
              <a:buNone/>
              <a:defRPr sz="1650" b="1"/>
            </a:lvl5pPr>
            <a:lvl6pPr lvl="5" algn="ctr" rtl="0">
              <a:lnSpc>
                <a:spcPct val="115000"/>
              </a:lnSpc>
              <a:spcBef>
                <a:spcPts val="1575"/>
              </a:spcBef>
              <a:spcAft>
                <a:spcPts val="0"/>
              </a:spcAft>
              <a:buSzPts val="2200"/>
              <a:buNone/>
              <a:defRPr sz="1650" b="1"/>
            </a:lvl6pPr>
            <a:lvl7pPr lvl="6" algn="ctr" rtl="0">
              <a:lnSpc>
                <a:spcPct val="115000"/>
              </a:lnSpc>
              <a:spcBef>
                <a:spcPts val="1575"/>
              </a:spcBef>
              <a:spcAft>
                <a:spcPts val="0"/>
              </a:spcAft>
              <a:buSzPts val="2200"/>
              <a:buNone/>
              <a:defRPr sz="1650" b="1"/>
            </a:lvl7pPr>
            <a:lvl8pPr lvl="7" algn="ctr" rtl="0">
              <a:lnSpc>
                <a:spcPct val="115000"/>
              </a:lnSpc>
              <a:spcBef>
                <a:spcPts val="1575"/>
              </a:spcBef>
              <a:spcAft>
                <a:spcPts val="0"/>
              </a:spcAft>
              <a:buSzPts val="2200"/>
              <a:buNone/>
              <a:defRPr sz="1650" b="1"/>
            </a:lvl8pPr>
            <a:lvl9pPr lvl="8" algn="ctr" rtl="0">
              <a:lnSpc>
                <a:spcPct val="115000"/>
              </a:lnSpc>
              <a:spcBef>
                <a:spcPts val="1575"/>
              </a:spcBef>
              <a:spcAft>
                <a:spcPts val="2100"/>
              </a:spcAft>
              <a:buSzPts val="2200"/>
              <a:buNone/>
              <a:defRPr sz="1650" b="1"/>
            </a:lvl9pPr>
          </a:lstStyle>
          <a:p>
            <a:endParaRPr/>
          </a:p>
        </p:txBody>
      </p:sp>
      <p:sp>
        <p:nvSpPr>
          <p:cNvPr id="457" name="Google Shape;457;p15"/>
          <p:cNvSpPr txBox="1">
            <a:spLocks noGrp="1"/>
          </p:cNvSpPr>
          <p:nvPr>
            <p:ph type="subTitle" idx="2"/>
          </p:nvPr>
        </p:nvSpPr>
        <p:spPr>
          <a:xfrm>
            <a:off x="2081533" y="1737000"/>
            <a:ext cx="1498275" cy="455175"/>
          </a:xfrm>
          <a:prstGeom prst="rect">
            <a:avLst/>
          </a:prstGeom>
          <a:noFill/>
          <a:ln>
            <a:noFill/>
          </a:ln>
        </p:spPr>
        <p:txBody>
          <a:bodyPr spcFirstLastPara="1" wrap="square" lIns="121900" tIns="121900" rIns="121900" bIns="121900" anchor="t" anchorCtr="0">
            <a:noAutofit/>
          </a:bodyPr>
          <a:lstStyle>
            <a:lvl1pPr lvl="0" algn="ctr" rtl="0">
              <a:lnSpc>
                <a:spcPct val="115000"/>
              </a:lnSpc>
              <a:spcBef>
                <a:spcPts val="0"/>
              </a:spcBef>
              <a:spcAft>
                <a:spcPts val="0"/>
              </a:spcAft>
              <a:buSzPts val="2200"/>
              <a:buNone/>
              <a:defRPr sz="1650" b="1"/>
            </a:lvl1pPr>
            <a:lvl2pPr lvl="1" algn="ctr" rtl="0">
              <a:lnSpc>
                <a:spcPct val="115000"/>
              </a:lnSpc>
              <a:spcBef>
                <a:spcPts val="1575"/>
              </a:spcBef>
              <a:spcAft>
                <a:spcPts val="0"/>
              </a:spcAft>
              <a:buSzPts val="2200"/>
              <a:buNone/>
              <a:defRPr sz="1650" b="1"/>
            </a:lvl2pPr>
            <a:lvl3pPr lvl="2" algn="ctr" rtl="0">
              <a:lnSpc>
                <a:spcPct val="115000"/>
              </a:lnSpc>
              <a:spcBef>
                <a:spcPts val="1575"/>
              </a:spcBef>
              <a:spcAft>
                <a:spcPts val="0"/>
              </a:spcAft>
              <a:buSzPts val="2200"/>
              <a:buNone/>
              <a:defRPr sz="1650" b="1"/>
            </a:lvl3pPr>
            <a:lvl4pPr lvl="3" algn="ctr" rtl="0">
              <a:lnSpc>
                <a:spcPct val="115000"/>
              </a:lnSpc>
              <a:spcBef>
                <a:spcPts val="1575"/>
              </a:spcBef>
              <a:spcAft>
                <a:spcPts val="0"/>
              </a:spcAft>
              <a:buSzPts val="2200"/>
              <a:buNone/>
              <a:defRPr sz="1650" b="1"/>
            </a:lvl4pPr>
            <a:lvl5pPr lvl="4" algn="ctr" rtl="0">
              <a:lnSpc>
                <a:spcPct val="115000"/>
              </a:lnSpc>
              <a:spcBef>
                <a:spcPts val="1575"/>
              </a:spcBef>
              <a:spcAft>
                <a:spcPts val="0"/>
              </a:spcAft>
              <a:buSzPts val="2200"/>
              <a:buNone/>
              <a:defRPr sz="1650" b="1"/>
            </a:lvl5pPr>
            <a:lvl6pPr lvl="5" algn="ctr" rtl="0">
              <a:lnSpc>
                <a:spcPct val="115000"/>
              </a:lnSpc>
              <a:spcBef>
                <a:spcPts val="1575"/>
              </a:spcBef>
              <a:spcAft>
                <a:spcPts val="0"/>
              </a:spcAft>
              <a:buSzPts val="2200"/>
              <a:buNone/>
              <a:defRPr sz="1650" b="1"/>
            </a:lvl6pPr>
            <a:lvl7pPr lvl="6" algn="ctr" rtl="0">
              <a:lnSpc>
                <a:spcPct val="115000"/>
              </a:lnSpc>
              <a:spcBef>
                <a:spcPts val="1575"/>
              </a:spcBef>
              <a:spcAft>
                <a:spcPts val="0"/>
              </a:spcAft>
              <a:buSzPts val="2200"/>
              <a:buNone/>
              <a:defRPr sz="1650" b="1"/>
            </a:lvl7pPr>
            <a:lvl8pPr lvl="7" algn="ctr" rtl="0">
              <a:lnSpc>
                <a:spcPct val="115000"/>
              </a:lnSpc>
              <a:spcBef>
                <a:spcPts val="1575"/>
              </a:spcBef>
              <a:spcAft>
                <a:spcPts val="0"/>
              </a:spcAft>
              <a:buSzPts val="2200"/>
              <a:buNone/>
              <a:defRPr sz="1650" b="1"/>
            </a:lvl8pPr>
            <a:lvl9pPr lvl="8" algn="ctr" rtl="0">
              <a:lnSpc>
                <a:spcPct val="115000"/>
              </a:lnSpc>
              <a:spcBef>
                <a:spcPts val="1575"/>
              </a:spcBef>
              <a:spcAft>
                <a:spcPts val="2100"/>
              </a:spcAft>
              <a:buSzPts val="2200"/>
              <a:buNone/>
              <a:defRPr sz="1650" b="1"/>
            </a:lvl9pPr>
          </a:lstStyle>
          <a:p>
            <a:endParaRPr/>
          </a:p>
        </p:txBody>
      </p:sp>
      <p:sp>
        <p:nvSpPr>
          <p:cNvPr id="458" name="Google Shape;458;p15"/>
          <p:cNvSpPr txBox="1">
            <a:spLocks noGrp="1"/>
          </p:cNvSpPr>
          <p:nvPr>
            <p:ph type="subTitle" idx="3"/>
          </p:nvPr>
        </p:nvSpPr>
        <p:spPr>
          <a:xfrm>
            <a:off x="3851365" y="1756875"/>
            <a:ext cx="1498275" cy="455175"/>
          </a:xfrm>
          <a:prstGeom prst="rect">
            <a:avLst/>
          </a:prstGeom>
          <a:noFill/>
          <a:ln>
            <a:noFill/>
          </a:ln>
        </p:spPr>
        <p:txBody>
          <a:bodyPr spcFirstLastPara="1" wrap="square" lIns="121900" tIns="121900" rIns="121900" bIns="121900" anchor="t" anchorCtr="0">
            <a:noAutofit/>
          </a:bodyPr>
          <a:lstStyle>
            <a:lvl1pPr lvl="0" algn="ctr" rtl="0">
              <a:lnSpc>
                <a:spcPct val="115000"/>
              </a:lnSpc>
              <a:spcBef>
                <a:spcPts val="0"/>
              </a:spcBef>
              <a:spcAft>
                <a:spcPts val="0"/>
              </a:spcAft>
              <a:buSzPts val="2200"/>
              <a:buNone/>
              <a:defRPr sz="1650" b="1"/>
            </a:lvl1pPr>
            <a:lvl2pPr lvl="1" algn="ctr" rtl="0">
              <a:lnSpc>
                <a:spcPct val="115000"/>
              </a:lnSpc>
              <a:spcBef>
                <a:spcPts val="1575"/>
              </a:spcBef>
              <a:spcAft>
                <a:spcPts val="0"/>
              </a:spcAft>
              <a:buSzPts val="2200"/>
              <a:buNone/>
              <a:defRPr sz="1650" b="1"/>
            </a:lvl2pPr>
            <a:lvl3pPr lvl="2" algn="ctr" rtl="0">
              <a:lnSpc>
                <a:spcPct val="115000"/>
              </a:lnSpc>
              <a:spcBef>
                <a:spcPts val="1575"/>
              </a:spcBef>
              <a:spcAft>
                <a:spcPts val="0"/>
              </a:spcAft>
              <a:buSzPts val="2200"/>
              <a:buNone/>
              <a:defRPr sz="1650" b="1"/>
            </a:lvl3pPr>
            <a:lvl4pPr lvl="3" algn="ctr" rtl="0">
              <a:lnSpc>
                <a:spcPct val="115000"/>
              </a:lnSpc>
              <a:spcBef>
                <a:spcPts val="1575"/>
              </a:spcBef>
              <a:spcAft>
                <a:spcPts val="0"/>
              </a:spcAft>
              <a:buSzPts val="2200"/>
              <a:buNone/>
              <a:defRPr sz="1650" b="1"/>
            </a:lvl4pPr>
            <a:lvl5pPr lvl="4" algn="ctr" rtl="0">
              <a:lnSpc>
                <a:spcPct val="115000"/>
              </a:lnSpc>
              <a:spcBef>
                <a:spcPts val="1575"/>
              </a:spcBef>
              <a:spcAft>
                <a:spcPts val="0"/>
              </a:spcAft>
              <a:buSzPts val="2200"/>
              <a:buNone/>
              <a:defRPr sz="1650" b="1"/>
            </a:lvl5pPr>
            <a:lvl6pPr lvl="5" algn="ctr" rtl="0">
              <a:lnSpc>
                <a:spcPct val="115000"/>
              </a:lnSpc>
              <a:spcBef>
                <a:spcPts val="1575"/>
              </a:spcBef>
              <a:spcAft>
                <a:spcPts val="0"/>
              </a:spcAft>
              <a:buSzPts val="2200"/>
              <a:buNone/>
              <a:defRPr sz="1650" b="1"/>
            </a:lvl6pPr>
            <a:lvl7pPr lvl="6" algn="ctr" rtl="0">
              <a:lnSpc>
                <a:spcPct val="115000"/>
              </a:lnSpc>
              <a:spcBef>
                <a:spcPts val="1575"/>
              </a:spcBef>
              <a:spcAft>
                <a:spcPts val="0"/>
              </a:spcAft>
              <a:buSzPts val="2200"/>
              <a:buNone/>
              <a:defRPr sz="1650" b="1"/>
            </a:lvl7pPr>
            <a:lvl8pPr lvl="7" algn="ctr" rtl="0">
              <a:lnSpc>
                <a:spcPct val="115000"/>
              </a:lnSpc>
              <a:spcBef>
                <a:spcPts val="1575"/>
              </a:spcBef>
              <a:spcAft>
                <a:spcPts val="0"/>
              </a:spcAft>
              <a:buSzPts val="2200"/>
              <a:buNone/>
              <a:defRPr sz="1650" b="1"/>
            </a:lvl8pPr>
            <a:lvl9pPr lvl="8" algn="ctr" rtl="0">
              <a:lnSpc>
                <a:spcPct val="115000"/>
              </a:lnSpc>
              <a:spcBef>
                <a:spcPts val="1575"/>
              </a:spcBef>
              <a:spcAft>
                <a:spcPts val="2100"/>
              </a:spcAft>
              <a:buSzPts val="2200"/>
              <a:buNone/>
              <a:defRPr sz="1650" b="1"/>
            </a:lvl9pPr>
          </a:lstStyle>
          <a:p>
            <a:endParaRPr/>
          </a:p>
        </p:txBody>
      </p:sp>
      <p:sp>
        <p:nvSpPr>
          <p:cNvPr id="459" name="Google Shape;459;p15"/>
          <p:cNvSpPr txBox="1">
            <a:spLocks noGrp="1"/>
          </p:cNvSpPr>
          <p:nvPr>
            <p:ph type="subTitle" idx="4"/>
          </p:nvPr>
        </p:nvSpPr>
        <p:spPr>
          <a:xfrm>
            <a:off x="5621198" y="1756875"/>
            <a:ext cx="1498275" cy="455175"/>
          </a:xfrm>
          <a:prstGeom prst="rect">
            <a:avLst/>
          </a:prstGeom>
          <a:noFill/>
          <a:ln>
            <a:noFill/>
          </a:ln>
        </p:spPr>
        <p:txBody>
          <a:bodyPr spcFirstLastPara="1" wrap="square" lIns="121900" tIns="121900" rIns="121900" bIns="121900" anchor="t" anchorCtr="0">
            <a:noAutofit/>
          </a:bodyPr>
          <a:lstStyle>
            <a:lvl1pPr lvl="0" algn="ctr" rtl="0">
              <a:lnSpc>
                <a:spcPct val="115000"/>
              </a:lnSpc>
              <a:spcBef>
                <a:spcPts val="0"/>
              </a:spcBef>
              <a:spcAft>
                <a:spcPts val="0"/>
              </a:spcAft>
              <a:buSzPts val="2200"/>
              <a:buNone/>
              <a:defRPr sz="1650" b="1"/>
            </a:lvl1pPr>
            <a:lvl2pPr lvl="1" algn="ctr" rtl="0">
              <a:lnSpc>
                <a:spcPct val="115000"/>
              </a:lnSpc>
              <a:spcBef>
                <a:spcPts val="1575"/>
              </a:spcBef>
              <a:spcAft>
                <a:spcPts val="0"/>
              </a:spcAft>
              <a:buSzPts val="2200"/>
              <a:buNone/>
              <a:defRPr sz="1650" b="1"/>
            </a:lvl2pPr>
            <a:lvl3pPr lvl="2" algn="ctr" rtl="0">
              <a:lnSpc>
                <a:spcPct val="115000"/>
              </a:lnSpc>
              <a:spcBef>
                <a:spcPts val="1575"/>
              </a:spcBef>
              <a:spcAft>
                <a:spcPts val="0"/>
              </a:spcAft>
              <a:buSzPts val="2200"/>
              <a:buNone/>
              <a:defRPr sz="1650" b="1"/>
            </a:lvl3pPr>
            <a:lvl4pPr lvl="3" algn="ctr" rtl="0">
              <a:lnSpc>
                <a:spcPct val="115000"/>
              </a:lnSpc>
              <a:spcBef>
                <a:spcPts val="1575"/>
              </a:spcBef>
              <a:spcAft>
                <a:spcPts val="0"/>
              </a:spcAft>
              <a:buSzPts val="2200"/>
              <a:buNone/>
              <a:defRPr sz="1650" b="1"/>
            </a:lvl4pPr>
            <a:lvl5pPr lvl="4" algn="ctr" rtl="0">
              <a:lnSpc>
                <a:spcPct val="115000"/>
              </a:lnSpc>
              <a:spcBef>
                <a:spcPts val="1575"/>
              </a:spcBef>
              <a:spcAft>
                <a:spcPts val="0"/>
              </a:spcAft>
              <a:buSzPts val="2200"/>
              <a:buNone/>
              <a:defRPr sz="1650" b="1"/>
            </a:lvl5pPr>
            <a:lvl6pPr lvl="5" algn="ctr" rtl="0">
              <a:lnSpc>
                <a:spcPct val="115000"/>
              </a:lnSpc>
              <a:spcBef>
                <a:spcPts val="1575"/>
              </a:spcBef>
              <a:spcAft>
                <a:spcPts val="0"/>
              </a:spcAft>
              <a:buSzPts val="2200"/>
              <a:buNone/>
              <a:defRPr sz="1650" b="1"/>
            </a:lvl6pPr>
            <a:lvl7pPr lvl="6" algn="ctr" rtl="0">
              <a:lnSpc>
                <a:spcPct val="115000"/>
              </a:lnSpc>
              <a:spcBef>
                <a:spcPts val="1575"/>
              </a:spcBef>
              <a:spcAft>
                <a:spcPts val="0"/>
              </a:spcAft>
              <a:buSzPts val="2200"/>
              <a:buNone/>
              <a:defRPr sz="1650" b="1"/>
            </a:lvl7pPr>
            <a:lvl8pPr lvl="7" algn="ctr" rtl="0">
              <a:lnSpc>
                <a:spcPct val="115000"/>
              </a:lnSpc>
              <a:spcBef>
                <a:spcPts val="1575"/>
              </a:spcBef>
              <a:spcAft>
                <a:spcPts val="0"/>
              </a:spcAft>
              <a:buSzPts val="2200"/>
              <a:buNone/>
              <a:defRPr sz="1650" b="1"/>
            </a:lvl8pPr>
            <a:lvl9pPr lvl="8" algn="ctr" rtl="0">
              <a:lnSpc>
                <a:spcPct val="115000"/>
              </a:lnSpc>
              <a:spcBef>
                <a:spcPts val="1575"/>
              </a:spcBef>
              <a:spcAft>
                <a:spcPts val="2100"/>
              </a:spcAft>
              <a:buSzPts val="2200"/>
              <a:buNone/>
              <a:defRPr sz="1650" b="1"/>
            </a:lvl9pPr>
          </a:lstStyle>
          <a:p>
            <a:endParaRPr/>
          </a:p>
        </p:txBody>
      </p:sp>
      <p:sp>
        <p:nvSpPr>
          <p:cNvPr id="460" name="Google Shape;460;p15"/>
          <p:cNvSpPr txBox="1">
            <a:spLocks noGrp="1"/>
          </p:cNvSpPr>
          <p:nvPr>
            <p:ph type="subTitle" idx="5"/>
          </p:nvPr>
        </p:nvSpPr>
        <p:spPr>
          <a:xfrm>
            <a:off x="7391030" y="1737000"/>
            <a:ext cx="1498275" cy="455175"/>
          </a:xfrm>
          <a:prstGeom prst="rect">
            <a:avLst/>
          </a:prstGeom>
          <a:noFill/>
          <a:ln>
            <a:noFill/>
          </a:ln>
        </p:spPr>
        <p:txBody>
          <a:bodyPr spcFirstLastPara="1" wrap="square" lIns="121900" tIns="121900" rIns="121900" bIns="121900" anchor="t" anchorCtr="0">
            <a:noAutofit/>
          </a:bodyPr>
          <a:lstStyle>
            <a:lvl1pPr lvl="0" algn="ctr" rtl="0">
              <a:lnSpc>
                <a:spcPct val="115000"/>
              </a:lnSpc>
              <a:spcBef>
                <a:spcPts val="0"/>
              </a:spcBef>
              <a:spcAft>
                <a:spcPts val="0"/>
              </a:spcAft>
              <a:buSzPts val="2200"/>
              <a:buNone/>
              <a:defRPr sz="1650" b="1"/>
            </a:lvl1pPr>
            <a:lvl2pPr lvl="1" algn="ctr" rtl="0">
              <a:lnSpc>
                <a:spcPct val="115000"/>
              </a:lnSpc>
              <a:spcBef>
                <a:spcPts val="1575"/>
              </a:spcBef>
              <a:spcAft>
                <a:spcPts val="0"/>
              </a:spcAft>
              <a:buSzPts val="2200"/>
              <a:buNone/>
              <a:defRPr sz="1650" b="1"/>
            </a:lvl2pPr>
            <a:lvl3pPr lvl="2" algn="ctr" rtl="0">
              <a:lnSpc>
                <a:spcPct val="115000"/>
              </a:lnSpc>
              <a:spcBef>
                <a:spcPts val="1575"/>
              </a:spcBef>
              <a:spcAft>
                <a:spcPts val="0"/>
              </a:spcAft>
              <a:buSzPts val="2200"/>
              <a:buNone/>
              <a:defRPr sz="1650" b="1"/>
            </a:lvl3pPr>
            <a:lvl4pPr lvl="3" algn="ctr" rtl="0">
              <a:lnSpc>
                <a:spcPct val="115000"/>
              </a:lnSpc>
              <a:spcBef>
                <a:spcPts val="1575"/>
              </a:spcBef>
              <a:spcAft>
                <a:spcPts val="0"/>
              </a:spcAft>
              <a:buSzPts val="2200"/>
              <a:buNone/>
              <a:defRPr sz="1650" b="1"/>
            </a:lvl4pPr>
            <a:lvl5pPr lvl="4" algn="ctr" rtl="0">
              <a:lnSpc>
                <a:spcPct val="115000"/>
              </a:lnSpc>
              <a:spcBef>
                <a:spcPts val="1575"/>
              </a:spcBef>
              <a:spcAft>
                <a:spcPts val="0"/>
              </a:spcAft>
              <a:buSzPts val="2200"/>
              <a:buNone/>
              <a:defRPr sz="1650" b="1"/>
            </a:lvl5pPr>
            <a:lvl6pPr lvl="5" algn="ctr" rtl="0">
              <a:lnSpc>
                <a:spcPct val="115000"/>
              </a:lnSpc>
              <a:spcBef>
                <a:spcPts val="1575"/>
              </a:spcBef>
              <a:spcAft>
                <a:spcPts val="0"/>
              </a:spcAft>
              <a:buSzPts val="2200"/>
              <a:buNone/>
              <a:defRPr sz="1650" b="1"/>
            </a:lvl6pPr>
            <a:lvl7pPr lvl="6" algn="ctr" rtl="0">
              <a:lnSpc>
                <a:spcPct val="115000"/>
              </a:lnSpc>
              <a:spcBef>
                <a:spcPts val="1575"/>
              </a:spcBef>
              <a:spcAft>
                <a:spcPts val="0"/>
              </a:spcAft>
              <a:buSzPts val="2200"/>
              <a:buNone/>
              <a:defRPr sz="1650" b="1"/>
            </a:lvl7pPr>
            <a:lvl8pPr lvl="7" algn="ctr" rtl="0">
              <a:lnSpc>
                <a:spcPct val="115000"/>
              </a:lnSpc>
              <a:spcBef>
                <a:spcPts val="1575"/>
              </a:spcBef>
              <a:spcAft>
                <a:spcPts val="0"/>
              </a:spcAft>
              <a:buSzPts val="2200"/>
              <a:buNone/>
              <a:defRPr sz="1650" b="1"/>
            </a:lvl8pPr>
            <a:lvl9pPr lvl="8" algn="ctr" rtl="0">
              <a:lnSpc>
                <a:spcPct val="115000"/>
              </a:lnSpc>
              <a:spcBef>
                <a:spcPts val="1575"/>
              </a:spcBef>
              <a:spcAft>
                <a:spcPts val="2100"/>
              </a:spcAft>
              <a:buSzPts val="2200"/>
              <a:buNone/>
              <a:defRPr sz="1650" b="1"/>
            </a:lvl9pPr>
          </a:lstStyle>
          <a:p>
            <a:endParaRPr/>
          </a:p>
        </p:txBody>
      </p:sp>
      <p:sp>
        <p:nvSpPr>
          <p:cNvPr id="461" name="Google Shape;461;p15"/>
          <p:cNvSpPr txBox="1">
            <a:spLocks noGrp="1"/>
          </p:cNvSpPr>
          <p:nvPr>
            <p:ph type="title"/>
          </p:nvPr>
        </p:nvSpPr>
        <p:spPr>
          <a:xfrm>
            <a:off x="311700" y="502175"/>
            <a:ext cx="8520525" cy="572625"/>
          </a:xfrm>
          <a:prstGeom prst="rect">
            <a:avLst/>
          </a:prstGeom>
          <a:noFill/>
          <a:ln>
            <a:noFill/>
          </a:ln>
        </p:spPr>
        <p:txBody>
          <a:bodyPr spcFirstLastPara="1" wrap="square" lIns="121900" tIns="121900" rIns="121900" bIns="121900" anchor="t" anchorCtr="0">
            <a:noAutofit/>
          </a:bodyPr>
          <a:lstStyle>
            <a:lvl1pPr marR="0" lvl="0" algn="ctr" rtl="0">
              <a:lnSpc>
                <a:spcPct val="100000"/>
              </a:lnSpc>
              <a:spcBef>
                <a:spcPts val="0"/>
              </a:spcBef>
              <a:spcAft>
                <a:spcPts val="0"/>
              </a:spcAft>
              <a:buClr>
                <a:schemeClr val="dk1"/>
              </a:buClr>
              <a:buSzPts val="4000"/>
              <a:buFont typeface="Aldrich"/>
              <a:buNone/>
              <a:defRPr/>
            </a:lvl1pPr>
            <a:lvl2pPr lvl="1"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462" name="Google Shape;462;p15"/>
          <p:cNvSpPr txBox="1">
            <a:spLocks noGrp="1"/>
          </p:cNvSpPr>
          <p:nvPr>
            <p:ph type="body" idx="6"/>
          </p:nvPr>
        </p:nvSpPr>
        <p:spPr>
          <a:xfrm>
            <a:off x="311700" y="2428969"/>
            <a:ext cx="1498275" cy="1747575"/>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463" name="Google Shape;463;p15"/>
          <p:cNvSpPr txBox="1">
            <a:spLocks noGrp="1"/>
          </p:cNvSpPr>
          <p:nvPr>
            <p:ph type="body" idx="7"/>
          </p:nvPr>
        </p:nvSpPr>
        <p:spPr>
          <a:xfrm>
            <a:off x="2081531" y="2428969"/>
            <a:ext cx="1498275" cy="1747575"/>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464" name="Google Shape;464;p15"/>
          <p:cNvSpPr txBox="1">
            <a:spLocks noGrp="1"/>
          </p:cNvSpPr>
          <p:nvPr>
            <p:ph type="body" idx="8"/>
          </p:nvPr>
        </p:nvSpPr>
        <p:spPr>
          <a:xfrm>
            <a:off x="3851363" y="2428969"/>
            <a:ext cx="1498275" cy="1747575"/>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465" name="Google Shape;465;p15"/>
          <p:cNvSpPr txBox="1">
            <a:spLocks noGrp="1"/>
          </p:cNvSpPr>
          <p:nvPr>
            <p:ph type="body" idx="9"/>
          </p:nvPr>
        </p:nvSpPr>
        <p:spPr>
          <a:xfrm>
            <a:off x="5621194" y="2428969"/>
            <a:ext cx="1498275" cy="1747575"/>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466" name="Google Shape;466;p15"/>
          <p:cNvSpPr txBox="1">
            <a:spLocks noGrp="1"/>
          </p:cNvSpPr>
          <p:nvPr>
            <p:ph type="body" idx="13"/>
          </p:nvPr>
        </p:nvSpPr>
        <p:spPr>
          <a:xfrm>
            <a:off x="7391025" y="2428969"/>
            <a:ext cx="1498275" cy="1747575"/>
          </a:xfrm>
          <a:prstGeom prst="rect">
            <a:avLst/>
          </a:prstGeom>
          <a:noFill/>
          <a:ln>
            <a:noFill/>
          </a:ln>
        </p:spPr>
        <p:txBody>
          <a:bodyPr spcFirstLastPara="1" wrap="square" lIns="121900" tIns="121900" rIns="121900" bIns="121900" anchor="t" anchorCtr="0">
            <a:noAutofit/>
          </a:bodyPr>
          <a:lstStyle>
            <a:lvl1pPr marL="342900" lvl="0" indent="-247650" algn="l" rtl="0">
              <a:lnSpc>
                <a:spcPct val="115000"/>
              </a:lnSpc>
              <a:spcBef>
                <a:spcPts val="0"/>
              </a:spcBef>
              <a:spcAft>
                <a:spcPts val="0"/>
              </a:spcAft>
              <a:buSzPts val="1600"/>
              <a:buChar char="●"/>
              <a:defRPr sz="1200"/>
            </a:lvl1pPr>
            <a:lvl2pPr marL="685800" lvl="1" indent="-247650" algn="l" rtl="0">
              <a:lnSpc>
                <a:spcPct val="115000"/>
              </a:lnSpc>
              <a:spcBef>
                <a:spcPts val="1575"/>
              </a:spcBef>
              <a:spcAft>
                <a:spcPts val="0"/>
              </a:spcAft>
              <a:buSzPts val="1600"/>
              <a:buChar char="○"/>
              <a:defRPr sz="1200"/>
            </a:lvl2pPr>
            <a:lvl3pPr marL="1028700" lvl="2" indent="-247650" algn="l" rtl="0">
              <a:lnSpc>
                <a:spcPct val="115000"/>
              </a:lnSpc>
              <a:spcBef>
                <a:spcPts val="1575"/>
              </a:spcBef>
              <a:spcAft>
                <a:spcPts val="0"/>
              </a:spcAft>
              <a:buSzPts val="1600"/>
              <a:buChar char="■"/>
              <a:defRPr sz="1200"/>
            </a:lvl3pPr>
            <a:lvl4pPr marL="1371600" lvl="3" indent="-247650" algn="l" rtl="0">
              <a:lnSpc>
                <a:spcPct val="115000"/>
              </a:lnSpc>
              <a:spcBef>
                <a:spcPts val="1575"/>
              </a:spcBef>
              <a:spcAft>
                <a:spcPts val="0"/>
              </a:spcAft>
              <a:buSzPts val="1600"/>
              <a:buChar char="●"/>
              <a:defRPr sz="1200"/>
            </a:lvl4pPr>
            <a:lvl5pPr marL="1714500" lvl="4" indent="-247650" algn="l" rtl="0">
              <a:lnSpc>
                <a:spcPct val="115000"/>
              </a:lnSpc>
              <a:spcBef>
                <a:spcPts val="1575"/>
              </a:spcBef>
              <a:spcAft>
                <a:spcPts val="0"/>
              </a:spcAft>
              <a:buSzPts val="1600"/>
              <a:buChar char="○"/>
              <a:defRPr sz="1200"/>
            </a:lvl5pPr>
            <a:lvl6pPr marL="2057400" lvl="5" indent="-247650" algn="l" rtl="0">
              <a:lnSpc>
                <a:spcPct val="115000"/>
              </a:lnSpc>
              <a:spcBef>
                <a:spcPts val="1575"/>
              </a:spcBef>
              <a:spcAft>
                <a:spcPts val="0"/>
              </a:spcAft>
              <a:buSzPts val="1600"/>
              <a:buChar char="■"/>
              <a:defRPr sz="1200"/>
            </a:lvl6pPr>
            <a:lvl7pPr marL="2400300" lvl="6" indent="-247650" algn="l" rtl="0">
              <a:lnSpc>
                <a:spcPct val="115000"/>
              </a:lnSpc>
              <a:spcBef>
                <a:spcPts val="1575"/>
              </a:spcBef>
              <a:spcAft>
                <a:spcPts val="0"/>
              </a:spcAft>
              <a:buSzPts val="1600"/>
              <a:buChar char="●"/>
              <a:defRPr sz="1200"/>
            </a:lvl7pPr>
            <a:lvl8pPr marL="2743200" lvl="7" indent="-247650" algn="l" rtl="0">
              <a:lnSpc>
                <a:spcPct val="115000"/>
              </a:lnSpc>
              <a:spcBef>
                <a:spcPts val="1575"/>
              </a:spcBef>
              <a:spcAft>
                <a:spcPts val="0"/>
              </a:spcAft>
              <a:buSzPts val="1600"/>
              <a:buChar char="○"/>
              <a:defRPr sz="1200"/>
            </a:lvl8pPr>
            <a:lvl9pPr marL="3086100" lvl="8" indent="-247650" algn="l" rtl="0">
              <a:lnSpc>
                <a:spcPct val="115000"/>
              </a:lnSpc>
              <a:spcBef>
                <a:spcPts val="1575"/>
              </a:spcBef>
              <a:spcAft>
                <a:spcPts val="2100"/>
              </a:spcAft>
              <a:buSzPts val="1600"/>
              <a:buChar char="■"/>
              <a:defRPr sz="1200"/>
            </a:lvl9pPr>
          </a:lstStyle>
          <a:p>
            <a:endParaRPr/>
          </a:p>
        </p:txBody>
      </p:sp>
      <p:sp>
        <p:nvSpPr>
          <p:cNvPr id="467" name="Google Shape;467;p15"/>
          <p:cNvSpPr/>
          <p:nvPr/>
        </p:nvSpPr>
        <p:spPr>
          <a:xfrm>
            <a:off x="7573103" y="3558461"/>
            <a:ext cx="1570898" cy="1585040"/>
          </a:xfrm>
          <a:custGeom>
            <a:avLst/>
            <a:gdLst/>
            <a:ahLst/>
            <a:cxnLst/>
            <a:rect l="l" t="t" r="r" b="b"/>
            <a:pathLst>
              <a:path w="2094530" h="2113386" extrusionOk="0">
                <a:moveTo>
                  <a:pt x="2094530" y="0"/>
                </a:moveTo>
                <a:lnTo>
                  <a:pt x="2094530" y="1852115"/>
                </a:lnTo>
                <a:lnTo>
                  <a:pt x="1742795" y="2113386"/>
                </a:lnTo>
                <a:lnTo>
                  <a:pt x="1507" y="2113386"/>
                </a:lnTo>
                <a:lnTo>
                  <a:pt x="0" y="1877364"/>
                </a:lnTo>
                <a:cubicBezTo>
                  <a:pt x="19910" y="1609800"/>
                  <a:pt x="102336" y="1347619"/>
                  <a:pt x="226108" y="1124216"/>
                </a:cubicBezTo>
                <a:cubicBezTo>
                  <a:pt x="397142" y="827623"/>
                  <a:pt x="622350" y="582179"/>
                  <a:pt x="884451" y="406776"/>
                </a:cubicBezTo>
                <a:cubicBezTo>
                  <a:pt x="1205724" y="179828"/>
                  <a:pt x="1564087" y="44486"/>
                  <a:pt x="1932201" y="8502"/>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8" name="Google Shape;468;p15"/>
          <p:cNvSpPr/>
          <p:nvPr/>
        </p:nvSpPr>
        <p:spPr>
          <a:xfrm>
            <a:off x="831109" y="4198040"/>
            <a:ext cx="1574060" cy="945461"/>
          </a:xfrm>
          <a:custGeom>
            <a:avLst/>
            <a:gdLst/>
            <a:ahLst/>
            <a:cxnLst/>
            <a:rect l="l" t="t" r="r" b="b"/>
            <a:pathLst>
              <a:path w="2098747" h="1260614" extrusionOk="0">
                <a:moveTo>
                  <a:pt x="552238" y="719"/>
                </a:moveTo>
                <a:cubicBezTo>
                  <a:pt x="866083" y="-8340"/>
                  <a:pt x="1181394" y="68118"/>
                  <a:pt x="1446767" y="234842"/>
                </a:cubicBezTo>
                <a:cubicBezTo>
                  <a:pt x="1765213" y="434911"/>
                  <a:pt x="1999742" y="768157"/>
                  <a:pt x="2080114" y="1133214"/>
                </a:cubicBezTo>
                <a:lnTo>
                  <a:pt x="2098747" y="1260614"/>
                </a:lnTo>
                <a:lnTo>
                  <a:pt x="496670" y="1260614"/>
                </a:lnTo>
                <a:lnTo>
                  <a:pt x="0" y="108355"/>
                </a:lnTo>
                <a:cubicBezTo>
                  <a:pt x="176150" y="42375"/>
                  <a:pt x="363930" y="6154"/>
                  <a:pt x="552238" y="719"/>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9" name="Google Shape;469;p15"/>
          <p:cNvSpPr/>
          <p:nvPr/>
        </p:nvSpPr>
        <p:spPr>
          <a:xfrm>
            <a:off x="984284" y="4508249"/>
            <a:ext cx="1128549" cy="635252"/>
          </a:xfrm>
          <a:custGeom>
            <a:avLst/>
            <a:gdLst/>
            <a:ahLst/>
            <a:cxnLst/>
            <a:rect l="l" t="t" r="r" b="b"/>
            <a:pathLst>
              <a:path w="1504732" h="847002" extrusionOk="0">
                <a:moveTo>
                  <a:pt x="394450" y="161"/>
                </a:moveTo>
                <a:cubicBezTo>
                  <a:pt x="614746" y="3177"/>
                  <a:pt x="832337" y="48701"/>
                  <a:pt x="1024060" y="154614"/>
                </a:cubicBezTo>
                <a:cubicBezTo>
                  <a:pt x="1254129" y="281709"/>
                  <a:pt x="1436461" y="509144"/>
                  <a:pt x="1493066" y="761548"/>
                </a:cubicBezTo>
                <a:lnTo>
                  <a:pt x="1504732" y="847002"/>
                </a:lnTo>
                <a:lnTo>
                  <a:pt x="86463" y="847002"/>
                </a:lnTo>
                <a:lnTo>
                  <a:pt x="0" y="36775"/>
                </a:lnTo>
                <a:cubicBezTo>
                  <a:pt x="129122" y="11843"/>
                  <a:pt x="262273" y="-1650"/>
                  <a:pt x="394450" y="16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0" name="Google Shape;470;p15"/>
          <p:cNvSpPr/>
          <p:nvPr/>
        </p:nvSpPr>
        <p:spPr>
          <a:xfrm>
            <a:off x="1052979" y="4953431"/>
            <a:ext cx="719846" cy="190070"/>
          </a:xfrm>
          <a:custGeom>
            <a:avLst/>
            <a:gdLst/>
            <a:ahLst/>
            <a:cxnLst/>
            <a:rect l="l" t="t" r="r" b="b"/>
            <a:pathLst>
              <a:path w="959794" h="253427" extrusionOk="0">
                <a:moveTo>
                  <a:pt x="276828" y="61"/>
                </a:moveTo>
                <a:cubicBezTo>
                  <a:pt x="505592" y="-2446"/>
                  <a:pt x="728782" y="71849"/>
                  <a:pt x="910388" y="210971"/>
                </a:cubicBezTo>
                <a:lnTo>
                  <a:pt x="959794" y="253427"/>
                </a:lnTo>
                <a:lnTo>
                  <a:pt x="0" y="253427"/>
                </a:lnTo>
                <a:lnTo>
                  <a:pt x="162148" y="7770"/>
                </a:lnTo>
                <a:cubicBezTo>
                  <a:pt x="200418" y="3030"/>
                  <a:pt x="238700" y="479"/>
                  <a:pt x="276828" y="6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1" name="Google Shape;471;p15"/>
          <p:cNvSpPr/>
          <p:nvPr/>
        </p:nvSpPr>
        <p:spPr>
          <a:xfrm>
            <a:off x="1" y="3881830"/>
            <a:ext cx="1343204" cy="1261670"/>
          </a:xfrm>
          <a:custGeom>
            <a:avLst/>
            <a:gdLst/>
            <a:ahLst/>
            <a:cxnLst/>
            <a:rect l="l" t="t" r="r" b="b"/>
            <a:pathLst>
              <a:path w="1790938" h="1682227" extrusionOk="0">
                <a:moveTo>
                  <a:pt x="225190" y="219"/>
                </a:moveTo>
                <a:cubicBezTo>
                  <a:pt x="482554" y="-3509"/>
                  <a:pt x="741093" y="40227"/>
                  <a:pt x="984073" y="125895"/>
                </a:cubicBezTo>
                <a:cubicBezTo>
                  <a:pt x="1146213" y="182907"/>
                  <a:pt x="1303297" y="259326"/>
                  <a:pt x="1434100" y="370721"/>
                </a:cubicBezTo>
                <a:cubicBezTo>
                  <a:pt x="1466366" y="398175"/>
                  <a:pt x="1496894" y="427610"/>
                  <a:pt x="1525480" y="458885"/>
                </a:cubicBezTo>
                <a:cubicBezTo>
                  <a:pt x="1808687" y="768627"/>
                  <a:pt x="1863352" y="1206588"/>
                  <a:pt x="1698746" y="1565513"/>
                </a:cubicBezTo>
                <a:lnTo>
                  <a:pt x="1630494" y="1682227"/>
                </a:lnTo>
                <a:lnTo>
                  <a:pt x="0" y="1682227"/>
                </a:lnTo>
                <a:lnTo>
                  <a:pt x="0" y="17308"/>
                </a:lnTo>
                <a:lnTo>
                  <a:pt x="71047" y="8195"/>
                </a:lnTo>
                <a:cubicBezTo>
                  <a:pt x="122292" y="3609"/>
                  <a:pt x="173718" y="965"/>
                  <a:pt x="225190" y="21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2" name="Google Shape;472;p15"/>
          <p:cNvSpPr/>
          <p:nvPr/>
        </p:nvSpPr>
        <p:spPr>
          <a:xfrm>
            <a:off x="1" y="4236538"/>
            <a:ext cx="830783" cy="906962"/>
          </a:xfrm>
          <a:custGeom>
            <a:avLst/>
            <a:gdLst/>
            <a:ahLst/>
            <a:cxnLst/>
            <a:rect l="l" t="t" r="r" b="b"/>
            <a:pathLst>
              <a:path w="1107710" h="1209283" extrusionOk="0">
                <a:moveTo>
                  <a:pt x="0" y="0"/>
                </a:moveTo>
                <a:lnTo>
                  <a:pt x="42571" y="1155"/>
                </a:lnTo>
                <a:cubicBezTo>
                  <a:pt x="145828" y="6791"/>
                  <a:pt x="248478" y="18769"/>
                  <a:pt x="349461" y="41209"/>
                </a:cubicBezTo>
                <a:cubicBezTo>
                  <a:pt x="551429" y="86092"/>
                  <a:pt x="747934" y="175651"/>
                  <a:pt x="893294" y="322627"/>
                </a:cubicBezTo>
                <a:cubicBezTo>
                  <a:pt x="1038653" y="469604"/>
                  <a:pt x="1128011" y="678849"/>
                  <a:pt x="1103753" y="884252"/>
                </a:cubicBezTo>
                <a:cubicBezTo>
                  <a:pt x="1094250" y="964512"/>
                  <a:pt x="1068170" y="1041285"/>
                  <a:pt x="1030516" y="1112525"/>
                </a:cubicBezTo>
                <a:lnTo>
                  <a:pt x="969566" y="1209283"/>
                </a:lnTo>
                <a:lnTo>
                  <a:pt x="0" y="1209283"/>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3" name="Google Shape;473;p15"/>
          <p:cNvSpPr/>
          <p:nvPr/>
        </p:nvSpPr>
        <p:spPr>
          <a:xfrm>
            <a:off x="1" y="4468827"/>
            <a:ext cx="279503" cy="651313"/>
          </a:xfrm>
          <a:custGeom>
            <a:avLst/>
            <a:gdLst/>
            <a:ahLst/>
            <a:cxnLst/>
            <a:rect l="l" t="t" r="r" b="b"/>
            <a:pathLst>
              <a:path w="372671" h="868417" extrusionOk="0">
                <a:moveTo>
                  <a:pt x="0" y="0"/>
                </a:moveTo>
                <a:lnTo>
                  <a:pt x="28020" y="11347"/>
                </a:lnTo>
                <a:cubicBezTo>
                  <a:pt x="160035" y="70583"/>
                  <a:pt x="278306" y="169846"/>
                  <a:pt x="336732" y="302267"/>
                </a:cubicBezTo>
                <a:cubicBezTo>
                  <a:pt x="395158" y="434688"/>
                  <a:pt x="384242" y="601274"/>
                  <a:pt x="290030" y="711050"/>
                </a:cubicBezTo>
                <a:cubicBezTo>
                  <a:pt x="227409" y="783830"/>
                  <a:pt x="138405" y="824201"/>
                  <a:pt x="45960" y="854593"/>
                </a:cubicBezTo>
                <a:lnTo>
                  <a:pt x="0" y="868417"/>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4" name="Google Shape;474;p15"/>
          <p:cNvSpPr/>
          <p:nvPr/>
        </p:nvSpPr>
        <p:spPr>
          <a:xfrm>
            <a:off x="8035341" y="4061658"/>
            <a:ext cx="1108659" cy="1081842"/>
          </a:xfrm>
          <a:custGeom>
            <a:avLst/>
            <a:gdLst/>
            <a:ahLst/>
            <a:cxnLst/>
            <a:rect l="l" t="t" r="r" b="b"/>
            <a:pathLst>
              <a:path w="1478212" h="1442456" extrusionOk="0">
                <a:moveTo>
                  <a:pt x="1478212" y="0"/>
                </a:moveTo>
                <a:lnTo>
                  <a:pt x="1478212" y="1399358"/>
                </a:lnTo>
                <a:lnTo>
                  <a:pt x="1408345" y="1442456"/>
                </a:lnTo>
                <a:lnTo>
                  <a:pt x="1368" y="1442456"/>
                </a:lnTo>
                <a:lnTo>
                  <a:pt x="0" y="1264551"/>
                </a:lnTo>
                <a:cubicBezTo>
                  <a:pt x="16395" y="1081583"/>
                  <a:pt x="84269" y="902297"/>
                  <a:pt x="186189" y="749528"/>
                </a:cubicBezTo>
                <a:cubicBezTo>
                  <a:pt x="327027" y="546709"/>
                  <a:pt x="512475" y="378868"/>
                  <a:pt x="728302" y="258922"/>
                </a:cubicBezTo>
                <a:cubicBezTo>
                  <a:pt x="948762" y="129595"/>
                  <a:pt x="1190432" y="43769"/>
                  <a:pt x="1440283" y="4512"/>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5" name="Google Shape;475;p15"/>
          <p:cNvSpPr/>
          <p:nvPr/>
        </p:nvSpPr>
        <p:spPr>
          <a:xfrm>
            <a:off x="8049262" y="4405481"/>
            <a:ext cx="1094738" cy="738020"/>
          </a:xfrm>
          <a:custGeom>
            <a:avLst/>
            <a:gdLst/>
            <a:ahLst/>
            <a:cxnLst/>
            <a:rect l="l" t="t" r="r" b="b"/>
            <a:pathLst>
              <a:path w="1459651" h="984026" extrusionOk="0">
                <a:moveTo>
                  <a:pt x="1358307" y="0"/>
                </a:moveTo>
                <a:lnTo>
                  <a:pt x="1459651" y="1034"/>
                </a:lnTo>
                <a:lnTo>
                  <a:pt x="1459651" y="984026"/>
                </a:lnTo>
                <a:lnTo>
                  <a:pt x="2848" y="984026"/>
                </a:lnTo>
                <a:lnTo>
                  <a:pt x="0" y="954185"/>
                </a:lnTo>
                <a:cubicBezTo>
                  <a:pt x="196709" y="555819"/>
                  <a:pt x="753370" y="94313"/>
                  <a:pt x="1191017" y="17782"/>
                </a:cubicBezTo>
                <a:cubicBezTo>
                  <a:pt x="1246731" y="8554"/>
                  <a:pt x="1302582" y="2654"/>
                  <a:pt x="1358307" y="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6" name="Google Shape;476;p15"/>
          <p:cNvSpPr/>
          <p:nvPr/>
        </p:nvSpPr>
        <p:spPr>
          <a:xfrm>
            <a:off x="8141694" y="4794006"/>
            <a:ext cx="1002306" cy="350498"/>
          </a:xfrm>
          <a:custGeom>
            <a:avLst/>
            <a:gdLst/>
            <a:ahLst/>
            <a:cxnLst/>
            <a:rect l="l" t="t" r="r" b="b"/>
            <a:pathLst>
              <a:path w="1336408" h="467331" extrusionOk="0">
                <a:moveTo>
                  <a:pt x="673003" y="1369"/>
                </a:moveTo>
                <a:cubicBezTo>
                  <a:pt x="708316" y="-621"/>
                  <a:pt x="742934" y="-398"/>
                  <a:pt x="776362" y="1749"/>
                </a:cubicBezTo>
                <a:cubicBezTo>
                  <a:pt x="910070" y="10333"/>
                  <a:pt x="1092592" y="64966"/>
                  <a:pt x="1278970" y="148334"/>
                </a:cubicBezTo>
                <a:lnTo>
                  <a:pt x="1336408" y="176125"/>
                </a:lnTo>
                <a:lnTo>
                  <a:pt x="1336408" y="467331"/>
                </a:lnTo>
                <a:lnTo>
                  <a:pt x="0" y="467331"/>
                </a:lnTo>
                <a:cubicBezTo>
                  <a:pt x="144624" y="137604"/>
                  <a:pt x="425815" y="15293"/>
                  <a:pt x="673003" y="1369"/>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7" name="Google Shape;477;p15"/>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16 Title and text left">
  <p:cSld name="CUSTOM_15">
    <p:spTree>
      <p:nvGrpSpPr>
        <p:cNvPr id="1" name="Shape 478"/>
        <p:cNvGrpSpPr/>
        <p:nvPr/>
      </p:nvGrpSpPr>
      <p:grpSpPr>
        <a:xfrm>
          <a:off x="0" y="0"/>
          <a:ext cx="0" cy="0"/>
          <a:chOff x="0" y="0"/>
          <a:chExt cx="0" cy="0"/>
        </a:xfrm>
      </p:grpSpPr>
      <p:sp>
        <p:nvSpPr>
          <p:cNvPr id="479" name="Google Shape;479;p16"/>
          <p:cNvSpPr/>
          <p:nvPr/>
        </p:nvSpPr>
        <p:spPr>
          <a:xfrm>
            <a:off x="6173280" y="3168935"/>
            <a:ext cx="2970721" cy="1974566"/>
          </a:xfrm>
          <a:custGeom>
            <a:avLst/>
            <a:gdLst/>
            <a:ahLst/>
            <a:cxnLst/>
            <a:rect l="l" t="t" r="r" b="b"/>
            <a:pathLst>
              <a:path w="3960961" h="2632755" extrusionOk="0">
                <a:moveTo>
                  <a:pt x="2764967" y="68"/>
                </a:moveTo>
                <a:cubicBezTo>
                  <a:pt x="2845464" y="-508"/>
                  <a:pt x="2926150" y="2561"/>
                  <a:pt x="3006859" y="9321"/>
                </a:cubicBezTo>
                <a:cubicBezTo>
                  <a:pt x="3330221" y="38797"/>
                  <a:pt x="3644443" y="134852"/>
                  <a:pt x="3936704" y="290658"/>
                </a:cubicBezTo>
                <a:lnTo>
                  <a:pt x="3960961" y="305102"/>
                </a:lnTo>
                <a:lnTo>
                  <a:pt x="3960961" y="1505326"/>
                </a:lnTo>
                <a:lnTo>
                  <a:pt x="2443241" y="2632755"/>
                </a:lnTo>
                <a:lnTo>
                  <a:pt x="492" y="2632755"/>
                </a:lnTo>
                <a:lnTo>
                  <a:pt x="34" y="2623113"/>
                </a:lnTo>
                <a:cubicBezTo>
                  <a:pt x="-2271" y="2214957"/>
                  <a:pt x="112576" y="1806480"/>
                  <a:pt x="300763" y="1466791"/>
                </a:cubicBezTo>
                <a:cubicBezTo>
                  <a:pt x="523661" y="1080241"/>
                  <a:pt x="817160" y="760353"/>
                  <a:pt x="1158738" y="531750"/>
                </a:cubicBezTo>
                <a:cubicBezTo>
                  <a:pt x="1647215" y="186672"/>
                  <a:pt x="2201483" y="4095"/>
                  <a:pt x="2764967" y="6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0" name="Google Shape;480;p16"/>
          <p:cNvSpPr/>
          <p:nvPr/>
        </p:nvSpPr>
        <p:spPr>
          <a:xfrm rot="-9029169" flipH="1">
            <a:off x="1747742" y="-307085"/>
            <a:ext cx="1735349" cy="1676207"/>
          </a:xfrm>
          <a:custGeom>
            <a:avLst/>
            <a:gdLst/>
            <a:ahLst/>
            <a:cxnLst/>
            <a:rect l="l" t="t" r="r" b="b"/>
            <a:pathLst>
              <a:path w="2314427" h="2235551" extrusionOk="0">
                <a:moveTo>
                  <a:pt x="0" y="1275251"/>
                </a:moveTo>
                <a:lnTo>
                  <a:pt x="1701353" y="2235551"/>
                </a:lnTo>
                <a:lnTo>
                  <a:pt x="1734064" y="2155526"/>
                </a:lnTo>
                <a:cubicBezTo>
                  <a:pt x="1801222" y="2000801"/>
                  <a:pt x="1905061" y="1801319"/>
                  <a:pt x="2051789" y="1622286"/>
                </a:cubicBezTo>
                <a:cubicBezTo>
                  <a:pt x="2500250" y="1074841"/>
                  <a:pt x="2287955" y="626379"/>
                  <a:pt x="2051789" y="308735"/>
                </a:cubicBezTo>
                <a:lnTo>
                  <a:pt x="964858" y="0"/>
                </a:lnTo>
                <a:lnTo>
                  <a:pt x="134141"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1" name="Google Shape;481;p16"/>
          <p:cNvSpPr/>
          <p:nvPr/>
        </p:nvSpPr>
        <p:spPr>
          <a:xfrm rot="-9029169" flipH="1">
            <a:off x="1011316" y="-380118"/>
            <a:ext cx="2055119" cy="1416041"/>
          </a:xfrm>
          <a:custGeom>
            <a:avLst/>
            <a:gdLst/>
            <a:ahLst/>
            <a:cxnLst/>
            <a:rect l="l" t="t" r="r" b="b"/>
            <a:pathLst>
              <a:path w="2740904" h="1888568" extrusionOk="0">
                <a:moveTo>
                  <a:pt x="0" y="670355"/>
                </a:moveTo>
                <a:lnTo>
                  <a:pt x="2158296" y="1888568"/>
                </a:lnTo>
                <a:lnTo>
                  <a:pt x="2208549" y="1831550"/>
                </a:lnTo>
                <a:cubicBezTo>
                  <a:pt x="2420554" y="1586558"/>
                  <a:pt x="2702472" y="1197219"/>
                  <a:pt x="2740904" y="328788"/>
                </a:cubicBezTo>
                <a:lnTo>
                  <a:pt x="2350054" y="0"/>
                </a:lnTo>
                <a:lnTo>
                  <a:pt x="4635"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2" name="Google Shape;482;p16"/>
          <p:cNvSpPr/>
          <p:nvPr/>
        </p:nvSpPr>
        <p:spPr>
          <a:xfrm rot="-9029169" flipH="1">
            <a:off x="567123" y="-182905"/>
            <a:ext cx="2317037" cy="1353222"/>
          </a:xfrm>
          <a:custGeom>
            <a:avLst/>
            <a:gdLst/>
            <a:ahLst/>
            <a:cxnLst/>
            <a:rect l="l" t="t" r="r" b="b"/>
            <a:pathLst>
              <a:path w="3090223" h="1804787" extrusionOk="0">
                <a:moveTo>
                  <a:pt x="0" y="783585"/>
                </a:moveTo>
                <a:lnTo>
                  <a:pt x="1809253" y="1804787"/>
                </a:lnTo>
                <a:lnTo>
                  <a:pt x="1932995" y="1690060"/>
                </a:lnTo>
                <a:cubicBezTo>
                  <a:pt x="2325452" y="1361831"/>
                  <a:pt x="2816423" y="1124013"/>
                  <a:pt x="3090223" y="691947"/>
                </a:cubicBezTo>
                <a:lnTo>
                  <a:pt x="3061579" y="0"/>
                </a:lnTo>
                <a:lnTo>
                  <a:pt x="2898298"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3" name="Google Shape;483;p16"/>
          <p:cNvSpPr/>
          <p:nvPr/>
        </p:nvSpPr>
        <p:spPr>
          <a:xfrm rot="-9029169" flipH="1">
            <a:off x="-43555" y="-89440"/>
            <a:ext cx="2573277" cy="1011893"/>
          </a:xfrm>
          <a:custGeom>
            <a:avLst/>
            <a:gdLst/>
            <a:ahLst/>
            <a:cxnLst/>
            <a:rect l="l" t="t" r="r" b="b"/>
            <a:pathLst>
              <a:path w="3431969" h="1349558" extrusionOk="0">
                <a:moveTo>
                  <a:pt x="0" y="341362"/>
                </a:moveTo>
                <a:lnTo>
                  <a:pt x="1786211" y="1349558"/>
                </a:lnTo>
                <a:lnTo>
                  <a:pt x="2057311" y="1264537"/>
                </a:lnTo>
                <a:cubicBezTo>
                  <a:pt x="2323810" y="1201134"/>
                  <a:pt x="2584864" y="1116727"/>
                  <a:pt x="2838056" y="1012137"/>
                </a:cubicBezTo>
                <a:cubicBezTo>
                  <a:pt x="3090136" y="905833"/>
                  <a:pt x="3331074" y="731731"/>
                  <a:pt x="3431969" y="477106"/>
                </a:cubicBezTo>
                <a:lnTo>
                  <a:pt x="3390276" y="0"/>
                </a:lnTo>
                <a:cubicBezTo>
                  <a:pt x="2663955" y="364753"/>
                  <a:pt x="2107919" y="333560"/>
                  <a:pt x="1146704" y="213251"/>
                </a:cubicBezTo>
                <a:cubicBezTo>
                  <a:pt x="666099" y="153095"/>
                  <a:pt x="342884" y="201712"/>
                  <a:pt x="139820" y="265369"/>
                </a:cubicBezTo>
                <a:lnTo>
                  <a:pt x="16722" y="311735"/>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 name="Google Shape;484;p16"/>
          <p:cNvSpPr/>
          <p:nvPr/>
        </p:nvSpPr>
        <p:spPr>
          <a:xfrm rot="10124778" flipH="1">
            <a:off x="2370203" y="-66109"/>
            <a:ext cx="2630774" cy="1670525"/>
          </a:xfrm>
          <a:custGeom>
            <a:avLst/>
            <a:gdLst/>
            <a:ahLst/>
            <a:cxnLst/>
            <a:rect l="l" t="t" r="r" b="b"/>
            <a:pathLst>
              <a:path w="3510464" h="2229122" extrusionOk="0">
                <a:moveTo>
                  <a:pt x="1405360" y="2229122"/>
                </a:moveTo>
                <a:lnTo>
                  <a:pt x="3510464" y="1811282"/>
                </a:lnTo>
                <a:lnTo>
                  <a:pt x="1305735" y="0"/>
                </a:lnTo>
                <a:lnTo>
                  <a:pt x="0" y="213801"/>
                </a:lnTo>
                <a:cubicBezTo>
                  <a:pt x="537281" y="405343"/>
                  <a:pt x="842329" y="911849"/>
                  <a:pt x="1048053" y="1401159"/>
                </a:cubicBezTo>
                <a:cubicBezTo>
                  <a:pt x="1150913" y="1645814"/>
                  <a:pt x="1242727" y="1900417"/>
                  <a:pt x="1359064" y="2140477"/>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 name="Google Shape;485;p16"/>
          <p:cNvSpPr/>
          <p:nvPr/>
        </p:nvSpPr>
        <p:spPr>
          <a:xfrm rot="9071728" flipH="1">
            <a:off x="2578781" y="129069"/>
            <a:ext cx="3078143" cy="1241260"/>
          </a:xfrm>
          <a:custGeom>
            <a:avLst/>
            <a:gdLst/>
            <a:ahLst/>
            <a:cxnLst/>
            <a:rect l="l" t="t" r="r" b="b"/>
            <a:pathLst>
              <a:path w="4098431" h="1652691" extrusionOk="0">
                <a:moveTo>
                  <a:pt x="2625967" y="1652691"/>
                </a:moveTo>
                <a:lnTo>
                  <a:pt x="4098431" y="843035"/>
                </a:lnTo>
                <a:lnTo>
                  <a:pt x="1481235" y="63646"/>
                </a:lnTo>
                <a:lnTo>
                  <a:pt x="0" y="0"/>
                </a:lnTo>
                <a:cubicBezTo>
                  <a:pt x="476150" y="60816"/>
                  <a:pt x="912981" y="245263"/>
                  <a:pt x="1241288" y="524128"/>
                </a:cubicBezTo>
                <a:cubicBezTo>
                  <a:pt x="1641339" y="870363"/>
                  <a:pt x="1855877" y="1355986"/>
                  <a:pt x="2391027" y="157874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 name="Google Shape;486;p16"/>
          <p:cNvSpPr/>
          <p:nvPr/>
        </p:nvSpPr>
        <p:spPr>
          <a:xfrm rot="9394541" flipH="1">
            <a:off x="1407052" y="398219"/>
            <a:ext cx="6028132" cy="1582907"/>
          </a:xfrm>
          <a:custGeom>
            <a:avLst/>
            <a:gdLst/>
            <a:ahLst/>
            <a:cxnLst/>
            <a:rect l="l" t="t" r="r" b="b"/>
            <a:pathLst>
              <a:path w="8038263" h="2110741" extrusionOk="0">
                <a:moveTo>
                  <a:pt x="5560597" y="2110741"/>
                </a:moveTo>
                <a:lnTo>
                  <a:pt x="8038263" y="1033989"/>
                </a:lnTo>
                <a:lnTo>
                  <a:pt x="7934843" y="1024528"/>
                </a:lnTo>
                <a:cubicBezTo>
                  <a:pt x="6702745" y="940695"/>
                  <a:pt x="6086287" y="1284970"/>
                  <a:pt x="3835045" y="481794"/>
                </a:cubicBezTo>
                <a:cubicBezTo>
                  <a:pt x="1262196" y="-436120"/>
                  <a:pt x="0" y="239706"/>
                  <a:pt x="0" y="239706"/>
                </a:cubicBezTo>
                <a:cubicBezTo>
                  <a:pt x="1113872" y="58673"/>
                  <a:pt x="2305578" y="282178"/>
                  <a:pt x="3212392" y="740341"/>
                </a:cubicBezTo>
                <a:cubicBezTo>
                  <a:pt x="3810076" y="1040830"/>
                  <a:pt x="4291018" y="1433157"/>
                  <a:pt x="4851261" y="1763376"/>
                </a:cubicBezTo>
                <a:cubicBezTo>
                  <a:pt x="5061352" y="1887206"/>
                  <a:pt x="5288789" y="2003346"/>
                  <a:pt x="5530436" y="209978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 name="Google Shape;487;p16"/>
          <p:cNvSpPr/>
          <p:nvPr/>
        </p:nvSpPr>
        <p:spPr>
          <a:xfrm>
            <a:off x="1743684" y="3168935"/>
            <a:ext cx="2939681" cy="1974566"/>
          </a:xfrm>
          <a:custGeom>
            <a:avLst/>
            <a:gdLst/>
            <a:ahLst/>
            <a:cxnLst/>
            <a:rect l="l" t="t" r="r" b="b"/>
            <a:pathLst>
              <a:path w="3919575" h="2632754" extrusionOk="0">
                <a:moveTo>
                  <a:pt x="1200509" y="1061"/>
                </a:moveTo>
                <a:cubicBezTo>
                  <a:pt x="1724745" y="14587"/>
                  <a:pt x="2243453" y="157478"/>
                  <a:pt x="2687036" y="436165"/>
                </a:cubicBezTo>
                <a:cubicBezTo>
                  <a:pt x="3426336" y="900643"/>
                  <a:pt x="3922109" y="1751597"/>
                  <a:pt x="3919566" y="2621325"/>
                </a:cubicBezTo>
                <a:lnTo>
                  <a:pt x="3919091" y="2632754"/>
                </a:lnTo>
                <a:lnTo>
                  <a:pt x="1048079" y="2632754"/>
                </a:lnTo>
                <a:lnTo>
                  <a:pt x="0" y="201244"/>
                </a:lnTo>
                <a:cubicBezTo>
                  <a:pt x="381685" y="58277"/>
                  <a:pt x="792769" y="-9460"/>
                  <a:pt x="1200509" y="1061"/>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 name="Google Shape;488;p16"/>
          <p:cNvSpPr/>
          <p:nvPr/>
        </p:nvSpPr>
        <p:spPr>
          <a:xfrm>
            <a:off x="2027930" y="4080713"/>
            <a:ext cx="2080040" cy="1062787"/>
          </a:xfrm>
          <a:custGeom>
            <a:avLst/>
            <a:gdLst/>
            <a:ahLst/>
            <a:cxnLst/>
            <a:rect l="l" t="t" r="r" b="b"/>
            <a:pathLst>
              <a:path w="2773386" h="1417049" extrusionOk="0">
                <a:moveTo>
                  <a:pt x="732600" y="299"/>
                </a:moveTo>
                <a:cubicBezTo>
                  <a:pt x="1141748" y="5902"/>
                  <a:pt x="1545873" y="90450"/>
                  <a:pt x="1901954" y="287160"/>
                </a:cubicBezTo>
                <a:cubicBezTo>
                  <a:pt x="2329254" y="523211"/>
                  <a:pt x="2667893" y="945617"/>
                  <a:pt x="2773024" y="1414399"/>
                </a:cubicBezTo>
                <a:lnTo>
                  <a:pt x="2773386" y="1417049"/>
                </a:lnTo>
                <a:lnTo>
                  <a:pt x="143931" y="1417049"/>
                </a:lnTo>
                <a:lnTo>
                  <a:pt x="0" y="68302"/>
                </a:lnTo>
                <a:cubicBezTo>
                  <a:pt x="239814" y="21996"/>
                  <a:pt x="487111" y="-3063"/>
                  <a:pt x="732600" y="29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 name="Google Shape;489;p16"/>
          <p:cNvSpPr/>
          <p:nvPr/>
        </p:nvSpPr>
        <p:spPr>
          <a:xfrm>
            <a:off x="2232373" y="4906835"/>
            <a:ext cx="1107350" cy="236665"/>
          </a:xfrm>
          <a:custGeom>
            <a:avLst/>
            <a:gdLst/>
            <a:ahLst/>
            <a:cxnLst/>
            <a:rect l="l" t="t" r="r" b="b"/>
            <a:pathLst>
              <a:path w="1476466" h="315553" extrusionOk="0">
                <a:moveTo>
                  <a:pt x="411749" y="114"/>
                </a:moveTo>
                <a:cubicBezTo>
                  <a:pt x="765813" y="-3767"/>
                  <a:pt x="1112686" y="91411"/>
                  <a:pt x="1413668" y="272774"/>
                </a:cubicBezTo>
                <a:lnTo>
                  <a:pt x="1476466" y="315553"/>
                </a:lnTo>
                <a:lnTo>
                  <a:pt x="0" y="315553"/>
                </a:lnTo>
                <a:lnTo>
                  <a:pt x="198757" y="14432"/>
                </a:lnTo>
                <a:cubicBezTo>
                  <a:pt x="269835" y="5629"/>
                  <a:pt x="340936" y="890"/>
                  <a:pt x="411749" y="11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 name="Google Shape;490;p16"/>
          <p:cNvSpPr/>
          <p:nvPr/>
        </p:nvSpPr>
        <p:spPr>
          <a:xfrm>
            <a:off x="1" y="2918268"/>
            <a:ext cx="2694906" cy="2225232"/>
          </a:xfrm>
          <a:custGeom>
            <a:avLst/>
            <a:gdLst/>
            <a:ahLst/>
            <a:cxnLst/>
            <a:rect l="l" t="t" r="r" b="b"/>
            <a:pathLst>
              <a:path w="3593208" h="2966976" extrusionOk="0">
                <a:moveTo>
                  <a:pt x="686708" y="408"/>
                </a:moveTo>
                <a:cubicBezTo>
                  <a:pt x="1164453" y="-6511"/>
                  <a:pt x="1644379" y="74673"/>
                  <a:pt x="2095423" y="233699"/>
                </a:cubicBezTo>
                <a:cubicBezTo>
                  <a:pt x="2396403" y="339532"/>
                  <a:pt x="2687999" y="481387"/>
                  <a:pt x="2930810" y="688170"/>
                </a:cubicBezTo>
                <a:cubicBezTo>
                  <a:pt x="2990705" y="739134"/>
                  <a:pt x="3047374" y="793774"/>
                  <a:pt x="3100438" y="851830"/>
                </a:cubicBezTo>
                <a:cubicBezTo>
                  <a:pt x="3626156" y="1426805"/>
                  <a:pt x="3727631" y="2239792"/>
                  <a:pt x="3422071" y="2906066"/>
                </a:cubicBezTo>
                <a:lnTo>
                  <a:pt x="3390417" y="2966976"/>
                </a:lnTo>
                <a:lnTo>
                  <a:pt x="0" y="2966976"/>
                </a:lnTo>
                <a:lnTo>
                  <a:pt x="0" y="75964"/>
                </a:lnTo>
                <a:lnTo>
                  <a:pt x="116450" y="51658"/>
                </a:lnTo>
                <a:cubicBezTo>
                  <a:pt x="304861" y="20040"/>
                  <a:pt x="495610" y="3176"/>
                  <a:pt x="686708" y="40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 name="Google Shape;491;p16"/>
          <p:cNvSpPr/>
          <p:nvPr/>
        </p:nvSpPr>
        <p:spPr>
          <a:xfrm>
            <a:off x="2" y="3572246"/>
            <a:ext cx="1743712" cy="1571254"/>
          </a:xfrm>
          <a:custGeom>
            <a:avLst/>
            <a:gdLst/>
            <a:ahLst/>
            <a:cxnLst/>
            <a:rect l="l" t="t" r="r" b="b"/>
            <a:pathLst>
              <a:path w="2324949" h="2095005" extrusionOk="0">
                <a:moveTo>
                  <a:pt x="59616" y="0"/>
                </a:moveTo>
                <a:cubicBezTo>
                  <a:pt x="348081" y="899"/>
                  <a:pt x="636229" y="19687"/>
                  <a:pt x="917410" y="82170"/>
                </a:cubicBezTo>
                <a:cubicBezTo>
                  <a:pt x="1292324" y="165485"/>
                  <a:pt x="1657098" y="331734"/>
                  <a:pt x="1926928" y="604567"/>
                </a:cubicBezTo>
                <a:cubicBezTo>
                  <a:pt x="2196759" y="877400"/>
                  <a:pt x="2362633" y="1265821"/>
                  <a:pt x="2317603" y="1647110"/>
                </a:cubicBezTo>
                <a:cubicBezTo>
                  <a:pt x="2299964" y="1796098"/>
                  <a:pt x="2251551" y="1938612"/>
                  <a:pt x="2181653" y="2070854"/>
                </a:cubicBezTo>
                <a:lnTo>
                  <a:pt x="2166440" y="2095005"/>
                </a:lnTo>
                <a:lnTo>
                  <a:pt x="0" y="2095005"/>
                </a:lnTo>
                <a:lnTo>
                  <a:pt x="0" y="851"/>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 name="Google Shape;492;p16"/>
          <p:cNvSpPr/>
          <p:nvPr/>
        </p:nvSpPr>
        <p:spPr>
          <a:xfrm>
            <a:off x="2" y="3955049"/>
            <a:ext cx="720356" cy="1188452"/>
          </a:xfrm>
          <a:custGeom>
            <a:avLst/>
            <a:gdLst/>
            <a:ahLst/>
            <a:cxnLst/>
            <a:rect l="l" t="t" r="r" b="b"/>
            <a:pathLst>
              <a:path w="960475" h="1584602" extrusionOk="0">
                <a:moveTo>
                  <a:pt x="0" y="0"/>
                </a:moveTo>
                <a:lnTo>
                  <a:pt x="79970" y="10769"/>
                </a:lnTo>
                <a:cubicBezTo>
                  <a:pt x="162941" y="27286"/>
                  <a:pt x="243843" y="54193"/>
                  <a:pt x="320701" y="91101"/>
                </a:cubicBezTo>
                <a:cubicBezTo>
                  <a:pt x="565761" y="201062"/>
                  <a:pt x="785306" y="385324"/>
                  <a:pt x="893762" y="631137"/>
                </a:cubicBezTo>
                <a:cubicBezTo>
                  <a:pt x="1002218" y="876950"/>
                  <a:pt x="981955" y="1186184"/>
                  <a:pt x="807070" y="1389961"/>
                </a:cubicBezTo>
                <a:cubicBezTo>
                  <a:pt x="748948" y="1457513"/>
                  <a:pt x="678583" y="1510023"/>
                  <a:pt x="601297" y="1552698"/>
                </a:cubicBezTo>
                <a:lnTo>
                  <a:pt x="537314" y="1584602"/>
                </a:lnTo>
                <a:lnTo>
                  <a:pt x="0" y="1584602"/>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3" name="Google Shape;493;p16"/>
          <p:cNvSpPr/>
          <p:nvPr/>
        </p:nvSpPr>
        <p:spPr>
          <a:xfrm>
            <a:off x="200700" y="864713"/>
            <a:ext cx="8742600" cy="3399975"/>
          </a:xfrm>
          <a:prstGeom prst="round2DiagRect">
            <a:avLst>
              <a:gd name="adj1" fmla="val 50000"/>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494" name="Google Shape;494;p16"/>
          <p:cNvSpPr/>
          <p:nvPr/>
        </p:nvSpPr>
        <p:spPr>
          <a:xfrm>
            <a:off x="6874589" y="3553717"/>
            <a:ext cx="2269412" cy="1589783"/>
          </a:xfrm>
          <a:custGeom>
            <a:avLst/>
            <a:gdLst/>
            <a:ahLst/>
            <a:cxnLst/>
            <a:rect l="l" t="t" r="r" b="b"/>
            <a:pathLst>
              <a:path w="3025882" h="2119711" extrusionOk="0">
                <a:moveTo>
                  <a:pt x="2549087" y="52"/>
                </a:moveTo>
                <a:cubicBezTo>
                  <a:pt x="2623300" y="-388"/>
                  <a:pt x="2697686" y="1962"/>
                  <a:pt x="2772093" y="7136"/>
                </a:cubicBezTo>
                <a:cubicBezTo>
                  <a:pt x="2846622" y="12778"/>
                  <a:pt x="2920624" y="21605"/>
                  <a:pt x="2993915" y="33536"/>
                </a:cubicBezTo>
                <a:lnTo>
                  <a:pt x="3025882" y="40152"/>
                </a:lnTo>
                <a:lnTo>
                  <a:pt x="3025882" y="1538467"/>
                </a:lnTo>
                <a:lnTo>
                  <a:pt x="2083614" y="2119711"/>
                </a:lnTo>
                <a:lnTo>
                  <a:pt x="6404" y="2119711"/>
                </a:lnTo>
                <a:lnTo>
                  <a:pt x="31" y="2008163"/>
                </a:lnTo>
                <a:cubicBezTo>
                  <a:pt x="-2095" y="1695694"/>
                  <a:pt x="103785" y="1382978"/>
                  <a:pt x="277279" y="1122924"/>
                </a:cubicBezTo>
                <a:cubicBezTo>
                  <a:pt x="482774" y="826995"/>
                  <a:pt x="753358" y="582100"/>
                  <a:pt x="1068267" y="407090"/>
                </a:cubicBezTo>
                <a:cubicBezTo>
                  <a:pt x="1518605" y="142910"/>
                  <a:pt x="2029598" y="3136"/>
                  <a:pt x="2549087" y="52"/>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5" name="Google Shape;495;p16"/>
          <p:cNvSpPr/>
          <p:nvPr/>
        </p:nvSpPr>
        <p:spPr>
          <a:xfrm>
            <a:off x="6867402" y="4115876"/>
            <a:ext cx="2276599" cy="1027625"/>
          </a:xfrm>
          <a:custGeom>
            <a:avLst/>
            <a:gdLst/>
            <a:ahLst/>
            <a:cxnLst/>
            <a:rect l="l" t="t" r="r" b="b"/>
            <a:pathLst>
              <a:path w="3035465" h="1370166" extrusionOk="0">
                <a:moveTo>
                  <a:pt x="1968578" y="2381"/>
                </a:moveTo>
                <a:cubicBezTo>
                  <a:pt x="2293807" y="-13106"/>
                  <a:pt x="2616081" y="47202"/>
                  <a:pt x="2910724" y="175737"/>
                </a:cubicBezTo>
                <a:lnTo>
                  <a:pt x="3035465" y="238900"/>
                </a:lnTo>
                <a:lnTo>
                  <a:pt x="3035465" y="1370166"/>
                </a:lnTo>
                <a:lnTo>
                  <a:pt x="0" y="1370166"/>
                </a:lnTo>
                <a:lnTo>
                  <a:pt x="46495" y="1284713"/>
                </a:lnTo>
                <a:cubicBezTo>
                  <a:pt x="374559" y="731390"/>
                  <a:pt x="1125835" y="133012"/>
                  <a:pt x="1724488" y="28326"/>
                </a:cubicBezTo>
                <a:cubicBezTo>
                  <a:pt x="1805779" y="14862"/>
                  <a:pt x="1887271" y="6253"/>
                  <a:pt x="1968578" y="238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6" name="Google Shape;496;p16"/>
          <p:cNvSpPr/>
          <p:nvPr/>
        </p:nvSpPr>
        <p:spPr>
          <a:xfrm>
            <a:off x="7051334" y="4667690"/>
            <a:ext cx="1910626" cy="475810"/>
          </a:xfrm>
          <a:custGeom>
            <a:avLst/>
            <a:gdLst/>
            <a:ahLst/>
            <a:cxnLst/>
            <a:rect l="l" t="t" r="r" b="b"/>
            <a:pathLst>
              <a:path w="2547501" h="634413" extrusionOk="0">
                <a:moveTo>
                  <a:pt x="958756" y="1998"/>
                </a:moveTo>
                <a:cubicBezTo>
                  <a:pt x="1010280" y="-905"/>
                  <a:pt x="1060792" y="-580"/>
                  <a:pt x="1109565" y="2552"/>
                </a:cubicBezTo>
                <a:cubicBezTo>
                  <a:pt x="1450975" y="24472"/>
                  <a:pt x="2010506" y="252155"/>
                  <a:pt x="2436601" y="550219"/>
                </a:cubicBezTo>
                <a:lnTo>
                  <a:pt x="2547501" y="634413"/>
                </a:lnTo>
                <a:lnTo>
                  <a:pt x="0" y="634413"/>
                </a:lnTo>
                <a:lnTo>
                  <a:pt x="24967" y="583362"/>
                </a:lnTo>
                <a:cubicBezTo>
                  <a:pt x="246166" y="176088"/>
                  <a:pt x="623850" y="20862"/>
                  <a:pt x="958756" y="1998"/>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97" name="Google Shape;497;p16"/>
          <p:cNvGrpSpPr/>
          <p:nvPr/>
        </p:nvGrpSpPr>
        <p:grpSpPr>
          <a:xfrm>
            <a:off x="8094182" y="332649"/>
            <a:ext cx="974579" cy="968391"/>
            <a:chOff x="6163712" y="4654839"/>
            <a:chExt cx="938901" cy="932940"/>
          </a:xfrm>
        </p:grpSpPr>
        <p:sp>
          <p:nvSpPr>
            <p:cNvPr id="498" name="Google Shape;498;p16"/>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9" name="Google Shape;499;p16"/>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0" name="Google Shape;500;p16"/>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1" name="Google Shape;501;p16"/>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2" name="Google Shape;502;p16"/>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3" name="Google Shape;503;p16"/>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4" name="Google Shape;504;p16"/>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5" name="Google Shape;505;p16"/>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6" name="Google Shape;506;p16"/>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7" name="Google Shape;507;p16"/>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08" name="Google Shape;508;p16"/>
          <p:cNvSpPr txBox="1">
            <a:spLocks noGrp="1"/>
          </p:cNvSpPr>
          <p:nvPr>
            <p:ph type="title"/>
          </p:nvPr>
        </p:nvSpPr>
        <p:spPr>
          <a:xfrm>
            <a:off x="483150" y="1187981"/>
            <a:ext cx="4186125" cy="572625"/>
          </a:xfrm>
          <a:prstGeom prst="rect">
            <a:avLst/>
          </a:prstGeom>
          <a:noFill/>
          <a:ln>
            <a:noFill/>
          </a:ln>
        </p:spPr>
        <p:txBody>
          <a:bodyPr spcFirstLastPara="1" wrap="square" lIns="121900" tIns="121900" rIns="121900" bIns="121900" anchor="t" anchorCtr="0">
            <a:noAutofit/>
          </a:bodyPr>
          <a:lstStyle>
            <a:lvl1pPr marR="0" lvl="0" algn="r" rtl="0">
              <a:lnSpc>
                <a:spcPct val="100000"/>
              </a:lnSpc>
              <a:spcBef>
                <a:spcPts val="0"/>
              </a:spcBef>
              <a:spcAft>
                <a:spcPts val="0"/>
              </a:spcAft>
              <a:buClr>
                <a:schemeClr val="dk1"/>
              </a:buClr>
              <a:buSzPts val="4000"/>
              <a:buFont typeface="Aldrich"/>
              <a:buNone/>
              <a:defRPr/>
            </a:lvl1pPr>
            <a:lvl2pPr lvl="1" algn="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r"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509" name="Google Shape;509;p16"/>
          <p:cNvSpPr txBox="1">
            <a:spLocks noGrp="1"/>
          </p:cNvSpPr>
          <p:nvPr>
            <p:ph type="body" idx="1"/>
          </p:nvPr>
        </p:nvSpPr>
        <p:spPr>
          <a:xfrm>
            <a:off x="483038" y="1801875"/>
            <a:ext cx="4186125" cy="2370600"/>
          </a:xfrm>
          <a:prstGeom prst="rect">
            <a:avLst/>
          </a:prstGeom>
          <a:noFill/>
          <a:ln>
            <a:noFill/>
          </a:ln>
        </p:spPr>
        <p:txBody>
          <a:bodyPr spcFirstLastPara="1" wrap="square" lIns="121900" tIns="121900" rIns="121900" bIns="121900" anchor="t" anchorCtr="0">
            <a:noAutofit/>
          </a:bodyPr>
          <a:lstStyle>
            <a:lvl1pPr marL="342900" lvl="0" indent="-261620" algn="r" rtl="0">
              <a:lnSpc>
                <a:spcPct val="115000"/>
              </a:lnSpc>
              <a:spcBef>
                <a:spcPts val="0"/>
              </a:spcBef>
              <a:spcAft>
                <a:spcPts val="0"/>
              </a:spcAft>
              <a:buSzPts val="1900"/>
              <a:buChar char="●"/>
              <a:defRPr/>
            </a:lvl1pPr>
            <a:lvl2pPr marL="685800" lvl="1" indent="-261620" algn="r" rtl="0">
              <a:lnSpc>
                <a:spcPct val="115000"/>
              </a:lnSpc>
              <a:spcBef>
                <a:spcPts val="1575"/>
              </a:spcBef>
              <a:spcAft>
                <a:spcPts val="0"/>
              </a:spcAft>
              <a:buSzPts val="1900"/>
              <a:buChar char="○"/>
              <a:defRPr/>
            </a:lvl2pPr>
            <a:lvl3pPr marL="1028700" lvl="2" indent="-261620" algn="r" rtl="0">
              <a:lnSpc>
                <a:spcPct val="115000"/>
              </a:lnSpc>
              <a:spcBef>
                <a:spcPts val="1575"/>
              </a:spcBef>
              <a:spcAft>
                <a:spcPts val="0"/>
              </a:spcAft>
              <a:buSzPts val="1900"/>
              <a:buChar char="■"/>
              <a:defRPr/>
            </a:lvl3pPr>
            <a:lvl4pPr marL="1371600" lvl="3" indent="-261620" algn="r" rtl="0">
              <a:lnSpc>
                <a:spcPct val="115000"/>
              </a:lnSpc>
              <a:spcBef>
                <a:spcPts val="1575"/>
              </a:spcBef>
              <a:spcAft>
                <a:spcPts val="0"/>
              </a:spcAft>
              <a:buSzPts val="1900"/>
              <a:buChar char="●"/>
              <a:defRPr/>
            </a:lvl4pPr>
            <a:lvl5pPr marL="1714500" lvl="4" indent="-261620" algn="r" rtl="0">
              <a:lnSpc>
                <a:spcPct val="115000"/>
              </a:lnSpc>
              <a:spcBef>
                <a:spcPts val="1575"/>
              </a:spcBef>
              <a:spcAft>
                <a:spcPts val="0"/>
              </a:spcAft>
              <a:buSzPts val="1900"/>
              <a:buChar char="○"/>
              <a:defRPr/>
            </a:lvl5pPr>
            <a:lvl6pPr marL="2057400" lvl="5" indent="-261620" algn="r" rtl="0">
              <a:lnSpc>
                <a:spcPct val="115000"/>
              </a:lnSpc>
              <a:spcBef>
                <a:spcPts val="1575"/>
              </a:spcBef>
              <a:spcAft>
                <a:spcPts val="0"/>
              </a:spcAft>
              <a:buSzPts val="1900"/>
              <a:buChar char="■"/>
              <a:defRPr/>
            </a:lvl6pPr>
            <a:lvl7pPr marL="2400300" lvl="6" indent="-261620" algn="r" rtl="0">
              <a:lnSpc>
                <a:spcPct val="115000"/>
              </a:lnSpc>
              <a:spcBef>
                <a:spcPts val="1575"/>
              </a:spcBef>
              <a:spcAft>
                <a:spcPts val="0"/>
              </a:spcAft>
              <a:buSzPts val="1900"/>
              <a:buChar char="●"/>
              <a:defRPr/>
            </a:lvl7pPr>
            <a:lvl8pPr marL="2743200" lvl="7" indent="-261620" algn="r" rtl="0">
              <a:lnSpc>
                <a:spcPct val="115000"/>
              </a:lnSpc>
              <a:spcBef>
                <a:spcPts val="1575"/>
              </a:spcBef>
              <a:spcAft>
                <a:spcPts val="0"/>
              </a:spcAft>
              <a:buSzPts val="1900"/>
              <a:buChar char="○"/>
              <a:defRPr/>
            </a:lvl8pPr>
            <a:lvl9pPr marL="3086100" lvl="8" indent="-261620" algn="r" rtl="0">
              <a:lnSpc>
                <a:spcPct val="115000"/>
              </a:lnSpc>
              <a:spcBef>
                <a:spcPts val="1575"/>
              </a:spcBef>
              <a:spcAft>
                <a:spcPts val="2100"/>
              </a:spcAft>
              <a:buSzPts val="1900"/>
              <a:buChar char="■"/>
              <a:defRPr/>
            </a:lvl9pPr>
          </a:lstStyle>
          <a:p>
            <a:endParaRPr/>
          </a:p>
        </p:txBody>
      </p:sp>
      <p:sp>
        <p:nvSpPr>
          <p:cNvPr id="510" name="Google Shape;510;p16"/>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17 Title and text right">
  <p:cSld name="CUSTOM_16">
    <p:spTree>
      <p:nvGrpSpPr>
        <p:cNvPr id="1" name="Shape 511"/>
        <p:cNvGrpSpPr/>
        <p:nvPr/>
      </p:nvGrpSpPr>
      <p:grpSpPr>
        <a:xfrm>
          <a:off x="0" y="0"/>
          <a:ext cx="0" cy="0"/>
          <a:chOff x="0" y="0"/>
          <a:chExt cx="0" cy="0"/>
        </a:xfrm>
      </p:grpSpPr>
      <p:sp>
        <p:nvSpPr>
          <p:cNvPr id="512" name="Google Shape;512;p17"/>
          <p:cNvSpPr/>
          <p:nvPr/>
        </p:nvSpPr>
        <p:spPr>
          <a:xfrm flipH="1">
            <a:off x="1" y="3168935"/>
            <a:ext cx="3011055" cy="1974566"/>
          </a:xfrm>
          <a:custGeom>
            <a:avLst/>
            <a:gdLst/>
            <a:ahLst/>
            <a:cxnLst/>
            <a:rect l="l" t="t" r="r" b="b"/>
            <a:pathLst>
              <a:path w="4014740" h="2632755" extrusionOk="0">
                <a:moveTo>
                  <a:pt x="2764967" y="68"/>
                </a:moveTo>
                <a:cubicBezTo>
                  <a:pt x="2201483" y="4095"/>
                  <a:pt x="1647214" y="186672"/>
                  <a:pt x="1158738" y="531750"/>
                </a:cubicBezTo>
                <a:cubicBezTo>
                  <a:pt x="817160" y="760353"/>
                  <a:pt x="523661" y="1080241"/>
                  <a:pt x="300763" y="1466791"/>
                </a:cubicBezTo>
                <a:cubicBezTo>
                  <a:pt x="112576" y="1806480"/>
                  <a:pt x="-2271" y="2214957"/>
                  <a:pt x="34" y="2623113"/>
                </a:cubicBezTo>
                <a:lnTo>
                  <a:pt x="492" y="2632755"/>
                </a:lnTo>
                <a:lnTo>
                  <a:pt x="2443241" y="2632755"/>
                </a:lnTo>
                <a:lnTo>
                  <a:pt x="4014740" y="1465377"/>
                </a:lnTo>
                <a:lnTo>
                  <a:pt x="4014740" y="337125"/>
                </a:lnTo>
                <a:lnTo>
                  <a:pt x="3936704" y="290658"/>
                </a:lnTo>
                <a:cubicBezTo>
                  <a:pt x="3644443" y="134852"/>
                  <a:pt x="3330221" y="38797"/>
                  <a:pt x="3006859" y="9321"/>
                </a:cubicBezTo>
                <a:cubicBezTo>
                  <a:pt x="2926150" y="2561"/>
                  <a:pt x="2845464" y="-508"/>
                  <a:pt x="2764967" y="6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3" name="Google Shape;513;p17"/>
          <p:cNvSpPr/>
          <p:nvPr/>
        </p:nvSpPr>
        <p:spPr>
          <a:xfrm rot="9029169">
            <a:off x="5701244" y="-307086"/>
            <a:ext cx="1735348" cy="1676207"/>
          </a:xfrm>
          <a:custGeom>
            <a:avLst/>
            <a:gdLst/>
            <a:ahLst/>
            <a:cxnLst/>
            <a:rect l="l" t="t" r="r" b="b"/>
            <a:pathLst>
              <a:path w="2314426" h="2235551" extrusionOk="0">
                <a:moveTo>
                  <a:pt x="1701353" y="2235551"/>
                </a:moveTo>
                <a:lnTo>
                  <a:pt x="0" y="1275251"/>
                </a:lnTo>
                <a:lnTo>
                  <a:pt x="134141" y="152140"/>
                </a:lnTo>
                <a:lnTo>
                  <a:pt x="964858" y="0"/>
                </a:lnTo>
                <a:lnTo>
                  <a:pt x="2051788" y="308735"/>
                </a:lnTo>
                <a:cubicBezTo>
                  <a:pt x="2287955" y="626379"/>
                  <a:pt x="2500250" y="1074841"/>
                  <a:pt x="2051788" y="1622285"/>
                </a:cubicBezTo>
                <a:cubicBezTo>
                  <a:pt x="1905061" y="1801319"/>
                  <a:pt x="1801222" y="2000801"/>
                  <a:pt x="1734064" y="2155526"/>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4" name="Google Shape;514;p17"/>
          <p:cNvSpPr/>
          <p:nvPr/>
        </p:nvSpPr>
        <p:spPr>
          <a:xfrm rot="9029169">
            <a:off x="6117900" y="-380117"/>
            <a:ext cx="2055119" cy="1416041"/>
          </a:xfrm>
          <a:custGeom>
            <a:avLst/>
            <a:gdLst/>
            <a:ahLst/>
            <a:cxnLst/>
            <a:rect l="l" t="t" r="r" b="b"/>
            <a:pathLst>
              <a:path w="2740903" h="1888568" extrusionOk="0">
                <a:moveTo>
                  <a:pt x="2158295" y="1888568"/>
                </a:moveTo>
                <a:lnTo>
                  <a:pt x="0" y="670355"/>
                </a:lnTo>
                <a:lnTo>
                  <a:pt x="4635" y="196700"/>
                </a:lnTo>
                <a:lnTo>
                  <a:pt x="2350053" y="0"/>
                </a:lnTo>
                <a:lnTo>
                  <a:pt x="2740903" y="328788"/>
                </a:lnTo>
                <a:cubicBezTo>
                  <a:pt x="2702472" y="1197219"/>
                  <a:pt x="2420554" y="1586558"/>
                  <a:pt x="2208548" y="183155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5" name="Google Shape;515;p17"/>
          <p:cNvSpPr/>
          <p:nvPr/>
        </p:nvSpPr>
        <p:spPr>
          <a:xfrm rot="9029169">
            <a:off x="6300174" y="-182905"/>
            <a:ext cx="2317039" cy="1353223"/>
          </a:xfrm>
          <a:custGeom>
            <a:avLst/>
            <a:gdLst/>
            <a:ahLst/>
            <a:cxnLst/>
            <a:rect l="l" t="t" r="r" b="b"/>
            <a:pathLst>
              <a:path w="3090225" h="1804788" extrusionOk="0">
                <a:moveTo>
                  <a:pt x="1809254" y="1804788"/>
                </a:moveTo>
                <a:lnTo>
                  <a:pt x="0" y="783586"/>
                </a:lnTo>
                <a:lnTo>
                  <a:pt x="2898300" y="4140"/>
                </a:lnTo>
                <a:lnTo>
                  <a:pt x="3061581" y="0"/>
                </a:lnTo>
                <a:lnTo>
                  <a:pt x="3090225" y="691947"/>
                </a:lnTo>
                <a:cubicBezTo>
                  <a:pt x="2816424" y="1124013"/>
                  <a:pt x="2325453" y="1361830"/>
                  <a:pt x="1932996" y="1690059"/>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6" name="Google Shape;516;p17"/>
          <p:cNvSpPr/>
          <p:nvPr/>
        </p:nvSpPr>
        <p:spPr>
          <a:xfrm rot="9029169">
            <a:off x="6656864" y="-80825"/>
            <a:ext cx="2538161" cy="1011893"/>
          </a:xfrm>
          <a:custGeom>
            <a:avLst/>
            <a:gdLst/>
            <a:ahLst/>
            <a:cxnLst/>
            <a:rect l="l" t="t" r="r" b="b"/>
            <a:pathLst>
              <a:path w="3385134" h="1349558" extrusionOk="0">
                <a:moveTo>
                  <a:pt x="1739376" y="1349558"/>
                </a:moveTo>
                <a:lnTo>
                  <a:pt x="0" y="367797"/>
                </a:lnTo>
                <a:lnTo>
                  <a:pt x="48317" y="282194"/>
                </a:lnTo>
                <a:lnTo>
                  <a:pt x="92985" y="265369"/>
                </a:lnTo>
                <a:cubicBezTo>
                  <a:pt x="296049" y="201712"/>
                  <a:pt x="619264" y="153095"/>
                  <a:pt x="1099869" y="213251"/>
                </a:cubicBezTo>
                <a:cubicBezTo>
                  <a:pt x="2061084" y="333559"/>
                  <a:pt x="2617120" y="364753"/>
                  <a:pt x="3343441" y="0"/>
                </a:cubicBezTo>
                <a:lnTo>
                  <a:pt x="3385134" y="477106"/>
                </a:lnTo>
                <a:cubicBezTo>
                  <a:pt x="3284239" y="731731"/>
                  <a:pt x="3043300" y="905832"/>
                  <a:pt x="2791221" y="1012137"/>
                </a:cubicBezTo>
                <a:cubicBezTo>
                  <a:pt x="2538029" y="1116727"/>
                  <a:pt x="2276974" y="1201134"/>
                  <a:pt x="2010477" y="126453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7" name="Google Shape;517;p17"/>
          <p:cNvSpPr/>
          <p:nvPr/>
        </p:nvSpPr>
        <p:spPr>
          <a:xfrm rot="-10124778">
            <a:off x="4183358" y="-66109"/>
            <a:ext cx="2630773" cy="1670525"/>
          </a:xfrm>
          <a:custGeom>
            <a:avLst/>
            <a:gdLst/>
            <a:ahLst/>
            <a:cxnLst/>
            <a:rect l="l" t="t" r="r" b="b"/>
            <a:pathLst>
              <a:path w="3510463" h="2229122" extrusionOk="0">
                <a:moveTo>
                  <a:pt x="3510463" y="1811282"/>
                </a:moveTo>
                <a:lnTo>
                  <a:pt x="1405359" y="2229122"/>
                </a:lnTo>
                <a:lnTo>
                  <a:pt x="1359063" y="2140477"/>
                </a:lnTo>
                <a:cubicBezTo>
                  <a:pt x="1242727" y="1900417"/>
                  <a:pt x="1150913" y="1645814"/>
                  <a:pt x="1048053" y="1401159"/>
                </a:cubicBezTo>
                <a:cubicBezTo>
                  <a:pt x="842329" y="911849"/>
                  <a:pt x="537280" y="405343"/>
                  <a:pt x="0" y="213801"/>
                </a:cubicBezTo>
                <a:lnTo>
                  <a:pt x="1305735" y="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8" name="Google Shape;518;p17"/>
          <p:cNvSpPr/>
          <p:nvPr/>
        </p:nvSpPr>
        <p:spPr>
          <a:xfrm rot="-9071728">
            <a:off x="3527411" y="129068"/>
            <a:ext cx="3078143" cy="1241261"/>
          </a:xfrm>
          <a:custGeom>
            <a:avLst/>
            <a:gdLst/>
            <a:ahLst/>
            <a:cxnLst/>
            <a:rect l="l" t="t" r="r" b="b"/>
            <a:pathLst>
              <a:path w="4098431" h="1652692" extrusionOk="0">
                <a:moveTo>
                  <a:pt x="4098431" y="843035"/>
                </a:moveTo>
                <a:lnTo>
                  <a:pt x="2625966" y="1652692"/>
                </a:lnTo>
                <a:lnTo>
                  <a:pt x="2391026" y="1578748"/>
                </a:lnTo>
                <a:cubicBezTo>
                  <a:pt x="1855877" y="1355986"/>
                  <a:pt x="1641338" y="870363"/>
                  <a:pt x="1241288" y="524128"/>
                </a:cubicBezTo>
                <a:cubicBezTo>
                  <a:pt x="912981" y="245264"/>
                  <a:pt x="476150" y="60816"/>
                  <a:pt x="0" y="0"/>
                </a:cubicBezTo>
                <a:lnTo>
                  <a:pt x="1481234" y="63646"/>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9" name="Google Shape;519;p17"/>
          <p:cNvSpPr/>
          <p:nvPr/>
        </p:nvSpPr>
        <p:spPr>
          <a:xfrm rot="-9394541">
            <a:off x="1749152" y="398219"/>
            <a:ext cx="6028132" cy="1582907"/>
          </a:xfrm>
          <a:custGeom>
            <a:avLst/>
            <a:gdLst/>
            <a:ahLst/>
            <a:cxnLst/>
            <a:rect l="l" t="t" r="r" b="b"/>
            <a:pathLst>
              <a:path w="8038263" h="2110740" extrusionOk="0">
                <a:moveTo>
                  <a:pt x="8038263" y="1033989"/>
                </a:moveTo>
                <a:lnTo>
                  <a:pt x="5560597" y="2110740"/>
                </a:lnTo>
                <a:lnTo>
                  <a:pt x="5530435" y="2099787"/>
                </a:lnTo>
                <a:cubicBezTo>
                  <a:pt x="5288788" y="2003346"/>
                  <a:pt x="5061351" y="1887205"/>
                  <a:pt x="4851260" y="1763375"/>
                </a:cubicBezTo>
                <a:cubicBezTo>
                  <a:pt x="4291018" y="1433156"/>
                  <a:pt x="3810076" y="1040829"/>
                  <a:pt x="3212392" y="740340"/>
                </a:cubicBezTo>
                <a:cubicBezTo>
                  <a:pt x="2305578" y="282177"/>
                  <a:pt x="1113871" y="58672"/>
                  <a:pt x="0" y="239705"/>
                </a:cubicBezTo>
                <a:cubicBezTo>
                  <a:pt x="0" y="239705"/>
                  <a:pt x="1262196" y="-436121"/>
                  <a:pt x="3835044" y="481794"/>
                </a:cubicBezTo>
                <a:cubicBezTo>
                  <a:pt x="6086287" y="1284969"/>
                  <a:pt x="6702744" y="940694"/>
                  <a:pt x="7934842" y="102452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0" name="Google Shape;520;p17"/>
          <p:cNvSpPr/>
          <p:nvPr/>
        </p:nvSpPr>
        <p:spPr>
          <a:xfrm flipH="1">
            <a:off x="4500970" y="3168935"/>
            <a:ext cx="2939681" cy="1974566"/>
          </a:xfrm>
          <a:custGeom>
            <a:avLst/>
            <a:gdLst/>
            <a:ahLst/>
            <a:cxnLst/>
            <a:rect l="l" t="t" r="r" b="b"/>
            <a:pathLst>
              <a:path w="3919575" h="2632754" extrusionOk="0">
                <a:moveTo>
                  <a:pt x="1200509" y="1061"/>
                </a:moveTo>
                <a:cubicBezTo>
                  <a:pt x="792770" y="-9460"/>
                  <a:pt x="381685" y="58277"/>
                  <a:pt x="0" y="201244"/>
                </a:cubicBezTo>
                <a:lnTo>
                  <a:pt x="1048080" y="2632754"/>
                </a:lnTo>
                <a:lnTo>
                  <a:pt x="3919092" y="2632754"/>
                </a:lnTo>
                <a:lnTo>
                  <a:pt x="3919566" y="2621325"/>
                </a:lnTo>
                <a:cubicBezTo>
                  <a:pt x="3922109" y="1751597"/>
                  <a:pt x="3426337" y="900643"/>
                  <a:pt x="2687037" y="436165"/>
                </a:cubicBezTo>
                <a:cubicBezTo>
                  <a:pt x="2243453" y="157478"/>
                  <a:pt x="1724746" y="14587"/>
                  <a:pt x="1200509" y="1061"/>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1" name="Google Shape;521;p17"/>
          <p:cNvSpPr/>
          <p:nvPr/>
        </p:nvSpPr>
        <p:spPr>
          <a:xfrm flipH="1">
            <a:off x="5076365" y="4080713"/>
            <a:ext cx="2080040" cy="1062787"/>
          </a:xfrm>
          <a:custGeom>
            <a:avLst/>
            <a:gdLst/>
            <a:ahLst/>
            <a:cxnLst/>
            <a:rect l="l" t="t" r="r" b="b"/>
            <a:pathLst>
              <a:path w="2773387" h="1417049" extrusionOk="0">
                <a:moveTo>
                  <a:pt x="732601" y="299"/>
                </a:moveTo>
                <a:cubicBezTo>
                  <a:pt x="487112" y="-3063"/>
                  <a:pt x="239814" y="21996"/>
                  <a:pt x="0" y="68302"/>
                </a:cubicBezTo>
                <a:lnTo>
                  <a:pt x="143932" y="1417049"/>
                </a:lnTo>
                <a:lnTo>
                  <a:pt x="2773387" y="1417049"/>
                </a:lnTo>
                <a:lnTo>
                  <a:pt x="2773025" y="1414399"/>
                </a:lnTo>
                <a:cubicBezTo>
                  <a:pt x="2667894" y="945617"/>
                  <a:pt x="2329255" y="523211"/>
                  <a:pt x="1901954" y="287160"/>
                </a:cubicBezTo>
                <a:cubicBezTo>
                  <a:pt x="1545873" y="90450"/>
                  <a:pt x="1141749" y="5902"/>
                  <a:pt x="732601" y="299"/>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2" name="Google Shape;522;p17"/>
          <p:cNvSpPr/>
          <p:nvPr/>
        </p:nvSpPr>
        <p:spPr>
          <a:xfrm flipH="1">
            <a:off x="5844612" y="4906835"/>
            <a:ext cx="1107350" cy="236665"/>
          </a:xfrm>
          <a:custGeom>
            <a:avLst/>
            <a:gdLst/>
            <a:ahLst/>
            <a:cxnLst/>
            <a:rect l="l" t="t" r="r" b="b"/>
            <a:pathLst>
              <a:path w="1476466" h="315553" extrusionOk="0">
                <a:moveTo>
                  <a:pt x="411749" y="114"/>
                </a:moveTo>
                <a:cubicBezTo>
                  <a:pt x="340936" y="890"/>
                  <a:pt x="269835" y="5629"/>
                  <a:pt x="198757" y="14432"/>
                </a:cubicBezTo>
                <a:lnTo>
                  <a:pt x="0" y="315553"/>
                </a:lnTo>
                <a:lnTo>
                  <a:pt x="1476466" y="315553"/>
                </a:lnTo>
                <a:lnTo>
                  <a:pt x="1413667" y="272774"/>
                </a:lnTo>
                <a:cubicBezTo>
                  <a:pt x="1112686" y="91411"/>
                  <a:pt x="765812" y="-3767"/>
                  <a:pt x="411749" y="11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3" name="Google Shape;523;p17"/>
          <p:cNvSpPr/>
          <p:nvPr/>
        </p:nvSpPr>
        <p:spPr>
          <a:xfrm flipH="1">
            <a:off x="6489428" y="2918268"/>
            <a:ext cx="2654573" cy="2225232"/>
          </a:xfrm>
          <a:custGeom>
            <a:avLst/>
            <a:gdLst/>
            <a:ahLst/>
            <a:cxnLst/>
            <a:rect l="l" t="t" r="r" b="b"/>
            <a:pathLst>
              <a:path w="3539430" h="2966976" extrusionOk="0">
                <a:moveTo>
                  <a:pt x="632930" y="408"/>
                </a:moveTo>
                <a:cubicBezTo>
                  <a:pt x="441832" y="3176"/>
                  <a:pt x="251083" y="20040"/>
                  <a:pt x="62671" y="51658"/>
                </a:cubicBezTo>
                <a:lnTo>
                  <a:pt x="0" y="64739"/>
                </a:lnTo>
                <a:lnTo>
                  <a:pt x="0" y="2966976"/>
                </a:lnTo>
                <a:lnTo>
                  <a:pt x="3336638" y="2966976"/>
                </a:lnTo>
                <a:lnTo>
                  <a:pt x="3368293" y="2906066"/>
                </a:lnTo>
                <a:cubicBezTo>
                  <a:pt x="3673852" y="2239792"/>
                  <a:pt x="3572378" y="1426805"/>
                  <a:pt x="3046660" y="851830"/>
                </a:cubicBezTo>
                <a:cubicBezTo>
                  <a:pt x="2993596" y="793774"/>
                  <a:pt x="2936927" y="739134"/>
                  <a:pt x="2877031" y="688170"/>
                </a:cubicBezTo>
                <a:cubicBezTo>
                  <a:pt x="2634220" y="481387"/>
                  <a:pt x="2342625" y="339532"/>
                  <a:pt x="2041644" y="233699"/>
                </a:cubicBezTo>
                <a:cubicBezTo>
                  <a:pt x="1590600" y="74673"/>
                  <a:pt x="1110674" y="-6511"/>
                  <a:pt x="632930" y="40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4" name="Google Shape;524;p17"/>
          <p:cNvSpPr/>
          <p:nvPr/>
        </p:nvSpPr>
        <p:spPr>
          <a:xfrm flipH="1">
            <a:off x="7440623" y="3572246"/>
            <a:ext cx="1703378" cy="1571254"/>
          </a:xfrm>
          <a:custGeom>
            <a:avLst/>
            <a:gdLst/>
            <a:ahLst/>
            <a:cxnLst/>
            <a:rect l="l" t="t" r="r" b="b"/>
            <a:pathLst>
              <a:path w="2271170" h="2095005" extrusionOk="0">
                <a:moveTo>
                  <a:pt x="5838" y="0"/>
                </a:moveTo>
                <a:lnTo>
                  <a:pt x="0" y="84"/>
                </a:lnTo>
                <a:lnTo>
                  <a:pt x="0" y="2095005"/>
                </a:lnTo>
                <a:lnTo>
                  <a:pt x="2112662" y="2095005"/>
                </a:lnTo>
                <a:lnTo>
                  <a:pt x="2127875" y="2070854"/>
                </a:lnTo>
                <a:cubicBezTo>
                  <a:pt x="2197772" y="1938612"/>
                  <a:pt x="2246185" y="1796098"/>
                  <a:pt x="2263824" y="1647110"/>
                </a:cubicBezTo>
                <a:cubicBezTo>
                  <a:pt x="2308855" y="1265821"/>
                  <a:pt x="2142981" y="877400"/>
                  <a:pt x="1873150" y="604567"/>
                </a:cubicBezTo>
                <a:cubicBezTo>
                  <a:pt x="1603319" y="331734"/>
                  <a:pt x="1238546" y="165485"/>
                  <a:pt x="863631" y="82170"/>
                </a:cubicBezTo>
                <a:cubicBezTo>
                  <a:pt x="582451" y="19687"/>
                  <a:pt x="294303" y="899"/>
                  <a:pt x="5838"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5" name="Google Shape;525;p17"/>
          <p:cNvSpPr/>
          <p:nvPr/>
        </p:nvSpPr>
        <p:spPr>
          <a:xfrm flipH="1">
            <a:off x="8463978" y="3960480"/>
            <a:ext cx="680023" cy="1183020"/>
          </a:xfrm>
          <a:custGeom>
            <a:avLst/>
            <a:gdLst/>
            <a:ahLst/>
            <a:cxnLst/>
            <a:rect l="l" t="t" r="r" b="b"/>
            <a:pathLst>
              <a:path w="906697" h="1577360" extrusionOk="0">
                <a:moveTo>
                  <a:pt x="0" y="0"/>
                </a:moveTo>
                <a:lnTo>
                  <a:pt x="0" y="1577360"/>
                </a:lnTo>
                <a:lnTo>
                  <a:pt x="483535" y="1577360"/>
                </a:lnTo>
                <a:lnTo>
                  <a:pt x="547519" y="1545456"/>
                </a:lnTo>
                <a:cubicBezTo>
                  <a:pt x="624804" y="1502781"/>
                  <a:pt x="695170" y="1450271"/>
                  <a:pt x="753292" y="1382719"/>
                </a:cubicBezTo>
                <a:cubicBezTo>
                  <a:pt x="928176" y="1178942"/>
                  <a:pt x="948440" y="869708"/>
                  <a:pt x="839984" y="623895"/>
                </a:cubicBezTo>
                <a:cubicBezTo>
                  <a:pt x="731527" y="378082"/>
                  <a:pt x="511983" y="193820"/>
                  <a:pt x="266923" y="83859"/>
                </a:cubicBezTo>
                <a:cubicBezTo>
                  <a:pt x="190065" y="46951"/>
                  <a:pt x="109163" y="20044"/>
                  <a:pt x="26192" y="3527"/>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6" name="Google Shape;526;p17"/>
          <p:cNvSpPr/>
          <p:nvPr/>
        </p:nvSpPr>
        <p:spPr>
          <a:xfrm flipH="1">
            <a:off x="200700" y="864713"/>
            <a:ext cx="8742600" cy="3399975"/>
          </a:xfrm>
          <a:prstGeom prst="round2DiagRect">
            <a:avLst>
              <a:gd name="adj1" fmla="val 50000"/>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27" name="Google Shape;527;p17"/>
          <p:cNvSpPr/>
          <p:nvPr/>
        </p:nvSpPr>
        <p:spPr>
          <a:xfrm flipH="1">
            <a:off x="1" y="3553717"/>
            <a:ext cx="2309746" cy="1589783"/>
          </a:xfrm>
          <a:custGeom>
            <a:avLst/>
            <a:gdLst/>
            <a:ahLst/>
            <a:cxnLst/>
            <a:rect l="l" t="t" r="r" b="b"/>
            <a:pathLst>
              <a:path w="3079661" h="2119711" extrusionOk="0">
                <a:moveTo>
                  <a:pt x="2549087" y="52"/>
                </a:moveTo>
                <a:cubicBezTo>
                  <a:pt x="2029599" y="3136"/>
                  <a:pt x="1518605" y="142910"/>
                  <a:pt x="1068268" y="407090"/>
                </a:cubicBezTo>
                <a:cubicBezTo>
                  <a:pt x="753359" y="582100"/>
                  <a:pt x="482775" y="826995"/>
                  <a:pt x="277280" y="1122924"/>
                </a:cubicBezTo>
                <a:cubicBezTo>
                  <a:pt x="103786" y="1382978"/>
                  <a:pt x="-2094" y="1695694"/>
                  <a:pt x="31" y="2008163"/>
                </a:cubicBezTo>
                <a:lnTo>
                  <a:pt x="6404" y="2119711"/>
                </a:lnTo>
                <a:lnTo>
                  <a:pt x="2083615" y="2119711"/>
                </a:lnTo>
                <a:lnTo>
                  <a:pt x="3079661" y="1505293"/>
                </a:lnTo>
                <a:lnTo>
                  <a:pt x="3079661" y="51281"/>
                </a:lnTo>
                <a:lnTo>
                  <a:pt x="2993915" y="33536"/>
                </a:lnTo>
                <a:cubicBezTo>
                  <a:pt x="2920624" y="21605"/>
                  <a:pt x="2846622" y="12778"/>
                  <a:pt x="2772093" y="7136"/>
                </a:cubicBezTo>
                <a:cubicBezTo>
                  <a:pt x="2697686" y="1962"/>
                  <a:pt x="2623300" y="-388"/>
                  <a:pt x="2549087" y="52"/>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8" name="Google Shape;528;p17"/>
          <p:cNvSpPr/>
          <p:nvPr/>
        </p:nvSpPr>
        <p:spPr>
          <a:xfrm flipH="1">
            <a:off x="2" y="4115876"/>
            <a:ext cx="2316932" cy="1027625"/>
          </a:xfrm>
          <a:custGeom>
            <a:avLst/>
            <a:gdLst/>
            <a:ahLst/>
            <a:cxnLst/>
            <a:rect l="l" t="t" r="r" b="b"/>
            <a:pathLst>
              <a:path w="3089243" h="1370166" extrusionOk="0">
                <a:moveTo>
                  <a:pt x="1968578" y="2381"/>
                </a:moveTo>
                <a:cubicBezTo>
                  <a:pt x="1887271" y="6253"/>
                  <a:pt x="1805779" y="14862"/>
                  <a:pt x="1724488" y="28326"/>
                </a:cubicBezTo>
                <a:cubicBezTo>
                  <a:pt x="1125835" y="133012"/>
                  <a:pt x="374559" y="731390"/>
                  <a:pt x="46495" y="1284713"/>
                </a:cubicBezTo>
                <a:lnTo>
                  <a:pt x="0" y="1370166"/>
                </a:lnTo>
                <a:lnTo>
                  <a:pt x="3089243" y="1370166"/>
                </a:lnTo>
                <a:lnTo>
                  <a:pt x="3089243" y="266130"/>
                </a:lnTo>
                <a:lnTo>
                  <a:pt x="2910723" y="175737"/>
                </a:lnTo>
                <a:cubicBezTo>
                  <a:pt x="2616081" y="47202"/>
                  <a:pt x="2293806" y="-13106"/>
                  <a:pt x="1968578" y="238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9" name="Google Shape;529;p17"/>
          <p:cNvSpPr/>
          <p:nvPr/>
        </p:nvSpPr>
        <p:spPr>
          <a:xfrm flipH="1">
            <a:off x="175490" y="4632050"/>
            <a:ext cx="1974921" cy="511406"/>
          </a:xfrm>
          <a:custGeom>
            <a:avLst/>
            <a:gdLst/>
            <a:ahLst/>
            <a:cxnLst/>
            <a:rect l="l" t="t" r="r" b="b"/>
            <a:pathLst>
              <a:path w="2633228" h="681875" extrusionOk="0">
                <a:moveTo>
                  <a:pt x="981967" y="1998"/>
                </a:moveTo>
                <a:cubicBezTo>
                  <a:pt x="621299" y="22314"/>
                  <a:pt x="211019" y="200775"/>
                  <a:pt x="0" y="681875"/>
                </a:cubicBezTo>
                <a:lnTo>
                  <a:pt x="2632377" y="681875"/>
                </a:lnTo>
                <a:lnTo>
                  <a:pt x="2633228" y="681875"/>
                </a:lnTo>
                <a:cubicBezTo>
                  <a:pt x="2198034" y="321406"/>
                  <a:pt x="1522959" y="27603"/>
                  <a:pt x="1132776" y="2552"/>
                </a:cubicBezTo>
                <a:cubicBezTo>
                  <a:pt x="1084002" y="-580"/>
                  <a:pt x="1033491" y="-905"/>
                  <a:pt x="981967" y="1998"/>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530" name="Google Shape;530;p17"/>
          <p:cNvGrpSpPr/>
          <p:nvPr/>
        </p:nvGrpSpPr>
        <p:grpSpPr>
          <a:xfrm flipH="1">
            <a:off x="115574" y="332649"/>
            <a:ext cx="974579" cy="968391"/>
            <a:chOff x="6163712" y="4654839"/>
            <a:chExt cx="938901" cy="932940"/>
          </a:xfrm>
        </p:grpSpPr>
        <p:sp>
          <p:nvSpPr>
            <p:cNvPr id="531" name="Google Shape;531;p17"/>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2" name="Google Shape;532;p17"/>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3" name="Google Shape;533;p17"/>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4" name="Google Shape;534;p17"/>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5" name="Google Shape;535;p17"/>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6" name="Google Shape;536;p17"/>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7" name="Google Shape;537;p17"/>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8" name="Google Shape;538;p17"/>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9" name="Google Shape;539;p17"/>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0" name="Google Shape;540;p17"/>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41" name="Google Shape;541;p17"/>
          <p:cNvSpPr txBox="1">
            <a:spLocks noGrp="1"/>
          </p:cNvSpPr>
          <p:nvPr>
            <p:ph type="title"/>
          </p:nvPr>
        </p:nvSpPr>
        <p:spPr>
          <a:xfrm>
            <a:off x="4483650" y="1187981"/>
            <a:ext cx="4186125" cy="572625"/>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Aldrich"/>
              <a:buNone/>
              <a:defRPr/>
            </a:lvl1pPr>
            <a:lvl2pPr lvl="1"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l" rtl="0">
              <a:lnSpc>
                <a:spcPct val="100000"/>
              </a:lnSpc>
              <a:spcBef>
                <a:spcPts val="0"/>
              </a:spcBef>
              <a:spcAft>
                <a:spcPts val="0"/>
              </a:spcAft>
              <a:buClr>
                <a:schemeClr val="dk1"/>
              </a:buClr>
              <a:buSzPts val="4000"/>
              <a:buFont typeface="Abril Fatface" panose="02000503000000020003"/>
              <a:buNone/>
              <a:defRPr sz="3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542" name="Google Shape;542;p17"/>
          <p:cNvSpPr txBox="1">
            <a:spLocks noGrp="1"/>
          </p:cNvSpPr>
          <p:nvPr>
            <p:ph type="body" idx="1"/>
          </p:nvPr>
        </p:nvSpPr>
        <p:spPr>
          <a:xfrm>
            <a:off x="4483725" y="1881319"/>
            <a:ext cx="4186125" cy="2199375"/>
          </a:xfrm>
          <a:prstGeom prst="rect">
            <a:avLst/>
          </a:prstGeom>
          <a:noFill/>
          <a:ln>
            <a:noFill/>
          </a:ln>
        </p:spPr>
        <p:txBody>
          <a:bodyPr spcFirstLastPara="1" wrap="square" lIns="121900" tIns="121900" rIns="121900" bIns="121900" anchor="t" anchorCtr="0">
            <a:noAutofit/>
          </a:bodyPr>
          <a:lstStyle>
            <a:lvl1pPr marL="342900" lvl="0" indent="-261620" algn="l" rtl="0">
              <a:lnSpc>
                <a:spcPct val="115000"/>
              </a:lnSpc>
              <a:spcBef>
                <a:spcPts val="0"/>
              </a:spcBef>
              <a:spcAft>
                <a:spcPts val="0"/>
              </a:spcAft>
              <a:buSzPts val="1900"/>
              <a:buChar char="●"/>
              <a:defRPr/>
            </a:lvl1pPr>
            <a:lvl2pPr marL="685800" lvl="1" indent="-261620" algn="l" rtl="0">
              <a:lnSpc>
                <a:spcPct val="115000"/>
              </a:lnSpc>
              <a:spcBef>
                <a:spcPts val="1575"/>
              </a:spcBef>
              <a:spcAft>
                <a:spcPts val="0"/>
              </a:spcAft>
              <a:buSzPts val="1900"/>
              <a:buChar char="○"/>
              <a:defRPr/>
            </a:lvl2pPr>
            <a:lvl3pPr marL="1028700" lvl="2" indent="-261620" algn="l" rtl="0">
              <a:lnSpc>
                <a:spcPct val="115000"/>
              </a:lnSpc>
              <a:spcBef>
                <a:spcPts val="1575"/>
              </a:spcBef>
              <a:spcAft>
                <a:spcPts val="0"/>
              </a:spcAft>
              <a:buSzPts val="1900"/>
              <a:buChar char="■"/>
              <a:defRPr/>
            </a:lvl3pPr>
            <a:lvl4pPr marL="1371600" lvl="3" indent="-261620" algn="l" rtl="0">
              <a:lnSpc>
                <a:spcPct val="115000"/>
              </a:lnSpc>
              <a:spcBef>
                <a:spcPts val="1575"/>
              </a:spcBef>
              <a:spcAft>
                <a:spcPts val="0"/>
              </a:spcAft>
              <a:buSzPts val="1900"/>
              <a:buChar char="●"/>
              <a:defRPr/>
            </a:lvl4pPr>
            <a:lvl5pPr marL="1714500" lvl="4" indent="-261620" algn="l" rtl="0">
              <a:lnSpc>
                <a:spcPct val="115000"/>
              </a:lnSpc>
              <a:spcBef>
                <a:spcPts val="1575"/>
              </a:spcBef>
              <a:spcAft>
                <a:spcPts val="0"/>
              </a:spcAft>
              <a:buSzPts val="1900"/>
              <a:buChar char="○"/>
              <a:defRPr/>
            </a:lvl5pPr>
            <a:lvl6pPr marL="2057400" lvl="5" indent="-261620" algn="l" rtl="0">
              <a:lnSpc>
                <a:spcPct val="115000"/>
              </a:lnSpc>
              <a:spcBef>
                <a:spcPts val="1575"/>
              </a:spcBef>
              <a:spcAft>
                <a:spcPts val="0"/>
              </a:spcAft>
              <a:buSzPts val="1900"/>
              <a:buChar char="■"/>
              <a:defRPr/>
            </a:lvl6pPr>
            <a:lvl7pPr marL="2400300" lvl="6" indent="-261620" algn="l" rtl="0">
              <a:lnSpc>
                <a:spcPct val="115000"/>
              </a:lnSpc>
              <a:spcBef>
                <a:spcPts val="1575"/>
              </a:spcBef>
              <a:spcAft>
                <a:spcPts val="0"/>
              </a:spcAft>
              <a:buSzPts val="1900"/>
              <a:buChar char="●"/>
              <a:defRPr/>
            </a:lvl7pPr>
            <a:lvl8pPr marL="2743200" lvl="7" indent="-261620" algn="l" rtl="0">
              <a:lnSpc>
                <a:spcPct val="115000"/>
              </a:lnSpc>
              <a:spcBef>
                <a:spcPts val="1575"/>
              </a:spcBef>
              <a:spcAft>
                <a:spcPts val="0"/>
              </a:spcAft>
              <a:buSzPts val="1900"/>
              <a:buChar char="○"/>
              <a:defRPr/>
            </a:lvl8pPr>
            <a:lvl9pPr marL="3086100" lvl="8" indent="-261620" algn="l" rtl="0">
              <a:lnSpc>
                <a:spcPct val="115000"/>
              </a:lnSpc>
              <a:spcBef>
                <a:spcPts val="1575"/>
              </a:spcBef>
              <a:spcAft>
                <a:spcPts val="2100"/>
              </a:spcAft>
              <a:buSzPts val="1900"/>
              <a:buChar char="■"/>
              <a:defRPr/>
            </a:lvl9pPr>
          </a:lstStyle>
          <a:p>
            <a:endParaRPr/>
          </a:p>
        </p:txBody>
      </p:sp>
      <p:sp>
        <p:nvSpPr>
          <p:cNvPr id="543" name="Google Shape;543;p17"/>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18 Custom Layout 1">
  <p:cSld name="CUSTOM_17">
    <p:spTree>
      <p:nvGrpSpPr>
        <p:cNvPr id="1" name="Shape 544"/>
        <p:cNvGrpSpPr/>
        <p:nvPr/>
      </p:nvGrpSpPr>
      <p:grpSpPr>
        <a:xfrm>
          <a:off x="0" y="0"/>
          <a:ext cx="0" cy="0"/>
          <a:chOff x="0" y="0"/>
          <a:chExt cx="0" cy="0"/>
        </a:xfrm>
      </p:grpSpPr>
      <p:sp>
        <p:nvSpPr>
          <p:cNvPr id="545" name="Google Shape;545;p18"/>
          <p:cNvSpPr/>
          <p:nvPr/>
        </p:nvSpPr>
        <p:spPr>
          <a:xfrm rot="10593467" flipH="1">
            <a:off x="-45379" y="-68695"/>
            <a:ext cx="2471729" cy="1874845"/>
          </a:xfrm>
          <a:custGeom>
            <a:avLst/>
            <a:gdLst/>
            <a:ahLst/>
            <a:cxnLst/>
            <a:rect l="l" t="t" r="r" b="b"/>
            <a:pathLst>
              <a:path w="3297938" h="2501537" extrusionOk="0">
                <a:moveTo>
                  <a:pt x="130598" y="2501537"/>
                </a:moveTo>
                <a:lnTo>
                  <a:pt x="403712" y="2485363"/>
                </a:lnTo>
                <a:lnTo>
                  <a:pt x="515938" y="2330276"/>
                </a:lnTo>
                <a:cubicBezTo>
                  <a:pt x="875187" y="1868913"/>
                  <a:pt x="1356687" y="1553103"/>
                  <a:pt x="1923568" y="1398827"/>
                </a:cubicBezTo>
                <a:cubicBezTo>
                  <a:pt x="2190011" y="1328691"/>
                  <a:pt x="2451011" y="1235320"/>
                  <a:pt x="2704150" y="1119622"/>
                </a:cubicBezTo>
                <a:cubicBezTo>
                  <a:pt x="2956176" y="1002029"/>
                  <a:pt x="3197064" y="809439"/>
                  <a:pt x="3297938" y="527773"/>
                </a:cubicBezTo>
                <a:lnTo>
                  <a:pt x="3256254" y="0"/>
                </a:lnTo>
                <a:cubicBezTo>
                  <a:pt x="2530085" y="403488"/>
                  <a:pt x="1974165" y="368982"/>
                  <a:pt x="1013152" y="235897"/>
                </a:cubicBezTo>
                <a:cubicBezTo>
                  <a:pt x="532647" y="169353"/>
                  <a:pt x="209499" y="223133"/>
                  <a:pt x="6479" y="293550"/>
                </a:cubicBezTo>
                <a:lnTo>
                  <a:pt x="0" y="29625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6" name="Google Shape;546;p18"/>
          <p:cNvSpPr/>
          <p:nvPr/>
        </p:nvSpPr>
        <p:spPr>
          <a:xfrm>
            <a:off x="2547097" y="4008784"/>
            <a:ext cx="4163063" cy="1134716"/>
          </a:xfrm>
          <a:custGeom>
            <a:avLst/>
            <a:gdLst/>
            <a:ahLst/>
            <a:cxnLst/>
            <a:rect l="l" t="t" r="r" b="b"/>
            <a:pathLst>
              <a:path w="5550751" h="1512955" extrusionOk="0">
                <a:moveTo>
                  <a:pt x="0" y="0"/>
                </a:moveTo>
                <a:lnTo>
                  <a:pt x="1779003" y="63675"/>
                </a:lnTo>
                <a:lnTo>
                  <a:pt x="5290515" y="934744"/>
                </a:lnTo>
                <a:lnTo>
                  <a:pt x="5550751" y="1512955"/>
                </a:lnTo>
                <a:lnTo>
                  <a:pt x="2714970" y="1512955"/>
                </a:lnTo>
                <a:lnTo>
                  <a:pt x="2647527" y="1484338"/>
                </a:lnTo>
                <a:cubicBezTo>
                  <a:pt x="2161061" y="1237310"/>
                  <a:pt x="1911233" y="827453"/>
                  <a:pt x="1490820" y="524362"/>
                </a:cubicBezTo>
                <a:cubicBezTo>
                  <a:pt x="1096515" y="245373"/>
                  <a:pt x="571869" y="60844"/>
                  <a:pt x="0" y="0"/>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7" name="Google Shape;547;p18"/>
          <p:cNvSpPr/>
          <p:nvPr/>
        </p:nvSpPr>
        <p:spPr>
          <a:xfrm>
            <a:off x="2193113" y="3395381"/>
            <a:ext cx="4564719" cy="1423142"/>
          </a:xfrm>
          <a:custGeom>
            <a:avLst/>
            <a:gdLst/>
            <a:ahLst/>
            <a:cxnLst/>
            <a:rect l="l" t="t" r="r" b="b"/>
            <a:pathLst>
              <a:path w="1196911" h="478870" extrusionOk="0">
                <a:moveTo>
                  <a:pt x="1196884" y="478857"/>
                </a:moveTo>
                <a:cubicBezTo>
                  <a:pt x="1154355" y="436338"/>
                  <a:pt x="1097081" y="411839"/>
                  <a:pt x="1036959" y="410468"/>
                </a:cubicBezTo>
                <a:cubicBezTo>
                  <a:pt x="987048" y="409134"/>
                  <a:pt x="937518" y="423231"/>
                  <a:pt x="887607" y="423803"/>
                </a:cubicBezTo>
                <a:cubicBezTo>
                  <a:pt x="790642" y="425041"/>
                  <a:pt x="701965" y="375606"/>
                  <a:pt x="629289" y="316361"/>
                </a:cubicBezTo>
                <a:cubicBezTo>
                  <a:pt x="556613" y="257115"/>
                  <a:pt x="494224" y="186726"/>
                  <a:pt x="416691" y="132814"/>
                </a:cubicBezTo>
                <a:cubicBezTo>
                  <a:pt x="299057" y="50613"/>
                  <a:pt x="144466" y="10513"/>
                  <a:pt x="-28" y="42993"/>
                </a:cubicBezTo>
                <a:cubicBezTo>
                  <a:pt x="-28" y="42993"/>
                  <a:pt x="163707" y="-78260"/>
                  <a:pt x="497463" y="86427"/>
                </a:cubicBezTo>
                <a:cubicBezTo>
                  <a:pt x="831219" y="251114"/>
                  <a:pt x="887988" y="146911"/>
                  <a:pt x="1103538" y="195774"/>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8" name="Google Shape;548;p18"/>
          <p:cNvSpPr/>
          <p:nvPr/>
        </p:nvSpPr>
        <p:spPr>
          <a:xfrm>
            <a:off x="5651079" y="2998340"/>
            <a:ext cx="3492921" cy="2145161"/>
          </a:xfrm>
          <a:custGeom>
            <a:avLst/>
            <a:gdLst/>
            <a:ahLst/>
            <a:cxnLst/>
            <a:rect l="l" t="t" r="r" b="b"/>
            <a:pathLst>
              <a:path w="4657228" h="2860214" extrusionOk="0">
                <a:moveTo>
                  <a:pt x="3126518" y="405"/>
                </a:moveTo>
                <a:cubicBezTo>
                  <a:pt x="3280605" y="-2356"/>
                  <a:pt x="3434591" y="8899"/>
                  <a:pt x="3586410" y="36819"/>
                </a:cubicBezTo>
                <a:cubicBezTo>
                  <a:pt x="3940654" y="101962"/>
                  <a:pt x="4331996" y="262219"/>
                  <a:pt x="4600483" y="513162"/>
                </a:cubicBezTo>
                <a:lnTo>
                  <a:pt x="4657228" y="573090"/>
                </a:lnTo>
                <a:lnTo>
                  <a:pt x="4657228" y="2734041"/>
                </a:lnTo>
                <a:lnTo>
                  <a:pt x="2965201" y="2860214"/>
                </a:lnTo>
                <a:lnTo>
                  <a:pt x="0" y="2860214"/>
                </a:lnTo>
                <a:lnTo>
                  <a:pt x="1810" y="2826305"/>
                </a:lnTo>
                <a:cubicBezTo>
                  <a:pt x="59082" y="2232754"/>
                  <a:pt x="292859" y="1667680"/>
                  <a:pt x="675819" y="1205547"/>
                </a:cubicBezTo>
                <a:cubicBezTo>
                  <a:pt x="1116396" y="681317"/>
                  <a:pt x="1705122" y="302456"/>
                  <a:pt x="2364818" y="118755"/>
                </a:cubicBezTo>
                <a:cubicBezTo>
                  <a:pt x="2612617" y="48545"/>
                  <a:pt x="2869707" y="5008"/>
                  <a:pt x="3126518" y="405"/>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9" name="Google Shape;549;p18"/>
          <p:cNvSpPr/>
          <p:nvPr/>
        </p:nvSpPr>
        <p:spPr>
          <a:xfrm rot="-9029169" flipH="1">
            <a:off x="2039678" y="-296825"/>
            <a:ext cx="1758008" cy="1847948"/>
          </a:xfrm>
          <a:custGeom>
            <a:avLst/>
            <a:gdLst/>
            <a:ahLst/>
            <a:cxnLst/>
            <a:rect l="l" t="t" r="r" b="b"/>
            <a:pathLst>
              <a:path w="2344649" h="2464600" extrusionOk="0">
                <a:moveTo>
                  <a:pt x="0" y="1528300"/>
                </a:moveTo>
                <a:lnTo>
                  <a:pt x="1658831" y="2464600"/>
                </a:lnTo>
                <a:lnTo>
                  <a:pt x="1666654" y="2420216"/>
                </a:lnTo>
                <a:cubicBezTo>
                  <a:pt x="1666654" y="2420216"/>
                  <a:pt x="1788557" y="1980352"/>
                  <a:pt x="2082011" y="1622286"/>
                </a:cubicBezTo>
                <a:cubicBezTo>
                  <a:pt x="2530473" y="1074841"/>
                  <a:pt x="2318178" y="626379"/>
                  <a:pt x="2082012" y="308735"/>
                </a:cubicBezTo>
                <a:lnTo>
                  <a:pt x="995081" y="0"/>
                </a:lnTo>
                <a:lnTo>
                  <a:pt x="164364" y="152141"/>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0" name="Google Shape;550;p18"/>
          <p:cNvSpPr/>
          <p:nvPr/>
        </p:nvSpPr>
        <p:spPr>
          <a:xfrm rot="-9029169" flipH="1">
            <a:off x="1314749" y="-334906"/>
            <a:ext cx="2057090" cy="1555835"/>
          </a:xfrm>
          <a:custGeom>
            <a:avLst/>
            <a:gdLst/>
            <a:ahLst/>
            <a:cxnLst/>
            <a:rect l="l" t="t" r="r" b="b"/>
            <a:pathLst>
              <a:path w="2743532" h="2075011" extrusionOk="0">
                <a:moveTo>
                  <a:pt x="0" y="938980"/>
                </a:moveTo>
                <a:lnTo>
                  <a:pt x="2012695" y="2075011"/>
                </a:lnTo>
                <a:lnTo>
                  <a:pt x="2034082" y="2040824"/>
                </a:lnTo>
                <a:cubicBezTo>
                  <a:pt x="2208183" y="1792885"/>
                  <a:pt x="2692290" y="1486696"/>
                  <a:pt x="2743532" y="328788"/>
                </a:cubicBezTo>
                <a:lnTo>
                  <a:pt x="2352682" y="0"/>
                </a:lnTo>
                <a:lnTo>
                  <a:pt x="7263" y="196700"/>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1" name="Google Shape;551;p18"/>
          <p:cNvSpPr/>
          <p:nvPr/>
        </p:nvSpPr>
        <p:spPr>
          <a:xfrm rot="-9029169" flipH="1">
            <a:off x="643504" y="-191388"/>
            <a:ext cx="2560059" cy="1487190"/>
          </a:xfrm>
          <a:custGeom>
            <a:avLst/>
            <a:gdLst/>
            <a:ahLst/>
            <a:cxnLst/>
            <a:rect l="l" t="t" r="r" b="b"/>
            <a:pathLst>
              <a:path w="3414340" h="1983459" extrusionOk="0">
                <a:moveTo>
                  <a:pt x="0" y="870751"/>
                </a:moveTo>
                <a:lnTo>
                  <a:pt x="1971372" y="1983459"/>
                </a:lnTo>
                <a:lnTo>
                  <a:pt x="2070555" y="1863026"/>
                </a:lnTo>
                <a:cubicBezTo>
                  <a:pt x="2479879" y="1435707"/>
                  <a:pt x="3094906" y="1196024"/>
                  <a:pt x="3414340" y="691947"/>
                </a:cubicBezTo>
                <a:lnTo>
                  <a:pt x="3385696" y="0"/>
                </a:lnTo>
                <a:lnTo>
                  <a:pt x="3222415" y="4140"/>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2" name="Google Shape;552;p18"/>
          <p:cNvSpPr/>
          <p:nvPr/>
        </p:nvSpPr>
        <p:spPr>
          <a:xfrm rot="-9029169" flipH="1">
            <a:off x="-60603" y="-28137"/>
            <a:ext cx="2669297" cy="974828"/>
          </a:xfrm>
          <a:custGeom>
            <a:avLst/>
            <a:gdLst/>
            <a:ahLst/>
            <a:cxnLst/>
            <a:rect l="l" t="t" r="r" b="b"/>
            <a:pathLst>
              <a:path w="3560030" h="1300124" extrusionOk="0">
                <a:moveTo>
                  <a:pt x="0" y="345940"/>
                </a:moveTo>
                <a:lnTo>
                  <a:pt x="1690517" y="1300124"/>
                </a:lnTo>
                <a:lnTo>
                  <a:pt x="1800177" y="1267426"/>
                </a:lnTo>
                <a:cubicBezTo>
                  <a:pt x="1868793" y="1249054"/>
                  <a:pt x="1938655" y="1232399"/>
                  <a:pt x="2009705" y="1217480"/>
                </a:cubicBezTo>
                <a:cubicBezTo>
                  <a:pt x="2310259" y="1156437"/>
                  <a:pt x="2604674" y="1075170"/>
                  <a:pt x="2890222" y="974472"/>
                </a:cubicBezTo>
                <a:cubicBezTo>
                  <a:pt x="3174514" y="872123"/>
                  <a:pt x="3446242" y="704501"/>
                  <a:pt x="3560030" y="459351"/>
                </a:cubicBezTo>
                <a:lnTo>
                  <a:pt x="3513010" y="0"/>
                </a:lnTo>
                <a:cubicBezTo>
                  <a:pt x="2693872" y="351179"/>
                  <a:pt x="2066780" y="321147"/>
                  <a:pt x="982732" y="205315"/>
                </a:cubicBezTo>
                <a:cubicBezTo>
                  <a:pt x="601623" y="164592"/>
                  <a:pt x="308269" y="175643"/>
                  <a:pt x="88070" y="207099"/>
                </a:cubicBezTo>
                <a:lnTo>
                  <a:pt x="77332" y="208932"/>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3" name="Google Shape;553;p18"/>
          <p:cNvSpPr/>
          <p:nvPr/>
        </p:nvSpPr>
        <p:spPr>
          <a:xfrm rot="10124778" flipH="1">
            <a:off x="2623627" y="-66496"/>
            <a:ext cx="2806963" cy="1831688"/>
          </a:xfrm>
          <a:custGeom>
            <a:avLst/>
            <a:gdLst/>
            <a:ahLst/>
            <a:cxnLst/>
            <a:rect l="l" t="t" r="r" b="b"/>
            <a:pathLst>
              <a:path w="3745568" h="2444177" extrusionOk="0">
                <a:moveTo>
                  <a:pt x="1530095" y="2444177"/>
                </a:moveTo>
                <a:lnTo>
                  <a:pt x="3745568" y="2004430"/>
                </a:lnTo>
                <a:lnTo>
                  <a:pt x="1305735" y="0"/>
                </a:lnTo>
                <a:lnTo>
                  <a:pt x="0" y="213801"/>
                </a:lnTo>
                <a:cubicBezTo>
                  <a:pt x="537280" y="405343"/>
                  <a:pt x="842329" y="911849"/>
                  <a:pt x="1048053" y="1401159"/>
                </a:cubicBezTo>
                <a:cubicBezTo>
                  <a:pt x="1176628" y="1706978"/>
                  <a:pt x="1287944" y="2028340"/>
                  <a:pt x="1451470" y="2317412"/>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4" name="Google Shape;554;p18"/>
          <p:cNvSpPr/>
          <p:nvPr/>
        </p:nvSpPr>
        <p:spPr>
          <a:xfrm rot="9824388" flipH="1">
            <a:off x="2767684" y="159266"/>
            <a:ext cx="3414380" cy="1299660"/>
          </a:xfrm>
          <a:custGeom>
            <a:avLst/>
            <a:gdLst/>
            <a:ahLst/>
            <a:cxnLst/>
            <a:rect l="l" t="t" r="r" b="b"/>
            <a:pathLst>
              <a:path w="4552507" h="1732880" extrusionOk="0">
                <a:moveTo>
                  <a:pt x="3159724" y="1732880"/>
                </a:moveTo>
                <a:lnTo>
                  <a:pt x="4552507" y="1326866"/>
                </a:lnTo>
                <a:lnTo>
                  <a:pt x="4405329" y="934324"/>
                </a:lnTo>
                <a:lnTo>
                  <a:pt x="1481347" y="63646"/>
                </a:lnTo>
                <a:lnTo>
                  <a:pt x="0" y="0"/>
                </a:lnTo>
                <a:cubicBezTo>
                  <a:pt x="476186" y="60816"/>
                  <a:pt x="913050" y="245263"/>
                  <a:pt x="1241382" y="524126"/>
                </a:cubicBezTo>
                <a:cubicBezTo>
                  <a:pt x="1641464" y="870360"/>
                  <a:pt x="1856019" y="1355982"/>
                  <a:pt x="2391209" y="1578743"/>
                </a:cubicBezTo>
                <a:cubicBezTo>
                  <a:pt x="2555960" y="1646844"/>
                  <a:pt x="2736238" y="1683679"/>
                  <a:pt x="2922163" y="1708023"/>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5" name="Google Shape;555;p18"/>
          <p:cNvSpPr/>
          <p:nvPr/>
        </p:nvSpPr>
        <p:spPr>
          <a:xfrm rot="10542008" flipH="1">
            <a:off x="2275547" y="57618"/>
            <a:ext cx="5730374" cy="1610207"/>
          </a:xfrm>
          <a:custGeom>
            <a:avLst/>
            <a:gdLst/>
            <a:ahLst/>
            <a:cxnLst/>
            <a:rect l="l" t="t" r="r" b="b"/>
            <a:pathLst>
              <a:path w="7638088" h="2146266" extrusionOk="0">
                <a:moveTo>
                  <a:pt x="4860587" y="2146266"/>
                </a:moveTo>
                <a:lnTo>
                  <a:pt x="7638088" y="1935929"/>
                </a:lnTo>
                <a:lnTo>
                  <a:pt x="7307158" y="1091193"/>
                </a:lnTo>
                <a:cubicBezTo>
                  <a:pt x="5879913" y="818863"/>
                  <a:pt x="5504023" y="1399623"/>
                  <a:pt x="3294089" y="481764"/>
                </a:cubicBezTo>
                <a:cubicBezTo>
                  <a:pt x="1084156" y="-436094"/>
                  <a:pt x="0" y="239692"/>
                  <a:pt x="0" y="239692"/>
                </a:cubicBezTo>
                <a:cubicBezTo>
                  <a:pt x="956753" y="58669"/>
                  <a:pt x="1980363" y="282161"/>
                  <a:pt x="2759265" y="740295"/>
                </a:cubicBezTo>
                <a:cubicBezTo>
                  <a:pt x="3272642" y="1040766"/>
                  <a:pt x="3685745" y="1433068"/>
                  <a:pt x="4166962" y="1763267"/>
                </a:cubicBezTo>
                <a:cubicBezTo>
                  <a:pt x="4347419" y="1887089"/>
                  <a:pt x="4542775" y="2003223"/>
                  <a:pt x="4750336" y="2099658"/>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6" name="Google Shape;556;p18"/>
          <p:cNvSpPr/>
          <p:nvPr/>
        </p:nvSpPr>
        <p:spPr>
          <a:xfrm rot="-921333">
            <a:off x="1640765" y="2659398"/>
            <a:ext cx="2371204" cy="2608884"/>
          </a:xfrm>
          <a:custGeom>
            <a:avLst/>
            <a:gdLst/>
            <a:ahLst/>
            <a:cxnLst/>
            <a:rect l="l" t="t" r="r" b="b"/>
            <a:pathLst>
              <a:path w="3159315" h="3475993" extrusionOk="0">
                <a:moveTo>
                  <a:pt x="2829098" y="308884"/>
                </a:moveTo>
                <a:cubicBezTo>
                  <a:pt x="3126032" y="626679"/>
                  <a:pt x="3392952" y="1075356"/>
                  <a:pt x="2829098" y="1623063"/>
                </a:cubicBezTo>
                <a:cubicBezTo>
                  <a:pt x="2460136" y="1981301"/>
                  <a:pt x="2306866" y="2421375"/>
                  <a:pt x="2306866" y="2421375"/>
                </a:cubicBezTo>
                <a:cubicBezTo>
                  <a:pt x="2204740" y="2779647"/>
                  <a:pt x="2282255" y="3155526"/>
                  <a:pt x="2522962" y="3469026"/>
                </a:cubicBezTo>
                <a:lnTo>
                  <a:pt x="1952499" y="3475993"/>
                </a:lnTo>
                <a:lnTo>
                  <a:pt x="0" y="2937247"/>
                </a:lnTo>
                <a:lnTo>
                  <a:pt x="418025" y="152213"/>
                </a:lnTo>
                <a:lnTo>
                  <a:pt x="1462492" y="0"/>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7" name="Google Shape;557;p18"/>
          <p:cNvSpPr/>
          <p:nvPr/>
        </p:nvSpPr>
        <p:spPr>
          <a:xfrm>
            <a:off x="644151" y="2733354"/>
            <a:ext cx="2074928" cy="2410146"/>
          </a:xfrm>
          <a:custGeom>
            <a:avLst/>
            <a:gdLst/>
            <a:ahLst/>
            <a:cxnLst/>
            <a:rect l="l" t="t" r="r" b="b"/>
            <a:pathLst>
              <a:path w="2766571" h="3213528" extrusionOk="0">
                <a:moveTo>
                  <a:pt x="2375609" y="0"/>
                </a:moveTo>
                <a:lnTo>
                  <a:pt x="2766571" y="328882"/>
                </a:lnTo>
                <a:cubicBezTo>
                  <a:pt x="2715314" y="1487122"/>
                  <a:pt x="2231069" y="1793399"/>
                  <a:pt x="2056918" y="2041409"/>
                </a:cubicBezTo>
                <a:cubicBezTo>
                  <a:pt x="1828485" y="2367067"/>
                  <a:pt x="1714618" y="2789249"/>
                  <a:pt x="1738988" y="3202381"/>
                </a:cubicBezTo>
                <a:lnTo>
                  <a:pt x="1740189" y="3213528"/>
                </a:lnTo>
                <a:lnTo>
                  <a:pt x="0" y="3213528"/>
                </a:lnTo>
                <a:lnTo>
                  <a:pt x="29518" y="196757"/>
                </a:ln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8" name="Google Shape;558;p18"/>
          <p:cNvSpPr/>
          <p:nvPr/>
        </p:nvSpPr>
        <p:spPr>
          <a:xfrm>
            <a:off x="1" y="2609430"/>
            <a:ext cx="2447109" cy="2534071"/>
          </a:xfrm>
          <a:custGeom>
            <a:avLst/>
            <a:gdLst/>
            <a:ahLst/>
            <a:cxnLst/>
            <a:rect l="l" t="t" r="r" b="b"/>
            <a:pathLst>
              <a:path w="3262812" h="3378761" extrusionOk="0">
                <a:moveTo>
                  <a:pt x="3234160" y="0"/>
                </a:moveTo>
                <a:lnTo>
                  <a:pt x="3262812" y="692145"/>
                </a:lnTo>
                <a:cubicBezTo>
                  <a:pt x="2897640" y="1268399"/>
                  <a:pt x="2146276" y="1499222"/>
                  <a:pt x="1757226" y="2059559"/>
                </a:cubicBezTo>
                <a:cubicBezTo>
                  <a:pt x="1502383" y="2436695"/>
                  <a:pt x="1441423" y="2907995"/>
                  <a:pt x="1583988" y="3332624"/>
                </a:cubicBezTo>
                <a:lnTo>
                  <a:pt x="1602985" y="3378761"/>
                </a:lnTo>
                <a:lnTo>
                  <a:pt x="0" y="3378761"/>
                </a:lnTo>
                <a:lnTo>
                  <a:pt x="0" y="829986"/>
                </a:lnTo>
                <a:lnTo>
                  <a:pt x="3070832" y="4142"/>
                </a:ln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9" name="Google Shape;559;p18"/>
          <p:cNvSpPr/>
          <p:nvPr/>
        </p:nvSpPr>
        <p:spPr>
          <a:xfrm>
            <a:off x="1" y="2473802"/>
            <a:ext cx="2456899" cy="2219913"/>
          </a:xfrm>
          <a:custGeom>
            <a:avLst/>
            <a:gdLst/>
            <a:ahLst/>
            <a:cxnLst/>
            <a:rect l="l" t="t" r="r" b="b"/>
            <a:pathLst>
              <a:path w="3275865" h="2959884" extrusionOk="0">
                <a:moveTo>
                  <a:pt x="3234160" y="0"/>
                </a:moveTo>
                <a:lnTo>
                  <a:pt x="3275865" y="477243"/>
                </a:lnTo>
                <a:cubicBezTo>
                  <a:pt x="3174941" y="731941"/>
                  <a:pt x="2933934" y="906092"/>
                  <a:pt x="2681782" y="1012427"/>
                </a:cubicBezTo>
                <a:cubicBezTo>
                  <a:pt x="2428518" y="1117047"/>
                  <a:pt x="2167388" y="1201479"/>
                  <a:pt x="1900814" y="1264900"/>
                </a:cubicBezTo>
                <a:cubicBezTo>
                  <a:pt x="1018561" y="1481909"/>
                  <a:pt x="343013" y="2052365"/>
                  <a:pt x="13017" y="2921877"/>
                </a:cubicBezTo>
                <a:lnTo>
                  <a:pt x="0" y="2959884"/>
                </a:lnTo>
                <a:lnTo>
                  <a:pt x="0" y="260608"/>
                </a:lnTo>
                <a:lnTo>
                  <a:pt x="64650" y="242456"/>
                </a:lnTo>
                <a:cubicBezTo>
                  <a:pt x="269182" y="191313"/>
                  <a:pt x="569295" y="160661"/>
                  <a:pt x="989946" y="213312"/>
                </a:cubicBezTo>
                <a:cubicBezTo>
                  <a:pt x="1951436" y="333656"/>
                  <a:pt x="2507632" y="364858"/>
                  <a:pt x="3234160"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0" name="Google Shape;560;p18"/>
          <p:cNvSpPr/>
          <p:nvPr/>
        </p:nvSpPr>
        <p:spPr>
          <a:xfrm rot="543719">
            <a:off x="2073132" y="3028900"/>
            <a:ext cx="3065482" cy="2140961"/>
          </a:xfrm>
          <a:custGeom>
            <a:avLst/>
            <a:gdLst/>
            <a:ahLst/>
            <a:cxnLst/>
            <a:rect l="l" t="t" r="r" b="b"/>
            <a:pathLst>
              <a:path w="4087386" h="2854669" extrusionOk="0">
                <a:moveTo>
                  <a:pt x="1175998" y="0"/>
                </a:moveTo>
                <a:lnTo>
                  <a:pt x="4087386" y="2507103"/>
                </a:lnTo>
                <a:lnTo>
                  <a:pt x="1923298" y="2854669"/>
                </a:lnTo>
                <a:lnTo>
                  <a:pt x="1881387" y="2830131"/>
                </a:lnTo>
                <a:cubicBezTo>
                  <a:pt x="1793482" y="2773335"/>
                  <a:pt x="1711307" y="2708948"/>
                  <a:pt x="1636653" y="2636284"/>
                </a:cubicBezTo>
                <a:cubicBezTo>
                  <a:pt x="1274685" y="2284184"/>
                  <a:pt x="1129199" y="1784689"/>
                  <a:pt x="943919" y="1322758"/>
                </a:cubicBezTo>
                <a:cubicBezTo>
                  <a:pt x="758636" y="860827"/>
                  <a:pt x="483897" y="382662"/>
                  <a:pt x="0" y="201838"/>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1" name="Google Shape;561;p18"/>
          <p:cNvSpPr/>
          <p:nvPr/>
        </p:nvSpPr>
        <p:spPr>
          <a:xfrm>
            <a:off x="6712037" y="3501038"/>
            <a:ext cx="2431963" cy="1642463"/>
          </a:xfrm>
          <a:custGeom>
            <a:avLst/>
            <a:gdLst/>
            <a:ahLst/>
            <a:cxnLst/>
            <a:rect l="l" t="t" r="r" b="b"/>
            <a:pathLst>
              <a:path w="3242617" h="2189951" extrusionOk="0">
                <a:moveTo>
                  <a:pt x="2194304" y="336"/>
                </a:moveTo>
                <a:cubicBezTo>
                  <a:pt x="2303414" y="-1954"/>
                  <a:pt x="2412453" y="7379"/>
                  <a:pt x="2519957" y="30530"/>
                </a:cubicBezTo>
                <a:cubicBezTo>
                  <a:pt x="2770799" y="84545"/>
                  <a:pt x="3047912" y="217429"/>
                  <a:pt x="3238030" y="425508"/>
                </a:cubicBezTo>
                <a:lnTo>
                  <a:pt x="3242617" y="431180"/>
                </a:lnTo>
                <a:lnTo>
                  <a:pt x="3242617" y="2189951"/>
                </a:lnTo>
                <a:lnTo>
                  <a:pt x="0" y="2189951"/>
                </a:lnTo>
                <a:lnTo>
                  <a:pt x="6649" y="2134239"/>
                </a:lnTo>
                <a:cubicBezTo>
                  <a:pt x="71680" y="1719245"/>
                  <a:pt x="226506" y="1328080"/>
                  <a:pt x="458944" y="999627"/>
                </a:cubicBezTo>
                <a:cubicBezTo>
                  <a:pt x="770920" y="564941"/>
                  <a:pt x="1187802" y="250793"/>
                  <a:pt x="1654938" y="98471"/>
                </a:cubicBezTo>
                <a:cubicBezTo>
                  <a:pt x="1830406" y="40253"/>
                  <a:pt x="2012454" y="4153"/>
                  <a:pt x="2194304" y="336"/>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2" name="Google Shape;562;p18"/>
          <p:cNvSpPr/>
          <p:nvPr/>
        </p:nvSpPr>
        <p:spPr>
          <a:xfrm>
            <a:off x="7547958" y="4079936"/>
            <a:ext cx="1596042" cy="1063564"/>
          </a:xfrm>
          <a:custGeom>
            <a:avLst/>
            <a:gdLst/>
            <a:ahLst/>
            <a:cxnLst/>
            <a:rect l="l" t="t" r="r" b="b"/>
            <a:pathLst>
              <a:path w="2128056" h="1418085" extrusionOk="0">
                <a:moveTo>
                  <a:pt x="1636659" y="1676"/>
                </a:moveTo>
                <a:cubicBezTo>
                  <a:pt x="1776644" y="-4112"/>
                  <a:pt x="1916122" y="5059"/>
                  <a:pt x="2049322" y="29665"/>
                </a:cubicBezTo>
                <a:lnTo>
                  <a:pt x="2128056" y="49330"/>
                </a:lnTo>
                <a:lnTo>
                  <a:pt x="2128056" y="1418085"/>
                </a:lnTo>
                <a:lnTo>
                  <a:pt x="0" y="1418085"/>
                </a:lnTo>
                <a:lnTo>
                  <a:pt x="25423" y="1281892"/>
                </a:lnTo>
                <a:cubicBezTo>
                  <a:pt x="119908" y="899687"/>
                  <a:pt x="344648" y="557367"/>
                  <a:pt x="667439" y="318099"/>
                </a:cubicBezTo>
                <a:cubicBezTo>
                  <a:pt x="933567" y="124109"/>
                  <a:pt x="1286697" y="16147"/>
                  <a:pt x="1636659" y="1676"/>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3" name="Google Shape;563;p18"/>
          <p:cNvSpPr/>
          <p:nvPr/>
        </p:nvSpPr>
        <p:spPr>
          <a:xfrm>
            <a:off x="8392517" y="4426670"/>
            <a:ext cx="751483" cy="716831"/>
          </a:xfrm>
          <a:custGeom>
            <a:avLst/>
            <a:gdLst/>
            <a:ahLst/>
            <a:cxnLst/>
            <a:rect l="l" t="t" r="r" b="b"/>
            <a:pathLst>
              <a:path w="1001977" h="955774" extrusionOk="0">
                <a:moveTo>
                  <a:pt x="931849" y="0"/>
                </a:moveTo>
                <a:lnTo>
                  <a:pt x="1001977" y="4324"/>
                </a:lnTo>
                <a:lnTo>
                  <a:pt x="1001977" y="955774"/>
                </a:lnTo>
                <a:lnTo>
                  <a:pt x="0" y="955774"/>
                </a:lnTo>
                <a:lnTo>
                  <a:pt x="508" y="953759"/>
                </a:lnTo>
                <a:cubicBezTo>
                  <a:pt x="66045" y="722593"/>
                  <a:pt x="156939" y="498929"/>
                  <a:pt x="311351" y="317378"/>
                </a:cubicBezTo>
                <a:cubicBezTo>
                  <a:pt x="465762" y="135826"/>
                  <a:pt x="699134" y="6741"/>
                  <a:pt x="931849"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4" name="Google Shape;564;p18"/>
          <p:cNvSpPr/>
          <p:nvPr/>
        </p:nvSpPr>
        <p:spPr>
          <a:xfrm>
            <a:off x="7548764" y="1497842"/>
            <a:ext cx="1595237" cy="2304764"/>
          </a:xfrm>
          <a:custGeom>
            <a:avLst/>
            <a:gdLst/>
            <a:ahLst/>
            <a:cxnLst/>
            <a:rect l="l" t="t" r="r" b="b"/>
            <a:pathLst>
              <a:path w="2126983" h="3073019" extrusionOk="0">
                <a:moveTo>
                  <a:pt x="2126983" y="0"/>
                </a:moveTo>
                <a:lnTo>
                  <a:pt x="2126983" y="3073019"/>
                </a:lnTo>
                <a:lnTo>
                  <a:pt x="2087216" y="3070146"/>
                </a:lnTo>
                <a:cubicBezTo>
                  <a:pt x="1410592" y="3002196"/>
                  <a:pt x="756021" y="2650876"/>
                  <a:pt x="367943" y="2092009"/>
                </a:cubicBezTo>
                <a:cubicBezTo>
                  <a:pt x="-46007" y="1495884"/>
                  <a:pt x="-127423" y="669545"/>
                  <a:pt x="209476" y="2663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5" name="Google Shape;565;p18"/>
          <p:cNvSpPr/>
          <p:nvPr/>
        </p:nvSpPr>
        <p:spPr>
          <a:xfrm>
            <a:off x="8062512" y="1395273"/>
            <a:ext cx="1081488" cy="1715450"/>
          </a:xfrm>
          <a:custGeom>
            <a:avLst/>
            <a:gdLst/>
            <a:ahLst/>
            <a:cxnLst/>
            <a:rect l="l" t="t" r="r" b="b"/>
            <a:pathLst>
              <a:path w="1441984" h="2287266" extrusionOk="0">
                <a:moveTo>
                  <a:pt x="1441984" y="0"/>
                </a:moveTo>
                <a:lnTo>
                  <a:pt x="1441984" y="2287266"/>
                </a:lnTo>
                <a:lnTo>
                  <a:pt x="1410981" y="2279585"/>
                </a:lnTo>
                <a:cubicBezTo>
                  <a:pt x="980994" y="2158464"/>
                  <a:pt x="573068" y="1937988"/>
                  <a:pt x="299845" y="1588063"/>
                </a:cubicBezTo>
                <a:cubicBezTo>
                  <a:pt x="-12410" y="1188153"/>
                  <a:pt x="-110984" y="600762"/>
                  <a:pt x="149801" y="16404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6" name="Google Shape;566;p18"/>
          <p:cNvSpPr/>
          <p:nvPr/>
        </p:nvSpPr>
        <p:spPr>
          <a:xfrm>
            <a:off x="8494151" y="1508792"/>
            <a:ext cx="649850" cy="922508"/>
          </a:xfrm>
          <a:custGeom>
            <a:avLst/>
            <a:gdLst/>
            <a:ahLst/>
            <a:cxnLst/>
            <a:rect l="l" t="t" r="r" b="b"/>
            <a:pathLst>
              <a:path w="866466" h="1230010" extrusionOk="0">
                <a:moveTo>
                  <a:pt x="866466" y="0"/>
                </a:moveTo>
                <a:lnTo>
                  <a:pt x="866466" y="1230010"/>
                </a:lnTo>
                <a:lnTo>
                  <a:pt x="845356" y="1222663"/>
                </a:lnTo>
                <a:cubicBezTo>
                  <a:pt x="488693" y="1075604"/>
                  <a:pt x="201172" y="793874"/>
                  <a:pt x="48018" y="435026"/>
                </a:cubicBezTo>
                <a:cubicBezTo>
                  <a:pt x="-2204" y="314618"/>
                  <a:pt x="-31214" y="162700"/>
                  <a:pt x="54883" y="65063"/>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7" name="Google Shape;567;p18"/>
          <p:cNvSpPr/>
          <p:nvPr/>
        </p:nvSpPr>
        <p:spPr>
          <a:xfrm>
            <a:off x="7209260" y="2"/>
            <a:ext cx="1934741" cy="1722326"/>
          </a:xfrm>
          <a:custGeom>
            <a:avLst/>
            <a:gdLst/>
            <a:ahLst/>
            <a:cxnLst/>
            <a:rect l="l" t="t" r="r" b="b"/>
            <a:pathLst>
              <a:path w="2579654" h="2296435" extrusionOk="0">
                <a:moveTo>
                  <a:pt x="268016" y="0"/>
                </a:moveTo>
                <a:lnTo>
                  <a:pt x="2579654" y="0"/>
                </a:lnTo>
                <a:lnTo>
                  <a:pt x="2579654" y="2234100"/>
                </a:lnTo>
                <a:lnTo>
                  <a:pt x="2452731" y="2259676"/>
                </a:lnTo>
                <a:cubicBezTo>
                  <a:pt x="1985828" y="2336202"/>
                  <a:pt x="1505947" y="2292977"/>
                  <a:pt x="1058497" y="2132508"/>
                </a:cubicBezTo>
                <a:cubicBezTo>
                  <a:pt x="846064" y="2057641"/>
                  <a:pt x="639870" y="1957508"/>
                  <a:pt x="468299" y="1811518"/>
                </a:cubicBezTo>
                <a:cubicBezTo>
                  <a:pt x="426219" y="1775749"/>
                  <a:pt x="386385" y="1737388"/>
                  <a:pt x="349076" y="1696661"/>
                </a:cubicBezTo>
                <a:cubicBezTo>
                  <a:pt x="-84754" y="1223168"/>
                  <a:pt x="-110824" y="520398"/>
                  <a:pt x="251953" y="19960"/>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8" name="Google Shape;568;p18"/>
          <p:cNvSpPr/>
          <p:nvPr/>
        </p:nvSpPr>
        <p:spPr>
          <a:xfrm>
            <a:off x="7880384" y="1"/>
            <a:ext cx="1263616" cy="1261880"/>
          </a:xfrm>
          <a:custGeom>
            <a:avLst/>
            <a:gdLst/>
            <a:ahLst/>
            <a:cxnLst/>
            <a:rect l="l" t="t" r="r" b="b"/>
            <a:pathLst>
              <a:path w="1684821" h="1682506" extrusionOk="0">
                <a:moveTo>
                  <a:pt x="246338" y="0"/>
                </a:moveTo>
                <a:lnTo>
                  <a:pt x="1684821" y="0"/>
                </a:lnTo>
                <a:lnTo>
                  <a:pt x="1684821" y="1681397"/>
                </a:lnTo>
                <a:lnTo>
                  <a:pt x="1599565" y="1682506"/>
                </a:lnTo>
                <a:cubicBezTo>
                  <a:pt x="1395816" y="1681731"/>
                  <a:pt x="1191980" y="1668629"/>
                  <a:pt x="993584" y="1624645"/>
                </a:cubicBezTo>
                <a:cubicBezTo>
                  <a:pt x="729056" y="1566000"/>
                  <a:pt x="472014" y="1449331"/>
                  <a:pt x="281105" y="1256237"/>
                </a:cubicBezTo>
                <a:cubicBezTo>
                  <a:pt x="90195" y="1063146"/>
                  <a:pt x="-26159" y="788947"/>
                  <a:pt x="5035" y="519739"/>
                </a:cubicBezTo>
                <a:cubicBezTo>
                  <a:pt x="23752" y="361117"/>
                  <a:pt x="98618" y="196703"/>
                  <a:pt x="196602" y="60057"/>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9" name="Google Shape;569;p18"/>
          <p:cNvSpPr/>
          <p:nvPr/>
        </p:nvSpPr>
        <p:spPr>
          <a:xfrm>
            <a:off x="8602430" y="80158"/>
            <a:ext cx="541571" cy="914408"/>
          </a:xfrm>
          <a:custGeom>
            <a:avLst/>
            <a:gdLst/>
            <a:ahLst/>
            <a:cxnLst/>
            <a:rect l="l" t="t" r="r" b="b"/>
            <a:pathLst>
              <a:path w="722095" h="1219211" extrusionOk="0">
                <a:moveTo>
                  <a:pt x="657728" y="8"/>
                </a:moveTo>
                <a:lnTo>
                  <a:pt x="722095" y="4961"/>
                </a:lnTo>
                <a:lnTo>
                  <a:pt x="722095" y="1219211"/>
                </a:lnTo>
                <a:lnTo>
                  <a:pt x="710931" y="1219124"/>
                </a:lnTo>
                <a:cubicBezTo>
                  <a:pt x="621388" y="1212780"/>
                  <a:pt x="533561" y="1189621"/>
                  <a:pt x="452119" y="1150579"/>
                </a:cubicBezTo>
                <a:cubicBezTo>
                  <a:pt x="278367" y="1072906"/>
                  <a:pt x="122084" y="942511"/>
                  <a:pt x="46592" y="769071"/>
                </a:cubicBezTo>
                <a:cubicBezTo>
                  <a:pt x="-28897" y="595630"/>
                  <a:pt x="-15797" y="377269"/>
                  <a:pt x="108981" y="233464"/>
                </a:cubicBezTo>
                <a:cubicBezTo>
                  <a:pt x="204514" y="122100"/>
                  <a:pt x="405611" y="-1206"/>
                  <a:pt x="657728" y="8"/>
                </a:cubicBez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0" name="Google Shape;570;p18"/>
          <p:cNvSpPr/>
          <p:nvPr/>
        </p:nvSpPr>
        <p:spPr>
          <a:xfrm>
            <a:off x="607157" y="146777"/>
            <a:ext cx="1585946" cy="908306"/>
          </a:xfrm>
          <a:custGeom>
            <a:avLst/>
            <a:gdLst/>
            <a:ahLst/>
            <a:cxnLst/>
            <a:rect l="l" t="t" r="r" b="b"/>
            <a:pathLst>
              <a:path w="645678" h="369794" extrusionOk="0">
                <a:moveTo>
                  <a:pt x="588318" y="156666"/>
                </a:moveTo>
                <a:cubicBezTo>
                  <a:pt x="575174" y="156643"/>
                  <a:pt x="562429" y="161150"/>
                  <a:pt x="552219" y="169429"/>
                </a:cubicBezTo>
                <a:cubicBezTo>
                  <a:pt x="533502" y="130395"/>
                  <a:pt x="494068" y="105547"/>
                  <a:pt x="450777" y="105517"/>
                </a:cubicBezTo>
                <a:cubicBezTo>
                  <a:pt x="447920" y="105517"/>
                  <a:pt x="445253" y="105517"/>
                  <a:pt x="442490" y="105517"/>
                </a:cubicBezTo>
                <a:cubicBezTo>
                  <a:pt x="434223" y="39487"/>
                  <a:pt x="373987" y="-7337"/>
                  <a:pt x="307959" y="933"/>
                </a:cubicBezTo>
                <a:cubicBezTo>
                  <a:pt x="257296" y="7279"/>
                  <a:pt x="216130" y="44870"/>
                  <a:pt x="205223" y="94753"/>
                </a:cubicBezTo>
                <a:cubicBezTo>
                  <a:pt x="154832" y="76864"/>
                  <a:pt x="99464" y="103099"/>
                  <a:pt x="81398" y="153427"/>
                </a:cubicBezTo>
                <a:cubicBezTo>
                  <a:pt x="73990" y="150132"/>
                  <a:pt x="65979" y="148412"/>
                  <a:pt x="57871" y="148379"/>
                </a:cubicBezTo>
                <a:cubicBezTo>
                  <a:pt x="25993" y="148281"/>
                  <a:pt x="70" y="174044"/>
                  <a:pt x="-28" y="205923"/>
                </a:cubicBezTo>
                <a:cubicBezTo>
                  <a:pt x="-126" y="237802"/>
                  <a:pt x="25637" y="263723"/>
                  <a:pt x="57516" y="263821"/>
                </a:cubicBezTo>
                <a:cubicBezTo>
                  <a:pt x="68689" y="263856"/>
                  <a:pt x="79633" y="260646"/>
                  <a:pt x="89018" y="254583"/>
                </a:cubicBezTo>
                <a:cubicBezTo>
                  <a:pt x="104829" y="309256"/>
                  <a:pt x="160455" y="349833"/>
                  <a:pt x="226940" y="349833"/>
                </a:cubicBezTo>
                <a:cubicBezTo>
                  <a:pt x="249142" y="349862"/>
                  <a:pt x="271088" y="345154"/>
                  <a:pt x="291329" y="336022"/>
                </a:cubicBezTo>
                <a:cubicBezTo>
                  <a:pt x="317713" y="372509"/>
                  <a:pt x="368691" y="380696"/>
                  <a:pt x="405172" y="354307"/>
                </a:cubicBezTo>
                <a:cubicBezTo>
                  <a:pt x="414639" y="347460"/>
                  <a:pt x="422526" y="338658"/>
                  <a:pt x="428298" y="328497"/>
                </a:cubicBezTo>
                <a:cubicBezTo>
                  <a:pt x="435699" y="329989"/>
                  <a:pt x="443224" y="330754"/>
                  <a:pt x="450777" y="330783"/>
                </a:cubicBezTo>
                <a:cubicBezTo>
                  <a:pt x="496392" y="330757"/>
                  <a:pt x="537493" y="303232"/>
                  <a:pt x="554886" y="261060"/>
                </a:cubicBezTo>
                <a:cubicBezTo>
                  <a:pt x="580927" y="279358"/>
                  <a:pt x="616865" y="273082"/>
                  <a:pt x="635162" y="247042"/>
                </a:cubicBezTo>
                <a:cubicBezTo>
                  <a:pt x="653469" y="221002"/>
                  <a:pt x="647192" y="185059"/>
                  <a:pt x="621151" y="166760"/>
                </a:cubicBezTo>
                <a:cubicBezTo>
                  <a:pt x="611531" y="160002"/>
                  <a:pt x="600072" y="156346"/>
                  <a:pt x="588318" y="15628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1" name="Google Shape;571;p18"/>
          <p:cNvSpPr/>
          <p:nvPr/>
        </p:nvSpPr>
        <p:spPr>
          <a:xfrm>
            <a:off x="432675" y="982631"/>
            <a:ext cx="8278650" cy="3273525"/>
          </a:xfrm>
          <a:prstGeom prst="round2DiagRect">
            <a:avLst>
              <a:gd name="adj1" fmla="val 50000"/>
              <a:gd name="adj2" fmla="val 0"/>
            </a:avLst>
          </a:prstGeom>
          <a:solidFill>
            <a:schemeClr val="accent3"/>
          </a:solidFill>
          <a:ln w="28575" cap="flat" cmpd="sng">
            <a:solidFill>
              <a:schemeClr val="dk1"/>
            </a:solidFill>
            <a:prstDash val="solid"/>
            <a:round/>
            <a:headEnd type="none" w="sm" len="sm"/>
            <a:tailEnd type="none" w="sm" len="sm"/>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72" name="Google Shape;572;p18"/>
          <p:cNvSpPr/>
          <p:nvPr/>
        </p:nvSpPr>
        <p:spPr>
          <a:xfrm>
            <a:off x="7572763" y="2795564"/>
            <a:ext cx="1088622" cy="557726"/>
          </a:xfrm>
          <a:custGeom>
            <a:avLst/>
            <a:gdLst/>
            <a:ahLst/>
            <a:cxnLst/>
            <a:rect l="l" t="t" r="r" b="b"/>
            <a:pathLst>
              <a:path w="443205" h="227064" extrusionOk="0">
                <a:moveTo>
                  <a:pt x="396116" y="87060"/>
                </a:moveTo>
                <a:cubicBezTo>
                  <a:pt x="386258" y="87060"/>
                  <a:pt x="376637" y="90127"/>
                  <a:pt x="368589" y="95823"/>
                </a:cubicBezTo>
                <a:cubicBezTo>
                  <a:pt x="358378" y="33529"/>
                  <a:pt x="299609" y="-8695"/>
                  <a:pt x="237306" y="1506"/>
                </a:cubicBezTo>
                <a:cubicBezTo>
                  <a:pt x="199034" y="7783"/>
                  <a:pt x="166554" y="33034"/>
                  <a:pt x="151038" y="68581"/>
                </a:cubicBezTo>
                <a:cubicBezTo>
                  <a:pt x="114309" y="57351"/>
                  <a:pt x="75438" y="78030"/>
                  <a:pt x="64217" y="114749"/>
                </a:cubicBezTo>
                <a:cubicBezTo>
                  <a:pt x="64065" y="115235"/>
                  <a:pt x="63922" y="115721"/>
                  <a:pt x="63789" y="116206"/>
                </a:cubicBezTo>
                <a:cubicBezTo>
                  <a:pt x="49377" y="101528"/>
                  <a:pt x="25803" y="101309"/>
                  <a:pt x="11125" y="115721"/>
                </a:cubicBezTo>
                <a:cubicBezTo>
                  <a:pt x="-3553" y="130132"/>
                  <a:pt x="-3772" y="153706"/>
                  <a:pt x="10639" y="168384"/>
                </a:cubicBezTo>
                <a:cubicBezTo>
                  <a:pt x="25051" y="183062"/>
                  <a:pt x="48625" y="183281"/>
                  <a:pt x="63303" y="168870"/>
                </a:cubicBezTo>
                <a:cubicBezTo>
                  <a:pt x="64884" y="167327"/>
                  <a:pt x="66322" y="165632"/>
                  <a:pt x="67599" y="163831"/>
                </a:cubicBezTo>
                <a:cubicBezTo>
                  <a:pt x="78934" y="188444"/>
                  <a:pt x="103556" y="204208"/>
                  <a:pt x="130654" y="204217"/>
                </a:cubicBezTo>
                <a:cubicBezTo>
                  <a:pt x="145570" y="204236"/>
                  <a:pt x="160086" y="199388"/>
                  <a:pt x="171993" y="190406"/>
                </a:cubicBezTo>
                <a:cubicBezTo>
                  <a:pt x="214884" y="236726"/>
                  <a:pt x="287198" y="239508"/>
                  <a:pt x="333518" y="196616"/>
                </a:cubicBezTo>
                <a:cubicBezTo>
                  <a:pt x="343624" y="187263"/>
                  <a:pt x="351958" y="176157"/>
                  <a:pt x="358111" y="163831"/>
                </a:cubicBezTo>
                <a:cubicBezTo>
                  <a:pt x="374370" y="184510"/>
                  <a:pt x="404307" y="188091"/>
                  <a:pt x="424986" y="171832"/>
                </a:cubicBezTo>
                <a:cubicBezTo>
                  <a:pt x="445665" y="155573"/>
                  <a:pt x="449246" y="125636"/>
                  <a:pt x="432987" y="104957"/>
                </a:cubicBezTo>
                <a:cubicBezTo>
                  <a:pt x="424100" y="93661"/>
                  <a:pt x="410585" y="86974"/>
                  <a:pt x="396211" y="8677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3" name="Google Shape;573;p18"/>
          <p:cNvSpPr/>
          <p:nvPr/>
        </p:nvSpPr>
        <p:spPr>
          <a:xfrm>
            <a:off x="5764119" y="259167"/>
            <a:ext cx="1088622" cy="557726"/>
          </a:xfrm>
          <a:custGeom>
            <a:avLst/>
            <a:gdLst/>
            <a:ahLst/>
            <a:cxnLst/>
            <a:rect l="l" t="t" r="r" b="b"/>
            <a:pathLst>
              <a:path w="443205" h="227064" extrusionOk="0">
                <a:moveTo>
                  <a:pt x="396116" y="87060"/>
                </a:moveTo>
                <a:cubicBezTo>
                  <a:pt x="386258" y="87060"/>
                  <a:pt x="376637" y="90127"/>
                  <a:pt x="368589" y="95823"/>
                </a:cubicBezTo>
                <a:cubicBezTo>
                  <a:pt x="358378" y="33529"/>
                  <a:pt x="299609" y="-8695"/>
                  <a:pt x="237306" y="1506"/>
                </a:cubicBezTo>
                <a:cubicBezTo>
                  <a:pt x="199034" y="7783"/>
                  <a:pt x="166554" y="33034"/>
                  <a:pt x="151038" y="68581"/>
                </a:cubicBezTo>
                <a:cubicBezTo>
                  <a:pt x="114309" y="57351"/>
                  <a:pt x="75438" y="78030"/>
                  <a:pt x="64217" y="114749"/>
                </a:cubicBezTo>
                <a:cubicBezTo>
                  <a:pt x="64065" y="115235"/>
                  <a:pt x="63922" y="115721"/>
                  <a:pt x="63789" y="116206"/>
                </a:cubicBezTo>
                <a:cubicBezTo>
                  <a:pt x="49377" y="101528"/>
                  <a:pt x="25803" y="101309"/>
                  <a:pt x="11125" y="115721"/>
                </a:cubicBezTo>
                <a:cubicBezTo>
                  <a:pt x="-3553" y="130132"/>
                  <a:pt x="-3772" y="153706"/>
                  <a:pt x="10639" y="168384"/>
                </a:cubicBezTo>
                <a:cubicBezTo>
                  <a:pt x="25051" y="183062"/>
                  <a:pt x="48625" y="183281"/>
                  <a:pt x="63303" y="168870"/>
                </a:cubicBezTo>
                <a:cubicBezTo>
                  <a:pt x="64884" y="167327"/>
                  <a:pt x="66322" y="165632"/>
                  <a:pt x="67599" y="163831"/>
                </a:cubicBezTo>
                <a:cubicBezTo>
                  <a:pt x="78934" y="188444"/>
                  <a:pt x="103556" y="204208"/>
                  <a:pt x="130654" y="204217"/>
                </a:cubicBezTo>
                <a:cubicBezTo>
                  <a:pt x="145570" y="204236"/>
                  <a:pt x="160086" y="199388"/>
                  <a:pt x="171993" y="190406"/>
                </a:cubicBezTo>
                <a:cubicBezTo>
                  <a:pt x="214884" y="236726"/>
                  <a:pt x="287198" y="239508"/>
                  <a:pt x="333518" y="196616"/>
                </a:cubicBezTo>
                <a:cubicBezTo>
                  <a:pt x="343624" y="187263"/>
                  <a:pt x="351958" y="176157"/>
                  <a:pt x="358111" y="163831"/>
                </a:cubicBezTo>
                <a:cubicBezTo>
                  <a:pt x="374370" y="184510"/>
                  <a:pt x="404307" y="188091"/>
                  <a:pt x="424986" y="171832"/>
                </a:cubicBezTo>
                <a:cubicBezTo>
                  <a:pt x="445665" y="155573"/>
                  <a:pt x="449246" y="125636"/>
                  <a:pt x="432987" y="104957"/>
                </a:cubicBezTo>
                <a:cubicBezTo>
                  <a:pt x="424100" y="93661"/>
                  <a:pt x="410585" y="86974"/>
                  <a:pt x="396211" y="8677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574" name="Google Shape;574;p18"/>
          <p:cNvGrpSpPr/>
          <p:nvPr/>
        </p:nvGrpSpPr>
        <p:grpSpPr>
          <a:xfrm>
            <a:off x="8129488" y="1204787"/>
            <a:ext cx="974579" cy="968391"/>
            <a:chOff x="6163712" y="4654839"/>
            <a:chExt cx="938901" cy="932940"/>
          </a:xfrm>
        </p:grpSpPr>
        <p:sp>
          <p:nvSpPr>
            <p:cNvPr id="575" name="Google Shape;575;p18"/>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6" name="Google Shape;576;p18"/>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7" name="Google Shape;577;p18"/>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8" name="Google Shape;578;p18"/>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9" name="Google Shape;579;p18"/>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0" name="Google Shape;580;p18"/>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1" name="Google Shape;581;p18"/>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2" name="Google Shape;582;p18"/>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3" name="Google Shape;583;p18"/>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4" name="Google Shape;584;p18"/>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85" name="Google Shape;585;p18"/>
          <p:cNvGrpSpPr/>
          <p:nvPr/>
        </p:nvGrpSpPr>
        <p:grpSpPr>
          <a:xfrm>
            <a:off x="179664" y="776336"/>
            <a:ext cx="779522" cy="774573"/>
            <a:chOff x="6163712" y="4654839"/>
            <a:chExt cx="938901" cy="932940"/>
          </a:xfrm>
        </p:grpSpPr>
        <p:sp>
          <p:nvSpPr>
            <p:cNvPr id="586" name="Google Shape;586;p18"/>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7" name="Google Shape;587;p18"/>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8" name="Google Shape;588;p18"/>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9" name="Google Shape;589;p18"/>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0" name="Google Shape;590;p18"/>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1" name="Google Shape;591;p18"/>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2" name="Google Shape;592;p18"/>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3" name="Google Shape;593;p18"/>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4" name="Google Shape;594;p18"/>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5" name="Google Shape;595;p18"/>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96" name="Google Shape;596;p18"/>
          <p:cNvGrpSpPr/>
          <p:nvPr/>
        </p:nvGrpSpPr>
        <p:grpSpPr>
          <a:xfrm>
            <a:off x="179822" y="3187601"/>
            <a:ext cx="1234842" cy="1227002"/>
            <a:chOff x="6163712" y="4654839"/>
            <a:chExt cx="938901" cy="932940"/>
          </a:xfrm>
        </p:grpSpPr>
        <p:sp>
          <p:nvSpPr>
            <p:cNvPr id="597" name="Google Shape;597;p18"/>
            <p:cNvSpPr/>
            <p:nvPr/>
          </p:nvSpPr>
          <p:spPr>
            <a:xfrm>
              <a:off x="6532884" y="4654839"/>
              <a:ext cx="196212" cy="324733"/>
            </a:xfrm>
            <a:custGeom>
              <a:avLst/>
              <a:gdLst/>
              <a:ahLst/>
              <a:cxnLst/>
              <a:rect l="l" t="t" r="r" b="b"/>
              <a:pathLst>
                <a:path w="59912" h="99155" extrusionOk="0">
                  <a:moveTo>
                    <a:pt x="59884" y="49516"/>
                  </a:moveTo>
                  <a:cubicBezTo>
                    <a:pt x="59884" y="76948"/>
                    <a:pt x="46549" y="99142"/>
                    <a:pt x="29976" y="99142"/>
                  </a:cubicBezTo>
                  <a:cubicBezTo>
                    <a:pt x="13402" y="99142"/>
                    <a:pt x="-28" y="76948"/>
                    <a:pt x="-28" y="49516"/>
                  </a:cubicBezTo>
                  <a:cubicBezTo>
                    <a:pt x="-28" y="22084"/>
                    <a:pt x="13402" y="-14"/>
                    <a:pt x="29976" y="-14"/>
                  </a:cubicBezTo>
                  <a:cubicBezTo>
                    <a:pt x="46549" y="-14"/>
                    <a:pt x="59884" y="22465"/>
                    <a:pt x="59884"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8" name="Google Shape;598;p18"/>
            <p:cNvSpPr/>
            <p:nvPr/>
          </p:nvSpPr>
          <p:spPr>
            <a:xfrm>
              <a:off x="6705749" y="4754675"/>
              <a:ext cx="258804" cy="277314"/>
            </a:xfrm>
            <a:custGeom>
              <a:avLst/>
              <a:gdLst/>
              <a:ahLst/>
              <a:cxnLst/>
              <a:rect l="l" t="t" r="r" b="b"/>
              <a:pathLst>
                <a:path w="79024" h="84676" extrusionOk="0">
                  <a:moveTo>
                    <a:pt x="62241" y="61603"/>
                  </a:moveTo>
                  <a:cubicBezTo>
                    <a:pt x="44525" y="82463"/>
                    <a:pt x="19950" y="90655"/>
                    <a:pt x="7282" y="79987"/>
                  </a:cubicBezTo>
                  <a:cubicBezTo>
                    <a:pt x="-5386" y="69319"/>
                    <a:pt x="-1195" y="43696"/>
                    <a:pt x="16807" y="22837"/>
                  </a:cubicBezTo>
                  <a:cubicBezTo>
                    <a:pt x="34809" y="1977"/>
                    <a:pt x="59098" y="-5738"/>
                    <a:pt x="71766" y="4453"/>
                  </a:cubicBezTo>
                  <a:cubicBezTo>
                    <a:pt x="84434" y="14645"/>
                    <a:pt x="79958" y="40648"/>
                    <a:pt x="62241" y="61603"/>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9" name="Google Shape;599;p18"/>
            <p:cNvSpPr/>
            <p:nvPr/>
          </p:nvSpPr>
          <p:spPr>
            <a:xfrm>
              <a:off x="6780664" y="4979139"/>
              <a:ext cx="321949" cy="202968"/>
            </a:xfrm>
            <a:custGeom>
              <a:avLst/>
              <a:gdLst/>
              <a:ahLst/>
              <a:cxnLst/>
              <a:rect l="l" t="t" r="r" b="b"/>
              <a:pathLst>
                <a:path w="98305" h="61975" extrusionOk="0">
                  <a:moveTo>
                    <a:pt x="54030" y="60870"/>
                  </a:moveTo>
                  <a:cubicBezTo>
                    <a:pt x="26979" y="65347"/>
                    <a:pt x="2881" y="55632"/>
                    <a:pt x="214" y="39344"/>
                  </a:cubicBezTo>
                  <a:cubicBezTo>
                    <a:pt x="-2453" y="23056"/>
                    <a:pt x="17263" y="6197"/>
                    <a:pt x="44314" y="1244"/>
                  </a:cubicBezTo>
                  <a:cubicBezTo>
                    <a:pt x="71365" y="-3709"/>
                    <a:pt x="95368" y="6483"/>
                    <a:pt x="98035" y="22770"/>
                  </a:cubicBezTo>
                  <a:cubicBezTo>
                    <a:pt x="100702" y="39058"/>
                    <a:pt x="80986" y="56394"/>
                    <a:pt x="54030" y="60870"/>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0" name="Google Shape;600;p18"/>
            <p:cNvSpPr/>
            <p:nvPr/>
          </p:nvSpPr>
          <p:spPr>
            <a:xfrm rot="-3539475">
              <a:off x="6802692" y="5132686"/>
              <a:ext cx="196560" cy="324480"/>
            </a:xfrm>
            <a:custGeom>
              <a:avLst/>
              <a:gdLst/>
              <a:ahLst/>
              <a:cxnLst/>
              <a:rect l="l" t="t" r="r" b="b"/>
              <a:pathLst>
                <a:path w="60007" h="99059" extrusionOk="0">
                  <a:moveTo>
                    <a:pt x="59979" y="49516"/>
                  </a:moveTo>
                  <a:cubicBezTo>
                    <a:pt x="59979" y="76871"/>
                    <a:pt x="46546" y="99046"/>
                    <a:pt x="29976" y="99046"/>
                  </a:cubicBezTo>
                  <a:cubicBezTo>
                    <a:pt x="13405" y="99046"/>
                    <a:pt x="-28" y="76871"/>
                    <a:pt x="-28" y="49516"/>
                  </a:cubicBezTo>
                  <a:cubicBezTo>
                    <a:pt x="-28" y="22162"/>
                    <a:pt x="13405" y="-14"/>
                    <a:pt x="29976" y="-14"/>
                  </a:cubicBezTo>
                  <a:cubicBezTo>
                    <a:pt x="46546" y="-14"/>
                    <a:pt x="59979" y="22162"/>
                    <a:pt x="59979" y="4951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1" name="Google Shape;601;p18"/>
            <p:cNvSpPr/>
            <p:nvPr/>
          </p:nvSpPr>
          <p:spPr>
            <a:xfrm>
              <a:off x="6625376" y="5273811"/>
              <a:ext cx="213009" cy="313968"/>
            </a:xfrm>
            <a:custGeom>
              <a:avLst/>
              <a:gdLst/>
              <a:ahLst/>
              <a:cxnLst/>
              <a:rect l="l" t="t" r="r" b="b"/>
              <a:pathLst>
                <a:path w="65041" h="95868" extrusionOk="0">
                  <a:moveTo>
                    <a:pt x="4110" y="57554"/>
                  </a:moveTo>
                  <a:cubicBezTo>
                    <a:pt x="-4653" y="31646"/>
                    <a:pt x="966" y="6310"/>
                    <a:pt x="16587" y="976"/>
                  </a:cubicBezTo>
                  <a:cubicBezTo>
                    <a:pt x="32208" y="-4358"/>
                    <a:pt x="52116" y="12406"/>
                    <a:pt x="60879" y="38409"/>
                  </a:cubicBezTo>
                  <a:cubicBezTo>
                    <a:pt x="69642" y="64412"/>
                    <a:pt x="64022" y="89654"/>
                    <a:pt x="48306" y="94892"/>
                  </a:cubicBezTo>
                  <a:cubicBezTo>
                    <a:pt x="32589" y="100131"/>
                    <a:pt x="12873" y="83462"/>
                    <a:pt x="4110" y="5755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2" name="Google Shape;602;p18"/>
            <p:cNvSpPr/>
            <p:nvPr/>
          </p:nvSpPr>
          <p:spPr>
            <a:xfrm>
              <a:off x="6405637" y="5269948"/>
              <a:ext cx="218311" cy="310558"/>
            </a:xfrm>
            <a:custGeom>
              <a:avLst/>
              <a:gdLst/>
              <a:ahLst/>
              <a:cxnLst/>
              <a:rect l="l" t="t" r="r" b="b"/>
              <a:pathLst>
                <a:path w="66660" h="94827" extrusionOk="0">
                  <a:moveTo>
                    <a:pt x="5495" y="36351"/>
                  </a:moveTo>
                  <a:cubicBezTo>
                    <a:pt x="15592" y="10919"/>
                    <a:pt x="36261" y="-4797"/>
                    <a:pt x="51596" y="1299"/>
                  </a:cubicBezTo>
                  <a:cubicBezTo>
                    <a:pt x="66931" y="7395"/>
                    <a:pt x="71313" y="33017"/>
                    <a:pt x="61121" y="58449"/>
                  </a:cubicBezTo>
                  <a:cubicBezTo>
                    <a:pt x="50929" y="83881"/>
                    <a:pt x="30355" y="99597"/>
                    <a:pt x="14925" y="93501"/>
                  </a:cubicBezTo>
                  <a:cubicBezTo>
                    <a:pt x="-506" y="87405"/>
                    <a:pt x="-4601" y="61688"/>
                    <a:pt x="5495" y="36351"/>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3" name="Google Shape;603;p18"/>
            <p:cNvSpPr/>
            <p:nvPr/>
          </p:nvSpPr>
          <p:spPr>
            <a:xfrm>
              <a:off x="6203587" y="5165039"/>
              <a:ext cx="301303" cy="230933"/>
            </a:xfrm>
            <a:custGeom>
              <a:avLst/>
              <a:gdLst/>
              <a:ahLst/>
              <a:cxnLst/>
              <a:rect l="l" t="t" r="r" b="b"/>
              <a:pathLst>
                <a:path w="92001" h="70514" extrusionOk="0">
                  <a:moveTo>
                    <a:pt x="31958" y="8764"/>
                  </a:moveTo>
                  <a:cubicBezTo>
                    <a:pt x="56152" y="-4095"/>
                    <a:pt x="82060" y="-2666"/>
                    <a:pt x="89775" y="12002"/>
                  </a:cubicBezTo>
                  <a:cubicBezTo>
                    <a:pt x="97490" y="26671"/>
                    <a:pt x="84251" y="48864"/>
                    <a:pt x="60152" y="61723"/>
                  </a:cubicBezTo>
                  <a:cubicBezTo>
                    <a:pt x="36054" y="74582"/>
                    <a:pt x="10051" y="73153"/>
                    <a:pt x="2240" y="58484"/>
                  </a:cubicBezTo>
                  <a:cubicBezTo>
                    <a:pt x="-5570" y="43816"/>
                    <a:pt x="7384" y="21623"/>
                    <a:pt x="31958" y="8764"/>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4" name="Google Shape;604;p18"/>
            <p:cNvSpPr/>
            <p:nvPr/>
          </p:nvSpPr>
          <p:spPr>
            <a:xfrm>
              <a:off x="6163712" y="4963677"/>
              <a:ext cx="319850" cy="204386"/>
            </a:xfrm>
            <a:custGeom>
              <a:avLst/>
              <a:gdLst/>
              <a:ahLst/>
              <a:cxnLst/>
              <a:rect l="l" t="t" r="r" b="b"/>
              <a:pathLst>
                <a:path w="97664" h="62408" extrusionOk="0">
                  <a:moveTo>
                    <a:pt x="55186" y="1775"/>
                  </a:moveTo>
                  <a:cubicBezTo>
                    <a:pt x="81951" y="7680"/>
                    <a:pt x="100810" y="25492"/>
                    <a:pt x="97191" y="41685"/>
                  </a:cubicBezTo>
                  <a:cubicBezTo>
                    <a:pt x="93572" y="57877"/>
                    <a:pt x="69188" y="66164"/>
                    <a:pt x="42422" y="60735"/>
                  </a:cubicBezTo>
                  <a:cubicBezTo>
                    <a:pt x="15657" y="55305"/>
                    <a:pt x="-3203" y="37017"/>
                    <a:pt x="417" y="20920"/>
                  </a:cubicBezTo>
                  <a:cubicBezTo>
                    <a:pt x="4036" y="4823"/>
                    <a:pt x="28421" y="-4035"/>
                    <a:pt x="55186" y="1775"/>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5" name="Google Shape;605;p18"/>
            <p:cNvSpPr/>
            <p:nvPr/>
          </p:nvSpPr>
          <p:spPr>
            <a:xfrm>
              <a:off x="6315162" y="4742331"/>
              <a:ext cx="250164" cy="282128"/>
            </a:xfrm>
            <a:custGeom>
              <a:avLst/>
              <a:gdLst/>
              <a:ahLst/>
              <a:cxnLst/>
              <a:rect l="l" t="t" r="r" b="b"/>
              <a:pathLst>
                <a:path w="76386" h="86146" extrusionOk="0">
                  <a:moveTo>
                    <a:pt x="61987" y="24606"/>
                  </a:moveTo>
                  <a:cubicBezTo>
                    <a:pt x="78560" y="46418"/>
                    <a:pt x="81037" y="72231"/>
                    <a:pt x="68178" y="82233"/>
                  </a:cubicBezTo>
                  <a:cubicBezTo>
                    <a:pt x="55319" y="92234"/>
                    <a:pt x="30935" y="82233"/>
                    <a:pt x="14362" y="60992"/>
                  </a:cubicBezTo>
                  <a:cubicBezTo>
                    <a:pt x="-2212" y="39751"/>
                    <a:pt x="-4688" y="13367"/>
                    <a:pt x="8075" y="3842"/>
                  </a:cubicBezTo>
                  <a:cubicBezTo>
                    <a:pt x="20839" y="-5683"/>
                    <a:pt x="45508" y="2889"/>
                    <a:pt x="61987" y="24606"/>
                  </a:cubicBezTo>
                  <a:close/>
                </a:path>
              </a:pathLst>
            </a:custGeom>
            <a:solidFill>
              <a:schemeClr val="accent5"/>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6" name="Google Shape;606;p18"/>
            <p:cNvSpPr/>
            <p:nvPr/>
          </p:nvSpPr>
          <p:spPr>
            <a:xfrm>
              <a:off x="6413989" y="4915405"/>
              <a:ext cx="440174" cy="440174"/>
            </a:xfrm>
            <a:custGeom>
              <a:avLst/>
              <a:gdLst/>
              <a:ahLst/>
              <a:cxnLst/>
              <a:rect l="l" t="t" r="r" b="b"/>
              <a:pathLst>
                <a:path w="99250" h="99250" extrusionOk="0">
                  <a:moveTo>
                    <a:pt x="99223" y="49516"/>
                  </a:moveTo>
                  <a:cubicBezTo>
                    <a:pt x="99280" y="76920"/>
                    <a:pt x="77096" y="99180"/>
                    <a:pt x="49693" y="99237"/>
                  </a:cubicBezTo>
                  <a:cubicBezTo>
                    <a:pt x="22289" y="99294"/>
                    <a:pt x="29" y="77110"/>
                    <a:pt x="-28" y="49707"/>
                  </a:cubicBezTo>
                  <a:cubicBezTo>
                    <a:pt x="-85" y="22303"/>
                    <a:pt x="22099" y="43"/>
                    <a:pt x="49502" y="-14"/>
                  </a:cubicBezTo>
                  <a:cubicBezTo>
                    <a:pt x="49569" y="-14"/>
                    <a:pt x="49626" y="-14"/>
                    <a:pt x="49693" y="-14"/>
                  </a:cubicBezTo>
                  <a:cubicBezTo>
                    <a:pt x="77048" y="-14"/>
                    <a:pt x="99223" y="22161"/>
                    <a:pt x="99223" y="49516"/>
                  </a:cubicBezTo>
                  <a:close/>
                </a:path>
              </a:pathLst>
            </a:custGeom>
            <a:solidFill>
              <a:schemeClr val="accent4"/>
            </a:solidFill>
            <a:ln w="28575" cap="flat" cmpd="sng">
              <a:solidFill>
                <a:schemeClr val="dk1"/>
              </a:solidFill>
              <a:prstDash val="solid"/>
              <a:miter lim="8000"/>
              <a:headEnd type="none" w="sm" len="sm"/>
              <a:tailEnd type="none" w="sm" len="sm"/>
            </a:ln>
          </p:spPr>
          <p:txBody>
            <a:bodyPr spcFirstLastPara="1" wrap="square" lIns="68568" tIns="34275" rIns="68568" bIns="34275" anchor="ctr" anchorCtr="0">
              <a:noAutofit/>
            </a:bodyPr>
            <a:lstStyle/>
            <a:p>
              <a:pPr marL="0" marR="0" lvl="0" indent="0" algn="l" rtl="0">
                <a:lnSpc>
                  <a:spcPct val="100000"/>
                </a:lnSpc>
                <a:spcBef>
                  <a:spcPts val="0"/>
                </a:spcBef>
                <a:spcAft>
                  <a:spcPts val="0"/>
                </a:spcAft>
                <a:buClr>
                  <a:srgbClr val="000000"/>
                </a:buClr>
                <a:buSzPts val="1800"/>
                <a:buFont typeface="Arial" panose="020B0604020202020204"/>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07" name="Google Shape;607;p18"/>
          <p:cNvSpPr txBox="1">
            <a:spLocks noGrp="1"/>
          </p:cNvSpPr>
          <p:nvPr>
            <p:ph type="subTitle" idx="1"/>
          </p:nvPr>
        </p:nvSpPr>
        <p:spPr>
          <a:xfrm>
            <a:off x="1042988" y="2173369"/>
            <a:ext cx="7055325" cy="538425"/>
          </a:xfrm>
          <a:prstGeom prst="rect">
            <a:avLst/>
          </a:prstGeom>
          <a:noFill/>
          <a:ln>
            <a:noFill/>
          </a:ln>
        </p:spPr>
        <p:txBody>
          <a:bodyPr spcFirstLastPara="1" wrap="square" lIns="121900" tIns="121900" rIns="121900" bIns="121900" anchor="t" anchorCtr="0">
            <a:noAutofit/>
          </a:bodyPr>
          <a:lstStyle>
            <a:lvl1pPr lvl="0" algn="ctr" rtl="0">
              <a:lnSpc>
                <a:spcPct val="115000"/>
              </a:lnSpc>
              <a:spcBef>
                <a:spcPts val="0"/>
              </a:spcBef>
              <a:spcAft>
                <a:spcPts val="0"/>
              </a:spcAft>
              <a:buSzPts val="2100"/>
              <a:buNone/>
              <a:defRPr sz="1575" b="1"/>
            </a:lvl1pPr>
            <a:lvl2pPr lvl="1" algn="ctr" rtl="0">
              <a:lnSpc>
                <a:spcPct val="115000"/>
              </a:lnSpc>
              <a:spcBef>
                <a:spcPts val="1575"/>
              </a:spcBef>
              <a:spcAft>
                <a:spcPts val="0"/>
              </a:spcAft>
              <a:buSzPts val="2100"/>
              <a:buNone/>
              <a:defRPr sz="1575" b="1"/>
            </a:lvl2pPr>
            <a:lvl3pPr lvl="2" algn="ctr" rtl="0">
              <a:lnSpc>
                <a:spcPct val="115000"/>
              </a:lnSpc>
              <a:spcBef>
                <a:spcPts val="1575"/>
              </a:spcBef>
              <a:spcAft>
                <a:spcPts val="0"/>
              </a:spcAft>
              <a:buSzPts val="2100"/>
              <a:buNone/>
              <a:defRPr sz="1575" b="1"/>
            </a:lvl3pPr>
            <a:lvl4pPr lvl="3" algn="ctr" rtl="0">
              <a:lnSpc>
                <a:spcPct val="115000"/>
              </a:lnSpc>
              <a:spcBef>
                <a:spcPts val="1575"/>
              </a:spcBef>
              <a:spcAft>
                <a:spcPts val="0"/>
              </a:spcAft>
              <a:buSzPts val="2100"/>
              <a:buNone/>
              <a:defRPr sz="1575" b="1"/>
            </a:lvl4pPr>
            <a:lvl5pPr lvl="4" algn="ctr" rtl="0">
              <a:lnSpc>
                <a:spcPct val="115000"/>
              </a:lnSpc>
              <a:spcBef>
                <a:spcPts val="1575"/>
              </a:spcBef>
              <a:spcAft>
                <a:spcPts val="0"/>
              </a:spcAft>
              <a:buSzPts val="2100"/>
              <a:buNone/>
              <a:defRPr sz="1575" b="1"/>
            </a:lvl5pPr>
            <a:lvl6pPr lvl="5" algn="ctr" rtl="0">
              <a:lnSpc>
                <a:spcPct val="115000"/>
              </a:lnSpc>
              <a:spcBef>
                <a:spcPts val="1575"/>
              </a:spcBef>
              <a:spcAft>
                <a:spcPts val="0"/>
              </a:spcAft>
              <a:buSzPts val="2100"/>
              <a:buNone/>
              <a:defRPr sz="1575" b="1"/>
            </a:lvl6pPr>
            <a:lvl7pPr lvl="6" algn="ctr" rtl="0">
              <a:lnSpc>
                <a:spcPct val="115000"/>
              </a:lnSpc>
              <a:spcBef>
                <a:spcPts val="1575"/>
              </a:spcBef>
              <a:spcAft>
                <a:spcPts val="0"/>
              </a:spcAft>
              <a:buSzPts val="2100"/>
              <a:buNone/>
              <a:defRPr sz="1575" b="1"/>
            </a:lvl7pPr>
            <a:lvl8pPr lvl="7" algn="ctr" rtl="0">
              <a:lnSpc>
                <a:spcPct val="115000"/>
              </a:lnSpc>
              <a:spcBef>
                <a:spcPts val="1575"/>
              </a:spcBef>
              <a:spcAft>
                <a:spcPts val="0"/>
              </a:spcAft>
              <a:buSzPts val="2100"/>
              <a:buNone/>
              <a:defRPr sz="1575" b="1"/>
            </a:lvl8pPr>
            <a:lvl9pPr lvl="8" algn="ctr" rtl="0">
              <a:lnSpc>
                <a:spcPct val="115000"/>
              </a:lnSpc>
              <a:spcBef>
                <a:spcPts val="1575"/>
              </a:spcBef>
              <a:spcAft>
                <a:spcPts val="2100"/>
              </a:spcAft>
              <a:buSzPts val="2100"/>
              <a:buNone/>
              <a:defRPr sz="1575" b="1"/>
            </a:lvl9pPr>
          </a:lstStyle>
          <a:p>
            <a:endParaRPr/>
          </a:p>
        </p:txBody>
      </p:sp>
      <p:sp>
        <p:nvSpPr>
          <p:cNvPr id="608" name="Google Shape;608;p18"/>
          <p:cNvSpPr txBox="1">
            <a:spLocks noGrp="1"/>
          </p:cNvSpPr>
          <p:nvPr>
            <p:ph type="title"/>
          </p:nvPr>
        </p:nvSpPr>
        <p:spPr>
          <a:xfrm>
            <a:off x="1042988" y="1473731"/>
            <a:ext cx="7055325" cy="572625"/>
          </a:xfrm>
          <a:prstGeom prst="rect">
            <a:avLst/>
          </a:prstGeom>
          <a:noFill/>
          <a:ln>
            <a:noFill/>
          </a:ln>
        </p:spPr>
        <p:txBody>
          <a:bodyPr spcFirstLastPara="1" wrap="square" lIns="121900" tIns="121900" rIns="121900" bIns="121900" anchor="b" anchorCtr="0">
            <a:noAutofit/>
          </a:bodyPr>
          <a:lstStyle>
            <a:lvl1pPr marR="0" lvl="0" algn="ctr" rtl="0">
              <a:lnSpc>
                <a:spcPct val="100000"/>
              </a:lnSpc>
              <a:spcBef>
                <a:spcPts val="0"/>
              </a:spcBef>
              <a:spcAft>
                <a:spcPts val="0"/>
              </a:spcAft>
              <a:buClr>
                <a:schemeClr val="dk1"/>
              </a:buClr>
              <a:buSzPts val="7000"/>
              <a:buFont typeface="Aldrich"/>
              <a:buNone/>
              <a:defRPr sz="5250"/>
            </a:lvl1pPr>
            <a:lvl2pPr lvl="1" algn="ctr" rtl="0">
              <a:lnSpc>
                <a:spcPct val="100000"/>
              </a:lnSpc>
              <a:spcBef>
                <a:spcPts val="0"/>
              </a:spcBef>
              <a:spcAft>
                <a:spcPts val="0"/>
              </a:spcAft>
              <a:buClr>
                <a:schemeClr val="dk1"/>
              </a:buClr>
              <a:buSzPts val="8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2pPr>
            <a:lvl3pPr lvl="2" algn="ctr" rtl="0">
              <a:lnSpc>
                <a:spcPct val="100000"/>
              </a:lnSpc>
              <a:spcBef>
                <a:spcPts val="0"/>
              </a:spcBef>
              <a:spcAft>
                <a:spcPts val="0"/>
              </a:spcAft>
              <a:buClr>
                <a:schemeClr val="dk1"/>
              </a:buClr>
              <a:buSzPts val="8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3pPr>
            <a:lvl4pPr lvl="3" algn="ctr" rtl="0">
              <a:lnSpc>
                <a:spcPct val="100000"/>
              </a:lnSpc>
              <a:spcBef>
                <a:spcPts val="0"/>
              </a:spcBef>
              <a:spcAft>
                <a:spcPts val="0"/>
              </a:spcAft>
              <a:buClr>
                <a:schemeClr val="dk1"/>
              </a:buClr>
              <a:buSzPts val="8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4pPr>
            <a:lvl5pPr lvl="4" algn="ctr" rtl="0">
              <a:lnSpc>
                <a:spcPct val="100000"/>
              </a:lnSpc>
              <a:spcBef>
                <a:spcPts val="0"/>
              </a:spcBef>
              <a:spcAft>
                <a:spcPts val="0"/>
              </a:spcAft>
              <a:buClr>
                <a:schemeClr val="dk1"/>
              </a:buClr>
              <a:buSzPts val="8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5pPr>
            <a:lvl6pPr lvl="5" algn="ctr" rtl="0">
              <a:lnSpc>
                <a:spcPct val="100000"/>
              </a:lnSpc>
              <a:spcBef>
                <a:spcPts val="0"/>
              </a:spcBef>
              <a:spcAft>
                <a:spcPts val="0"/>
              </a:spcAft>
              <a:buClr>
                <a:schemeClr val="dk1"/>
              </a:buClr>
              <a:buSzPts val="8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6pPr>
            <a:lvl7pPr lvl="6" algn="ctr" rtl="0">
              <a:lnSpc>
                <a:spcPct val="100000"/>
              </a:lnSpc>
              <a:spcBef>
                <a:spcPts val="0"/>
              </a:spcBef>
              <a:spcAft>
                <a:spcPts val="0"/>
              </a:spcAft>
              <a:buClr>
                <a:schemeClr val="dk1"/>
              </a:buClr>
              <a:buSzPts val="8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7pPr>
            <a:lvl8pPr lvl="7" algn="ctr" rtl="0">
              <a:lnSpc>
                <a:spcPct val="100000"/>
              </a:lnSpc>
              <a:spcBef>
                <a:spcPts val="0"/>
              </a:spcBef>
              <a:spcAft>
                <a:spcPts val="0"/>
              </a:spcAft>
              <a:buClr>
                <a:schemeClr val="dk1"/>
              </a:buClr>
              <a:buSzPts val="8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8pPr>
            <a:lvl9pPr lvl="8" algn="ctr" rtl="0">
              <a:lnSpc>
                <a:spcPct val="100000"/>
              </a:lnSpc>
              <a:spcBef>
                <a:spcPts val="0"/>
              </a:spcBef>
              <a:spcAft>
                <a:spcPts val="0"/>
              </a:spcAft>
              <a:buClr>
                <a:schemeClr val="dk1"/>
              </a:buClr>
              <a:buSzPts val="8000"/>
              <a:buFont typeface="Abril Fatface" panose="02000503000000020003"/>
              <a:buNone/>
              <a:defRPr sz="6000">
                <a:solidFill>
                  <a:schemeClr val="dk1"/>
                </a:solidFill>
                <a:latin typeface="Abril Fatface" panose="02000503000000020003"/>
                <a:ea typeface="Abril Fatface" panose="02000503000000020003"/>
                <a:cs typeface="Abril Fatface" panose="02000503000000020003"/>
                <a:sym typeface="Abril Fatface" panose="02000503000000020003"/>
              </a:defRPr>
            </a:lvl9pPr>
          </a:lstStyle>
          <a:p>
            <a:endParaRPr/>
          </a:p>
        </p:txBody>
      </p:sp>
      <p:sp>
        <p:nvSpPr>
          <p:cNvPr id="609" name="Google Shape;609;p18"/>
          <p:cNvSpPr txBox="1">
            <a:spLocks noGrp="1"/>
          </p:cNvSpPr>
          <p:nvPr>
            <p:ph type="body" idx="2"/>
          </p:nvPr>
        </p:nvSpPr>
        <p:spPr>
          <a:xfrm>
            <a:off x="1043051" y="2821969"/>
            <a:ext cx="7055325" cy="1006200"/>
          </a:xfrm>
          <a:prstGeom prst="rect">
            <a:avLst/>
          </a:prstGeom>
          <a:noFill/>
          <a:ln>
            <a:noFill/>
          </a:ln>
        </p:spPr>
        <p:txBody>
          <a:bodyPr spcFirstLastPara="1" wrap="square" lIns="121900" tIns="121900" rIns="121900" bIns="121900" anchor="t" anchorCtr="0">
            <a:noAutofit/>
          </a:bodyPr>
          <a:lstStyle>
            <a:lvl1pPr marL="342900" lvl="0" indent="-261620" algn="ctr" rtl="0">
              <a:lnSpc>
                <a:spcPct val="100000"/>
              </a:lnSpc>
              <a:spcBef>
                <a:spcPts val="0"/>
              </a:spcBef>
              <a:spcAft>
                <a:spcPts val="0"/>
              </a:spcAft>
              <a:buSzPts val="1900"/>
              <a:buChar char="●"/>
              <a:defRPr/>
            </a:lvl1pPr>
            <a:lvl2pPr marL="685800" lvl="1" indent="-261620" algn="ctr" rtl="0">
              <a:lnSpc>
                <a:spcPct val="100000"/>
              </a:lnSpc>
              <a:spcBef>
                <a:spcPts val="0"/>
              </a:spcBef>
              <a:spcAft>
                <a:spcPts val="0"/>
              </a:spcAft>
              <a:buSzPts val="1900"/>
              <a:buChar char="○"/>
              <a:defRPr/>
            </a:lvl2pPr>
            <a:lvl3pPr marL="1028700" lvl="2" indent="-261620" algn="ctr" rtl="0">
              <a:lnSpc>
                <a:spcPct val="100000"/>
              </a:lnSpc>
              <a:spcBef>
                <a:spcPts val="0"/>
              </a:spcBef>
              <a:spcAft>
                <a:spcPts val="0"/>
              </a:spcAft>
              <a:buSzPts val="1900"/>
              <a:buChar char="■"/>
              <a:defRPr/>
            </a:lvl3pPr>
            <a:lvl4pPr marL="1371600" lvl="3" indent="-261620" algn="ctr" rtl="0">
              <a:lnSpc>
                <a:spcPct val="100000"/>
              </a:lnSpc>
              <a:spcBef>
                <a:spcPts val="0"/>
              </a:spcBef>
              <a:spcAft>
                <a:spcPts val="0"/>
              </a:spcAft>
              <a:buSzPts val="1900"/>
              <a:buChar char="●"/>
              <a:defRPr/>
            </a:lvl4pPr>
            <a:lvl5pPr marL="1714500" lvl="4" indent="-261620" algn="ctr" rtl="0">
              <a:lnSpc>
                <a:spcPct val="100000"/>
              </a:lnSpc>
              <a:spcBef>
                <a:spcPts val="0"/>
              </a:spcBef>
              <a:spcAft>
                <a:spcPts val="0"/>
              </a:spcAft>
              <a:buSzPts val="1900"/>
              <a:buChar char="○"/>
              <a:defRPr/>
            </a:lvl5pPr>
            <a:lvl6pPr marL="2057400" lvl="5" indent="-261620" algn="ctr" rtl="0">
              <a:lnSpc>
                <a:spcPct val="100000"/>
              </a:lnSpc>
              <a:spcBef>
                <a:spcPts val="0"/>
              </a:spcBef>
              <a:spcAft>
                <a:spcPts val="0"/>
              </a:spcAft>
              <a:buSzPts val="1900"/>
              <a:buChar char="■"/>
              <a:defRPr/>
            </a:lvl6pPr>
            <a:lvl7pPr marL="2400300" lvl="6" indent="-261620" algn="ctr" rtl="0">
              <a:lnSpc>
                <a:spcPct val="100000"/>
              </a:lnSpc>
              <a:spcBef>
                <a:spcPts val="0"/>
              </a:spcBef>
              <a:spcAft>
                <a:spcPts val="0"/>
              </a:spcAft>
              <a:buSzPts val="1900"/>
              <a:buChar char="●"/>
              <a:defRPr/>
            </a:lvl7pPr>
            <a:lvl8pPr marL="2743200" lvl="7" indent="-261620" algn="ctr" rtl="0">
              <a:lnSpc>
                <a:spcPct val="100000"/>
              </a:lnSpc>
              <a:spcBef>
                <a:spcPts val="0"/>
              </a:spcBef>
              <a:spcAft>
                <a:spcPts val="0"/>
              </a:spcAft>
              <a:buSzPts val="1900"/>
              <a:buChar char="○"/>
              <a:defRPr/>
            </a:lvl8pPr>
            <a:lvl9pPr marL="3086100" lvl="8" indent="-261620" algn="ctr" rtl="0">
              <a:lnSpc>
                <a:spcPct val="100000"/>
              </a:lnSpc>
              <a:spcBef>
                <a:spcPts val="0"/>
              </a:spcBef>
              <a:spcAft>
                <a:spcPts val="0"/>
              </a:spcAft>
              <a:buSzPts val="1900"/>
              <a:buChar char="■"/>
              <a:defRPr/>
            </a:lvl9pPr>
          </a:lstStyle>
          <a:p>
            <a:endParaRPr/>
          </a:p>
        </p:txBody>
      </p:sp>
      <p:sp>
        <p:nvSpPr>
          <p:cNvPr id="610" name="Google Shape;610;p18"/>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Just title">
  <p:cSld name="CUSTOM_18">
    <p:spTree>
      <p:nvGrpSpPr>
        <p:cNvPr id="1" name="Shape 611"/>
        <p:cNvGrpSpPr/>
        <p:nvPr/>
      </p:nvGrpSpPr>
      <p:grpSpPr>
        <a:xfrm>
          <a:off x="0" y="0"/>
          <a:ext cx="0" cy="0"/>
          <a:chOff x="0" y="0"/>
          <a:chExt cx="0" cy="0"/>
        </a:xfrm>
      </p:grpSpPr>
      <p:sp>
        <p:nvSpPr>
          <p:cNvPr id="612" name="Google Shape;612;p19"/>
          <p:cNvSpPr txBox="1">
            <a:spLocks noGrp="1"/>
          </p:cNvSpPr>
          <p:nvPr>
            <p:ph type="title"/>
          </p:nvPr>
        </p:nvSpPr>
        <p:spPr>
          <a:xfrm>
            <a:off x="311738" y="315829"/>
            <a:ext cx="8520525" cy="92295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3750"/>
            </a:lvl1pPr>
            <a:lvl2pPr lvl="1" algn="ctr" rtl="0">
              <a:lnSpc>
                <a:spcPct val="100000"/>
              </a:lnSpc>
              <a:spcBef>
                <a:spcPts val="0"/>
              </a:spcBef>
              <a:spcAft>
                <a:spcPts val="0"/>
              </a:spcAft>
              <a:buSzPts val="7000"/>
              <a:buNone/>
              <a:defRPr sz="5250"/>
            </a:lvl2pPr>
            <a:lvl3pPr lvl="2" algn="ctr" rtl="0">
              <a:lnSpc>
                <a:spcPct val="100000"/>
              </a:lnSpc>
              <a:spcBef>
                <a:spcPts val="0"/>
              </a:spcBef>
              <a:spcAft>
                <a:spcPts val="0"/>
              </a:spcAft>
              <a:buSzPts val="7000"/>
              <a:buNone/>
              <a:defRPr sz="5250"/>
            </a:lvl3pPr>
            <a:lvl4pPr lvl="3" algn="ctr" rtl="0">
              <a:lnSpc>
                <a:spcPct val="100000"/>
              </a:lnSpc>
              <a:spcBef>
                <a:spcPts val="0"/>
              </a:spcBef>
              <a:spcAft>
                <a:spcPts val="0"/>
              </a:spcAft>
              <a:buSzPts val="7000"/>
              <a:buNone/>
              <a:defRPr sz="5250"/>
            </a:lvl4pPr>
            <a:lvl5pPr lvl="4" algn="ctr" rtl="0">
              <a:lnSpc>
                <a:spcPct val="100000"/>
              </a:lnSpc>
              <a:spcBef>
                <a:spcPts val="0"/>
              </a:spcBef>
              <a:spcAft>
                <a:spcPts val="0"/>
              </a:spcAft>
              <a:buSzPts val="7000"/>
              <a:buNone/>
              <a:defRPr sz="5250"/>
            </a:lvl5pPr>
            <a:lvl6pPr lvl="5" algn="ctr" rtl="0">
              <a:lnSpc>
                <a:spcPct val="100000"/>
              </a:lnSpc>
              <a:spcBef>
                <a:spcPts val="0"/>
              </a:spcBef>
              <a:spcAft>
                <a:spcPts val="0"/>
              </a:spcAft>
              <a:buSzPts val="7000"/>
              <a:buNone/>
              <a:defRPr sz="5250"/>
            </a:lvl6pPr>
            <a:lvl7pPr lvl="6" algn="ctr" rtl="0">
              <a:lnSpc>
                <a:spcPct val="100000"/>
              </a:lnSpc>
              <a:spcBef>
                <a:spcPts val="0"/>
              </a:spcBef>
              <a:spcAft>
                <a:spcPts val="0"/>
              </a:spcAft>
              <a:buSzPts val="7000"/>
              <a:buNone/>
              <a:defRPr sz="5250"/>
            </a:lvl7pPr>
            <a:lvl8pPr lvl="7" algn="ctr" rtl="0">
              <a:lnSpc>
                <a:spcPct val="100000"/>
              </a:lnSpc>
              <a:spcBef>
                <a:spcPts val="0"/>
              </a:spcBef>
              <a:spcAft>
                <a:spcPts val="0"/>
              </a:spcAft>
              <a:buSzPts val="7000"/>
              <a:buNone/>
              <a:defRPr sz="5250"/>
            </a:lvl8pPr>
            <a:lvl9pPr lvl="8" algn="ctr" rtl="0">
              <a:lnSpc>
                <a:spcPct val="100000"/>
              </a:lnSpc>
              <a:spcBef>
                <a:spcPts val="0"/>
              </a:spcBef>
              <a:spcAft>
                <a:spcPts val="0"/>
              </a:spcAft>
              <a:buSzPts val="7000"/>
              <a:buNone/>
              <a:defRPr sz="525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stretch>
            <a:fillRect/>
          </a:stretch>
        </a:blipFill>
        <a:effectLst/>
      </p:bgPr>
    </p:bg>
    <p:spTree>
      <p:nvGrpSpPr>
        <p:cNvPr id="1" name="Shape 146"/>
        <p:cNvGrpSpPr/>
        <p:nvPr/>
      </p:nvGrpSpPr>
      <p:grpSpPr>
        <a:xfrm>
          <a:off x="0" y="0"/>
          <a:ext cx="0" cy="0"/>
          <a:chOff x="0" y="0"/>
          <a:chExt cx="0" cy="0"/>
        </a:xfrm>
      </p:grpSpPr>
      <p:sp>
        <p:nvSpPr>
          <p:cNvPr id="147" name="Google Shape;147;p6"/>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6"/>
          <p:cNvSpPr/>
          <p:nvPr/>
        </p:nvSpPr>
        <p:spPr>
          <a:xfrm rot="10800000">
            <a:off x="8120285" y="2346175"/>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8551313" y="2346167"/>
            <a:ext cx="462351" cy="4076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333372" y="4592744"/>
            <a:ext cx="215141" cy="18969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449038" y="44463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rot="232572">
            <a:off x="-175527" y="24909"/>
            <a:ext cx="918289" cy="5364033"/>
          </a:xfrm>
          <a:custGeom>
            <a:avLst/>
            <a:gdLst/>
            <a:ahLst/>
            <a:cxnLst/>
            <a:rect l="l" t="t" r="r" b="b"/>
            <a:pathLst>
              <a:path w="36732" h="214564" extrusionOk="0">
                <a:moveTo>
                  <a:pt x="14454" y="0"/>
                </a:moveTo>
                <a:cubicBezTo>
                  <a:pt x="12984" y="10561"/>
                  <a:pt x="4361" y="47392"/>
                  <a:pt x="5631" y="63367"/>
                </a:cubicBezTo>
                <a:cubicBezTo>
                  <a:pt x="6901" y="79342"/>
                  <a:pt x="16927" y="83687"/>
                  <a:pt x="22074" y="95852"/>
                </a:cubicBezTo>
                <a:cubicBezTo>
                  <a:pt x="27221" y="108017"/>
                  <a:pt x="38183" y="125463"/>
                  <a:pt x="36512" y="136358"/>
                </a:cubicBezTo>
                <a:cubicBezTo>
                  <a:pt x="34841" y="147253"/>
                  <a:pt x="18131" y="159687"/>
                  <a:pt x="12048" y="161224"/>
                </a:cubicBezTo>
                <a:cubicBezTo>
                  <a:pt x="5966" y="162762"/>
                  <a:pt x="84" y="149995"/>
                  <a:pt x="17" y="145583"/>
                </a:cubicBezTo>
                <a:cubicBezTo>
                  <a:pt x="-50" y="141171"/>
                  <a:pt x="5899" y="133752"/>
                  <a:pt x="11647" y="134754"/>
                </a:cubicBezTo>
                <a:cubicBezTo>
                  <a:pt x="17395" y="135757"/>
                  <a:pt x="34708" y="138296"/>
                  <a:pt x="34507" y="151598"/>
                </a:cubicBezTo>
                <a:cubicBezTo>
                  <a:pt x="34307" y="164900"/>
                  <a:pt x="14455" y="204070"/>
                  <a:pt x="10444" y="214564"/>
                </a:cubicBezTo>
              </a:path>
            </a:pathLst>
          </a:custGeom>
          <a:noFill/>
          <a:ln w="19050" cap="flat" cmpd="sng">
            <a:solidFill>
              <a:schemeClr val="dk2"/>
            </a:solidFill>
            <a:prstDash val="dash"/>
            <a:round/>
            <a:headEnd type="none" w="med" len="med"/>
            <a:tailEnd type="none" w="med" len="med"/>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00 DO NOT REMOVE · SlidesMania">
  <p:cSld name="CUSTOM_20">
    <p:spTree>
      <p:nvGrpSpPr>
        <p:cNvPr id="1" name="Shape 613"/>
        <p:cNvGrpSpPr/>
        <p:nvPr/>
      </p:nvGrpSpPr>
      <p:grpSpPr>
        <a:xfrm>
          <a:off x="0" y="0"/>
          <a:ext cx="0" cy="0"/>
          <a:chOff x="0" y="0"/>
          <a:chExt cx="0" cy="0"/>
        </a:xfrm>
      </p:grpSpPr>
      <p:grpSp>
        <p:nvGrpSpPr>
          <p:cNvPr id="614" name="Google Shape;614;p20"/>
          <p:cNvGrpSpPr/>
          <p:nvPr/>
        </p:nvGrpSpPr>
        <p:grpSpPr>
          <a:xfrm>
            <a:off x="0" y="0"/>
            <a:ext cx="9144000" cy="5143500"/>
            <a:chOff x="0" y="0"/>
            <a:chExt cx="12192000" cy="6858000"/>
          </a:xfrm>
        </p:grpSpPr>
        <p:sp>
          <p:nvSpPr>
            <p:cNvPr id="615" name="Google Shape;615;p20"/>
            <p:cNvSpPr/>
            <p:nvPr/>
          </p:nvSpPr>
          <p:spPr>
            <a:xfrm>
              <a:off x="0" y="0"/>
              <a:ext cx="12192000" cy="6858000"/>
            </a:xfrm>
            <a:prstGeom prst="rect">
              <a:avLst/>
            </a:prstGeom>
            <a:solidFill>
              <a:srgbClr val="FFFFFF"/>
            </a:solidFill>
            <a:ln>
              <a:noFill/>
            </a:ln>
          </p:spPr>
          <p:txBody>
            <a:bodyPr spcFirstLastPara="1" wrap="square" lIns="68568" tIns="68568" rIns="68568" bIns="68568"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05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616" name="Google Shape;616;p20"/>
            <p:cNvSpPr txBox="1"/>
            <p:nvPr/>
          </p:nvSpPr>
          <p:spPr>
            <a:xfrm>
              <a:off x="463500" y="2858061"/>
              <a:ext cx="8956500" cy="2442900"/>
            </a:xfrm>
            <a:prstGeom prst="rect">
              <a:avLst/>
            </a:prstGeom>
            <a:noFill/>
            <a:ln>
              <a:noFill/>
            </a:ln>
          </p:spPr>
          <p:txBody>
            <a:bodyPr spcFirstLastPara="1" wrap="square" lIns="68568" tIns="34275" rIns="68568" bIns="34275" anchor="t" anchorCtr="0">
              <a:noAutofit/>
            </a:bodyPr>
            <a:lstStyle/>
            <a:p>
              <a:pPr marL="0" marR="0" lvl="0" indent="0" algn="l" rtl="0">
                <a:lnSpc>
                  <a:spcPct val="100000"/>
                </a:lnSpc>
                <a:spcBef>
                  <a:spcPts val="0"/>
                </a:spcBef>
                <a:spcAft>
                  <a:spcPts val="0"/>
                </a:spcAft>
                <a:buClr>
                  <a:srgbClr val="000000"/>
                </a:buClr>
                <a:buSzPts val="3600"/>
                <a:buFont typeface="Arial" panose="020B0604020202020204"/>
                <a:buNone/>
              </a:pPr>
              <a:r>
                <a:rPr lang="en-GB" sz="2700" b="1" i="0" u="none" strike="noStrike" cap="none">
                  <a:solidFill>
                    <a:srgbClr val="3F3F3F"/>
                  </a:solidFill>
                  <a:latin typeface="Poppins"/>
                  <a:ea typeface="Poppins"/>
                  <a:cs typeface="Poppins"/>
                  <a:sym typeface="Poppins"/>
                </a:rPr>
                <a:t>Free </a:t>
              </a:r>
              <a:r>
                <a:rPr lang="en-GB" sz="2700" b="0" i="0" u="none" strike="noStrike" cap="none">
                  <a:solidFill>
                    <a:srgbClr val="3F3F3F"/>
                  </a:solidFill>
                  <a:latin typeface="Poppins"/>
                  <a:ea typeface="Poppins"/>
                  <a:cs typeface="Poppins"/>
                  <a:sym typeface="Poppins"/>
                </a:rPr>
                <a:t>themes and templates for </a:t>
              </a:r>
              <a:r>
                <a:rPr lang="en-GB" sz="2700" b="1" i="0" u="none" strike="noStrike" cap="none">
                  <a:solidFill>
                    <a:srgbClr val="3F3F3F"/>
                  </a:solidFill>
                  <a:latin typeface="Poppins"/>
                  <a:ea typeface="Poppins"/>
                  <a:cs typeface="Poppins"/>
                  <a:sym typeface="Poppins"/>
                </a:rPr>
                <a:t>Google Slides</a:t>
              </a:r>
              <a:r>
                <a:rPr lang="en-GB" sz="2700" b="0" i="0" u="none" strike="noStrike" cap="none">
                  <a:solidFill>
                    <a:srgbClr val="3F3F3F"/>
                  </a:solidFill>
                  <a:latin typeface="Poppins"/>
                  <a:ea typeface="Poppins"/>
                  <a:cs typeface="Poppins"/>
                  <a:sym typeface="Poppins"/>
                </a:rPr>
                <a:t> or </a:t>
              </a:r>
              <a:r>
                <a:rPr lang="en-GB" sz="2700" b="1" i="0" u="none" strike="noStrike" cap="none">
                  <a:solidFill>
                    <a:srgbClr val="3F3F3F"/>
                  </a:solidFill>
                  <a:latin typeface="Poppins"/>
                  <a:ea typeface="Poppins"/>
                  <a:cs typeface="Poppins"/>
                  <a:sym typeface="Poppins"/>
                </a:rPr>
                <a:t>PowerPoint</a:t>
              </a:r>
              <a:endParaRPr sz="2700" b="1" i="0" u="none" strike="noStrike" cap="none">
                <a:solidFill>
                  <a:srgbClr val="3F3F3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600"/>
                <a:buFont typeface="Arial" panose="020B0604020202020204"/>
                <a:buNone/>
              </a:pPr>
              <a:endParaRPr sz="2700" b="1" i="0" u="none" strike="noStrike" cap="none">
                <a:solidFill>
                  <a:srgbClr val="3F3F3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600"/>
                <a:buFont typeface="Arial" panose="020B0604020202020204"/>
                <a:buNone/>
              </a:pPr>
              <a:endParaRPr sz="2700" b="1" i="0" u="none" strike="noStrike" cap="none">
                <a:solidFill>
                  <a:srgbClr val="3F3F3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000"/>
                <a:buFont typeface="Arial" panose="020B0604020202020204"/>
                <a:buNone/>
              </a:pPr>
              <a:r>
                <a:rPr lang="en-GB" sz="2250" b="1" i="0" u="none" strike="noStrike" cap="none">
                  <a:solidFill>
                    <a:srgbClr val="FFCB25"/>
                  </a:solidFill>
                  <a:latin typeface="Poppins"/>
                  <a:ea typeface="Poppins"/>
                  <a:cs typeface="Poppins"/>
                  <a:sym typeface="Poppins"/>
                </a:rPr>
                <a:t>NOT to be sold as is or modified!</a:t>
              </a:r>
              <a:endParaRPr sz="2250" b="1" i="0" u="none" strike="noStrike" cap="none">
                <a:solidFill>
                  <a:srgbClr val="FFCB25"/>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700"/>
                <a:buFont typeface="Arial" panose="020B0604020202020204"/>
                <a:buNone/>
              </a:pPr>
              <a:r>
                <a:rPr lang="en-GB" sz="2025" b="0" i="0" u="none" strike="noStrike" cap="none">
                  <a:solidFill>
                    <a:srgbClr val="3F3F3F"/>
                  </a:solidFill>
                  <a:latin typeface="Poppins"/>
                  <a:ea typeface="Poppins"/>
                  <a:cs typeface="Poppins"/>
                  <a:sym typeface="Poppins"/>
                </a:rPr>
                <a:t>Read </a:t>
              </a:r>
              <a:r>
                <a:rPr lang="en-GB" sz="2025" b="0" i="0" u="sng" strike="noStrike" cap="none">
                  <a:solidFill>
                    <a:srgbClr val="3F3F3F"/>
                  </a:solidFill>
                  <a:latin typeface="Poppins"/>
                  <a:ea typeface="Poppins"/>
                  <a:cs typeface="Poppins"/>
                  <a:sym typeface="Poppins"/>
                  <a:hlinkClick r:id="rId2"/>
                </a:rPr>
                <a:t>FAQ</a:t>
              </a:r>
              <a:r>
                <a:rPr lang="en-GB" sz="3300" b="1" i="0" u="none" strike="noStrike" cap="none">
                  <a:solidFill>
                    <a:srgbClr val="FFCB25"/>
                  </a:solidFill>
                  <a:latin typeface="Poppins"/>
                  <a:ea typeface="Poppins"/>
                  <a:cs typeface="Poppins"/>
                  <a:sym typeface="Poppins"/>
                </a:rPr>
                <a:t> </a:t>
              </a:r>
              <a:r>
                <a:rPr lang="en-GB" sz="2025" b="0" i="0" u="none" strike="noStrike" cap="none">
                  <a:solidFill>
                    <a:srgbClr val="3F3F3F"/>
                  </a:solidFill>
                  <a:latin typeface="Poppins"/>
                  <a:ea typeface="Poppins"/>
                  <a:cs typeface="Poppins"/>
                  <a:sym typeface="Poppins"/>
                </a:rPr>
                <a:t>on slidesmania.com</a:t>
              </a:r>
              <a:endParaRPr sz="2025" b="0" i="0" u="none" strike="noStrike" cap="none">
                <a:solidFill>
                  <a:srgbClr val="3F3F3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000"/>
                <a:buFont typeface="Arial" panose="020B0604020202020204"/>
                <a:buNone/>
              </a:pPr>
              <a:r>
                <a:rPr lang="en-GB" sz="1500" b="0" i="0" u="none" strike="noStrike" cap="none">
                  <a:solidFill>
                    <a:srgbClr val="3F3F3F"/>
                  </a:solidFill>
                  <a:latin typeface="Poppins"/>
                  <a:ea typeface="Poppins"/>
                  <a:cs typeface="Poppins"/>
                  <a:sym typeface="Poppins"/>
                </a:rPr>
                <a:t>Do not remove the slidesmania.com text on the sides.</a:t>
              </a:r>
              <a:endParaRPr sz="1500" b="0" i="0" u="none" strike="noStrike" cap="none">
                <a:solidFill>
                  <a:srgbClr val="3F3F3F"/>
                </a:solidFill>
                <a:latin typeface="Poppins"/>
                <a:ea typeface="Poppins"/>
                <a:cs typeface="Poppins"/>
                <a:sym typeface="Poppins"/>
              </a:endParaRPr>
            </a:p>
          </p:txBody>
        </p:sp>
        <p:cxnSp>
          <p:nvCxnSpPr>
            <p:cNvPr id="617" name="Google Shape;617;p20"/>
            <p:cNvCxnSpPr/>
            <p:nvPr/>
          </p:nvCxnSpPr>
          <p:spPr>
            <a:xfrm>
              <a:off x="10423367" y="5688858"/>
              <a:ext cx="1495200" cy="12900"/>
            </a:xfrm>
            <a:prstGeom prst="straightConnector1">
              <a:avLst/>
            </a:prstGeom>
            <a:noFill/>
            <a:ln w="38100" cap="flat" cmpd="sng">
              <a:solidFill>
                <a:srgbClr val="FFCB25"/>
              </a:solidFill>
              <a:prstDash val="solid"/>
              <a:round/>
              <a:headEnd type="none" w="sm" len="sm"/>
              <a:tailEnd type="none" w="sm" len="sm"/>
            </a:ln>
          </p:spPr>
        </p:cxnSp>
        <p:pic>
          <p:nvPicPr>
            <p:cNvPr id="618" name="Google Shape;618;p20">
              <a:hlinkClick r:id="rId3"/>
            </p:cNvPr>
            <p:cNvPicPr preferRelativeResize="0"/>
            <p:nvPr/>
          </p:nvPicPr>
          <p:blipFill rotWithShape="1">
            <a:blip r:embed="rId4"/>
            <a:srcRect/>
            <a:stretch>
              <a:fillRect/>
            </a:stretch>
          </p:blipFill>
          <p:spPr>
            <a:xfrm>
              <a:off x="8982558" y="5912306"/>
              <a:ext cx="713232" cy="637863"/>
            </a:xfrm>
            <a:prstGeom prst="rect">
              <a:avLst/>
            </a:prstGeom>
            <a:noFill/>
            <a:ln>
              <a:noFill/>
            </a:ln>
          </p:spPr>
        </p:pic>
        <p:pic>
          <p:nvPicPr>
            <p:cNvPr id="619" name="Google Shape;619;p20">
              <a:hlinkClick r:id="rId5"/>
            </p:cNvPr>
            <p:cNvPicPr preferRelativeResize="0"/>
            <p:nvPr/>
          </p:nvPicPr>
          <p:blipFill rotWithShape="1">
            <a:blip r:embed="rId6"/>
            <a:srcRect/>
            <a:stretch>
              <a:fillRect/>
            </a:stretch>
          </p:blipFill>
          <p:spPr>
            <a:xfrm>
              <a:off x="9764428" y="5916798"/>
              <a:ext cx="708660" cy="628879"/>
            </a:xfrm>
            <a:prstGeom prst="rect">
              <a:avLst/>
            </a:prstGeom>
            <a:noFill/>
            <a:ln>
              <a:noFill/>
            </a:ln>
          </p:spPr>
        </p:pic>
        <p:pic>
          <p:nvPicPr>
            <p:cNvPr id="620" name="Google Shape;620;p20">
              <a:hlinkClick r:id="rId7"/>
            </p:cNvPr>
            <p:cNvPicPr preferRelativeResize="0"/>
            <p:nvPr/>
          </p:nvPicPr>
          <p:blipFill rotWithShape="1">
            <a:blip r:embed="rId8"/>
            <a:srcRect/>
            <a:stretch>
              <a:fillRect/>
            </a:stretch>
          </p:blipFill>
          <p:spPr>
            <a:xfrm>
              <a:off x="10541715" y="5905569"/>
              <a:ext cx="612648" cy="624387"/>
            </a:xfrm>
            <a:prstGeom prst="rect">
              <a:avLst/>
            </a:prstGeom>
            <a:noFill/>
            <a:ln>
              <a:noFill/>
            </a:ln>
          </p:spPr>
        </p:pic>
        <p:pic>
          <p:nvPicPr>
            <p:cNvPr id="621" name="Google Shape;621;p20">
              <a:hlinkClick r:id="rId9"/>
            </p:cNvPr>
            <p:cNvPicPr preferRelativeResize="0"/>
            <p:nvPr/>
          </p:nvPicPr>
          <p:blipFill rotWithShape="1">
            <a:blip r:embed="rId10"/>
            <a:srcRect/>
            <a:stretch>
              <a:fillRect/>
            </a:stretch>
          </p:blipFill>
          <p:spPr>
            <a:xfrm>
              <a:off x="11219049" y="5916799"/>
              <a:ext cx="699516" cy="601927"/>
            </a:xfrm>
            <a:prstGeom prst="rect">
              <a:avLst/>
            </a:prstGeom>
            <a:noFill/>
            <a:ln>
              <a:noFill/>
            </a:ln>
          </p:spPr>
        </p:pic>
        <p:sp>
          <p:nvSpPr>
            <p:cNvPr id="622" name="Google Shape;622;p20"/>
            <p:cNvSpPr txBox="1"/>
            <p:nvPr/>
          </p:nvSpPr>
          <p:spPr>
            <a:xfrm>
              <a:off x="7072500" y="4813375"/>
              <a:ext cx="4915500" cy="1001100"/>
            </a:xfrm>
            <a:prstGeom prst="rect">
              <a:avLst/>
            </a:prstGeom>
            <a:noFill/>
            <a:ln>
              <a:noFill/>
            </a:ln>
          </p:spPr>
          <p:txBody>
            <a:bodyPr spcFirstLastPara="1" wrap="square" lIns="68568" tIns="68568" rIns="68568" bIns="68568" anchor="t" anchorCtr="0">
              <a:noAutofit/>
            </a:bodyPr>
            <a:lstStyle/>
            <a:p>
              <a:pPr marL="0" marR="0" lvl="0" indent="0" algn="r" rtl="0">
                <a:lnSpc>
                  <a:spcPct val="100000"/>
                </a:lnSpc>
                <a:spcBef>
                  <a:spcPts val="0"/>
                </a:spcBef>
                <a:spcAft>
                  <a:spcPts val="0"/>
                </a:spcAft>
                <a:buClr>
                  <a:srgbClr val="000000"/>
                </a:buClr>
                <a:buSzPts val="2400"/>
                <a:buFont typeface="Arial" panose="020B0604020202020204"/>
                <a:buNone/>
              </a:pPr>
              <a:r>
                <a:rPr lang="en-GB" sz="1800" b="1" i="0" u="none" strike="noStrike" cap="none">
                  <a:solidFill>
                    <a:srgbClr val="252525"/>
                  </a:solidFill>
                  <a:latin typeface="Homemade Apple" panose="020B0704020202020204"/>
                  <a:ea typeface="Homemade Apple" panose="020B0704020202020204"/>
                  <a:cs typeface="Homemade Apple" panose="020B0704020202020204"/>
                  <a:sym typeface="Homemade Apple" panose="020B0704020202020204"/>
                </a:rPr>
                <a:t>Sharing is caring!</a:t>
              </a:r>
              <a:endParaRPr sz="1800" b="1" i="0" u="none" strike="noStrike" cap="none">
                <a:solidFill>
                  <a:srgbClr val="252525"/>
                </a:solidFill>
                <a:latin typeface="Homemade Apple" panose="020B0704020202020204"/>
                <a:ea typeface="Homemade Apple" panose="020B0704020202020204"/>
                <a:cs typeface="Homemade Apple" panose="020B0704020202020204"/>
                <a:sym typeface="Homemade Apple" panose="020B0704020202020204"/>
              </a:endParaRPr>
            </a:p>
          </p:txBody>
        </p:sp>
      </p:grpSp>
      <p:pic>
        <p:nvPicPr>
          <p:cNvPr id="623" name="Google Shape;623;p20"/>
          <p:cNvPicPr preferRelativeResize="0"/>
          <p:nvPr/>
        </p:nvPicPr>
        <p:blipFill rotWithShape="1">
          <a:blip r:embed="rId11"/>
          <a:srcRect t="16256" b="20906"/>
          <a:stretch>
            <a:fillRect/>
          </a:stretch>
        </p:blipFill>
        <p:spPr>
          <a:xfrm>
            <a:off x="93806" y="370294"/>
            <a:ext cx="6179850" cy="1553344"/>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335275" y="1115568"/>
            <a:ext cx="4827900" cy="19020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r">
              <a:spcBef>
                <a:spcPts val="0"/>
              </a:spcBef>
              <a:spcAft>
                <a:spcPts val="0"/>
              </a:spcAft>
              <a:buSzPts val="5200"/>
              <a:buNone/>
              <a:defRPr sz="4900">
                <a:latin typeface="Cherry Cream Soda" panose="02000000000000000000"/>
                <a:ea typeface="Cherry Cream Soda" panose="02000000000000000000"/>
                <a:cs typeface="Cherry Cream Soda" panose="02000000000000000000"/>
                <a:sym typeface="Cherry Cream Soda" panose="0200000000000000000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4480560" y="3209544"/>
            <a:ext cx="3822300" cy="448200"/>
          </a:xfrm>
          <a:prstGeom prst="rect">
            <a:avLst/>
          </a:prstGeom>
          <a:noFill/>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5128575" y="0"/>
            <a:ext cx="689309" cy="773883"/>
            <a:chOff x="289713" y="0"/>
            <a:chExt cx="847025" cy="950950"/>
          </a:xfrm>
        </p:grpSpPr>
        <p:sp>
          <p:nvSpPr>
            <p:cNvPr id="12" name="Google Shape;12;p2"/>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6010969" y="0"/>
            <a:ext cx="689309" cy="773883"/>
            <a:chOff x="289713" y="0"/>
            <a:chExt cx="847025" cy="950950"/>
          </a:xfrm>
        </p:grpSpPr>
        <p:sp>
          <p:nvSpPr>
            <p:cNvPr id="22" name="Google Shape;22;p2"/>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6893363" y="0"/>
            <a:ext cx="689309" cy="773883"/>
            <a:chOff x="289713" y="0"/>
            <a:chExt cx="847025" cy="950950"/>
          </a:xfrm>
        </p:grpSpPr>
        <p:sp>
          <p:nvSpPr>
            <p:cNvPr id="32" name="Google Shape;32;p2"/>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266638" y="311041"/>
            <a:ext cx="1591871" cy="525727"/>
            <a:chOff x="583503" y="585996"/>
            <a:chExt cx="1591871" cy="525727"/>
          </a:xfrm>
        </p:grpSpPr>
        <p:sp>
          <p:nvSpPr>
            <p:cNvPr id="42" name="Google Shape;42;p2"/>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2031577" y="225375"/>
            <a:ext cx="719608" cy="1180749"/>
            <a:chOff x="2458449" y="383490"/>
            <a:chExt cx="719608" cy="1180749"/>
          </a:xfrm>
        </p:grpSpPr>
        <p:sp>
          <p:nvSpPr>
            <p:cNvPr id="69" name="Google Shape;69;p2"/>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2"/>
          <p:cNvGrpSpPr/>
          <p:nvPr/>
        </p:nvGrpSpPr>
        <p:grpSpPr>
          <a:xfrm>
            <a:off x="2909049" y="516580"/>
            <a:ext cx="804678" cy="932160"/>
            <a:chOff x="3335286" y="601670"/>
            <a:chExt cx="804678" cy="932160"/>
          </a:xfrm>
        </p:grpSpPr>
        <p:sp>
          <p:nvSpPr>
            <p:cNvPr id="104" name="Google Shape;104;p2"/>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stretch>
            <a:fillRect/>
          </a:stretch>
        </a:blipFill>
        <a:effectLst/>
      </p:bgPr>
    </p:bg>
    <p:spTree>
      <p:nvGrpSpPr>
        <p:cNvPr id="1" name="Shape 154"/>
        <p:cNvGrpSpPr/>
        <p:nvPr/>
      </p:nvGrpSpPr>
      <p:grpSpPr>
        <a:xfrm>
          <a:off x="0" y="0"/>
          <a:ext cx="0" cy="0"/>
          <a:chOff x="0" y="0"/>
          <a:chExt cx="0" cy="0"/>
        </a:xfrm>
      </p:grpSpPr>
      <p:sp>
        <p:nvSpPr>
          <p:cNvPr id="155" name="Google Shape;155;p3"/>
          <p:cNvSpPr txBox="1">
            <a:spLocks noGrp="1"/>
          </p:cNvSpPr>
          <p:nvPr>
            <p:ph type="title"/>
          </p:nvPr>
        </p:nvSpPr>
        <p:spPr>
          <a:xfrm>
            <a:off x="2038200" y="2716819"/>
            <a:ext cx="5067600" cy="8418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6" name="Google Shape;156;p3"/>
          <p:cNvSpPr txBox="1">
            <a:spLocks noGrp="1"/>
          </p:cNvSpPr>
          <p:nvPr>
            <p:ph type="title" idx="2" hasCustomPrompt="1"/>
          </p:nvPr>
        </p:nvSpPr>
        <p:spPr>
          <a:xfrm>
            <a:off x="3988950" y="1486553"/>
            <a:ext cx="1166100" cy="841800"/>
          </a:xfrm>
          <a:prstGeom prst="rect">
            <a:avLst/>
          </a:prstGeom>
          <a:effectLst>
            <a:outerShdw dist="47625" dir="5460000" algn="bl" rotWithShape="0">
              <a:srgbClr val="000000">
                <a:alpha val="40000"/>
              </a:srgbClr>
            </a:outerShdw>
          </a:effectLst>
        </p:spPr>
        <p:txBody>
          <a:bodyPr spcFirstLastPara="1" wrap="square" lIns="91425" tIns="91425" rIns="91425" bIns="91425" anchor="b" anchorCtr="0">
            <a:noAutofit/>
          </a:bodyPr>
          <a:lstStyle>
            <a:lvl1pPr lvl="0" rtl="0">
              <a:spcBef>
                <a:spcPts val="0"/>
              </a:spcBef>
              <a:spcAft>
                <a:spcPts val="0"/>
              </a:spcAft>
              <a:buSzPts val="6000"/>
              <a:buNone/>
              <a:defRPr sz="3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7" name="Google Shape;157;p3"/>
          <p:cNvSpPr txBox="1">
            <a:spLocks noGrp="1"/>
          </p:cNvSpPr>
          <p:nvPr>
            <p:ph type="subTitle" idx="1"/>
          </p:nvPr>
        </p:nvSpPr>
        <p:spPr>
          <a:xfrm>
            <a:off x="2038200" y="3545744"/>
            <a:ext cx="5067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8" name="Google Shape;158;p3"/>
          <p:cNvGrpSpPr/>
          <p:nvPr/>
        </p:nvGrpSpPr>
        <p:grpSpPr>
          <a:xfrm>
            <a:off x="3344952" y="0"/>
            <a:ext cx="689309" cy="773883"/>
            <a:chOff x="289713" y="0"/>
            <a:chExt cx="847025" cy="950950"/>
          </a:xfrm>
        </p:grpSpPr>
        <p:sp>
          <p:nvSpPr>
            <p:cNvPr id="159" name="Google Shape;15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4227346" y="0"/>
            <a:ext cx="689309" cy="773883"/>
            <a:chOff x="289713" y="0"/>
            <a:chExt cx="847025" cy="950950"/>
          </a:xfrm>
        </p:grpSpPr>
        <p:sp>
          <p:nvSpPr>
            <p:cNvPr id="169" name="Google Shape;16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3"/>
          <p:cNvGrpSpPr/>
          <p:nvPr/>
        </p:nvGrpSpPr>
        <p:grpSpPr>
          <a:xfrm>
            <a:off x="5109739" y="0"/>
            <a:ext cx="689309" cy="773883"/>
            <a:chOff x="289713" y="0"/>
            <a:chExt cx="847025" cy="950950"/>
          </a:xfrm>
        </p:grpSpPr>
        <p:sp>
          <p:nvSpPr>
            <p:cNvPr id="179" name="Google Shape;17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3"/>
          <p:cNvGrpSpPr/>
          <p:nvPr/>
        </p:nvGrpSpPr>
        <p:grpSpPr>
          <a:xfrm>
            <a:off x="713228" y="760796"/>
            <a:ext cx="1591871" cy="525727"/>
            <a:chOff x="583503" y="585996"/>
            <a:chExt cx="1591871" cy="525727"/>
          </a:xfrm>
        </p:grpSpPr>
        <p:sp>
          <p:nvSpPr>
            <p:cNvPr id="189" name="Google Shape;189;p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3"/>
          <p:cNvGrpSpPr/>
          <p:nvPr/>
        </p:nvGrpSpPr>
        <p:grpSpPr>
          <a:xfrm>
            <a:off x="7916024" y="258770"/>
            <a:ext cx="804678" cy="932160"/>
            <a:chOff x="3335286" y="601670"/>
            <a:chExt cx="804678" cy="932160"/>
          </a:xfrm>
        </p:grpSpPr>
        <p:sp>
          <p:nvSpPr>
            <p:cNvPr id="216" name="Google Shape;216;p3"/>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3"/>
          <p:cNvGrpSpPr/>
          <p:nvPr/>
        </p:nvGrpSpPr>
        <p:grpSpPr>
          <a:xfrm>
            <a:off x="6985124" y="539490"/>
            <a:ext cx="719608" cy="1180749"/>
            <a:chOff x="2458449" y="383490"/>
            <a:chExt cx="719608" cy="1180749"/>
          </a:xfrm>
        </p:grpSpPr>
        <p:sp>
          <p:nvSpPr>
            <p:cNvPr id="232" name="Google Shape;232;p3"/>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3"/>
          <p:cNvGrpSpPr/>
          <p:nvPr/>
        </p:nvGrpSpPr>
        <p:grpSpPr>
          <a:xfrm>
            <a:off x="325376" y="2874064"/>
            <a:ext cx="984524" cy="2106122"/>
            <a:chOff x="-2306975" y="-1486200"/>
            <a:chExt cx="1429125" cy="3057225"/>
          </a:xfrm>
        </p:grpSpPr>
        <p:grpSp>
          <p:nvGrpSpPr>
            <p:cNvPr id="267" name="Google Shape;267;p3"/>
            <p:cNvGrpSpPr/>
            <p:nvPr/>
          </p:nvGrpSpPr>
          <p:grpSpPr>
            <a:xfrm>
              <a:off x="-2306975" y="-1486200"/>
              <a:ext cx="1429125" cy="3004725"/>
              <a:chOff x="-2306975" y="-1486200"/>
              <a:chExt cx="1429125" cy="3004725"/>
            </a:xfrm>
          </p:grpSpPr>
          <p:sp>
            <p:nvSpPr>
              <p:cNvPr id="268" name="Google Shape;268;p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3"/>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3"/>
          <p:cNvGrpSpPr/>
          <p:nvPr/>
        </p:nvGrpSpPr>
        <p:grpSpPr>
          <a:xfrm>
            <a:off x="7260575" y="3692300"/>
            <a:ext cx="1641025" cy="1309900"/>
            <a:chOff x="8060675" y="3682775"/>
            <a:chExt cx="1641025" cy="1309900"/>
          </a:xfrm>
        </p:grpSpPr>
        <p:grpSp>
          <p:nvGrpSpPr>
            <p:cNvPr id="320" name="Google Shape;320;p3"/>
            <p:cNvGrpSpPr/>
            <p:nvPr/>
          </p:nvGrpSpPr>
          <p:grpSpPr>
            <a:xfrm flipH="1">
              <a:off x="8215400" y="3682775"/>
              <a:ext cx="1486300" cy="1222600"/>
              <a:chOff x="756775" y="2990550"/>
              <a:chExt cx="1486300" cy="1222600"/>
            </a:xfrm>
          </p:grpSpPr>
          <p:sp>
            <p:nvSpPr>
              <p:cNvPr id="321" name="Google Shape;321;p3"/>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3"/>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E76F51"/>
        </a:solidFill>
        <a:effectLst/>
      </p:bgPr>
    </p:bg>
    <p:spTree>
      <p:nvGrpSpPr>
        <p:cNvPr id="1" name="Shape 354"/>
        <p:cNvGrpSpPr/>
        <p:nvPr/>
      </p:nvGrpSpPr>
      <p:grpSpPr>
        <a:xfrm>
          <a:off x="0" y="0"/>
          <a:ext cx="0" cy="0"/>
          <a:chOff x="0" y="0"/>
          <a:chExt cx="0" cy="0"/>
        </a:xfrm>
      </p:grpSpPr>
      <p:sp>
        <p:nvSpPr>
          <p:cNvPr id="355" name="Google Shape;355;p4"/>
          <p:cNvSpPr txBox="1">
            <a:spLocks noGrp="1"/>
          </p:cNvSpPr>
          <p:nvPr>
            <p:ph type="title"/>
          </p:nvPr>
        </p:nvSpPr>
        <p:spPr>
          <a:xfrm>
            <a:off x="720000" y="468173"/>
            <a:ext cx="7704000" cy="4572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56" name="Google Shape;356;p4"/>
          <p:cNvSpPr txBox="1">
            <a:spLocks noGrp="1"/>
          </p:cNvSpPr>
          <p:nvPr>
            <p:ph type="body" idx="1"/>
          </p:nvPr>
        </p:nvSpPr>
        <p:spPr>
          <a:xfrm>
            <a:off x="720000" y="1348525"/>
            <a:ext cx="7704000" cy="2944200"/>
          </a:xfrm>
          <a:prstGeom prst="rect">
            <a:avLst/>
          </a:prstGeom>
          <a:noFill/>
          <a:ln>
            <a:noFill/>
          </a:ln>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AutoNum type="arabicPeriod"/>
              <a:defRPr sz="1200"/>
            </a:lvl1pPr>
            <a:lvl2pPr marL="914400" lvl="1" indent="-330200" rtl="0">
              <a:lnSpc>
                <a:spcPct val="100000"/>
              </a:lnSpc>
              <a:spcBef>
                <a:spcPts val="0"/>
              </a:spcBef>
              <a:spcAft>
                <a:spcPts val="0"/>
              </a:spcAft>
              <a:buSzPts val="1600"/>
              <a:buFont typeface="Roboto Condensed Light" panose="02000000000000000000"/>
              <a:buAutoNum type="alphaLcPeriod"/>
              <a:defRPr sz="1600"/>
            </a:lvl2pPr>
            <a:lvl3pPr marL="1371600" lvl="2" indent="-330200" rtl="0">
              <a:lnSpc>
                <a:spcPct val="100000"/>
              </a:lnSpc>
              <a:spcBef>
                <a:spcPts val="0"/>
              </a:spcBef>
              <a:spcAft>
                <a:spcPts val="0"/>
              </a:spcAft>
              <a:buSzPts val="1600"/>
              <a:buFont typeface="Roboto Condensed Light" panose="02000000000000000000"/>
              <a:buAutoNum type="romanLcPeriod"/>
              <a:defRPr sz="1600"/>
            </a:lvl3pPr>
            <a:lvl4pPr marL="1828800" lvl="3" indent="-330200" rtl="0">
              <a:lnSpc>
                <a:spcPct val="100000"/>
              </a:lnSpc>
              <a:spcBef>
                <a:spcPts val="0"/>
              </a:spcBef>
              <a:spcAft>
                <a:spcPts val="0"/>
              </a:spcAft>
              <a:buSzPts val="1600"/>
              <a:buFont typeface="Roboto Condensed Light" panose="02000000000000000000"/>
              <a:buAutoNum type="arabicPeriod"/>
              <a:defRPr sz="1600"/>
            </a:lvl4pPr>
            <a:lvl5pPr marL="2286000" lvl="4" indent="-330200" rtl="0">
              <a:lnSpc>
                <a:spcPct val="100000"/>
              </a:lnSpc>
              <a:spcBef>
                <a:spcPts val="0"/>
              </a:spcBef>
              <a:spcAft>
                <a:spcPts val="0"/>
              </a:spcAft>
              <a:buSzPts val="1600"/>
              <a:buFont typeface="Roboto Condensed Light" panose="02000000000000000000"/>
              <a:buAutoNum type="alphaLcPeriod"/>
              <a:defRPr sz="1600"/>
            </a:lvl5pPr>
            <a:lvl6pPr marL="2743200" lvl="5" indent="-330200" rtl="0">
              <a:lnSpc>
                <a:spcPct val="100000"/>
              </a:lnSpc>
              <a:spcBef>
                <a:spcPts val="0"/>
              </a:spcBef>
              <a:spcAft>
                <a:spcPts val="0"/>
              </a:spcAft>
              <a:buSzPts val="1600"/>
              <a:buFont typeface="Roboto Condensed Light" panose="02000000000000000000"/>
              <a:buAutoNum type="romanLcPeriod"/>
              <a:defRPr sz="1600"/>
            </a:lvl6pPr>
            <a:lvl7pPr marL="3200400" lvl="6" indent="-330200" rtl="0">
              <a:lnSpc>
                <a:spcPct val="100000"/>
              </a:lnSpc>
              <a:spcBef>
                <a:spcPts val="0"/>
              </a:spcBef>
              <a:spcAft>
                <a:spcPts val="0"/>
              </a:spcAft>
              <a:buSzPts val="1600"/>
              <a:buFont typeface="Roboto Condensed Light" panose="02000000000000000000"/>
              <a:buAutoNum type="arabicPeriod"/>
              <a:defRPr sz="1600"/>
            </a:lvl7pPr>
            <a:lvl8pPr marL="3657600" lvl="7" indent="-330200" rtl="0">
              <a:lnSpc>
                <a:spcPct val="100000"/>
              </a:lnSpc>
              <a:spcBef>
                <a:spcPts val="0"/>
              </a:spcBef>
              <a:spcAft>
                <a:spcPts val="0"/>
              </a:spcAft>
              <a:buSzPts val="1600"/>
              <a:buFont typeface="Roboto Condensed Light" panose="02000000000000000000"/>
              <a:buAutoNum type="alphaLcPeriod"/>
              <a:defRPr sz="1600"/>
            </a:lvl8pPr>
            <a:lvl9pPr marL="4114800" lvl="8" indent="-330200" rtl="0">
              <a:lnSpc>
                <a:spcPct val="100000"/>
              </a:lnSpc>
              <a:spcBef>
                <a:spcPts val="0"/>
              </a:spcBef>
              <a:spcAft>
                <a:spcPts val="0"/>
              </a:spcAft>
              <a:buSzPts val="1600"/>
              <a:buFont typeface="Roboto Condensed Light" panose="02000000000000000000"/>
              <a:buAutoNum type="romanLcPeriod"/>
              <a:defRPr sz="160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stretch>
            <a:fillRect/>
          </a:stretch>
        </a:blipFill>
        <a:effectLst/>
      </p:bgPr>
    </p:bg>
    <p:spTree>
      <p:nvGrpSpPr>
        <p:cNvPr id="1" name="Shape 480"/>
        <p:cNvGrpSpPr/>
        <p:nvPr/>
      </p:nvGrpSpPr>
      <p:grpSpPr>
        <a:xfrm>
          <a:off x="0" y="0"/>
          <a:ext cx="0" cy="0"/>
          <a:chOff x="0" y="0"/>
          <a:chExt cx="0" cy="0"/>
        </a:xfrm>
      </p:grpSpPr>
      <p:sp>
        <p:nvSpPr>
          <p:cNvPr id="481" name="Google Shape;481;p5"/>
          <p:cNvSpPr txBox="1">
            <a:spLocks noGrp="1"/>
          </p:cNvSpPr>
          <p:nvPr>
            <p:ph type="title"/>
          </p:nvPr>
        </p:nvSpPr>
        <p:spPr>
          <a:xfrm>
            <a:off x="2573489" y="1742264"/>
            <a:ext cx="27426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800"/>
              <a:buNone/>
              <a:defRPr sz="2000">
                <a:solidFill>
                  <a:schemeClr val="lt1"/>
                </a:solidFill>
                <a:latin typeface="Nunito"/>
                <a:ea typeface="Nunito"/>
                <a:cs typeface="Nunito"/>
                <a:sym typeface="Nunito"/>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2" name="Google Shape;482;p5"/>
          <p:cNvSpPr txBox="1">
            <a:spLocks noGrp="1"/>
          </p:cNvSpPr>
          <p:nvPr>
            <p:ph type="title" idx="2"/>
          </p:nvPr>
        </p:nvSpPr>
        <p:spPr>
          <a:xfrm>
            <a:off x="3767679" y="3113814"/>
            <a:ext cx="2742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2000">
                <a:solidFill>
                  <a:schemeClr val="lt1"/>
                </a:solidFill>
                <a:latin typeface="Nunito"/>
                <a:ea typeface="Nunito"/>
                <a:cs typeface="Nunito"/>
                <a:sym typeface="Nunito"/>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3" name="Google Shape;483;p5"/>
          <p:cNvSpPr txBox="1">
            <a:spLocks noGrp="1"/>
          </p:cNvSpPr>
          <p:nvPr>
            <p:ph type="subTitle" idx="1"/>
          </p:nvPr>
        </p:nvSpPr>
        <p:spPr>
          <a:xfrm>
            <a:off x="4004679" y="3470413"/>
            <a:ext cx="2505600" cy="548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84" name="Google Shape;484;p5"/>
          <p:cNvSpPr txBox="1">
            <a:spLocks noGrp="1"/>
          </p:cNvSpPr>
          <p:nvPr>
            <p:ph type="subTitle" idx="3"/>
          </p:nvPr>
        </p:nvSpPr>
        <p:spPr>
          <a:xfrm>
            <a:off x="2573489" y="2098863"/>
            <a:ext cx="25056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85" name="Google Shape;485;p5"/>
          <p:cNvSpPr txBox="1">
            <a:spLocks noGrp="1"/>
          </p:cNvSpPr>
          <p:nvPr>
            <p:ph type="title" idx="4"/>
          </p:nvPr>
        </p:nvSpPr>
        <p:spPr>
          <a:xfrm>
            <a:off x="720000" y="457200"/>
            <a:ext cx="7704000" cy="457200"/>
          </a:xfrm>
          <a:prstGeom prst="rect">
            <a:avLst/>
          </a:prstGeom>
          <a:effectLst>
            <a:outerShdw dist="47625" dir="552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486" name="Google Shape;486;p5"/>
          <p:cNvGrpSpPr/>
          <p:nvPr/>
        </p:nvGrpSpPr>
        <p:grpSpPr>
          <a:xfrm>
            <a:off x="8086113" y="2"/>
            <a:ext cx="689309" cy="1465781"/>
            <a:chOff x="289713" y="-850207"/>
            <a:chExt cx="847025" cy="1801157"/>
          </a:xfrm>
        </p:grpSpPr>
        <p:sp>
          <p:nvSpPr>
            <p:cNvPr id="487" name="Google Shape;487;p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5"/>
          <p:cNvGrpSpPr/>
          <p:nvPr/>
        </p:nvGrpSpPr>
        <p:grpSpPr>
          <a:xfrm>
            <a:off x="-158910" y="463296"/>
            <a:ext cx="1591871" cy="525727"/>
            <a:chOff x="583503" y="585996"/>
            <a:chExt cx="1591871" cy="525727"/>
          </a:xfrm>
        </p:grpSpPr>
        <p:sp>
          <p:nvSpPr>
            <p:cNvPr id="497" name="Google Shape;497;p5"/>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stretch>
            <a:fillRect/>
          </a:stretch>
        </a:blipFill>
        <a:effectLst/>
      </p:bgPr>
    </p:bg>
    <p:spTree>
      <p:nvGrpSpPr>
        <p:cNvPr id="1" name="Shape 523"/>
        <p:cNvGrpSpPr/>
        <p:nvPr/>
      </p:nvGrpSpPr>
      <p:grpSpPr>
        <a:xfrm>
          <a:off x="0" y="0"/>
          <a:ext cx="0" cy="0"/>
          <a:chOff x="0" y="0"/>
          <a:chExt cx="0" cy="0"/>
        </a:xfrm>
      </p:grpSpPr>
      <p:sp>
        <p:nvSpPr>
          <p:cNvPr id="524" name="Google Shape;524;p6"/>
          <p:cNvSpPr txBox="1">
            <a:spLocks noGrp="1"/>
          </p:cNvSpPr>
          <p:nvPr>
            <p:ph type="title"/>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25" name="Google Shape;525;p6"/>
          <p:cNvGrpSpPr/>
          <p:nvPr/>
        </p:nvGrpSpPr>
        <p:grpSpPr>
          <a:xfrm>
            <a:off x="8112563" y="0"/>
            <a:ext cx="689309" cy="773883"/>
            <a:chOff x="289713" y="0"/>
            <a:chExt cx="847025" cy="950950"/>
          </a:xfrm>
        </p:grpSpPr>
        <p:sp>
          <p:nvSpPr>
            <p:cNvPr id="526" name="Google Shape;526;p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6"/>
          <p:cNvGrpSpPr/>
          <p:nvPr/>
        </p:nvGrpSpPr>
        <p:grpSpPr>
          <a:xfrm>
            <a:off x="368569" y="0"/>
            <a:ext cx="689309" cy="773883"/>
            <a:chOff x="289713" y="0"/>
            <a:chExt cx="847025" cy="950950"/>
          </a:xfrm>
        </p:grpSpPr>
        <p:sp>
          <p:nvSpPr>
            <p:cNvPr id="536" name="Google Shape;536;p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6"/>
          <p:cNvGrpSpPr/>
          <p:nvPr/>
        </p:nvGrpSpPr>
        <p:grpSpPr>
          <a:xfrm>
            <a:off x="8638036" y="1047645"/>
            <a:ext cx="804678" cy="932160"/>
            <a:chOff x="3335286" y="601670"/>
            <a:chExt cx="804678" cy="932160"/>
          </a:xfrm>
        </p:grpSpPr>
        <p:sp>
          <p:nvSpPr>
            <p:cNvPr id="546" name="Google Shape;546;p6"/>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6"/>
          <p:cNvGrpSpPr/>
          <p:nvPr/>
        </p:nvGrpSpPr>
        <p:grpSpPr>
          <a:xfrm>
            <a:off x="-303274" y="2819889"/>
            <a:ext cx="984524" cy="2106122"/>
            <a:chOff x="-2306975" y="-1486200"/>
            <a:chExt cx="1429125" cy="3057225"/>
          </a:xfrm>
        </p:grpSpPr>
        <p:sp>
          <p:nvSpPr>
            <p:cNvPr id="562" name="Google Shape;562;p6"/>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3" name="Google Shape;563;p6"/>
            <p:cNvGrpSpPr/>
            <p:nvPr/>
          </p:nvGrpSpPr>
          <p:grpSpPr>
            <a:xfrm>
              <a:off x="-2306975" y="-1486200"/>
              <a:ext cx="1429125" cy="3004725"/>
              <a:chOff x="-2306975" y="-1486200"/>
              <a:chExt cx="1429125" cy="3004725"/>
            </a:xfrm>
          </p:grpSpPr>
          <p:sp>
            <p:nvSpPr>
              <p:cNvPr id="564" name="Google Shape;564;p6"/>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stretch>
            <a:fillRect/>
          </a:stretch>
        </a:blipFill>
        <a:effectLst/>
      </p:bgPr>
    </p:bg>
    <p:spTree>
      <p:nvGrpSpPr>
        <p:cNvPr id="1" name="Shape 614"/>
        <p:cNvGrpSpPr/>
        <p:nvPr/>
      </p:nvGrpSpPr>
      <p:grpSpPr>
        <a:xfrm>
          <a:off x="0" y="0"/>
          <a:ext cx="0" cy="0"/>
          <a:chOff x="0" y="0"/>
          <a:chExt cx="0" cy="0"/>
        </a:xfrm>
      </p:grpSpPr>
      <p:sp>
        <p:nvSpPr>
          <p:cNvPr id="615" name="Google Shape;615;p7"/>
          <p:cNvSpPr txBox="1">
            <a:spLocks noGrp="1"/>
          </p:cNvSpPr>
          <p:nvPr>
            <p:ph type="body" idx="1"/>
          </p:nvPr>
        </p:nvSpPr>
        <p:spPr>
          <a:xfrm>
            <a:off x="1956900" y="1643725"/>
            <a:ext cx="5230200" cy="24492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Font typeface="Nunito Light"/>
              <a:buChar char="●"/>
              <a:defRPr sz="1600"/>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1600"/>
              </a:spcBef>
              <a:spcAft>
                <a:spcPts val="0"/>
              </a:spcAft>
              <a:buSzPts val="1500"/>
              <a:buFont typeface="Nunito Light"/>
              <a:buChar char="■"/>
              <a:defRPr/>
            </a:lvl3pPr>
            <a:lvl4pPr marL="1828800" lvl="3" indent="-323850" rtl="0">
              <a:lnSpc>
                <a:spcPct val="100000"/>
              </a:lnSpc>
              <a:spcBef>
                <a:spcPts val="1600"/>
              </a:spcBef>
              <a:spcAft>
                <a:spcPts val="0"/>
              </a:spcAft>
              <a:buSzPts val="1500"/>
              <a:buFont typeface="Nunito Light"/>
              <a:buChar char="●"/>
              <a:defRPr/>
            </a:lvl4pPr>
            <a:lvl5pPr marL="2286000" lvl="4" indent="-317500" rtl="0">
              <a:lnSpc>
                <a:spcPct val="100000"/>
              </a:lnSpc>
              <a:spcBef>
                <a:spcPts val="1600"/>
              </a:spcBef>
              <a:spcAft>
                <a:spcPts val="0"/>
              </a:spcAft>
              <a:buSzPts val="1400"/>
              <a:buFont typeface="Nunito Light"/>
              <a:buChar char="○"/>
              <a:defRPr/>
            </a:lvl5pPr>
            <a:lvl6pPr marL="2743200" lvl="5" indent="-317500" rtl="0">
              <a:lnSpc>
                <a:spcPct val="100000"/>
              </a:lnSpc>
              <a:spcBef>
                <a:spcPts val="1600"/>
              </a:spcBef>
              <a:spcAft>
                <a:spcPts val="0"/>
              </a:spcAft>
              <a:buSzPts val="1400"/>
              <a:buFont typeface="Nunito Light"/>
              <a:buChar char="■"/>
              <a:defRPr/>
            </a:lvl6pPr>
            <a:lvl7pPr marL="3200400" lvl="6" indent="-311150" rtl="0">
              <a:lnSpc>
                <a:spcPct val="100000"/>
              </a:lnSpc>
              <a:spcBef>
                <a:spcPts val="1600"/>
              </a:spcBef>
              <a:spcAft>
                <a:spcPts val="0"/>
              </a:spcAft>
              <a:buSzPts val="1300"/>
              <a:buFont typeface="Nunito Light"/>
              <a:buChar char="●"/>
              <a:defRPr/>
            </a:lvl7pPr>
            <a:lvl8pPr marL="3657600" lvl="7" indent="-311150" rtl="0">
              <a:lnSpc>
                <a:spcPct val="100000"/>
              </a:lnSpc>
              <a:spcBef>
                <a:spcPts val="1600"/>
              </a:spcBef>
              <a:spcAft>
                <a:spcPts val="0"/>
              </a:spcAft>
              <a:buSzPts val="1300"/>
              <a:buFont typeface="Nunito Light"/>
              <a:buChar char="○"/>
              <a:defRPr/>
            </a:lvl8pPr>
            <a:lvl9pPr marL="4114800" lvl="8" indent="-317500" rtl="0">
              <a:lnSpc>
                <a:spcPct val="100000"/>
              </a:lnSpc>
              <a:spcBef>
                <a:spcPts val="1600"/>
              </a:spcBef>
              <a:spcAft>
                <a:spcPts val="1600"/>
              </a:spcAft>
              <a:buSzPts val="1400"/>
              <a:buFont typeface="Nunito Light"/>
              <a:buChar char="■"/>
              <a:defRPr/>
            </a:lvl9pPr>
          </a:lstStyle>
          <a:p>
            <a:endParaRPr/>
          </a:p>
        </p:txBody>
      </p:sp>
      <p:sp>
        <p:nvSpPr>
          <p:cNvPr id="616" name="Google Shape;616;p7"/>
          <p:cNvSpPr txBox="1">
            <a:spLocks noGrp="1"/>
          </p:cNvSpPr>
          <p:nvPr>
            <p:ph type="title"/>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17" name="Google Shape;617;p7"/>
          <p:cNvGrpSpPr/>
          <p:nvPr/>
        </p:nvGrpSpPr>
        <p:grpSpPr>
          <a:xfrm>
            <a:off x="8086119" y="0"/>
            <a:ext cx="689309" cy="773883"/>
            <a:chOff x="289713" y="0"/>
            <a:chExt cx="847025" cy="950950"/>
          </a:xfrm>
        </p:grpSpPr>
        <p:sp>
          <p:nvSpPr>
            <p:cNvPr id="618" name="Google Shape;618;p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 name="Google Shape;627;p7"/>
          <p:cNvGrpSpPr/>
          <p:nvPr/>
        </p:nvGrpSpPr>
        <p:grpSpPr>
          <a:xfrm>
            <a:off x="173128" y="1262271"/>
            <a:ext cx="1591871" cy="525727"/>
            <a:chOff x="583503" y="585996"/>
            <a:chExt cx="1591871" cy="525727"/>
          </a:xfrm>
        </p:grpSpPr>
        <p:sp>
          <p:nvSpPr>
            <p:cNvPr id="628" name="Google Shape;628;p7"/>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7"/>
          <p:cNvGrpSpPr/>
          <p:nvPr/>
        </p:nvGrpSpPr>
        <p:grpSpPr>
          <a:xfrm>
            <a:off x="8070974" y="1085915"/>
            <a:ext cx="719608" cy="1180749"/>
            <a:chOff x="2458449" y="383490"/>
            <a:chExt cx="719608" cy="1180749"/>
          </a:xfrm>
        </p:grpSpPr>
        <p:sp>
          <p:nvSpPr>
            <p:cNvPr id="655" name="Google Shape;655;p7"/>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7"/>
          <p:cNvGrpSpPr/>
          <p:nvPr/>
        </p:nvGrpSpPr>
        <p:grpSpPr>
          <a:xfrm>
            <a:off x="8226747" y="3163919"/>
            <a:ext cx="389725" cy="458724"/>
            <a:chOff x="5591925" y="2896100"/>
            <a:chExt cx="511450" cy="602000"/>
          </a:xfrm>
        </p:grpSpPr>
        <p:sp>
          <p:nvSpPr>
            <p:cNvPr id="690" name="Google Shape;690;p7"/>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7"/>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stretch>
            <a:fillRect/>
          </a:stretch>
        </a:blipFill>
        <a:effectLst/>
      </p:bgPr>
    </p:bg>
    <p:spTree>
      <p:nvGrpSpPr>
        <p:cNvPr id="1" name="Shape 704"/>
        <p:cNvGrpSpPr/>
        <p:nvPr/>
      </p:nvGrpSpPr>
      <p:grpSpPr>
        <a:xfrm>
          <a:off x="0" y="0"/>
          <a:ext cx="0" cy="0"/>
          <a:chOff x="0" y="0"/>
          <a:chExt cx="0" cy="0"/>
        </a:xfrm>
      </p:grpSpPr>
      <p:sp>
        <p:nvSpPr>
          <p:cNvPr id="705" name="Google Shape;705;p8"/>
          <p:cNvSpPr txBox="1">
            <a:spLocks noGrp="1"/>
          </p:cNvSpPr>
          <p:nvPr>
            <p:ph type="title"/>
          </p:nvPr>
        </p:nvSpPr>
        <p:spPr>
          <a:xfrm>
            <a:off x="1099800" y="1307100"/>
            <a:ext cx="6944400" cy="2529300"/>
          </a:xfrm>
          <a:prstGeom prst="rect">
            <a:avLst/>
          </a:prstGeom>
          <a:effectLst>
            <a:outerShdw dist="57150" dir="5520000" algn="bl" rotWithShape="0">
              <a:srgbClr val="000000">
                <a:alpha val="40000"/>
              </a:srgb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706" name="Google Shape;706;p8"/>
          <p:cNvGrpSpPr/>
          <p:nvPr/>
        </p:nvGrpSpPr>
        <p:grpSpPr>
          <a:xfrm>
            <a:off x="3284371" y="0"/>
            <a:ext cx="689309" cy="773883"/>
            <a:chOff x="289713" y="0"/>
            <a:chExt cx="847025" cy="950950"/>
          </a:xfrm>
        </p:grpSpPr>
        <p:sp>
          <p:nvSpPr>
            <p:cNvPr id="707" name="Google Shape;707;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8"/>
          <p:cNvGrpSpPr/>
          <p:nvPr/>
        </p:nvGrpSpPr>
        <p:grpSpPr>
          <a:xfrm>
            <a:off x="4227346" y="0"/>
            <a:ext cx="689309" cy="773883"/>
            <a:chOff x="289713" y="0"/>
            <a:chExt cx="847025" cy="950950"/>
          </a:xfrm>
        </p:grpSpPr>
        <p:sp>
          <p:nvSpPr>
            <p:cNvPr id="717" name="Google Shape;717;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8"/>
          <p:cNvGrpSpPr/>
          <p:nvPr/>
        </p:nvGrpSpPr>
        <p:grpSpPr>
          <a:xfrm>
            <a:off x="5170321" y="0"/>
            <a:ext cx="689309" cy="773883"/>
            <a:chOff x="289713" y="0"/>
            <a:chExt cx="847025" cy="950950"/>
          </a:xfrm>
        </p:grpSpPr>
        <p:sp>
          <p:nvSpPr>
            <p:cNvPr id="727" name="Google Shape;727;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8"/>
          <p:cNvGrpSpPr/>
          <p:nvPr/>
        </p:nvGrpSpPr>
        <p:grpSpPr>
          <a:xfrm>
            <a:off x="7231953" y="433596"/>
            <a:ext cx="1591871" cy="525727"/>
            <a:chOff x="583503" y="585996"/>
            <a:chExt cx="1591871" cy="525727"/>
          </a:xfrm>
        </p:grpSpPr>
        <p:sp>
          <p:nvSpPr>
            <p:cNvPr id="737" name="Google Shape;737;p8"/>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8"/>
          <p:cNvGrpSpPr/>
          <p:nvPr/>
        </p:nvGrpSpPr>
        <p:grpSpPr>
          <a:xfrm>
            <a:off x="310886" y="1941920"/>
            <a:ext cx="804678" cy="932160"/>
            <a:chOff x="3335286" y="601670"/>
            <a:chExt cx="804678" cy="932160"/>
          </a:xfrm>
        </p:grpSpPr>
        <p:sp>
          <p:nvSpPr>
            <p:cNvPr id="764" name="Google Shape;764;p8"/>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8"/>
          <p:cNvGrpSpPr/>
          <p:nvPr/>
        </p:nvGrpSpPr>
        <p:grpSpPr>
          <a:xfrm>
            <a:off x="353424" y="421590"/>
            <a:ext cx="719608" cy="1180749"/>
            <a:chOff x="2458449" y="383490"/>
            <a:chExt cx="719608" cy="1180749"/>
          </a:xfrm>
        </p:grpSpPr>
        <p:sp>
          <p:nvSpPr>
            <p:cNvPr id="780" name="Google Shape;780;p8"/>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8"/>
          <p:cNvGrpSpPr/>
          <p:nvPr/>
        </p:nvGrpSpPr>
        <p:grpSpPr>
          <a:xfrm>
            <a:off x="7962422" y="3300244"/>
            <a:ext cx="389725" cy="458724"/>
            <a:chOff x="5591925" y="2896100"/>
            <a:chExt cx="511450" cy="602000"/>
          </a:xfrm>
        </p:grpSpPr>
        <p:sp>
          <p:nvSpPr>
            <p:cNvPr id="815" name="Google Shape;815;p8"/>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8"/>
          <p:cNvGrpSpPr/>
          <p:nvPr/>
        </p:nvGrpSpPr>
        <p:grpSpPr>
          <a:xfrm>
            <a:off x="7336775" y="3739925"/>
            <a:ext cx="1641025" cy="1309900"/>
            <a:chOff x="8060675" y="3682775"/>
            <a:chExt cx="1641025" cy="1309900"/>
          </a:xfrm>
        </p:grpSpPr>
        <p:sp>
          <p:nvSpPr>
            <p:cNvPr id="830" name="Google Shape;830;p8"/>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1" name="Google Shape;831;p8"/>
            <p:cNvGrpSpPr/>
            <p:nvPr/>
          </p:nvGrpSpPr>
          <p:grpSpPr>
            <a:xfrm flipH="1">
              <a:off x="8215400" y="3682775"/>
              <a:ext cx="1486300" cy="1222600"/>
              <a:chOff x="756775" y="2990550"/>
              <a:chExt cx="1486300" cy="1222600"/>
            </a:xfrm>
          </p:grpSpPr>
          <p:sp>
            <p:nvSpPr>
              <p:cNvPr id="832" name="Google Shape;832;p8"/>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4" name="Google Shape;864;p8"/>
          <p:cNvGrpSpPr/>
          <p:nvPr/>
        </p:nvGrpSpPr>
        <p:grpSpPr>
          <a:xfrm>
            <a:off x="1" y="2943714"/>
            <a:ext cx="984524" cy="2106122"/>
            <a:chOff x="-2306975" y="-1486200"/>
            <a:chExt cx="1429125" cy="3057225"/>
          </a:xfrm>
        </p:grpSpPr>
        <p:sp>
          <p:nvSpPr>
            <p:cNvPr id="865" name="Google Shape;865;p8"/>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 name="Google Shape;866;p8"/>
            <p:cNvGrpSpPr/>
            <p:nvPr/>
          </p:nvGrpSpPr>
          <p:grpSpPr>
            <a:xfrm>
              <a:off x="-2306975" y="-1486200"/>
              <a:ext cx="1429125" cy="3004725"/>
              <a:chOff x="-2306975" y="-1486200"/>
              <a:chExt cx="1429125" cy="3004725"/>
            </a:xfrm>
          </p:grpSpPr>
          <p:sp>
            <p:nvSpPr>
              <p:cNvPr id="867" name="Google Shape;867;p8"/>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8"/>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8"/>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stretch>
            <a:fillRect/>
          </a:stretch>
        </a:blipFill>
        <a:effectLst/>
      </p:bgPr>
    </p:bg>
    <p:spTree>
      <p:nvGrpSpPr>
        <p:cNvPr id="1" name="Shape 917"/>
        <p:cNvGrpSpPr/>
        <p:nvPr/>
      </p:nvGrpSpPr>
      <p:grpSpPr>
        <a:xfrm>
          <a:off x="0" y="0"/>
          <a:ext cx="0" cy="0"/>
          <a:chOff x="0" y="0"/>
          <a:chExt cx="0" cy="0"/>
        </a:xfrm>
      </p:grpSpPr>
      <p:sp>
        <p:nvSpPr>
          <p:cNvPr id="918" name="Google Shape;918;p9"/>
          <p:cNvSpPr txBox="1">
            <a:spLocks noGrp="1"/>
          </p:cNvSpPr>
          <p:nvPr>
            <p:ph type="title"/>
          </p:nvPr>
        </p:nvSpPr>
        <p:spPr>
          <a:xfrm>
            <a:off x="1474950" y="1561369"/>
            <a:ext cx="6194100" cy="959400"/>
          </a:xfrm>
          <a:prstGeom prst="rect">
            <a:avLst/>
          </a:prstGeom>
          <a:effectLst>
            <a:outerShdw dist="47625" dir="540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9" name="Google Shape;919;p9"/>
          <p:cNvSpPr txBox="1">
            <a:spLocks noGrp="1"/>
          </p:cNvSpPr>
          <p:nvPr>
            <p:ph type="subTitle" idx="1"/>
          </p:nvPr>
        </p:nvSpPr>
        <p:spPr>
          <a:xfrm>
            <a:off x="1476750" y="2667731"/>
            <a:ext cx="6190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0" name="Google Shape;920;p9"/>
          <p:cNvGrpSpPr/>
          <p:nvPr/>
        </p:nvGrpSpPr>
        <p:grpSpPr>
          <a:xfrm>
            <a:off x="368575" y="0"/>
            <a:ext cx="689309" cy="773883"/>
            <a:chOff x="289713" y="0"/>
            <a:chExt cx="847025" cy="950950"/>
          </a:xfrm>
        </p:grpSpPr>
        <p:sp>
          <p:nvSpPr>
            <p:cNvPr id="921" name="Google Shape;921;p9"/>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9"/>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 name="Google Shape;930;p9"/>
          <p:cNvGrpSpPr/>
          <p:nvPr/>
        </p:nvGrpSpPr>
        <p:grpSpPr>
          <a:xfrm>
            <a:off x="8086113" y="0"/>
            <a:ext cx="689309" cy="773883"/>
            <a:chOff x="289713" y="0"/>
            <a:chExt cx="847025" cy="950950"/>
          </a:xfrm>
        </p:grpSpPr>
        <p:sp>
          <p:nvSpPr>
            <p:cNvPr id="931" name="Google Shape;931;p9"/>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9"/>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9"/>
          <p:cNvGrpSpPr/>
          <p:nvPr/>
        </p:nvGrpSpPr>
        <p:grpSpPr>
          <a:xfrm>
            <a:off x="3776064" y="728871"/>
            <a:ext cx="1591871" cy="525727"/>
            <a:chOff x="583503" y="585996"/>
            <a:chExt cx="1591871" cy="525727"/>
          </a:xfrm>
        </p:grpSpPr>
        <p:sp>
          <p:nvSpPr>
            <p:cNvPr id="941" name="Google Shape;941;p9"/>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9"/>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9"/>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9"/>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9"/>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9"/>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9"/>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9"/>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9"/>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9"/>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9"/>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9"/>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9"/>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9"/>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9"/>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9"/>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9"/>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9"/>
          <p:cNvGrpSpPr/>
          <p:nvPr/>
        </p:nvGrpSpPr>
        <p:grpSpPr>
          <a:xfrm>
            <a:off x="8028436" y="1149020"/>
            <a:ext cx="804678" cy="932160"/>
            <a:chOff x="3335286" y="601670"/>
            <a:chExt cx="804678" cy="932160"/>
          </a:xfrm>
        </p:grpSpPr>
        <p:sp>
          <p:nvSpPr>
            <p:cNvPr id="968" name="Google Shape;968;p9"/>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9"/>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9"/>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9"/>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9"/>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9"/>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9"/>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9"/>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9"/>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9"/>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9"/>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9"/>
          <p:cNvGrpSpPr/>
          <p:nvPr/>
        </p:nvGrpSpPr>
        <p:grpSpPr>
          <a:xfrm>
            <a:off x="353424" y="1221690"/>
            <a:ext cx="719608" cy="1180749"/>
            <a:chOff x="2458449" y="383490"/>
            <a:chExt cx="719608" cy="1180749"/>
          </a:xfrm>
        </p:grpSpPr>
        <p:sp>
          <p:nvSpPr>
            <p:cNvPr id="984" name="Google Shape;984;p9"/>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9"/>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9"/>
          <p:cNvGrpSpPr/>
          <p:nvPr/>
        </p:nvGrpSpPr>
        <p:grpSpPr>
          <a:xfrm>
            <a:off x="7840601" y="2874064"/>
            <a:ext cx="984524" cy="2106122"/>
            <a:chOff x="-2306975" y="-1486200"/>
            <a:chExt cx="1429125" cy="3057225"/>
          </a:xfrm>
        </p:grpSpPr>
        <p:sp>
          <p:nvSpPr>
            <p:cNvPr id="1019" name="Google Shape;1019;p9"/>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0" name="Google Shape;1020;p9"/>
            <p:cNvGrpSpPr/>
            <p:nvPr/>
          </p:nvGrpSpPr>
          <p:grpSpPr>
            <a:xfrm>
              <a:off x="-2306975" y="-1486200"/>
              <a:ext cx="1429125" cy="3004725"/>
              <a:chOff x="-2306975" y="-1486200"/>
              <a:chExt cx="1429125" cy="3004725"/>
            </a:xfrm>
          </p:grpSpPr>
          <p:sp>
            <p:nvSpPr>
              <p:cNvPr id="1021" name="Google Shape;1021;p9"/>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71" name="Google Shape;1071;p9"/>
          <p:cNvGrpSpPr/>
          <p:nvPr/>
        </p:nvGrpSpPr>
        <p:grpSpPr>
          <a:xfrm flipH="1">
            <a:off x="-1931050" y="3512850"/>
            <a:ext cx="3558975" cy="1562645"/>
            <a:chOff x="431150" y="3157950"/>
            <a:chExt cx="3558975" cy="1562645"/>
          </a:xfrm>
        </p:grpSpPr>
        <p:sp>
          <p:nvSpPr>
            <p:cNvPr id="1072" name="Google Shape;1072;p9"/>
            <p:cNvSpPr/>
            <p:nvPr/>
          </p:nvSpPr>
          <p:spPr>
            <a:xfrm>
              <a:off x="431150" y="4591895"/>
              <a:ext cx="35274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flipH="1">
              <a:off x="996225" y="3405675"/>
              <a:ext cx="884325" cy="1241250"/>
            </a:xfrm>
            <a:custGeom>
              <a:avLst/>
              <a:gdLst/>
              <a:ahLst/>
              <a:cxnLst/>
              <a:rect l="l" t="t" r="r" b="b"/>
              <a:pathLst>
                <a:path w="35373" h="49650" extrusionOk="0">
                  <a:moveTo>
                    <a:pt x="35373" y="0"/>
                  </a:moveTo>
                  <a:lnTo>
                    <a:pt x="0" y="852"/>
                  </a:lnTo>
                  <a:lnTo>
                    <a:pt x="2557" y="49649"/>
                  </a:lnTo>
                  <a:lnTo>
                    <a:pt x="35373" y="49649"/>
                  </a:lnTo>
                  <a:lnTo>
                    <a:pt x="353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flipH="1">
              <a:off x="996225" y="3405675"/>
              <a:ext cx="884325" cy="1241250"/>
            </a:xfrm>
            <a:custGeom>
              <a:avLst/>
              <a:gdLst/>
              <a:ahLst/>
              <a:cxnLst/>
              <a:rect l="l" t="t" r="r" b="b"/>
              <a:pathLst>
                <a:path w="35373" h="49650" fill="none" extrusionOk="0">
                  <a:moveTo>
                    <a:pt x="0" y="852"/>
                  </a:moveTo>
                  <a:lnTo>
                    <a:pt x="35373" y="0"/>
                  </a:lnTo>
                  <a:lnTo>
                    <a:pt x="35373" y="49649"/>
                  </a:lnTo>
                  <a:lnTo>
                    <a:pt x="2557" y="49649"/>
                  </a:lnTo>
                  <a:lnTo>
                    <a:pt x="0" y="8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flipH="1">
              <a:off x="610000" y="3405675"/>
              <a:ext cx="386250" cy="1241250"/>
            </a:xfrm>
            <a:custGeom>
              <a:avLst/>
              <a:gdLst/>
              <a:ahLst/>
              <a:cxnLst/>
              <a:rect l="l" t="t" r="r" b="b"/>
              <a:pathLst>
                <a:path w="15450" h="49650" extrusionOk="0">
                  <a:moveTo>
                    <a:pt x="1" y="0"/>
                  </a:moveTo>
                  <a:lnTo>
                    <a:pt x="1" y="49649"/>
                  </a:lnTo>
                  <a:lnTo>
                    <a:pt x="14704" y="49543"/>
                  </a:lnTo>
                  <a:lnTo>
                    <a:pt x="15450"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flipH="1">
              <a:off x="671250" y="4484425"/>
              <a:ext cx="293025" cy="162500"/>
            </a:xfrm>
            <a:custGeom>
              <a:avLst/>
              <a:gdLst/>
              <a:ahLst/>
              <a:cxnLst/>
              <a:rect l="l" t="t" r="r" b="b"/>
              <a:pathLst>
                <a:path w="11721" h="6500" extrusionOk="0">
                  <a:moveTo>
                    <a:pt x="959" y="0"/>
                  </a:moveTo>
                  <a:lnTo>
                    <a:pt x="0" y="6499"/>
                  </a:lnTo>
                  <a:lnTo>
                    <a:pt x="11720" y="6393"/>
                  </a:lnTo>
                  <a:lnTo>
                    <a:pt x="1108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flipH="1">
              <a:off x="671250" y="4484425"/>
              <a:ext cx="293025" cy="162500"/>
            </a:xfrm>
            <a:custGeom>
              <a:avLst/>
              <a:gdLst/>
              <a:ahLst/>
              <a:cxnLst/>
              <a:rect l="l" t="t" r="r" b="b"/>
              <a:pathLst>
                <a:path w="11721" h="6500" fill="none" extrusionOk="0">
                  <a:moveTo>
                    <a:pt x="0" y="6499"/>
                  </a:moveTo>
                  <a:lnTo>
                    <a:pt x="959" y="0"/>
                  </a:lnTo>
                  <a:lnTo>
                    <a:pt x="11081" y="0"/>
                  </a:lnTo>
                  <a:lnTo>
                    <a:pt x="11720" y="6393"/>
                  </a:lnTo>
                  <a:lnTo>
                    <a:pt x="0" y="64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flipH="1">
              <a:off x="903000" y="3421650"/>
              <a:ext cx="61275" cy="1012175"/>
            </a:xfrm>
            <a:custGeom>
              <a:avLst/>
              <a:gdLst/>
              <a:ahLst/>
              <a:cxnLst/>
              <a:rect l="l" t="t" r="r" b="b"/>
              <a:pathLst>
                <a:path w="2451" h="40487" extrusionOk="0">
                  <a:moveTo>
                    <a:pt x="2451" y="0"/>
                  </a:moveTo>
                  <a:lnTo>
                    <a:pt x="640" y="213"/>
                  </a:lnTo>
                  <a:lnTo>
                    <a:pt x="0" y="40487"/>
                  </a:lnTo>
                  <a:lnTo>
                    <a:pt x="1172" y="40487"/>
                  </a:lnTo>
                  <a:lnTo>
                    <a:pt x="24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flipH="1">
              <a:off x="903000" y="3421650"/>
              <a:ext cx="61275" cy="1012175"/>
            </a:xfrm>
            <a:custGeom>
              <a:avLst/>
              <a:gdLst/>
              <a:ahLst/>
              <a:cxnLst/>
              <a:rect l="l" t="t" r="r" b="b"/>
              <a:pathLst>
                <a:path w="2451" h="40487" fill="none" extrusionOk="0">
                  <a:moveTo>
                    <a:pt x="0" y="40487"/>
                  </a:moveTo>
                  <a:lnTo>
                    <a:pt x="640" y="213"/>
                  </a:lnTo>
                  <a:lnTo>
                    <a:pt x="2451" y="0"/>
                  </a:lnTo>
                  <a:lnTo>
                    <a:pt x="1172" y="40487"/>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flipH="1">
              <a:off x="570050" y="3421650"/>
              <a:ext cx="364925" cy="1012175"/>
            </a:xfrm>
            <a:custGeom>
              <a:avLst/>
              <a:gdLst/>
              <a:ahLst/>
              <a:cxnLst/>
              <a:rect l="l" t="t" r="r" b="b"/>
              <a:pathLst>
                <a:path w="14597" h="40487" extrusionOk="0">
                  <a:moveTo>
                    <a:pt x="1279" y="0"/>
                  </a:moveTo>
                  <a:lnTo>
                    <a:pt x="0" y="40487"/>
                  </a:lnTo>
                  <a:lnTo>
                    <a:pt x="12999" y="40487"/>
                  </a:lnTo>
                  <a:lnTo>
                    <a:pt x="14597" y="213"/>
                  </a:lnTo>
                  <a:lnTo>
                    <a:pt x="1279" y="0"/>
                  </a:lnTo>
                  <a:close/>
                </a:path>
              </a:pathLst>
            </a:custGeom>
            <a:solidFill>
              <a:srgbClr val="E4CA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flipH="1">
              <a:off x="570050" y="3421650"/>
              <a:ext cx="364925" cy="1012175"/>
            </a:xfrm>
            <a:custGeom>
              <a:avLst/>
              <a:gdLst/>
              <a:ahLst/>
              <a:cxnLst/>
              <a:rect l="l" t="t" r="r" b="b"/>
              <a:pathLst>
                <a:path w="14597" h="40487" fill="none" extrusionOk="0">
                  <a:moveTo>
                    <a:pt x="0" y="40487"/>
                  </a:moveTo>
                  <a:lnTo>
                    <a:pt x="12999" y="40487"/>
                  </a:lnTo>
                  <a:lnTo>
                    <a:pt x="14597" y="213"/>
                  </a:lnTo>
                  <a:lnTo>
                    <a:pt x="1279" y="0"/>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flipH="1">
              <a:off x="602000" y="4218050"/>
              <a:ext cx="25" cy="10675"/>
            </a:xfrm>
            <a:custGeom>
              <a:avLst/>
              <a:gdLst/>
              <a:ahLst/>
              <a:cxnLst/>
              <a:rect l="l" t="t" r="r" b="b"/>
              <a:pathLst>
                <a:path w="1" h="427" extrusionOk="0">
                  <a:moveTo>
                    <a:pt x="0" y="1"/>
                  </a:moveTo>
                  <a:lnTo>
                    <a:pt x="0" y="1"/>
                  </a:lnTo>
                  <a:lnTo>
                    <a:pt x="0" y="427"/>
                  </a:lnTo>
                  <a:lnTo>
                    <a:pt x="0" y="427"/>
                  </a:lnTo>
                  <a:lnTo>
                    <a:pt x="0"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flipH="1">
              <a:off x="602000" y="4218050"/>
              <a:ext cx="25" cy="10675"/>
            </a:xfrm>
            <a:custGeom>
              <a:avLst/>
              <a:gdLst/>
              <a:ahLst/>
              <a:cxnLst/>
              <a:rect l="l" t="t" r="r" b="b"/>
              <a:pathLst>
                <a:path w="1" h="427" fill="none" extrusionOk="0">
                  <a:moveTo>
                    <a:pt x="0" y="1"/>
                  </a:moveTo>
                  <a:lnTo>
                    <a:pt x="0" y="1"/>
                  </a:lnTo>
                  <a:lnTo>
                    <a:pt x="0" y="427"/>
                  </a:lnTo>
                  <a:lnTo>
                    <a:pt x="0" y="42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flipH="1">
              <a:off x="961600" y="4226050"/>
              <a:ext cx="25" cy="10675"/>
            </a:xfrm>
            <a:custGeom>
              <a:avLst/>
              <a:gdLst/>
              <a:ahLst/>
              <a:cxnLst/>
              <a:rect l="l" t="t" r="r" b="b"/>
              <a:pathLst>
                <a:path w="1" h="427" extrusionOk="0">
                  <a:moveTo>
                    <a:pt x="1" y="0"/>
                  </a:moveTo>
                  <a:lnTo>
                    <a:pt x="1" y="427"/>
                  </a:lnTo>
                  <a:lnTo>
                    <a:pt x="1" y="427"/>
                  </a:lnTo>
                  <a:lnTo>
                    <a:pt x="1" y="0"/>
                  </a:lnTo>
                  <a:lnTo>
                    <a:pt x="1" y="0"/>
                  </a:lnTo>
                  <a:close/>
                </a:path>
              </a:pathLst>
            </a:custGeom>
            <a:solidFill>
              <a:srgbClr val="BE7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flipH="1">
              <a:off x="961600" y="4226050"/>
              <a:ext cx="25" cy="10675"/>
            </a:xfrm>
            <a:custGeom>
              <a:avLst/>
              <a:gdLst/>
              <a:ahLst/>
              <a:cxnLst/>
              <a:rect l="l" t="t" r="r" b="b"/>
              <a:pathLst>
                <a:path w="1" h="427" fill="none" extrusionOk="0">
                  <a:moveTo>
                    <a:pt x="1" y="0"/>
                  </a:moveTo>
                  <a:lnTo>
                    <a:pt x="1" y="427"/>
                  </a:lnTo>
                  <a:lnTo>
                    <a:pt x="1" y="427"/>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flipH="1">
              <a:off x="929625" y="4226050"/>
              <a:ext cx="32000" cy="10675"/>
            </a:xfrm>
            <a:custGeom>
              <a:avLst/>
              <a:gdLst/>
              <a:ahLst/>
              <a:cxnLst/>
              <a:rect l="l" t="t" r="r" b="b"/>
              <a:pathLst>
                <a:path w="1280" h="427" extrusionOk="0">
                  <a:moveTo>
                    <a:pt x="1" y="0"/>
                  </a:moveTo>
                  <a:lnTo>
                    <a:pt x="1" y="427"/>
                  </a:lnTo>
                  <a:lnTo>
                    <a:pt x="1279" y="427"/>
                  </a:lnTo>
                  <a:lnTo>
                    <a:pt x="1279" y="107"/>
                  </a:lnTo>
                  <a:lnTo>
                    <a:pt x="1"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flipH="1">
              <a:off x="929625" y="4226050"/>
              <a:ext cx="32000" cy="10675"/>
            </a:xfrm>
            <a:custGeom>
              <a:avLst/>
              <a:gdLst/>
              <a:ahLst/>
              <a:cxnLst/>
              <a:rect l="l" t="t" r="r" b="b"/>
              <a:pathLst>
                <a:path w="1280" h="427" fill="none" extrusionOk="0">
                  <a:moveTo>
                    <a:pt x="1" y="0"/>
                  </a:moveTo>
                  <a:lnTo>
                    <a:pt x="1" y="427"/>
                  </a:lnTo>
                  <a:lnTo>
                    <a:pt x="1279" y="427"/>
                  </a:lnTo>
                  <a:lnTo>
                    <a:pt x="1279" y="107"/>
                  </a:lnTo>
                  <a:lnTo>
                    <a:pt x="1279" y="10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flipH="1">
              <a:off x="602000" y="4218050"/>
              <a:ext cx="327650" cy="18675"/>
            </a:xfrm>
            <a:custGeom>
              <a:avLst/>
              <a:gdLst/>
              <a:ahLst/>
              <a:cxnLst/>
              <a:rect l="l" t="t" r="r" b="b"/>
              <a:pathLst>
                <a:path w="13106" h="747" extrusionOk="0">
                  <a:moveTo>
                    <a:pt x="13105" y="1"/>
                  </a:moveTo>
                  <a:lnTo>
                    <a:pt x="0" y="427"/>
                  </a:lnTo>
                  <a:lnTo>
                    <a:pt x="0" y="747"/>
                  </a:lnTo>
                  <a:lnTo>
                    <a:pt x="13105" y="427"/>
                  </a:lnTo>
                  <a:lnTo>
                    <a:pt x="13105" y="1"/>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flipH="1">
              <a:off x="602000" y="4218050"/>
              <a:ext cx="327650" cy="18675"/>
            </a:xfrm>
            <a:custGeom>
              <a:avLst/>
              <a:gdLst/>
              <a:ahLst/>
              <a:cxnLst/>
              <a:rect l="l" t="t" r="r" b="b"/>
              <a:pathLst>
                <a:path w="13106" h="747" fill="none" extrusionOk="0">
                  <a:moveTo>
                    <a:pt x="13105" y="1"/>
                  </a:moveTo>
                  <a:lnTo>
                    <a:pt x="0" y="427"/>
                  </a:lnTo>
                  <a:lnTo>
                    <a:pt x="0" y="747"/>
                  </a:lnTo>
                  <a:lnTo>
                    <a:pt x="0" y="747"/>
                  </a:lnTo>
                  <a:lnTo>
                    <a:pt x="13105" y="427"/>
                  </a:lnTo>
                  <a:lnTo>
                    <a:pt x="13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flipH="1">
              <a:off x="916300" y="3807875"/>
              <a:ext cx="37325" cy="13325"/>
            </a:xfrm>
            <a:custGeom>
              <a:avLst/>
              <a:gdLst/>
              <a:ahLst/>
              <a:cxnLst/>
              <a:rect l="l" t="t" r="r" b="b"/>
              <a:pathLst>
                <a:path w="1493" h="533" extrusionOk="0">
                  <a:moveTo>
                    <a:pt x="1" y="0"/>
                  </a:moveTo>
                  <a:lnTo>
                    <a:pt x="1" y="533"/>
                  </a:lnTo>
                  <a:lnTo>
                    <a:pt x="1492" y="426"/>
                  </a:lnTo>
                  <a:lnTo>
                    <a:pt x="1492"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flipH="1">
              <a:off x="916300" y="3807875"/>
              <a:ext cx="37325" cy="13325"/>
            </a:xfrm>
            <a:custGeom>
              <a:avLst/>
              <a:gdLst/>
              <a:ahLst/>
              <a:cxnLst/>
              <a:rect l="l" t="t" r="r" b="b"/>
              <a:pathLst>
                <a:path w="1493" h="533" fill="none" extrusionOk="0">
                  <a:moveTo>
                    <a:pt x="1492" y="0"/>
                  </a:moveTo>
                  <a:lnTo>
                    <a:pt x="1" y="0"/>
                  </a:lnTo>
                  <a:lnTo>
                    <a:pt x="1" y="0"/>
                  </a:lnTo>
                  <a:lnTo>
                    <a:pt x="1" y="533"/>
                  </a:lnTo>
                  <a:lnTo>
                    <a:pt x="1492" y="426"/>
                  </a:lnTo>
                  <a:lnTo>
                    <a:pt x="14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flipH="1">
              <a:off x="586025" y="3807875"/>
              <a:ext cx="330300" cy="18650"/>
            </a:xfrm>
            <a:custGeom>
              <a:avLst/>
              <a:gdLst/>
              <a:ahLst/>
              <a:cxnLst/>
              <a:rect l="l" t="t" r="r" b="b"/>
              <a:pathLst>
                <a:path w="13212" h="746" extrusionOk="0">
                  <a:moveTo>
                    <a:pt x="0" y="0"/>
                  </a:moveTo>
                  <a:lnTo>
                    <a:pt x="0" y="426"/>
                  </a:lnTo>
                  <a:lnTo>
                    <a:pt x="13212" y="746"/>
                  </a:lnTo>
                  <a:lnTo>
                    <a:pt x="13212" y="533"/>
                  </a:lnTo>
                  <a:lnTo>
                    <a:pt x="0" y="0"/>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flipH="1">
              <a:off x="586025" y="3807875"/>
              <a:ext cx="330300" cy="18650"/>
            </a:xfrm>
            <a:custGeom>
              <a:avLst/>
              <a:gdLst/>
              <a:ahLst/>
              <a:cxnLst/>
              <a:rect l="l" t="t" r="r" b="b"/>
              <a:pathLst>
                <a:path w="13212" h="746" fill="none" extrusionOk="0">
                  <a:moveTo>
                    <a:pt x="0" y="0"/>
                  </a:moveTo>
                  <a:lnTo>
                    <a:pt x="0" y="0"/>
                  </a:lnTo>
                  <a:lnTo>
                    <a:pt x="0" y="426"/>
                  </a:lnTo>
                  <a:lnTo>
                    <a:pt x="0" y="426"/>
                  </a:lnTo>
                  <a:lnTo>
                    <a:pt x="13212" y="746"/>
                  </a:lnTo>
                  <a:lnTo>
                    <a:pt x="13212" y="53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flipH="1">
              <a:off x="676575" y="3943700"/>
              <a:ext cx="125225" cy="125225"/>
            </a:xfrm>
            <a:custGeom>
              <a:avLst/>
              <a:gdLst/>
              <a:ahLst/>
              <a:cxnLst/>
              <a:rect l="l" t="t" r="r" b="b"/>
              <a:pathLst>
                <a:path w="5009" h="5009" extrusionOk="0">
                  <a:moveTo>
                    <a:pt x="1" y="1"/>
                  </a:moveTo>
                  <a:lnTo>
                    <a:pt x="959" y="4795"/>
                  </a:lnTo>
                  <a:lnTo>
                    <a:pt x="5008" y="5008"/>
                  </a:lnTo>
                  <a:lnTo>
                    <a:pt x="4688" y="1386"/>
                  </a:lnTo>
                  <a:lnTo>
                    <a:pt x="3730" y="1386"/>
                  </a:lnTo>
                  <a:lnTo>
                    <a:pt x="4688" y="4582"/>
                  </a:lnTo>
                  <a:lnTo>
                    <a:pt x="1705" y="4263"/>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flipH="1">
              <a:off x="633975" y="3943700"/>
              <a:ext cx="82600" cy="34650"/>
            </a:xfrm>
            <a:custGeom>
              <a:avLst/>
              <a:gdLst/>
              <a:ahLst/>
              <a:cxnLst/>
              <a:rect l="l" t="t" r="r" b="b"/>
              <a:pathLst>
                <a:path w="3304" h="1386" extrusionOk="0">
                  <a:moveTo>
                    <a:pt x="1" y="1"/>
                  </a:moveTo>
                  <a:lnTo>
                    <a:pt x="1" y="1386"/>
                  </a:lnTo>
                  <a:lnTo>
                    <a:pt x="3197" y="1386"/>
                  </a:lnTo>
                  <a:lnTo>
                    <a:pt x="3304"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flipH="1">
              <a:off x="716550" y="3943700"/>
              <a:ext cx="85250" cy="34650"/>
            </a:xfrm>
            <a:custGeom>
              <a:avLst/>
              <a:gdLst/>
              <a:ahLst/>
              <a:cxnLst/>
              <a:rect l="l" t="t" r="r" b="b"/>
              <a:pathLst>
                <a:path w="3410" h="1386" extrusionOk="0">
                  <a:moveTo>
                    <a:pt x="1" y="1"/>
                  </a:moveTo>
                  <a:lnTo>
                    <a:pt x="214"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flipH="1">
              <a:off x="668600" y="3618750"/>
              <a:ext cx="125200" cy="125225"/>
            </a:xfrm>
            <a:custGeom>
              <a:avLst/>
              <a:gdLst/>
              <a:ahLst/>
              <a:cxnLst/>
              <a:rect l="l" t="t" r="r" b="b"/>
              <a:pathLst>
                <a:path w="5008" h="5009" extrusionOk="0">
                  <a:moveTo>
                    <a:pt x="0" y="1"/>
                  </a:moveTo>
                  <a:lnTo>
                    <a:pt x="959" y="4795"/>
                  </a:lnTo>
                  <a:lnTo>
                    <a:pt x="5008" y="5008"/>
                  </a:lnTo>
                  <a:lnTo>
                    <a:pt x="4688" y="1492"/>
                  </a:lnTo>
                  <a:lnTo>
                    <a:pt x="3729" y="1492"/>
                  </a:lnTo>
                  <a:lnTo>
                    <a:pt x="4688" y="4582"/>
                  </a:lnTo>
                  <a:lnTo>
                    <a:pt x="1598" y="4262"/>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flipH="1">
              <a:off x="625975" y="3618750"/>
              <a:ext cx="82600" cy="37325"/>
            </a:xfrm>
            <a:custGeom>
              <a:avLst/>
              <a:gdLst/>
              <a:ahLst/>
              <a:cxnLst/>
              <a:rect l="l" t="t" r="r" b="b"/>
              <a:pathLst>
                <a:path w="3304" h="1493" extrusionOk="0">
                  <a:moveTo>
                    <a:pt x="1" y="1"/>
                  </a:moveTo>
                  <a:lnTo>
                    <a:pt x="1" y="1492"/>
                  </a:lnTo>
                  <a:lnTo>
                    <a:pt x="3197" y="1492"/>
                  </a:lnTo>
                  <a:lnTo>
                    <a:pt x="3303"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flipH="1">
              <a:off x="708550" y="3618750"/>
              <a:ext cx="85250" cy="37325"/>
            </a:xfrm>
            <a:custGeom>
              <a:avLst/>
              <a:gdLst/>
              <a:ahLst/>
              <a:cxnLst/>
              <a:rect l="l" t="t" r="r" b="b"/>
              <a:pathLst>
                <a:path w="3410" h="1493" extrusionOk="0">
                  <a:moveTo>
                    <a:pt x="0" y="1"/>
                  </a:moveTo>
                  <a:lnTo>
                    <a:pt x="213" y="1492"/>
                  </a:lnTo>
                  <a:lnTo>
                    <a:pt x="3410" y="1492"/>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flipH="1">
              <a:off x="668600" y="4266000"/>
              <a:ext cx="125200" cy="111900"/>
            </a:xfrm>
            <a:custGeom>
              <a:avLst/>
              <a:gdLst/>
              <a:ahLst/>
              <a:cxnLst/>
              <a:rect l="l" t="t" r="r" b="b"/>
              <a:pathLst>
                <a:path w="5008" h="4476" extrusionOk="0">
                  <a:moveTo>
                    <a:pt x="0" y="1"/>
                  </a:moveTo>
                  <a:lnTo>
                    <a:pt x="959" y="4262"/>
                  </a:lnTo>
                  <a:lnTo>
                    <a:pt x="5008" y="4475"/>
                  </a:lnTo>
                  <a:lnTo>
                    <a:pt x="4688" y="1386"/>
                  </a:lnTo>
                  <a:lnTo>
                    <a:pt x="3729" y="1386"/>
                  </a:lnTo>
                  <a:lnTo>
                    <a:pt x="4688" y="4049"/>
                  </a:lnTo>
                  <a:lnTo>
                    <a:pt x="1598" y="3730"/>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flipH="1">
              <a:off x="625975" y="4266000"/>
              <a:ext cx="82600" cy="34650"/>
            </a:xfrm>
            <a:custGeom>
              <a:avLst/>
              <a:gdLst/>
              <a:ahLst/>
              <a:cxnLst/>
              <a:rect l="l" t="t" r="r" b="b"/>
              <a:pathLst>
                <a:path w="3304" h="1386" extrusionOk="0">
                  <a:moveTo>
                    <a:pt x="1" y="1"/>
                  </a:moveTo>
                  <a:lnTo>
                    <a:pt x="1" y="1386"/>
                  </a:lnTo>
                  <a:lnTo>
                    <a:pt x="3197" y="1386"/>
                  </a:lnTo>
                  <a:lnTo>
                    <a:pt x="3303" y="107"/>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flipH="1">
              <a:off x="708550" y="4266000"/>
              <a:ext cx="85250" cy="34650"/>
            </a:xfrm>
            <a:custGeom>
              <a:avLst/>
              <a:gdLst/>
              <a:ahLst/>
              <a:cxnLst/>
              <a:rect l="l" t="t" r="r" b="b"/>
              <a:pathLst>
                <a:path w="3410" h="1386" extrusionOk="0">
                  <a:moveTo>
                    <a:pt x="0" y="1"/>
                  </a:moveTo>
                  <a:lnTo>
                    <a:pt x="213"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flipH="1">
              <a:off x="687250" y="4484425"/>
              <a:ext cx="271700" cy="125200"/>
            </a:xfrm>
            <a:custGeom>
              <a:avLst/>
              <a:gdLst/>
              <a:ahLst/>
              <a:cxnLst/>
              <a:rect l="l" t="t" r="r" b="b"/>
              <a:pathLst>
                <a:path w="10868" h="5008" extrusionOk="0">
                  <a:moveTo>
                    <a:pt x="746" y="0"/>
                  </a:moveTo>
                  <a:lnTo>
                    <a:pt x="0" y="5008"/>
                  </a:lnTo>
                  <a:lnTo>
                    <a:pt x="0" y="5008"/>
                  </a:lnTo>
                  <a:lnTo>
                    <a:pt x="10868" y="1811"/>
                  </a:lnTo>
                  <a:lnTo>
                    <a:pt x="1086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flipH="1">
              <a:off x="1126725" y="3411000"/>
              <a:ext cx="199800" cy="2675"/>
            </a:xfrm>
            <a:custGeom>
              <a:avLst/>
              <a:gdLst/>
              <a:ahLst/>
              <a:cxnLst/>
              <a:rect l="l" t="t" r="r" b="b"/>
              <a:pathLst>
                <a:path w="7992" h="107" extrusionOk="0">
                  <a:moveTo>
                    <a:pt x="7991" y="0"/>
                  </a:moveTo>
                  <a:lnTo>
                    <a:pt x="0" y="107"/>
                  </a:lnTo>
                  <a:lnTo>
                    <a:pt x="0" y="107"/>
                  </a:lnTo>
                  <a:lnTo>
                    <a:pt x="7991" y="0"/>
                  </a:lnTo>
                  <a:lnTo>
                    <a:pt x="7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flipH="1">
              <a:off x="1126725" y="3411000"/>
              <a:ext cx="199800" cy="2675"/>
            </a:xfrm>
            <a:custGeom>
              <a:avLst/>
              <a:gdLst/>
              <a:ahLst/>
              <a:cxnLst/>
              <a:rect l="l" t="t" r="r" b="b"/>
              <a:pathLst>
                <a:path w="7992" h="107" fill="none" extrusionOk="0">
                  <a:moveTo>
                    <a:pt x="7991" y="0"/>
                  </a:moveTo>
                  <a:lnTo>
                    <a:pt x="0" y="107"/>
                  </a:lnTo>
                  <a:lnTo>
                    <a:pt x="0" y="107"/>
                  </a:lnTo>
                  <a:lnTo>
                    <a:pt x="7991" y="0"/>
                  </a:lnTo>
                  <a:lnTo>
                    <a:pt x="79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1126725" y="3411000"/>
              <a:ext cx="261075" cy="1235925"/>
            </a:xfrm>
            <a:custGeom>
              <a:avLst/>
              <a:gdLst/>
              <a:ahLst/>
              <a:cxnLst/>
              <a:rect l="l" t="t" r="r" b="b"/>
              <a:pathLst>
                <a:path w="10443" h="49437" extrusionOk="0">
                  <a:moveTo>
                    <a:pt x="10442" y="0"/>
                  </a:moveTo>
                  <a:lnTo>
                    <a:pt x="2451" y="107"/>
                  </a:lnTo>
                  <a:lnTo>
                    <a:pt x="1" y="49436"/>
                  </a:lnTo>
                  <a:lnTo>
                    <a:pt x="3517" y="49436"/>
                  </a:lnTo>
                  <a:lnTo>
                    <a:pt x="10442"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flipH="1">
              <a:off x="1126725" y="3411000"/>
              <a:ext cx="261075" cy="1235925"/>
            </a:xfrm>
            <a:custGeom>
              <a:avLst/>
              <a:gdLst/>
              <a:ahLst/>
              <a:cxnLst/>
              <a:rect l="l" t="t" r="r" b="b"/>
              <a:pathLst>
                <a:path w="10443" h="49437" fill="none" extrusionOk="0">
                  <a:moveTo>
                    <a:pt x="10442" y="0"/>
                  </a:moveTo>
                  <a:lnTo>
                    <a:pt x="2451" y="107"/>
                  </a:lnTo>
                  <a:lnTo>
                    <a:pt x="1" y="49436"/>
                  </a:lnTo>
                  <a:lnTo>
                    <a:pt x="3517" y="49436"/>
                  </a:lnTo>
                  <a:lnTo>
                    <a:pt x="1044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flipH="1">
              <a:off x="1387775" y="3269825"/>
              <a:ext cx="1829900" cy="1377100"/>
            </a:xfrm>
            <a:custGeom>
              <a:avLst/>
              <a:gdLst/>
              <a:ahLst/>
              <a:cxnLst/>
              <a:rect l="l" t="t" r="r" b="b"/>
              <a:pathLst>
                <a:path w="73196" h="55084" extrusionOk="0">
                  <a:moveTo>
                    <a:pt x="0" y="0"/>
                  </a:moveTo>
                  <a:lnTo>
                    <a:pt x="3516" y="55083"/>
                  </a:lnTo>
                  <a:lnTo>
                    <a:pt x="71065" y="55083"/>
                  </a:lnTo>
                  <a:lnTo>
                    <a:pt x="731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flipH="1">
              <a:off x="1387775" y="3269825"/>
              <a:ext cx="1829900" cy="1377100"/>
            </a:xfrm>
            <a:custGeom>
              <a:avLst/>
              <a:gdLst/>
              <a:ahLst/>
              <a:cxnLst/>
              <a:rect l="l" t="t" r="r" b="b"/>
              <a:pathLst>
                <a:path w="73196" h="55084" fill="none" extrusionOk="0">
                  <a:moveTo>
                    <a:pt x="0" y="0"/>
                  </a:moveTo>
                  <a:lnTo>
                    <a:pt x="3516" y="55083"/>
                  </a:lnTo>
                  <a:lnTo>
                    <a:pt x="71065" y="55083"/>
                  </a:lnTo>
                  <a:lnTo>
                    <a:pt x="73196"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flipH="1">
              <a:off x="1387775" y="3269825"/>
              <a:ext cx="5350" cy="146525"/>
            </a:xfrm>
            <a:custGeom>
              <a:avLst/>
              <a:gdLst/>
              <a:ahLst/>
              <a:cxnLst/>
              <a:rect l="l" t="t" r="r" b="b"/>
              <a:pathLst>
                <a:path w="214" h="5861" extrusionOk="0">
                  <a:moveTo>
                    <a:pt x="214" y="0"/>
                  </a:moveTo>
                  <a:lnTo>
                    <a:pt x="1" y="5860"/>
                  </a:lnTo>
                  <a:lnTo>
                    <a:pt x="1" y="5860"/>
                  </a:lnTo>
                  <a:lnTo>
                    <a:pt x="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flipH="1">
              <a:off x="1387775" y="3269825"/>
              <a:ext cx="5350" cy="146525"/>
            </a:xfrm>
            <a:custGeom>
              <a:avLst/>
              <a:gdLst/>
              <a:ahLst/>
              <a:cxnLst/>
              <a:rect l="l" t="t" r="r" b="b"/>
              <a:pathLst>
                <a:path w="214" h="5861" fill="none" extrusionOk="0">
                  <a:moveTo>
                    <a:pt x="214" y="0"/>
                  </a:moveTo>
                  <a:lnTo>
                    <a:pt x="1" y="5860"/>
                  </a:lnTo>
                  <a:lnTo>
                    <a:pt x="1" y="5860"/>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flipH="1">
              <a:off x="1393100" y="3416325"/>
              <a:ext cx="10675" cy="266375"/>
            </a:xfrm>
            <a:custGeom>
              <a:avLst/>
              <a:gdLst/>
              <a:ahLst/>
              <a:cxnLst/>
              <a:rect l="l" t="t" r="r" b="b"/>
              <a:pathLst>
                <a:path w="427" h="10655" extrusionOk="0">
                  <a:moveTo>
                    <a:pt x="427" y="0"/>
                  </a:moveTo>
                  <a:lnTo>
                    <a:pt x="427" y="0"/>
                  </a:lnTo>
                  <a:lnTo>
                    <a:pt x="1" y="10655"/>
                  </a:lnTo>
                  <a:lnTo>
                    <a:pt x="1" y="10655"/>
                  </a:lnTo>
                  <a:lnTo>
                    <a:pt x="42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flipH="1">
              <a:off x="1393100" y="3416325"/>
              <a:ext cx="10675" cy="266375"/>
            </a:xfrm>
            <a:custGeom>
              <a:avLst/>
              <a:gdLst/>
              <a:ahLst/>
              <a:cxnLst/>
              <a:rect l="l" t="t" r="r" b="b"/>
              <a:pathLst>
                <a:path w="427" h="10655" fill="none" extrusionOk="0">
                  <a:moveTo>
                    <a:pt x="427" y="0"/>
                  </a:moveTo>
                  <a:lnTo>
                    <a:pt x="427" y="0"/>
                  </a:lnTo>
                  <a:lnTo>
                    <a:pt x="1" y="10655"/>
                  </a:lnTo>
                  <a:lnTo>
                    <a:pt x="1" y="10655"/>
                  </a:lnTo>
                  <a:lnTo>
                    <a:pt x="42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flipH="1">
              <a:off x="1387775" y="3269825"/>
              <a:ext cx="609975" cy="412875"/>
            </a:xfrm>
            <a:custGeom>
              <a:avLst/>
              <a:gdLst/>
              <a:ahLst/>
              <a:cxnLst/>
              <a:rect l="l" t="t" r="r" b="b"/>
              <a:pathLst>
                <a:path w="24399" h="16515" extrusionOk="0">
                  <a:moveTo>
                    <a:pt x="746" y="0"/>
                  </a:moveTo>
                  <a:lnTo>
                    <a:pt x="0" y="13425"/>
                  </a:lnTo>
                  <a:lnTo>
                    <a:pt x="23760" y="16515"/>
                  </a:lnTo>
                  <a:lnTo>
                    <a:pt x="24186" y="5860"/>
                  </a:lnTo>
                  <a:lnTo>
                    <a:pt x="24399"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flipH="1">
              <a:off x="1387775" y="3269825"/>
              <a:ext cx="609975" cy="412875"/>
            </a:xfrm>
            <a:custGeom>
              <a:avLst/>
              <a:gdLst/>
              <a:ahLst/>
              <a:cxnLst/>
              <a:rect l="l" t="t" r="r" b="b"/>
              <a:pathLst>
                <a:path w="24399" h="16515" fill="none" extrusionOk="0">
                  <a:moveTo>
                    <a:pt x="24399" y="0"/>
                  </a:moveTo>
                  <a:lnTo>
                    <a:pt x="746" y="0"/>
                  </a:lnTo>
                  <a:lnTo>
                    <a:pt x="0" y="13425"/>
                  </a:lnTo>
                  <a:lnTo>
                    <a:pt x="23760" y="16515"/>
                  </a:lnTo>
                  <a:lnTo>
                    <a:pt x="24186" y="5860"/>
                  </a:lnTo>
                  <a:lnTo>
                    <a:pt x="243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flipH="1">
              <a:off x="1936475" y="3157950"/>
              <a:ext cx="2053650" cy="111900"/>
            </a:xfrm>
            <a:custGeom>
              <a:avLst/>
              <a:gdLst/>
              <a:ahLst/>
              <a:cxnLst/>
              <a:rect l="l" t="t" r="r" b="b"/>
              <a:pathLst>
                <a:path w="82146" h="4476" extrusionOk="0">
                  <a:moveTo>
                    <a:pt x="82146" y="1"/>
                  </a:moveTo>
                  <a:lnTo>
                    <a:pt x="1" y="1492"/>
                  </a:lnTo>
                  <a:lnTo>
                    <a:pt x="1" y="4475"/>
                  </a:lnTo>
                  <a:lnTo>
                    <a:pt x="82146" y="4475"/>
                  </a:lnTo>
                  <a:lnTo>
                    <a:pt x="82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flipH="1">
              <a:off x="1936475" y="3157950"/>
              <a:ext cx="2053650" cy="111900"/>
            </a:xfrm>
            <a:custGeom>
              <a:avLst/>
              <a:gdLst/>
              <a:ahLst/>
              <a:cxnLst/>
              <a:rect l="l" t="t" r="r" b="b"/>
              <a:pathLst>
                <a:path w="82146" h="4476" fill="none" extrusionOk="0">
                  <a:moveTo>
                    <a:pt x="1" y="1492"/>
                  </a:moveTo>
                  <a:lnTo>
                    <a:pt x="82146" y="1"/>
                  </a:lnTo>
                  <a:lnTo>
                    <a:pt x="82146" y="4475"/>
                  </a:lnTo>
                  <a:lnTo>
                    <a:pt x="1" y="4475"/>
                  </a:lnTo>
                  <a:lnTo>
                    <a:pt x="1" y="14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flipH="1">
              <a:off x="2048325" y="3269825"/>
              <a:ext cx="1829925" cy="1377100"/>
            </a:xfrm>
            <a:custGeom>
              <a:avLst/>
              <a:gdLst/>
              <a:ahLst/>
              <a:cxnLst/>
              <a:rect l="l" t="t" r="r" b="b"/>
              <a:pathLst>
                <a:path w="73197" h="55084" extrusionOk="0">
                  <a:moveTo>
                    <a:pt x="1" y="0"/>
                  </a:moveTo>
                  <a:lnTo>
                    <a:pt x="3410" y="55083"/>
                  </a:lnTo>
                  <a:lnTo>
                    <a:pt x="71065" y="55083"/>
                  </a:lnTo>
                  <a:lnTo>
                    <a:pt x="7319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flipH="1">
              <a:off x="2048325" y="3269825"/>
              <a:ext cx="1829925" cy="1377100"/>
            </a:xfrm>
            <a:custGeom>
              <a:avLst/>
              <a:gdLst/>
              <a:ahLst/>
              <a:cxnLst/>
              <a:rect l="l" t="t" r="r" b="b"/>
              <a:pathLst>
                <a:path w="73197" h="55084" fill="none" extrusionOk="0">
                  <a:moveTo>
                    <a:pt x="1" y="0"/>
                  </a:moveTo>
                  <a:lnTo>
                    <a:pt x="3410" y="55083"/>
                  </a:lnTo>
                  <a:lnTo>
                    <a:pt x="71065" y="55083"/>
                  </a:lnTo>
                  <a:lnTo>
                    <a:pt x="73196"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flipH="1">
              <a:off x="3875550" y="3269825"/>
              <a:ext cx="2700" cy="50625"/>
            </a:xfrm>
            <a:custGeom>
              <a:avLst/>
              <a:gdLst/>
              <a:ahLst/>
              <a:cxnLst/>
              <a:rect l="l" t="t" r="r" b="b"/>
              <a:pathLst>
                <a:path w="108" h="2025" extrusionOk="0">
                  <a:moveTo>
                    <a:pt x="1" y="0"/>
                  </a:moveTo>
                  <a:lnTo>
                    <a:pt x="1" y="2025"/>
                  </a:lnTo>
                  <a:lnTo>
                    <a:pt x="107" y="2025"/>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flipH="1">
              <a:off x="3875550" y="3269825"/>
              <a:ext cx="2700" cy="50625"/>
            </a:xfrm>
            <a:custGeom>
              <a:avLst/>
              <a:gdLst/>
              <a:ahLst/>
              <a:cxnLst/>
              <a:rect l="l" t="t" r="r" b="b"/>
              <a:pathLst>
                <a:path w="108" h="2025" fill="none" extrusionOk="0">
                  <a:moveTo>
                    <a:pt x="1" y="0"/>
                  </a:moveTo>
                  <a:lnTo>
                    <a:pt x="1" y="0"/>
                  </a:lnTo>
                  <a:lnTo>
                    <a:pt x="1" y="2025"/>
                  </a:lnTo>
                  <a:lnTo>
                    <a:pt x="107" y="2025"/>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flipH="1">
              <a:off x="2048325" y="3269825"/>
              <a:ext cx="1829925" cy="101225"/>
            </a:xfrm>
            <a:custGeom>
              <a:avLst/>
              <a:gdLst/>
              <a:ahLst/>
              <a:cxnLst/>
              <a:rect l="l" t="t" r="r" b="b"/>
              <a:pathLst>
                <a:path w="73197" h="4049" extrusionOk="0">
                  <a:moveTo>
                    <a:pt x="1" y="0"/>
                  </a:moveTo>
                  <a:lnTo>
                    <a:pt x="107" y="2025"/>
                  </a:lnTo>
                  <a:lnTo>
                    <a:pt x="72983" y="4049"/>
                  </a:lnTo>
                  <a:lnTo>
                    <a:pt x="73196"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flipH="1">
              <a:off x="1979075" y="3269825"/>
              <a:ext cx="122550" cy="1377100"/>
            </a:xfrm>
            <a:custGeom>
              <a:avLst/>
              <a:gdLst/>
              <a:ahLst/>
              <a:cxnLst/>
              <a:rect l="l" t="t" r="r" b="b"/>
              <a:pathLst>
                <a:path w="4902" h="55084" fill="none" extrusionOk="0">
                  <a:moveTo>
                    <a:pt x="2131" y="0"/>
                  </a:moveTo>
                  <a:lnTo>
                    <a:pt x="4901" y="0"/>
                  </a:lnTo>
                  <a:lnTo>
                    <a:pt x="2131" y="55083"/>
                  </a:lnTo>
                  <a:lnTo>
                    <a:pt x="0" y="55083"/>
                  </a:lnTo>
                  <a:lnTo>
                    <a:pt x="21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flipH="1">
              <a:off x="2074975" y="3941050"/>
              <a:ext cx="1281200" cy="705875"/>
            </a:xfrm>
            <a:custGeom>
              <a:avLst/>
              <a:gdLst/>
              <a:ahLst/>
              <a:cxnLst/>
              <a:rect l="l" t="t" r="r" b="b"/>
              <a:pathLst>
                <a:path w="51248" h="28235" extrusionOk="0">
                  <a:moveTo>
                    <a:pt x="51248" y="0"/>
                  </a:move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flipH="1">
              <a:off x="2074975" y="3941050"/>
              <a:ext cx="1281200" cy="705875"/>
            </a:xfrm>
            <a:custGeom>
              <a:avLst/>
              <a:gdLst/>
              <a:ahLst/>
              <a:cxnLst/>
              <a:rect l="l" t="t" r="r" b="b"/>
              <a:pathLst>
                <a:path w="51248" h="28235" fill="none" extrusionOk="0">
                  <a:moveTo>
                    <a:pt x="51248" y="0"/>
                  </a:moveTo>
                  <a:lnTo>
                    <a:pt x="51248" y="0"/>
                  </a:ln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
            <p:cNvSpPr/>
            <p:nvPr/>
          </p:nvSpPr>
          <p:spPr>
            <a:xfrm flipH="1">
              <a:off x="2074975" y="3943700"/>
              <a:ext cx="25" cy="5350"/>
            </a:xfrm>
            <a:custGeom>
              <a:avLst/>
              <a:gdLst/>
              <a:ahLst/>
              <a:cxnLst/>
              <a:rect l="l" t="t" r="r" b="b"/>
              <a:pathLst>
                <a:path w="1" h="214" extrusionOk="0">
                  <a:moveTo>
                    <a:pt x="1" y="1"/>
                  </a:moveTo>
                  <a:lnTo>
                    <a:pt x="1" y="214"/>
                  </a:lnTo>
                  <a:lnTo>
                    <a:pt x="1" y="214"/>
                  </a:lnTo>
                  <a:lnTo>
                    <a:pt x="1" y="214"/>
                  </a:lnTo>
                  <a:lnTo>
                    <a:pt x="1"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
            <p:cNvSpPr/>
            <p:nvPr/>
          </p:nvSpPr>
          <p:spPr>
            <a:xfrm flipH="1">
              <a:off x="2074975" y="3943700"/>
              <a:ext cx="25" cy="5350"/>
            </a:xfrm>
            <a:custGeom>
              <a:avLst/>
              <a:gdLst/>
              <a:ahLst/>
              <a:cxnLst/>
              <a:rect l="l" t="t" r="r" b="b"/>
              <a:pathLst>
                <a:path w="1" h="214" fill="none" extrusionOk="0">
                  <a:moveTo>
                    <a:pt x="1" y="1"/>
                  </a:moveTo>
                  <a:lnTo>
                    <a:pt x="1" y="214"/>
                  </a:lnTo>
                  <a:lnTo>
                    <a:pt x="1" y="214"/>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flipH="1">
              <a:off x="3627850" y="4646900"/>
              <a:ext cx="5350" cy="2675"/>
            </a:xfrm>
            <a:custGeom>
              <a:avLst/>
              <a:gdLst/>
              <a:ahLst/>
              <a:cxnLst/>
              <a:rect l="l" t="t" r="r" b="b"/>
              <a:pathLst>
                <a:path w="214" h="107" extrusionOk="0">
                  <a:moveTo>
                    <a:pt x="1" y="0"/>
                  </a:moveTo>
                  <a:lnTo>
                    <a:pt x="107"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flipH="1">
              <a:off x="3627850" y="4646900"/>
              <a:ext cx="5350" cy="2675"/>
            </a:xfrm>
            <a:custGeom>
              <a:avLst/>
              <a:gdLst/>
              <a:ahLst/>
              <a:cxnLst/>
              <a:rect l="l" t="t" r="r" b="b"/>
              <a:pathLst>
                <a:path w="214" h="107" fill="none" extrusionOk="0">
                  <a:moveTo>
                    <a:pt x="214" y="0"/>
                  </a:moveTo>
                  <a:lnTo>
                    <a:pt x="1" y="0"/>
                  </a:lnTo>
                  <a:lnTo>
                    <a:pt x="107" y="107"/>
                  </a:lnTo>
                  <a:lnTo>
                    <a:pt x="107"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flipH="1">
              <a:off x="2056325" y="3466925"/>
              <a:ext cx="1582200" cy="1180000"/>
            </a:xfrm>
            <a:custGeom>
              <a:avLst/>
              <a:gdLst/>
              <a:ahLst/>
              <a:cxnLst/>
              <a:rect l="l" t="t" r="r" b="b"/>
              <a:pathLst>
                <a:path w="63288" h="47200" extrusionOk="0">
                  <a:moveTo>
                    <a:pt x="63287" y="1"/>
                  </a:move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2238" y="44642"/>
                  </a:lnTo>
                  <a:lnTo>
                    <a:pt x="4156" y="42298"/>
                  </a:lnTo>
                  <a:lnTo>
                    <a:pt x="6500" y="39315"/>
                  </a:lnTo>
                  <a:lnTo>
                    <a:pt x="9376" y="35906"/>
                  </a:lnTo>
                  <a:lnTo>
                    <a:pt x="12679" y="32070"/>
                  </a:lnTo>
                  <a:lnTo>
                    <a:pt x="16408" y="28021"/>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9"/>
            <p:cNvSpPr/>
            <p:nvPr/>
          </p:nvSpPr>
          <p:spPr>
            <a:xfrm flipH="1">
              <a:off x="2056325" y="3466925"/>
              <a:ext cx="1582200" cy="1180000"/>
            </a:xfrm>
            <a:custGeom>
              <a:avLst/>
              <a:gdLst/>
              <a:ahLst/>
              <a:cxnLst/>
              <a:rect l="l" t="t" r="r" b="b"/>
              <a:pathLst>
                <a:path w="63288" h="47200" fill="none" extrusionOk="0">
                  <a:moveTo>
                    <a:pt x="63287" y="1"/>
                  </a:moveTo>
                  <a:lnTo>
                    <a:pt x="63287" y="1"/>
                  </a:ln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427" y="47199"/>
                  </a:lnTo>
                  <a:lnTo>
                    <a:pt x="2238" y="44642"/>
                  </a:lnTo>
                  <a:lnTo>
                    <a:pt x="4156" y="42298"/>
                  </a:lnTo>
                  <a:lnTo>
                    <a:pt x="6500" y="39315"/>
                  </a:lnTo>
                  <a:lnTo>
                    <a:pt x="9376" y="35906"/>
                  </a:lnTo>
                  <a:lnTo>
                    <a:pt x="12679" y="32070"/>
                  </a:lnTo>
                  <a:lnTo>
                    <a:pt x="16408" y="28021"/>
                  </a:lnTo>
                  <a:lnTo>
                    <a:pt x="20457" y="23973"/>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9"/>
            <p:cNvSpPr/>
            <p:nvPr/>
          </p:nvSpPr>
          <p:spPr>
            <a:xfrm flipH="1">
              <a:off x="2056325" y="3472250"/>
              <a:ext cx="25" cy="2700"/>
            </a:xfrm>
            <a:custGeom>
              <a:avLst/>
              <a:gdLst/>
              <a:ahLst/>
              <a:cxnLst/>
              <a:rect l="l" t="t" r="r" b="b"/>
              <a:pathLst>
                <a:path w="1" h="108" extrusionOk="0">
                  <a:moveTo>
                    <a:pt x="0" y="1"/>
                  </a:moveTo>
                  <a:lnTo>
                    <a:pt x="0" y="107"/>
                  </a:lnTo>
                  <a:lnTo>
                    <a:pt x="0" y="107"/>
                  </a:lnTo>
                  <a:lnTo>
                    <a:pt x="0" y="107"/>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flipH="1">
              <a:off x="2056325" y="3472250"/>
              <a:ext cx="25" cy="2700"/>
            </a:xfrm>
            <a:custGeom>
              <a:avLst/>
              <a:gdLst/>
              <a:ahLst/>
              <a:cxnLst/>
              <a:rect l="l" t="t" r="r" b="b"/>
              <a:pathLst>
                <a:path w="1" h="108" fill="none" extrusionOk="0">
                  <a:moveTo>
                    <a:pt x="0" y="1"/>
                  </a:moveTo>
                  <a:lnTo>
                    <a:pt x="0" y="107"/>
                  </a:ln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flipH="1">
              <a:off x="2077625" y="4002300"/>
              <a:ext cx="889675" cy="644625"/>
            </a:xfrm>
            <a:custGeom>
              <a:avLst/>
              <a:gdLst/>
              <a:ahLst/>
              <a:cxnLst/>
              <a:rect l="l" t="t" r="r" b="b"/>
              <a:pathLst>
                <a:path w="35587" h="25785" extrusionOk="0">
                  <a:moveTo>
                    <a:pt x="34521" y="1"/>
                  </a:move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5586" y="320"/>
                  </a:lnTo>
                  <a:lnTo>
                    <a:pt x="35586" y="214"/>
                  </a:lnTo>
                  <a:lnTo>
                    <a:pt x="35586"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flipH="1">
              <a:off x="2077625" y="4002300"/>
              <a:ext cx="889675" cy="644625"/>
            </a:xfrm>
            <a:custGeom>
              <a:avLst/>
              <a:gdLst/>
              <a:ahLst/>
              <a:cxnLst/>
              <a:rect l="l" t="t" r="r" b="b"/>
              <a:pathLst>
                <a:path w="35587" h="25785" fill="none" extrusionOk="0">
                  <a:moveTo>
                    <a:pt x="34521" y="1"/>
                  </a:moveTo>
                  <a:lnTo>
                    <a:pt x="34521" y="1"/>
                  </a:ln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4521" y="320"/>
                  </a:lnTo>
                  <a:lnTo>
                    <a:pt x="35586" y="320"/>
                  </a:lnTo>
                  <a:lnTo>
                    <a:pt x="35586" y="214"/>
                  </a:lnTo>
                  <a:lnTo>
                    <a:pt x="35586" y="1"/>
                  </a:lnTo>
                  <a:lnTo>
                    <a:pt x="35586" y="1"/>
                  </a:lnTo>
                  <a:lnTo>
                    <a:pt x="34521"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flipH="1">
              <a:off x="2077625" y="4002300"/>
              <a:ext cx="25" cy="5350"/>
            </a:xfrm>
            <a:custGeom>
              <a:avLst/>
              <a:gdLst/>
              <a:ahLst/>
              <a:cxnLst/>
              <a:rect l="l" t="t" r="r" b="b"/>
              <a:pathLst>
                <a:path w="1" h="214" extrusionOk="0">
                  <a:moveTo>
                    <a:pt x="0" y="1"/>
                  </a:moveTo>
                  <a:lnTo>
                    <a:pt x="0" y="214"/>
                  </a:lnTo>
                  <a:lnTo>
                    <a:pt x="0" y="1"/>
                  </a:lnTo>
                  <a:lnTo>
                    <a:pt x="0" y="1"/>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flipH="1">
              <a:off x="2077625" y="4002300"/>
              <a:ext cx="25" cy="5350"/>
            </a:xfrm>
            <a:custGeom>
              <a:avLst/>
              <a:gdLst/>
              <a:ahLst/>
              <a:cxnLst/>
              <a:rect l="l" t="t" r="r" b="b"/>
              <a:pathLst>
                <a:path w="1" h="214" fill="none" extrusionOk="0">
                  <a:moveTo>
                    <a:pt x="0" y="1"/>
                  </a:moveTo>
                  <a:lnTo>
                    <a:pt x="0" y="214"/>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flipH="1">
              <a:off x="3838275" y="3418975"/>
              <a:ext cx="31975" cy="500775"/>
            </a:xfrm>
            <a:custGeom>
              <a:avLst/>
              <a:gdLst/>
              <a:ahLst/>
              <a:cxnLst/>
              <a:rect l="l" t="t" r="r" b="b"/>
              <a:pathLst>
                <a:path w="1279" h="20031" extrusionOk="0">
                  <a:moveTo>
                    <a:pt x="1279" y="19818"/>
                  </a:moveTo>
                  <a:lnTo>
                    <a:pt x="1279" y="19818"/>
                  </a:lnTo>
                  <a:lnTo>
                    <a:pt x="1279" y="19818"/>
                  </a:lnTo>
                  <a:lnTo>
                    <a:pt x="1279" y="20031"/>
                  </a:lnTo>
                  <a:lnTo>
                    <a:pt x="1279" y="19818"/>
                  </a:lnTo>
                  <a:close/>
                  <a:moveTo>
                    <a:pt x="0" y="1"/>
                  </a:moveTo>
                  <a:lnTo>
                    <a:pt x="0" y="107"/>
                  </a:lnTo>
                  <a:lnTo>
                    <a:pt x="0" y="107"/>
                  </a:lnTo>
                  <a:lnTo>
                    <a:pt x="0" y="1"/>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flipH="1">
              <a:off x="3838275" y="3914400"/>
              <a:ext cx="25" cy="5350"/>
            </a:xfrm>
            <a:custGeom>
              <a:avLst/>
              <a:gdLst/>
              <a:ahLst/>
              <a:cxnLst/>
              <a:rect l="l" t="t" r="r" b="b"/>
              <a:pathLst>
                <a:path w="1" h="214" fill="none" extrusionOk="0">
                  <a:moveTo>
                    <a:pt x="1" y="1"/>
                  </a:moveTo>
                  <a:lnTo>
                    <a:pt x="1" y="1"/>
                  </a:lnTo>
                  <a:lnTo>
                    <a:pt x="1" y="1"/>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flipH="1">
              <a:off x="3870225" y="3418975"/>
              <a:ext cx="25" cy="2700"/>
            </a:xfrm>
            <a:custGeom>
              <a:avLst/>
              <a:gdLst/>
              <a:ahLst/>
              <a:cxnLst/>
              <a:rect l="l" t="t" r="r" b="b"/>
              <a:pathLst>
                <a:path w="1" h="108" fill="none" extrusionOk="0">
                  <a:moveTo>
                    <a:pt x="0" y="1"/>
                  </a:move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flipH="1">
              <a:off x="2871375" y="3413650"/>
              <a:ext cx="998875" cy="508775"/>
            </a:xfrm>
            <a:custGeom>
              <a:avLst/>
              <a:gdLst/>
              <a:ahLst/>
              <a:cxnLst/>
              <a:rect l="l" t="t" r="r" b="b"/>
              <a:pathLst>
                <a:path w="39955" h="20351" extrusionOk="0">
                  <a:moveTo>
                    <a:pt x="0" y="1"/>
                  </a:moveTo>
                  <a:lnTo>
                    <a:pt x="0" y="214"/>
                  </a:lnTo>
                  <a:lnTo>
                    <a:pt x="0" y="320"/>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689"/>
                  </a:lnTo>
                  <a:lnTo>
                    <a:pt x="39528" y="5221"/>
                  </a:lnTo>
                  <a:lnTo>
                    <a:pt x="39102" y="5754"/>
                  </a:lnTo>
                  <a:lnTo>
                    <a:pt x="38569" y="6287"/>
                  </a:lnTo>
                  <a:lnTo>
                    <a:pt x="37823" y="6926"/>
                  </a:lnTo>
                  <a:lnTo>
                    <a:pt x="36864" y="7459"/>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flipH="1">
              <a:off x="2871375" y="3413650"/>
              <a:ext cx="998875" cy="508775"/>
            </a:xfrm>
            <a:custGeom>
              <a:avLst/>
              <a:gdLst/>
              <a:ahLst/>
              <a:cxnLst/>
              <a:rect l="l" t="t" r="r" b="b"/>
              <a:pathLst>
                <a:path w="39955" h="20351" fill="none" extrusionOk="0">
                  <a:moveTo>
                    <a:pt x="0" y="1"/>
                  </a:moveTo>
                  <a:lnTo>
                    <a:pt x="0" y="214"/>
                  </a:lnTo>
                  <a:lnTo>
                    <a:pt x="0" y="320"/>
                  </a:lnTo>
                  <a:lnTo>
                    <a:pt x="16408" y="533"/>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262"/>
                  </a:lnTo>
                  <a:lnTo>
                    <a:pt x="39635" y="4689"/>
                  </a:lnTo>
                  <a:lnTo>
                    <a:pt x="39528" y="5221"/>
                  </a:lnTo>
                  <a:lnTo>
                    <a:pt x="39102" y="5754"/>
                  </a:lnTo>
                  <a:lnTo>
                    <a:pt x="38569" y="6287"/>
                  </a:lnTo>
                  <a:lnTo>
                    <a:pt x="37823" y="6926"/>
                  </a:lnTo>
                  <a:lnTo>
                    <a:pt x="36864" y="7459"/>
                  </a:lnTo>
                  <a:lnTo>
                    <a:pt x="34414" y="8844"/>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flipH="1">
              <a:off x="3843600" y="3831850"/>
              <a:ext cx="2675" cy="2675"/>
            </a:xfrm>
            <a:custGeom>
              <a:avLst/>
              <a:gdLst/>
              <a:ahLst/>
              <a:cxnLst/>
              <a:rect l="l" t="t" r="r" b="b"/>
              <a:pathLst>
                <a:path w="107" h="107" extrusionOk="0">
                  <a:moveTo>
                    <a:pt x="0" y="0"/>
                  </a:moveTo>
                  <a:lnTo>
                    <a:pt x="107" y="107"/>
                  </a:lnTo>
                  <a:lnTo>
                    <a:pt x="107"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flipH="1">
              <a:off x="3843600" y="3831850"/>
              <a:ext cx="2675" cy="2675"/>
            </a:xfrm>
            <a:custGeom>
              <a:avLst/>
              <a:gdLst/>
              <a:ahLst/>
              <a:cxnLst/>
              <a:rect l="l" t="t" r="r" b="b"/>
              <a:pathLst>
                <a:path w="107" h="107" fill="none" extrusionOk="0">
                  <a:moveTo>
                    <a:pt x="107" y="0"/>
                  </a:moveTo>
                  <a:lnTo>
                    <a:pt x="107" y="0"/>
                  </a:lnTo>
                  <a:lnTo>
                    <a:pt x="0" y="0"/>
                  </a:lnTo>
                  <a:lnTo>
                    <a:pt x="107" y="107"/>
                  </a:lnTo>
                  <a:lnTo>
                    <a:pt x="1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flipH="1">
              <a:off x="3859575" y="3592125"/>
              <a:ext cx="25" cy="5350"/>
            </a:xfrm>
            <a:custGeom>
              <a:avLst/>
              <a:gdLst/>
              <a:ahLst/>
              <a:cxnLst/>
              <a:rect l="l" t="t" r="r" b="b"/>
              <a:pathLst>
                <a:path w="1" h="214" fill="none" extrusionOk="0">
                  <a:moveTo>
                    <a:pt x="0" y="0"/>
                  </a:moveTo>
                  <a:lnTo>
                    <a:pt x="0" y="0"/>
                  </a:lnTo>
                  <a:lnTo>
                    <a:pt x="0" y="0"/>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flipH="1">
              <a:off x="3382800" y="3544175"/>
              <a:ext cx="476800" cy="295675"/>
            </a:xfrm>
            <a:custGeom>
              <a:avLst/>
              <a:gdLst/>
              <a:ahLst/>
              <a:cxnLst/>
              <a:rect l="l" t="t" r="r" b="b"/>
              <a:pathLst>
                <a:path w="19072" h="11827" extrusionOk="0">
                  <a:moveTo>
                    <a:pt x="13638" y="0"/>
                  </a:moveTo>
                  <a:lnTo>
                    <a:pt x="11507" y="107"/>
                  </a:lnTo>
                  <a:lnTo>
                    <a:pt x="9270" y="320"/>
                  </a:lnTo>
                  <a:lnTo>
                    <a:pt x="7139" y="640"/>
                  </a:lnTo>
                  <a:lnTo>
                    <a:pt x="5008" y="959"/>
                  </a:lnTo>
                  <a:lnTo>
                    <a:pt x="1705" y="1598"/>
                  </a:lnTo>
                  <a:lnTo>
                    <a:pt x="0" y="1918"/>
                  </a:lnTo>
                  <a:lnTo>
                    <a:pt x="0" y="2131"/>
                  </a:lnTo>
                  <a:lnTo>
                    <a:pt x="107" y="2238"/>
                  </a:lnTo>
                  <a:lnTo>
                    <a:pt x="1492" y="1918"/>
                  </a:lnTo>
                  <a:lnTo>
                    <a:pt x="4901" y="1279"/>
                  </a:lnTo>
                  <a:lnTo>
                    <a:pt x="7032" y="959"/>
                  </a:lnTo>
                  <a:lnTo>
                    <a:pt x="9270" y="640"/>
                  </a:lnTo>
                  <a:lnTo>
                    <a:pt x="11507" y="426"/>
                  </a:lnTo>
                  <a:lnTo>
                    <a:pt x="13638" y="320"/>
                  </a:lnTo>
                  <a:lnTo>
                    <a:pt x="15236" y="426"/>
                  </a:lnTo>
                  <a:lnTo>
                    <a:pt x="16621" y="640"/>
                  </a:lnTo>
                  <a:lnTo>
                    <a:pt x="17261" y="746"/>
                  </a:lnTo>
                  <a:lnTo>
                    <a:pt x="17793" y="959"/>
                  </a:lnTo>
                  <a:lnTo>
                    <a:pt x="18219" y="1279"/>
                  </a:lnTo>
                  <a:lnTo>
                    <a:pt x="18539" y="1598"/>
                  </a:lnTo>
                  <a:lnTo>
                    <a:pt x="18646" y="1918"/>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9072" y="2131"/>
                  </a:lnTo>
                  <a:lnTo>
                    <a:pt x="18965" y="1812"/>
                  </a:lnTo>
                  <a:lnTo>
                    <a:pt x="18965" y="1598"/>
                  </a:lnTo>
                  <a:lnTo>
                    <a:pt x="18752" y="1385"/>
                  </a:lnTo>
                  <a:lnTo>
                    <a:pt x="18433" y="959"/>
                  </a:lnTo>
                  <a:lnTo>
                    <a:pt x="17900" y="746"/>
                  </a:lnTo>
                  <a:lnTo>
                    <a:pt x="17367" y="533"/>
                  </a:lnTo>
                  <a:lnTo>
                    <a:pt x="16728" y="320"/>
                  </a:lnTo>
                  <a:lnTo>
                    <a:pt x="15343" y="107"/>
                  </a:lnTo>
                  <a:lnTo>
                    <a:pt x="1363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flipH="1">
              <a:off x="3382800" y="3544175"/>
              <a:ext cx="476800" cy="295675"/>
            </a:xfrm>
            <a:custGeom>
              <a:avLst/>
              <a:gdLst/>
              <a:ahLst/>
              <a:cxnLst/>
              <a:rect l="l" t="t" r="r" b="b"/>
              <a:pathLst>
                <a:path w="19072" h="11827" fill="none" extrusionOk="0">
                  <a:moveTo>
                    <a:pt x="13638" y="0"/>
                  </a:moveTo>
                  <a:lnTo>
                    <a:pt x="13638" y="0"/>
                  </a:lnTo>
                  <a:lnTo>
                    <a:pt x="11507" y="107"/>
                  </a:lnTo>
                  <a:lnTo>
                    <a:pt x="9270" y="320"/>
                  </a:lnTo>
                  <a:lnTo>
                    <a:pt x="7139" y="640"/>
                  </a:lnTo>
                  <a:lnTo>
                    <a:pt x="5008" y="959"/>
                  </a:lnTo>
                  <a:lnTo>
                    <a:pt x="1705" y="1598"/>
                  </a:lnTo>
                  <a:lnTo>
                    <a:pt x="0" y="1918"/>
                  </a:lnTo>
                  <a:lnTo>
                    <a:pt x="0" y="2131"/>
                  </a:lnTo>
                  <a:lnTo>
                    <a:pt x="107" y="2238"/>
                  </a:lnTo>
                  <a:lnTo>
                    <a:pt x="107" y="2238"/>
                  </a:lnTo>
                  <a:lnTo>
                    <a:pt x="1492" y="1918"/>
                  </a:lnTo>
                  <a:lnTo>
                    <a:pt x="4901" y="1279"/>
                  </a:lnTo>
                  <a:lnTo>
                    <a:pt x="7032" y="959"/>
                  </a:lnTo>
                  <a:lnTo>
                    <a:pt x="9270" y="640"/>
                  </a:lnTo>
                  <a:lnTo>
                    <a:pt x="11507" y="426"/>
                  </a:lnTo>
                  <a:lnTo>
                    <a:pt x="13638" y="320"/>
                  </a:lnTo>
                  <a:lnTo>
                    <a:pt x="13638" y="320"/>
                  </a:lnTo>
                  <a:lnTo>
                    <a:pt x="15236" y="426"/>
                  </a:lnTo>
                  <a:lnTo>
                    <a:pt x="16621" y="640"/>
                  </a:lnTo>
                  <a:lnTo>
                    <a:pt x="17261" y="746"/>
                  </a:lnTo>
                  <a:lnTo>
                    <a:pt x="17793" y="959"/>
                  </a:lnTo>
                  <a:lnTo>
                    <a:pt x="18219" y="1279"/>
                  </a:lnTo>
                  <a:lnTo>
                    <a:pt x="18539" y="1598"/>
                  </a:lnTo>
                  <a:lnTo>
                    <a:pt x="18539" y="1598"/>
                  </a:lnTo>
                  <a:lnTo>
                    <a:pt x="18646" y="1918"/>
                  </a:lnTo>
                  <a:lnTo>
                    <a:pt x="18646" y="2344"/>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8965" y="2451"/>
                  </a:lnTo>
                  <a:lnTo>
                    <a:pt x="19072" y="2131"/>
                  </a:lnTo>
                  <a:lnTo>
                    <a:pt x="18965" y="1812"/>
                  </a:lnTo>
                  <a:lnTo>
                    <a:pt x="18965" y="1598"/>
                  </a:lnTo>
                  <a:lnTo>
                    <a:pt x="18752" y="1385"/>
                  </a:lnTo>
                  <a:lnTo>
                    <a:pt x="18752" y="1385"/>
                  </a:lnTo>
                  <a:lnTo>
                    <a:pt x="18433" y="959"/>
                  </a:lnTo>
                  <a:lnTo>
                    <a:pt x="17900" y="746"/>
                  </a:lnTo>
                  <a:lnTo>
                    <a:pt x="17367" y="533"/>
                  </a:lnTo>
                  <a:lnTo>
                    <a:pt x="16728" y="320"/>
                  </a:lnTo>
                  <a:lnTo>
                    <a:pt x="15343" y="107"/>
                  </a:lnTo>
                  <a:lnTo>
                    <a:pt x="1363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flipH="1">
              <a:off x="3697100" y="4646900"/>
              <a:ext cx="5350" cy="2675"/>
            </a:xfrm>
            <a:custGeom>
              <a:avLst/>
              <a:gdLst/>
              <a:ahLst/>
              <a:cxnLst/>
              <a:rect l="l" t="t" r="r" b="b"/>
              <a:pathLst>
                <a:path w="214" h="107" extrusionOk="0">
                  <a:moveTo>
                    <a:pt x="1" y="0"/>
                  </a:moveTo>
                  <a:lnTo>
                    <a:pt x="214"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flipH="1">
              <a:off x="3697100" y="4646900"/>
              <a:ext cx="5350" cy="2675"/>
            </a:xfrm>
            <a:custGeom>
              <a:avLst/>
              <a:gdLst/>
              <a:ahLst/>
              <a:cxnLst/>
              <a:rect l="l" t="t" r="r" b="b"/>
              <a:pathLst>
                <a:path w="214" h="107" fill="none" extrusionOk="0">
                  <a:moveTo>
                    <a:pt x="214" y="0"/>
                  </a:moveTo>
                  <a:lnTo>
                    <a:pt x="1" y="0"/>
                  </a:lnTo>
                  <a:lnTo>
                    <a:pt x="214" y="107"/>
                  </a:lnTo>
                  <a:lnTo>
                    <a:pt x="214"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flipH="1">
              <a:off x="3830275" y="4063575"/>
              <a:ext cx="25" cy="5350"/>
            </a:xfrm>
            <a:custGeom>
              <a:avLst/>
              <a:gdLst/>
              <a:ahLst/>
              <a:cxnLst/>
              <a:rect l="l" t="t" r="r" b="b"/>
              <a:pathLst>
                <a:path w="1" h="214" fill="none" extrusionOk="0">
                  <a:moveTo>
                    <a:pt x="0" y="0"/>
                  </a:moveTo>
                  <a:lnTo>
                    <a:pt x="0" y="0"/>
                  </a:lnTo>
                  <a:lnTo>
                    <a:pt x="0" y="107"/>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flipH="1">
              <a:off x="2866050" y="3648050"/>
              <a:ext cx="964250" cy="998875"/>
            </a:xfrm>
            <a:custGeom>
              <a:avLst/>
              <a:gdLst/>
              <a:ahLst/>
              <a:cxnLst/>
              <a:rect l="l" t="t" r="r" b="b"/>
              <a:pathLst>
                <a:path w="38570" h="39955" extrusionOk="0">
                  <a:moveTo>
                    <a:pt x="37823" y="1"/>
                  </a:move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8143" y="427"/>
                  </a:lnTo>
                  <a:lnTo>
                    <a:pt x="38250" y="533"/>
                  </a:lnTo>
                  <a:lnTo>
                    <a:pt x="38250" y="853"/>
                  </a:lnTo>
                  <a:lnTo>
                    <a:pt x="38143" y="1279"/>
                  </a:lnTo>
                  <a:lnTo>
                    <a:pt x="37397" y="2451"/>
                  </a:lnTo>
                  <a:lnTo>
                    <a:pt x="36119" y="4049"/>
                  </a:lnTo>
                  <a:lnTo>
                    <a:pt x="34627" y="5967"/>
                  </a:lnTo>
                  <a:lnTo>
                    <a:pt x="30472" y="1044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7032" y="37397"/>
                  </a:lnTo>
                  <a:lnTo>
                    <a:pt x="9163" y="34627"/>
                  </a:lnTo>
                  <a:lnTo>
                    <a:pt x="11614" y="31644"/>
                  </a:lnTo>
                  <a:lnTo>
                    <a:pt x="14277" y="28554"/>
                  </a:lnTo>
                  <a:lnTo>
                    <a:pt x="20031" y="22162"/>
                  </a:lnTo>
                  <a:lnTo>
                    <a:pt x="25997" y="15875"/>
                  </a:lnTo>
                  <a:lnTo>
                    <a:pt x="31324" y="10016"/>
                  </a:lnTo>
                  <a:lnTo>
                    <a:pt x="35373" y="5541"/>
                  </a:lnTo>
                  <a:lnTo>
                    <a:pt x="36865" y="3730"/>
                  </a:lnTo>
                  <a:lnTo>
                    <a:pt x="37823" y="2344"/>
                  </a:lnTo>
                  <a:lnTo>
                    <a:pt x="38463" y="1279"/>
                  </a:lnTo>
                  <a:lnTo>
                    <a:pt x="38569" y="853"/>
                  </a:lnTo>
                  <a:lnTo>
                    <a:pt x="38569" y="533"/>
                  </a:lnTo>
                  <a:lnTo>
                    <a:pt x="38463" y="320"/>
                  </a:lnTo>
                  <a:lnTo>
                    <a:pt x="38356" y="107"/>
                  </a:lnTo>
                  <a:lnTo>
                    <a:pt x="37823"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flipH="1">
              <a:off x="2866050" y="3648050"/>
              <a:ext cx="964250" cy="998875"/>
            </a:xfrm>
            <a:custGeom>
              <a:avLst/>
              <a:gdLst/>
              <a:ahLst/>
              <a:cxnLst/>
              <a:rect l="l" t="t" r="r" b="b"/>
              <a:pathLst>
                <a:path w="38570" h="39955" fill="none" extrusionOk="0">
                  <a:moveTo>
                    <a:pt x="37823" y="1"/>
                  </a:moveTo>
                  <a:lnTo>
                    <a:pt x="37823" y="1"/>
                  </a:ln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7823" y="320"/>
                  </a:lnTo>
                  <a:lnTo>
                    <a:pt x="38143" y="427"/>
                  </a:lnTo>
                  <a:lnTo>
                    <a:pt x="38143" y="427"/>
                  </a:lnTo>
                  <a:lnTo>
                    <a:pt x="38250" y="533"/>
                  </a:lnTo>
                  <a:lnTo>
                    <a:pt x="38250" y="533"/>
                  </a:lnTo>
                  <a:lnTo>
                    <a:pt x="38250" y="853"/>
                  </a:lnTo>
                  <a:lnTo>
                    <a:pt x="38143" y="1279"/>
                  </a:lnTo>
                  <a:lnTo>
                    <a:pt x="37397" y="2451"/>
                  </a:lnTo>
                  <a:lnTo>
                    <a:pt x="36119" y="4049"/>
                  </a:lnTo>
                  <a:lnTo>
                    <a:pt x="34627" y="5967"/>
                  </a:lnTo>
                  <a:lnTo>
                    <a:pt x="30472" y="10442"/>
                  </a:lnTo>
                  <a:lnTo>
                    <a:pt x="25677" y="1566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5328" y="39954"/>
                  </a:lnTo>
                  <a:lnTo>
                    <a:pt x="7032" y="37397"/>
                  </a:lnTo>
                  <a:lnTo>
                    <a:pt x="9163" y="34627"/>
                  </a:lnTo>
                  <a:lnTo>
                    <a:pt x="11614" y="31644"/>
                  </a:lnTo>
                  <a:lnTo>
                    <a:pt x="14277" y="28554"/>
                  </a:lnTo>
                  <a:lnTo>
                    <a:pt x="20031" y="22162"/>
                  </a:lnTo>
                  <a:lnTo>
                    <a:pt x="25997" y="15875"/>
                  </a:lnTo>
                  <a:lnTo>
                    <a:pt x="25997" y="15875"/>
                  </a:lnTo>
                  <a:lnTo>
                    <a:pt x="31324" y="10016"/>
                  </a:lnTo>
                  <a:lnTo>
                    <a:pt x="35373" y="5541"/>
                  </a:lnTo>
                  <a:lnTo>
                    <a:pt x="36865" y="3730"/>
                  </a:lnTo>
                  <a:lnTo>
                    <a:pt x="37823" y="2344"/>
                  </a:lnTo>
                  <a:lnTo>
                    <a:pt x="38463" y="1279"/>
                  </a:lnTo>
                  <a:lnTo>
                    <a:pt x="38569" y="853"/>
                  </a:lnTo>
                  <a:lnTo>
                    <a:pt x="38569" y="533"/>
                  </a:lnTo>
                  <a:lnTo>
                    <a:pt x="38569" y="533"/>
                  </a:lnTo>
                  <a:lnTo>
                    <a:pt x="38463" y="320"/>
                  </a:lnTo>
                  <a:lnTo>
                    <a:pt x="38356" y="107"/>
                  </a:lnTo>
                  <a:lnTo>
                    <a:pt x="38356" y="107"/>
                  </a:lnTo>
                  <a:lnTo>
                    <a:pt x="37823"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9" name="Google Shape;1159;p9"/>
          <p:cNvGrpSpPr/>
          <p:nvPr/>
        </p:nvGrpSpPr>
        <p:grpSpPr>
          <a:xfrm>
            <a:off x="322300" y="2339906"/>
            <a:ext cx="783125" cy="1182650"/>
            <a:chOff x="11447475" y="-511450"/>
            <a:chExt cx="783125" cy="1182650"/>
          </a:xfrm>
        </p:grpSpPr>
        <p:sp>
          <p:nvSpPr>
            <p:cNvPr id="1160" name="Google Shape;1160;p9"/>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stretch>
            <a:fillRect/>
          </a:stretch>
        </a:blipFill>
        <a:effectLst/>
      </p:bgPr>
    </p:bg>
    <p:spTree>
      <p:nvGrpSpPr>
        <p:cNvPr id="1" name="Shape 1171"/>
        <p:cNvGrpSpPr/>
        <p:nvPr/>
      </p:nvGrpSpPr>
      <p:grpSpPr>
        <a:xfrm>
          <a:off x="0" y="0"/>
          <a:ext cx="0" cy="0"/>
          <a:chOff x="0" y="0"/>
          <a:chExt cx="0" cy="0"/>
        </a:xfrm>
      </p:grpSpPr>
      <p:sp>
        <p:nvSpPr>
          <p:cNvPr id="1172" name="Google Shape;1172;p10"/>
          <p:cNvSpPr txBox="1">
            <a:spLocks noGrp="1"/>
          </p:cNvSpPr>
          <p:nvPr>
            <p:ph type="title"/>
          </p:nvPr>
        </p:nvSpPr>
        <p:spPr>
          <a:xfrm>
            <a:off x="720000" y="539500"/>
            <a:ext cx="3160200" cy="1803600"/>
          </a:xfrm>
          <a:prstGeom prst="rect">
            <a:avLst/>
          </a:prstGeom>
          <a:effectLst>
            <a:outerShdw dist="38100" dir="2400000" algn="bl" rotWithShape="0">
              <a:srgbClr val="000000">
                <a:alpha val="28000"/>
              </a:srgbClr>
            </a:outerShdw>
          </a:effectLst>
        </p:spPr>
        <p:txBody>
          <a:bodyPr spcFirstLastPara="1" wrap="square" lIns="91425" tIns="91425" rIns="91425" bIns="91425" anchor="ctr" anchorCtr="0">
            <a:noAutofit/>
          </a:bodyPr>
          <a:lstStyle>
            <a:lvl1pPr lvl="0" algn="l"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stretch>
            <a:fillRect/>
          </a:stretch>
        </a:blipFill>
        <a:effectLst/>
      </p:bgPr>
    </p:bg>
    <p:spTree>
      <p:nvGrpSpPr>
        <p:cNvPr id="1" name="Shape 153"/>
        <p:cNvGrpSpPr/>
        <p:nvPr/>
      </p:nvGrpSpPr>
      <p:grpSpPr>
        <a:xfrm>
          <a:off x="0" y="0"/>
          <a:ext cx="0" cy="0"/>
          <a:chOff x="0" y="0"/>
          <a:chExt cx="0" cy="0"/>
        </a:xfrm>
      </p:grpSpPr>
      <p:sp>
        <p:nvSpPr>
          <p:cNvPr id="154" name="Google Shape;154;p7"/>
          <p:cNvSpPr/>
          <p:nvPr/>
        </p:nvSpPr>
        <p:spPr>
          <a:xfrm rot="-5400000">
            <a:off x="7544880" y="3295904"/>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txBox="1">
            <a:spLocks noGrp="1"/>
          </p:cNvSpPr>
          <p:nvPr>
            <p:ph type="title"/>
          </p:nvPr>
        </p:nvSpPr>
        <p:spPr>
          <a:xfrm>
            <a:off x="4299650" y="1089150"/>
            <a:ext cx="2849100" cy="1330200"/>
          </a:xfrm>
          <a:prstGeom prst="rect">
            <a:avLst/>
          </a:prstGeom>
        </p:spPr>
        <p:txBody>
          <a:bodyPr spcFirstLastPara="1" wrap="square" lIns="91425" tIns="91425" rIns="91425" bIns="91425" anchor="b" anchorCtr="0">
            <a:normAutofit/>
          </a:bodyPr>
          <a:lstStyle>
            <a:lvl1pPr lvl="0" rtl="0">
              <a:spcBef>
                <a:spcPts val="0"/>
              </a:spcBef>
              <a:spcAft>
                <a:spcPts val="0"/>
              </a:spcAft>
              <a:buSzPts val="1700"/>
              <a:buNone/>
              <a:defRPr sz="3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6" name="Google Shape;156;p7"/>
          <p:cNvSpPr txBox="1">
            <a:spLocks noGrp="1"/>
          </p:cNvSpPr>
          <p:nvPr>
            <p:ph type="body" idx="1"/>
          </p:nvPr>
        </p:nvSpPr>
        <p:spPr>
          <a:xfrm>
            <a:off x="4299650" y="2415550"/>
            <a:ext cx="3819600" cy="1885800"/>
          </a:xfrm>
          <a:prstGeom prst="rect">
            <a:avLst/>
          </a:prstGeom>
        </p:spPr>
        <p:txBody>
          <a:bodyPr spcFirstLastPara="1" wrap="square" lIns="91425" tIns="91425" rIns="91425" bIns="91425" anchor="t" anchorCtr="0">
            <a:normAutofit/>
          </a:bodyPr>
          <a:lstStyle>
            <a:lvl1pPr marL="457200" lvl="0" indent="-317500" rtl="0">
              <a:lnSpc>
                <a:spcPct val="100000"/>
              </a:lnSpc>
              <a:spcBef>
                <a:spcPts val="0"/>
              </a:spcBef>
              <a:spcAft>
                <a:spcPts val="0"/>
              </a:spcAft>
              <a:buSzPts val="1400"/>
              <a:buFont typeface="Nunito Light"/>
              <a:buChar char="●"/>
              <a:defRPr sz="1400" b="0"/>
            </a:lvl1pPr>
            <a:lvl2pPr marL="914400" lvl="1" indent="-330200" rtl="0">
              <a:spcBef>
                <a:spcPts val="0"/>
              </a:spcBef>
              <a:spcAft>
                <a:spcPts val="0"/>
              </a:spcAft>
              <a:buSzPts val="1600"/>
              <a:buFont typeface="Nunito Light"/>
              <a:buChar char="○"/>
              <a:defRPr/>
            </a:lvl2pPr>
            <a:lvl3pPr marL="1371600" lvl="2" indent="-330200" rtl="0">
              <a:spcBef>
                <a:spcPts val="0"/>
              </a:spcBef>
              <a:spcAft>
                <a:spcPts val="0"/>
              </a:spcAft>
              <a:buSzPts val="1600"/>
              <a:buFont typeface="Nunito Light"/>
              <a:buChar char="■"/>
              <a:defRPr/>
            </a:lvl3pPr>
            <a:lvl4pPr marL="1828800" lvl="3" indent="-330200" rtl="0">
              <a:spcBef>
                <a:spcPts val="0"/>
              </a:spcBef>
              <a:spcAft>
                <a:spcPts val="0"/>
              </a:spcAft>
              <a:buSzPts val="1600"/>
              <a:buFont typeface="Nunito Light"/>
              <a:buChar char="●"/>
              <a:defRPr/>
            </a:lvl4pPr>
            <a:lvl5pPr marL="2286000" lvl="4" indent="-330200" rtl="0">
              <a:spcBef>
                <a:spcPts val="0"/>
              </a:spcBef>
              <a:spcAft>
                <a:spcPts val="0"/>
              </a:spcAft>
              <a:buSzPts val="1600"/>
              <a:buFont typeface="Nunito Light"/>
              <a:buChar char="○"/>
              <a:defRPr/>
            </a:lvl5pPr>
            <a:lvl6pPr marL="2743200" lvl="5" indent="-330200" rtl="0">
              <a:spcBef>
                <a:spcPts val="0"/>
              </a:spcBef>
              <a:spcAft>
                <a:spcPts val="0"/>
              </a:spcAft>
              <a:buSzPts val="1600"/>
              <a:buFont typeface="Nunito Light"/>
              <a:buChar char="■"/>
              <a:defRPr/>
            </a:lvl6pPr>
            <a:lvl7pPr marL="3200400" lvl="6" indent="-330200" rtl="0">
              <a:spcBef>
                <a:spcPts val="0"/>
              </a:spcBef>
              <a:spcAft>
                <a:spcPts val="0"/>
              </a:spcAft>
              <a:buSzPts val="1600"/>
              <a:buFont typeface="Nunito Light"/>
              <a:buChar char="●"/>
              <a:defRPr/>
            </a:lvl7pPr>
            <a:lvl8pPr marL="3657600" lvl="7" indent="-330200" rtl="0">
              <a:spcBef>
                <a:spcPts val="0"/>
              </a:spcBef>
              <a:spcAft>
                <a:spcPts val="0"/>
              </a:spcAft>
              <a:buSzPts val="1600"/>
              <a:buFont typeface="Nunito Light"/>
              <a:buChar char="○"/>
              <a:defRPr/>
            </a:lvl8pPr>
            <a:lvl9pPr marL="4114800" lvl="8" indent="-330200" rtl="0">
              <a:spcBef>
                <a:spcPts val="0"/>
              </a:spcBef>
              <a:spcAft>
                <a:spcPts val="0"/>
              </a:spcAft>
              <a:buSzPts val="1600"/>
              <a:buFont typeface="Nunito Light"/>
              <a:buChar char="■"/>
              <a:defRPr/>
            </a:lvl9pPr>
          </a:lstStyle>
          <a:p>
            <a:endParaRPr/>
          </a:p>
        </p:txBody>
      </p:sp>
      <p:sp>
        <p:nvSpPr>
          <p:cNvPr id="157" name="Google Shape;157;p7"/>
          <p:cNvSpPr/>
          <p:nvPr/>
        </p:nvSpPr>
        <p:spPr>
          <a:xfrm rot="-9941259" flipH="1">
            <a:off x="5172984" y="141003"/>
            <a:ext cx="3884492" cy="1187809"/>
          </a:xfrm>
          <a:custGeom>
            <a:avLst/>
            <a:gdLst/>
            <a:ahLst/>
            <a:cxnLst/>
            <a:rect l="l" t="t" r="r" b="b"/>
            <a:pathLst>
              <a:path w="156716" h="69913" extrusionOk="0">
                <a:moveTo>
                  <a:pt x="0" y="0"/>
                </a:moveTo>
                <a:cubicBezTo>
                  <a:pt x="10649" y="9041"/>
                  <a:pt x="44805" y="50297"/>
                  <a:pt x="63892" y="54248"/>
                </a:cubicBezTo>
                <a:cubicBezTo>
                  <a:pt x="82979" y="58200"/>
                  <a:pt x="117135" y="31813"/>
                  <a:pt x="114523" y="23709"/>
                </a:cubicBezTo>
                <a:cubicBezTo>
                  <a:pt x="111911" y="15605"/>
                  <a:pt x="54248" y="-1607"/>
                  <a:pt x="48220" y="5626"/>
                </a:cubicBezTo>
                <a:cubicBezTo>
                  <a:pt x="42193" y="12859"/>
                  <a:pt x="60275" y="58200"/>
                  <a:pt x="78358" y="67107"/>
                </a:cubicBezTo>
                <a:cubicBezTo>
                  <a:pt x="96441" y="76014"/>
                  <a:pt x="143656" y="60410"/>
                  <a:pt x="156716" y="59070"/>
                </a:cubicBezTo>
              </a:path>
            </a:pathLst>
          </a:custGeom>
          <a:noFill/>
          <a:ln w="19050" cap="flat" cmpd="sng">
            <a:solidFill>
              <a:schemeClr val="dk2"/>
            </a:solidFill>
            <a:prstDash val="dash"/>
            <a:round/>
            <a:headEnd type="none" w="med" len="med"/>
            <a:tailEnd type="none" w="med" len="med"/>
          </a:ln>
        </p:spPr>
      </p:sp>
      <p:sp>
        <p:nvSpPr>
          <p:cNvPr id="158" name="Google Shape;158;p7"/>
          <p:cNvSpPr/>
          <p:nvPr/>
        </p:nvSpPr>
        <p:spPr>
          <a:xfrm>
            <a:off x="8551272" y="96079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537472" y="38684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360987" y="61484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rot="-5400000">
            <a:off x="-899307" y="3558757"/>
            <a:ext cx="3132136" cy="1333506"/>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stretch>
            <a:fillRect/>
          </a:stretch>
        </a:blipFill>
        <a:effectLst/>
      </p:bgPr>
    </p:bg>
    <p:spTree>
      <p:nvGrpSpPr>
        <p:cNvPr id="1" name="Shape 1173"/>
        <p:cNvGrpSpPr/>
        <p:nvPr/>
      </p:nvGrpSpPr>
      <p:grpSpPr>
        <a:xfrm>
          <a:off x="0" y="0"/>
          <a:ext cx="0" cy="0"/>
          <a:chOff x="0" y="0"/>
          <a:chExt cx="0" cy="0"/>
        </a:xfrm>
      </p:grpSpPr>
      <p:sp>
        <p:nvSpPr>
          <p:cNvPr id="1174" name="Google Shape;1174;p11"/>
          <p:cNvSpPr txBox="1">
            <a:spLocks noGrp="1"/>
          </p:cNvSpPr>
          <p:nvPr>
            <p:ph type="title" hasCustomPrompt="1"/>
          </p:nvPr>
        </p:nvSpPr>
        <p:spPr>
          <a:xfrm>
            <a:off x="713250" y="1620344"/>
            <a:ext cx="7717500" cy="1080600"/>
          </a:xfrm>
          <a:prstGeom prst="rect">
            <a:avLst/>
          </a:prstGeom>
          <a:effectLst>
            <a:outerShdw dist="66675" dir="5460000" algn="bl" rotWithShape="0">
              <a:srgbClr val="000000">
                <a:alpha val="40000"/>
              </a:srgbClr>
            </a:outerShdw>
          </a:effectLst>
        </p:spPr>
        <p:txBody>
          <a:bodyPr spcFirstLastPara="1" wrap="square" lIns="91425" tIns="91425" rIns="91425" bIns="91425" anchor="ctr" anchorCtr="0">
            <a:noAutofit/>
          </a:bodyPr>
          <a:lstStyle>
            <a:lvl1pPr lvl="0" algn="ctr">
              <a:spcBef>
                <a:spcPts val="0"/>
              </a:spcBef>
              <a:spcAft>
                <a:spcPts val="0"/>
              </a:spcAft>
              <a:buSzPts val="9600"/>
              <a:buNone/>
              <a:defRPr sz="57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75" name="Google Shape;1175;p11"/>
          <p:cNvSpPr txBox="1">
            <a:spLocks noGrp="1"/>
          </p:cNvSpPr>
          <p:nvPr>
            <p:ph type="subTitle" idx="1"/>
          </p:nvPr>
        </p:nvSpPr>
        <p:spPr>
          <a:xfrm>
            <a:off x="2277601" y="2951155"/>
            <a:ext cx="50700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176" name="Google Shape;1176;p11"/>
          <p:cNvGrpSpPr/>
          <p:nvPr/>
        </p:nvGrpSpPr>
        <p:grpSpPr>
          <a:xfrm>
            <a:off x="3746333" y="-228598"/>
            <a:ext cx="689309" cy="1465781"/>
            <a:chOff x="289713" y="-850207"/>
            <a:chExt cx="847025" cy="1801157"/>
          </a:xfrm>
        </p:grpSpPr>
        <p:sp>
          <p:nvSpPr>
            <p:cNvPr id="1177" name="Google Shape;1177;p1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1"/>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11"/>
          <p:cNvGrpSpPr/>
          <p:nvPr/>
        </p:nvGrpSpPr>
        <p:grpSpPr>
          <a:xfrm>
            <a:off x="4708358" y="-609598"/>
            <a:ext cx="689309" cy="1465781"/>
            <a:chOff x="289713" y="-850207"/>
            <a:chExt cx="847025" cy="1801157"/>
          </a:xfrm>
        </p:grpSpPr>
        <p:sp>
          <p:nvSpPr>
            <p:cNvPr id="1187" name="Google Shape;1187;p1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1"/>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1"/>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1"/>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196;p11"/>
          <p:cNvGrpSpPr/>
          <p:nvPr/>
        </p:nvGrpSpPr>
        <p:grpSpPr>
          <a:xfrm>
            <a:off x="713253" y="443121"/>
            <a:ext cx="1591871" cy="525727"/>
            <a:chOff x="583503" y="585996"/>
            <a:chExt cx="1591871" cy="525727"/>
          </a:xfrm>
        </p:grpSpPr>
        <p:sp>
          <p:nvSpPr>
            <p:cNvPr id="1197" name="Google Shape;1197;p11"/>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1"/>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1"/>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1"/>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1"/>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1"/>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1"/>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1"/>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1"/>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1"/>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1"/>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1"/>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1"/>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1"/>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1"/>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1"/>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11"/>
          <p:cNvGrpSpPr/>
          <p:nvPr/>
        </p:nvGrpSpPr>
        <p:grpSpPr>
          <a:xfrm>
            <a:off x="7973174" y="249245"/>
            <a:ext cx="804678" cy="932160"/>
            <a:chOff x="3335286" y="601670"/>
            <a:chExt cx="804678" cy="932160"/>
          </a:xfrm>
        </p:grpSpPr>
        <p:sp>
          <p:nvSpPr>
            <p:cNvPr id="1224" name="Google Shape;1224;p11"/>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1"/>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1"/>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1"/>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1"/>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1"/>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1"/>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1"/>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1"/>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1"/>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1"/>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1"/>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1"/>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1"/>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1"/>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9" name="Google Shape;1239;p11"/>
          <p:cNvGrpSpPr/>
          <p:nvPr/>
        </p:nvGrpSpPr>
        <p:grpSpPr>
          <a:xfrm>
            <a:off x="6899987" y="249240"/>
            <a:ext cx="719608" cy="1180749"/>
            <a:chOff x="2458449" y="383490"/>
            <a:chExt cx="719608" cy="1180749"/>
          </a:xfrm>
        </p:grpSpPr>
        <p:sp>
          <p:nvSpPr>
            <p:cNvPr id="1240" name="Google Shape;1240;p11"/>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1"/>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1"/>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1"/>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1"/>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1"/>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1"/>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1"/>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1"/>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1"/>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1"/>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1"/>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1"/>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1"/>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1"/>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1"/>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1"/>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1"/>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1"/>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1"/>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1"/>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1"/>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1"/>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1"/>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1"/>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1"/>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1"/>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1"/>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1"/>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1"/>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1"/>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1"/>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1"/>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1"/>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11"/>
          <p:cNvGrpSpPr/>
          <p:nvPr/>
        </p:nvGrpSpPr>
        <p:grpSpPr>
          <a:xfrm>
            <a:off x="8060675" y="3455700"/>
            <a:ext cx="3558975" cy="1562645"/>
            <a:chOff x="431150" y="3157950"/>
            <a:chExt cx="3558975" cy="1562645"/>
          </a:xfrm>
        </p:grpSpPr>
        <p:sp>
          <p:nvSpPr>
            <p:cNvPr id="1275" name="Google Shape;1275;p11"/>
            <p:cNvSpPr/>
            <p:nvPr/>
          </p:nvSpPr>
          <p:spPr>
            <a:xfrm>
              <a:off x="431150" y="4591895"/>
              <a:ext cx="35274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1"/>
            <p:cNvSpPr/>
            <p:nvPr/>
          </p:nvSpPr>
          <p:spPr>
            <a:xfrm flipH="1">
              <a:off x="996225" y="3405675"/>
              <a:ext cx="884325" cy="1241250"/>
            </a:xfrm>
            <a:custGeom>
              <a:avLst/>
              <a:gdLst/>
              <a:ahLst/>
              <a:cxnLst/>
              <a:rect l="l" t="t" r="r" b="b"/>
              <a:pathLst>
                <a:path w="35373" h="49650" extrusionOk="0">
                  <a:moveTo>
                    <a:pt x="35373" y="0"/>
                  </a:moveTo>
                  <a:lnTo>
                    <a:pt x="0" y="852"/>
                  </a:lnTo>
                  <a:lnTo>
                    <a:pt x="2557" y="49649"/>
                  </a:lnTo>
                  <a:lnTo>
                    <a:pt x="35373" y="49649"/>
                  </a:lnTo>
                  <a:lnTo>
                    <a:pt x="353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1"/>
            <p:cNvSpPr/>
            <p:nvPr/>
          </p:nvSpPr>
          <p:spPr>
            <a:xfrm flipH="1">
              <a:off x="996225" y="3405675"/>
              <a:ext cx="884325" cy="1241250"/>
            </a:xfrm>
            <a:custGeom>
              <a:avLst/>
              <a:gdLst/>
              <a:ahLst/>
              <a:cxnLst/>
              <a:rect l="l" t="t" r="r" b="b"/>
              <a:pathLst>
                <a:path w="35373" h="49650" fill="none" extrusionOk="0">
                  <a:moveTo>
                    <a:pt x="0" y="852"/>
                  </a:moveTo>
                  <a:lnTo>
                    <a:pt x="35373" y="0"/>
                  </a:lnTo>
                  <a:lnTo>
                    <a:pt x="35373" y="49649"/>
                  </a:lnTo>
                  <a:lnTo>
                    <a:pt x="2557" y="49649"/>
                  </a:lnTo>
                  <a:lnTo>
                    <a:pt x="0" y="8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1"/>
            <p:cNvSpPr/>
            <p:nvPr/>
          </p:nvSpPr>
          <p:spPr>
            <a:xfrm flipH="1">
              <a:off x="610000" y="3405675"/>
              <a:ext cx="386250" cy="1241250"/>
            </a:xfrm>
            <a:custGeom>
              <a:avLst/>
              <a:gdLst/>
              <a:ahLst/>
              <a:cxnLst/>
              <a:rect l="l" t="t" r="r" b="b"/>
              <a:pathLst>
                <a:path w="15450" h="49650" extrusionOk="0">
                  <a:moveTo>
                    <a:pt x="1" y="0"/>
                  </a:moveTo>
                  <a:lnTo>
                    <a:pt x="1" y="49649"/>
                  </a:lnTo>
                  <a:lnTo>
                    <a:pt x="14704" y="49543"/>
                  </a:lnTo>
                  <a:lnTo>
                    <a:pt x="15450"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1"/>
            <p:cNvSpPr/>
            <p:nvPr/>
          </p:nvSpPr>
          <p:spPr>
            <a:xfrm flipH="1">
              <a:off x="671250" y="4484425"/>
              <a:ext cx="293025" cy="162500"/>
            </a:xfrm>
            <a:custGeom>
              <a:avLst/>
              <a:gdLst/>
              <a:ahLst/>
              <a:cxnLst/>
              <a:rect l="l" t="t" r="r" b="b"/>
              <a:pathLst>
                <a:path w="11721" h="6500" extrusionOk="0">
                  <a:moveTo>
                    <a:pt x="959" y="0"/>
                  </a:moveTo>
                  <a:lnTo>
                    <a:pt x="0" y="6499"/>
                  </a:lnTo>
                  <a:lnTo>
                    <a:pt x="11720" y="6393"/>
                  </a:lnTo>
                  <a:lnTo>
                    <a:pt x="1108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1"/>
            <p:cNvSpPr/>
            <p:nvPr/>
          </p:nvSpPr>
          <p:spPr>
            <a:xfrm flipH="1">
              <a:off x="671250" y="4484425"/>
              <a:ext cx="293025" cy="162500"/>
            </a:xfrm>
            <a:custGeom>
              <a:avLst/>
              <a:gdLst/>
              <a:ahLst/>
              <a:cxnLst/>
              <a:rect l="l" t="t" r="r" b="b"/>
              <a:pathLst>
                <a:path w="11721" h="6500" fill="none" extrusionOk="0">
                  <a:moveTo>
                    <a:pt x="0" y="6499"/>
                  </a:moveTo>
                  <a:lnTo>
                    <a:pt x="959" y="0"/>
                  </a:lnTo>
                  <a:lnTo>
                    <a:pt x="11081" y="0"/>
                  </a:lnTo>
                  <a:lnTo>
                    <a:pt x="11720" y="6393"/>
                  </a:lnTo>
                  <a:lnTo>
                    <a:pt x="0" y="64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1"/>
            <p:cNvSpPr/>
            <p:nvPr/>
          </p:nvSpPr>
          <p:spPr>
            <a:xfrm flipH="1">
              <a:off x="903000" y="3421650"/>
              <a:ext cx="61275" cy="1012175"/>
            </a:xfrm>
            <a:custGeom>
              <a:avLst/>
              <a:gdLst/>
              <a:ahLst/>
              <a:cxnLst/>
              <a:rect l="l" t="t" r="r" b="b"/>
              <a:pathLst>
                <a:path w="2451" h="40487" extrusionOk="0">
                  <a:moveTo>
                    <a:pt x="2451" y="0"/>
                  </a:moveTo>
                  <a:lnTo>
                    <a:pt x="640" y="213"/>
                  </a:lnTo>
                  <a:lnTo>
                    <a:pt x="0" y="40487"/>
                  </a:lnTo>
                  <a:lnTo>
                    <a:pt x="1172" y="40487"/>
                  </a:lnTo>
                  <a:lnTo>
                    <a:pt x="24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1"/>
            <p:cNvSpPr/>
            <p:nvPr/>
          </p:nvSpPr>
          <p:spPr>
            <a:xfrm flipH="1">
              <a:off x="903000" y="3421650"/>
              <a:ext cx="61275" cy="1012175"/>
            </a:xfrm>
            <a:custGeom>
              <a:avLst/>
              <a:gdLst/>
              <a:ahLst/>
              <a:cxnLst/>
              <a:rect l="l" t="t" r="r" b="b"/>
              <a:pathLst>
                <a:path w="2451" h="40487" fill="none" extrusionOk="0">
                  <a:moveTo>
                    <a:pt x="0" y="40487"/>
                  </a:moveTo>
                  <a:lnTo>
                    <a:pt x="640" y="213"/>
                  </a:lnTo>
                  <a:lnTo>
                    <a:pt x="2451" y="0"/>
                  </a:lnTo>
                  <a:lnTo>
                    <a:pt x="1172" y="40487"/>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1"/>
            <p:cNvSpPr/>
            <p:nvPr/>
          </p:nvSpPr>
          <p:spPr>
            <a:xfrm flipH="1">
              <a:off x="570050" y="3421650"/>
              <a:ext cx="364925" cy="1012175"/>
            </a:xfrm>
            <a:custGeom>
              <a:avLst/>
              <a:gdLst/>
              <a:ahLst/>
              <a:cxnLst/>
              <a:rect l="l" t="t" r="r" b="b"/>
              <a:pathLst>
                <a:path w="14597" h="40487" extrusionOk="0">
                  <a:moveTo>
                    <a:pt x="1279" y="0"/>
                  </a:moveTo>
                  <a:lnTo>
                    <a:pt x="0" y="40487"/>
                  </a:lnTo>
                  <a:lnTo>
                    <a:pt x="12999" y="40487"/>
                  </a:lnTo>
                  <a:lnTo>
                    <a:pt x="14597" y="213"/>
                  </a:lnTo>
                  <a:lnTo>
                    <a:pt x="1279" y="0"/>
                  </a:lnTo>
                  <a:close/>
                </a:path>
              </a:pathLst>
            </a:custGeom>
            <a:solidFill>
              <a:srgbClr val="E4CA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1"/>
            <p:cNvSpPr/>
            <p:nvPr/>
          </p:nvSpPr>
          <p:spPr>
            <a:xfrm flipH="1">
              <a:off x="570050" y="3421650"/>
              <a:ext cx="364925" cy="1012175"/>
            </a:xfrm>
            <a:custGeom>
              <a:avLst/>
              <a:gdLst/>
              <a:ahLst/>
              <a:cxnLst/>
              <a:rect l="l" t="t" r="r" b="b"/>
              <a:pathLst>
                <a:path w="14597" h="40487" fill="none" extrusionOk="0">
                  <a:moveTo>
                    <a:pt x="0" y="40487"/>
                  </a:moveTo>
                  <a:lnTo>
                    <a:pt x="12999" y="40487"/>
                  </a:lnTo>
                  <a:lnTo>
                    <a:pt x="14597" y="213"/>
                  </a:lnTo>
                  <a:lnTo>
                    <a:pt x="1279" y="0"/>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1"/>
            <p:cNvSpPr/>
            <p:nvPr/>
          </p:nvSpPr>
          <p:spPr>
            <a:xfrm flipH="1">
              <a:off x="602000" y="4218050"/>
              <a:ext cx="25" cy="10675"/>
            </a:xfrm>
            <a:custGeom>
              <a:avLst/>
              <a:gdLst/>
              <a:ahLst/>
              <a:cxnLst/>
              <a:rect l="l" t="t" r="r" b="b"/>
              <a:pathLst>
                <a:path w="1" h="427" extrusionOk="0">
                  <a:moveTo>
                    <a:pt x="0" y="1"/>
                  </a:moveTo>
                  <a:lnTo>
                    <a:pt x="0" y="1"/>
                  </a:lnTo>
                  <a:lnTo>
                    <a:pt x="0" y="427"/>
                  </a:lnTo>
                  <a:lnTo>
                    <a:pt x="0" y="427"/>
                  </a:lnTo>
                  <a:lnTo>
                    <a:pt x="0"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1"/>
            <p:cNvSpPr/>
            <p:nvPr/>
          </p:nvSpPr>
          <p:spPr>
            <a:xfrm flipH="1">
              <a:off x="602000" y="4218050"/>
              <a:ext cx="25" cy="10675"/>
            </a:xfrm>
            <a:custGeom>
              <a:avLst/>
              <a:gdLst/>
              <a:ahLst/>
              <a:cxnLst/>
              <a:rect l="l" t="t" r="r" b="b"/>
              <a:pathLst>
                <a:path w="1" h="427" fill="none" extrusionOk="0">
                  <a:moveTo>
                    <a:pt x="0" y="1"/>
                  </a:moveTo>
                  <a:lnTo>
                    <a:pt x="0" y="1"/>
                  </a:lnTo>
                  <a:lnTo>
                    <a:pt x="0" y="427"/>
                  </a:lnTo>
                  <a:lnTo>
                    <a:pt x="0" y="42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1"/>
            <p:cNvSpPr/>
            <p:nvPr/>
          </p:nvSpPr>
          <p:spPr>
            <a:xfrm flipH="1">
              <a:off x="961600" y="4226050"/>
              <a:ext cx="25" cy="10675"/>
            </a:xfrm>
            <a:custGeom>
              <a:avLst/>
              <a:gdLst/>
              <a:ahLst/>
              <a:cxnLst/>
              <a:rect l="l" t="t" r="r" b="b"/>
              <a:pathLst>
                <a:path w="1" h="427" extrusionOk="0">
                  <a:moveTo>
                    <a:pt x="1" y="0"/>
                  </a:moveTo>
                  <a:lnTo>
                    <a:pt x="1" y="427"/>
                  </a:lnTo>
                  <a:lnTo>
                    <a:pt x="1" y="427"/>
                  </a:lnTo>
                  <a:lnTo>
                    <a:pt x="1" y="0"/>
                  </a:lnTo>
                  <a:lnTo>
                    <a:pt x="1" y="0"/>
                  </a:lnTo>
                  <a:close/>
                </a:path>
              </a:pathLst>
            </a:custGeom>
            <a:solidFill>
              <a:srgbClr val="BE7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1"/>
            <p:cNvSpPr/>
            <p:nvPr/>
          </p:nvSpPr>
          <p:spPr>
            <a:xfrm flipH="1">
              <a:off x="961600" y="4226050"/>
              <a:ext cx="25" cy="10675"/>
            </a:xfrm>
            <a:custGeom>
              <a:avLst/>
              <a:gdLst/>
              <a:ahLst/>
              <a:cxnLst/>
              <a:rect l="l" t="t" r="r" b="b"/>
              <a:pathLst>
                <a:path w="1" h="427" fill="none" extrusionOk="0">
                  <a:moveTo>
                    <a:pt x="1" y="0"/>
                  </a:moveTo>
                  <a:lnTo>
                    <a:pt x="1" y="427"/>
                  </a:lnTo>
                  <a:lnTo>
                    <a:pt x="1" y="427"/>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1"/>
            <p:cNvSpPr/>
            <p:nvPr/>
          </p:nvSpPr>
          <p:spPr>
            <a:xfrm flipH="1">
              <a:off x="929625" y="4226050"/>
              <a:ext cx="32000" cy="10675"/>
            </a:xfrm>
            <a:custGeom>
              <a:avLst/>
              <a:gdLst/>
              <a:ahLst/>
              <a:cxnLst/>
              <a:rect l="l" t="t" r="r" b="b"/>
              <a:pathLst>
                <a:path w="1280" h="427" extrusionOk="0">
                  <a:moveTo>
                    <a:pt x="1" y="0"/>
                  </a:moveTo>
                  <a:lnTo>
                    <a:pt x="1" y="427"/>
                  </a:lnTo>
                  <a:lnTo>
                    <a:pt x="1279" y="427"/>
                  </a:lnTo>
                  <a:lnTo>
                    <a:pt x="1279" y="107"/>
                  </a:lnTo>
                  <a:lnTo>
                    <a:pt x="1"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1"/>
            <p:cNvSpPr/>
            <p:nvPr/>
          </p:nvSpPr>
          <p:spPr>
            <a:xfrm flipH="1">
              <a:off x="929625" y="4226050"/>
              <a:ext cx="32000" cy="10675"/>
            </a:xfrm>
            <a:custGeom>
              <a:avLst/>
              <a:gdLst/>
              <a:ahLst/>
              <a:cxnLst/>
              <a:rect l="l" t="t" r="r" b="b"/>
              <a:pathLst>
                <a:path w="1280" h="427" fill="none" extrusionOk="0">
                  <a:moveTo>
                    <a:pt x="1" y="0"/>
                  </a:moveTo>
                  <a:lnTo>
                    <a:pt x="1" y="427"/>
                  </a:lnTo>
                  <a:lnTo>
                    <a:pt x="1279" y="427"/>
                  </a:lnTo>
                  <a:lnTo>
                    <a:pt x="1279" y="107"/>
                  </a:lnTo>
                  <a:lnTo>
                    <a:pt x="1279" y="10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1"/>
            <p:cNvSpPr/>
            <p:nvPr/>
          </p:nvSpPr>
          <p:spPr>
            <a:xfrm flipH="1">
              <a:off x="602000" y="4218050"/>
              <a:ext cx="327650" cy="18675"/>
            </a:xfrm>
            <a:custGeom>
              <a:avLst/>
              <a:gdLst/>
              <a:ahLst/>
              <a:cxnLst/>
              <a:rect l="l" t="t" r="r" b="b"/>
              <a:pathLst>
                <a:path w="13106" h="747" extrusionOk="0">
                  <a:moveTo>
                    <a:pt x="13105" y="1"/>
                  </a:moveTo>
                  <a:lnTo>
                    <a:pt x="0" y="427"/>
                  </a:lnTo>
                  <a:lnTo>
                    <a:pt x="0" y="747"/>
                  </a:lnTo>
                  <a:lnTo>
                    <a:pt x="13105" y="427"/>
                  </a:lnTo>
                  <a:lnTo>
                    <a:pt x="13105" y="1"/>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1"/>
            <p:cNvSpPr/>
            <p:nvPr/>
          </p:nvSpPr>
          <p:spPr>
            <a:xfrm flipH="1">
              <a:off x="602000" y="4218050"/>
              <a:ext cx="327650" cy="18675"/>
            </a:xfrm>
            <a:custGeom>
              <a:avLst/>
              <a:gdLst/>
              <a:ahLst/>
              <a:cxnLst/>
              <a:rect l="l" t="t" r="r" b="b"/>
              <a:pathLst>
                <a:path w="13106" h="747" fill="none" extrusionOk="0">
                  <a:moveTo>
                    <a:pt x="13105" y="1"/>
                  </a:moveTo>
                  <a:lnTo>
                    <a:pt x="0" y="427"/>
                  </a:lnTo>
                  <a:lnTo>
                    <a:pt x="0" y="747"/>
                  </a:lnTo>
                  <a:lnTo>
                    <a:pt x="0" y="747"/>
                  </a:lnTo>
                  <a:lnTo>
                    <a:pt x="13105" y="427"/>
                  </a:lnTo>
                  <a:lnTo>
                    <a:pt x="13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1"/>
            <p:cNvSpPr/>
            <p:nvPr/>
          </p:nvSpPr>
          <p:spPr>
            <a:xfrm flipH="1">
              <a:off x="916300" y="3807875"/>
              <a:ext cx="37325" cy="13325"/>
            </a:xfrm>
            <a:custGeom>
              <a:avLst/>
              <a:gdLst/>
              <a:ahLst/>
              <a:cxnLst/>
              <a:rect l="l" t="t" r="r" b="b"/>
              <a:pathLst>
                <a:path w="1493" h="533" extrusionOk="0">
                  <a:moveTo>
                    <a:pt x="1" y="0"/>
                  </a:moveTo>
                  <a:lnTo>
                    <a:pt x="1" y="533"/>
                  </a:lnTo>
                  <a:lnTo>
                    <a:pt x="1492" y="426"/>
                  </a:lnTo>
                  <a:lnTo>
                    <a:pt x="1492"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1"/>
            <p:cNvSpPr/>
            <p:nvPr/>
          </p:nvSpPr>
          <p:spPr>
            <a:xfrm flipH="1">
              <a:off x="916300" y="3807875"/>
              <a:ext cx="37325" cy="13325"/>
            </a:xfrm>
            <a:custGeom>
              <a:avLst/>
              <a:gdLst/>
              <a:ahLst/>
              <a:cxnLst/>
              <a:rect l="l" t="t" r="r" b="b"/>
              <a:pathLst>
                <a:path w="1493" h="533" fill="none" extrusionOk="0">
                  <a:moveTo>
                    <a:pt x="1492" y="0"/>
                  </a:moveTo>
                  <a:lnTo>
                    <a:pt x="1" y="0"/>
                  </a:lnTo>
                  <a:lnTo>
                    <a:pt x="1" y="0"/>
                  </a:lnTo>
                  <a:lnTo>
                    <a:pt x="1" y="533"/>
                  </a:lnTo>
                  <a:lnTo>
                    <a:pt x="1492" y="426"/>
                  </a:lnTo>
                  <a:lnTo>
                    <a:pt x="14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1"/>
            <p:cNvSpPr/>
            <p:nvPr/>
          </p:nvSpPr>
          <p:spPr>
            <a:xfrm flipH="1">
              <a:off x="586025" y="3807875"/>
              <a:ext cx="330300" cy="18650"/>
            </a:xfrm>
            <a:custGeom>
              <a:avLst/>
              <a:gdLst/>
              <a:ahLst/>
              <a:cxnLst/>
              <a:rect l="l" t="t" r="r" b="b"/>
              <a:pathLst>
                <a:path w="13212" h="746" extrusionOk="0">
                  <a:moveTo>
                    <a:pt x="0" y="0"/>
                  </a:moveTo>
                  <a:lnTo>
                    <a:pt x="0" y="426"/>
                  </a:lnTo>
                  <a:lnTo>
                    <a:pt x="13212" y="746"/>
                  </a:lnTo>
                  <a:lnTo>
                    <a:pt x="13212" y="533"/>
                  </a:lnTo>
                  <a:lnTo>
                    <a:pt x="0" y="0"/>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1"/>
            <p:cNvSpPr/>
            <p:nvPr/>
          </p:nvSpPr>
          <p:spPr>
            <a:xfrm flipH="1">
              <a:off x="586025" y="3807875"/>
              <a:ext cx="330300" cy="18650"/>
            </a:xfrm>
            <a:custGeom>
              <a:avLst/>
              <a:gdLst/>
              <a:ahLst/>
              <a:cxnLst/>
              <a:rect l="l" t="t" r="r" b="b"/>
              <a:pathLst>
                <a:path w="13212" h="746" fill="none" extrusionOk="0">
                  <a:moveTo>
                    <a:pt x="0" y="0"/>
                  </a:moveTo>
                  <a:lnTo>
                    <a:pt x="0" y="0"/>
                  </a:lnTo>
                  <a:lnTo>
                    <a:pt x="0" y="426"/>
                  </a:lnTo>
                  <a:lnTo>
                    <a:pt x="0" y="426"/>
                  </a:lnTo>
                  <a:lnTo>
                    <a:pt x="13212" y="746"/>
                  </a:lnTo>
                  <a:lnTo>
                    <a:pt x="13212" y="53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1"/>
            <p:cNvSpPr/>
            <p:nvPr/>
          </p:nvSpPr>
          <p:spPr>
            <a:xfrm flipH="1">
              <a:off x="676575" y="3943700"/>
              <a:ext cx="125225" cy="125225"/>
            </a:xfrm>
            <a:custGeom>
              <a:avLst/>
              <a:gdLst/>
              <a:ahLst/>
              <a:cxnLst/>
              <a:rect l="l" t="t" r="r" b="b"/>
              <a:pathLst>
                <a:path w="5009" h="5009" extrusionOk="0">
                  <a:moveTo>
                    <a:pt x="1" y="1"/>
                  </a:moveTo>
                  <a:lnTo>
                    <a:pt x="959" y="4795"/>
                  </a:lnTo>
                  <a:lnTo>
                    <a:pt x="5008" y="5008"/>
                  </a:lnTo>
                  <a:lnTo>
                    <a:pt x="4688" y="1386"/>
                  </a:lnTo>
                  <a:lnTo>
                    <a:pt x="3730" y="1386"/>
                  </a:lnTo>
                  <a:lnTo>
                    <a:pt x="4688" y="4582"/>
                  </a:lnTo>
                  <a:lnTo>
                    <a:pt x="1705" y="4263"/>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1"/>
            <p:cNvSpPr/>
            <p:nvPr/>
          </p:nvSpPr>
          <p:spPr>
            <a:xfrm flipH="1">
              <a:off x="633975" y="3943700"/>
              <a:ext cx="82600" cy="34650"/>
            </a:xfrm>
            <a:custGeom>
              <a:avLst/>
              <a:gdLst/>
              <a:ahLst/>
              <a:cxnLst/>
              <a:rect l="l" t="t" r="r" b="b"/>
              <a:pathLst>
                <a:path w="3304" h="1386" extrusionOk="0">
                  <a:moveTo>
                    <a:pt x="1" y="1"/>
                  </a:moveTo>
                  <a:lnTo>
                    <a:pt x="1" y="1386"/>
                  </a:lnTo>
                  <a:lnTo>
                    <a:pt x="3197" y="1386"/>
                  </a:lnTo>
                  <a:lnTo>
                    <a:pt x="3304"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1"/>
            <p:cNvSpPr/>
            <p:nvPr/>
          </p:nvSpPr>
          <p:spPr>
            <a:xfrm flipH="1">
              <a:off x="716550" y="3943700"/>
              <a:ext cx="85250" cy="34650"/>
            </a:xfrm>
            <a:custGeom>
              <a:avLst/>
              <a:gdLst/>
              <a:ahLst/>
              <a:cxnLst/>
              <a:rect l="l" t="t" r="r" b="b"/>
              <a:pathLst>
                <a:path w="3410" h="1386" extrusionOk="0">
                  <a:moveTo>
                    <a:pt x="1" y="1"/>
                  </a:moveTo>
                  <a:lnTo>
                    <a:pt x="214"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1"/>
            <p:cNvSpPr/>
            <p:nvPr/>
          </p:nvSpPr>
          <p:spPr>
            <a:xfrm flipH="1">
              <a:off x="668600" y="3618750"/>
              <a:ext cx="125200" cy="125225"/>
            </a:xfrm>
            <a:custGeom>
              <a:avLst/>
              <a:gdLst/>
              <a:ahLst/>
              <a:cxnLst/>
              <a:rect l="l" t="t" r="r" b="b"/>
              <a:pathLst>
                <a:path w="5008" h="5009" extrusionOk="0">
                  <a:moveTo>
                    <a:pt x="0" y="1"/>
                  </a:moveTo>
                  <a:lnTo>
                    <a:pt x="959" y="4795"/>
                  </a:lnTo>
                  <a:lnTo>
                    <a:pt x="5008" y="5008"/>
                  </a:lnTo>
                  <a:lnTo>
                    <a:pt x="4688" y="1492"/>
                  </a:lnTo>
                  <a:lnTo>
                    <a:pt x="3729" y="1492"/>
                  </a:lnTo>
                  <a:lnTo>
                    <a:pt x="4688" y="4582"/>
                  </a:lnTo>
                  <a:lnTo>
                    <a:pt x="1598" y="4262"/>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1"/>
            <p:cNvSpPr/>
            <p:nvPr/>
          </p:nvSpPr>
          <p:spPr>
            <a:xfrm flipH="1">
              <a:off x="625975" y="3618750"/>
              <a:ext cx="82600" cy="37325"/>
            </a:xfrm>
            <a:custGeom>
              <a:avLst/>
              <a:gdLst/>
              <a:ahLst/>
              <a:cxnLst/>
              <a:rect l="l" t="t" r="r" b="b"/>
              <a:pathLst>
                <a:path w="3304" h="1493" extrusionOk="0">
                  <a:moveTo>
                    <a:pt x="1" y="1"/>
                  </a:moveTo>
                  <a:lnTo>
                    <a:pt x="1" y="1492"/>
                  </a:lnTo>
                  <a:lnTo>
                    <a:pt x="3197" y="1492"/>
                  </a:lnTo>
                  <a:lnTo>
                    <a:pt x="3303"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1"/>
            <p:cNvSpPr/>
            <p:nvPr/>
          </p:nvSpPr>
          <p:spPr>
            <a:xfrm flipH="1">
              <a:off x="708550" y="3618750"/>
              <a:ext cx="85250" cy="37325"/>
            </a:xfrm>
            <a:custGeom>
              <a:avLst/>
              <a:gdLst/>
              <a:ahLst/>
              <a:cxnLst/>
              <a:rect l="l" t="t" r="r" b="b"/>
              <a:pathLst>
                <a:path w="3410" h="1493" extrusionOk="0">
                  <a:moveTo>
                    <a:pt x="0" y="1"/>
                  </a:moveTo>
                  <a:lnTo>
                    <a:pt x="213" y="1492"/>
                  </a:lnTo>
                  <a:lnTo>
                    <a:pt x="3410" y="1492"/>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1"/>
            <p:cNvSpPr/>
            <p:nvPr/>
          </p:nvSpPr>
          <p:spPr>
            <a:xfrm flipH="1">
              <a:off x="668600" y="4266000"/>
              <a:ext cx="125200" cy="111900"/>
            </a:xfrm>
            <a:custGeom>
              <a:avLst/>
              <a:gdLst/>
              <a:ahLst/>
              <a:cxnLst/>
              <a:rect l="l" t="t" r="r" b="b"/>
              <a:pathLst>
                <a:path w="5008" h="4476" extrusionOk="0">
                  <a:moveTo>
                    <a:pt x="0" y="1"/>
                  </a:moveTo>
                  <a:lnTo>
                    <a:pt x="959" y="4262"/>
                  </a:lnTo>
                  <a:lnTo>
                    <a:pt x="5008" y="4475"/>
                  </a:lnTo>
                  <a:lnTo>
                    <a:pt x="4688" y="1386"/>
                  </a:lnTo>
                  <a:lnTo>
                    <a:pt x="3729" y="1386"/>
                  </a:lnTo>
                  <a:lnTo>
                    <a:pt x="4688" y="4049"/>
                  </a:lnTo>
                  <a:lnTo>
                    <a:pt x="1598" y="3730"/>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flipH="1">
              <a:off x="625975" y="4266000"/>
              <a:ext cx="82600" cy="34650"/>
            </a:xfrm>
            <a:custGeom>
              <a:avLst/>
              <a:gdLst/>
              <a:ahLst/>
              <a:cxnLst/>
              <a:rect l="l" t="t" r="r" b="b"/>
              <a:pathLst>
                <a:path w="3304" h="1386" extrusionOk="0">
                  <a:moveTo>
                    <a:pt x="1" y="1"/>
                  </a:moveTo>
                  <a:lnTo>
                    <a:pt x="1" y="1386"/>
                  </a:lnTo>
                  <a:lnTo>
                    <a:pt x="3197" y="1386"/>
                  </a:lnTo>
                  <a:lnTo>
                    <a:pt x="3303" y="107"/>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1"/>
            <p:cNvSpPr/>
            <p:nvPr/>
          </p:nvSpPr>
          <p:spPr>
            <a:xfrm flipH="1">
              <a:off x="708550" y="4266000"/>
              <a:ext cx="85250" cy="34650"/>
            </a:xfrm>
            <a:custGeom>
              <a:avLst/>
              <a:gdLst/>
              <a:ahLst/>
              <a:cxnLst/>
              <a:rect l="l" t="t" r="r" b="b"/>
              <a:pathLst>
                <a:path w="3410" h="1386" extrusionOk="0">
                  <a:moveTo>
                    <a:pt x="0" y="1"/>
                  </a:moveTo>
                  <a:lnTo>
                    <a:pt x="213"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1"/>
            <p:cNvSpPr/>
            <p:nvPr/>
          </p:nvSpPr>
          <p:spPr>
            <a:xfrm flipH="1">
              <a:off x="687250" y="4484425"/>
              <a:ext cx="271700" cy="125200"/>
            </a:xfrm>
            <a:custGeom>
              <a:avLst/>
              <a:gdLst/>
              <a:ahLst/>
              <a:cxnLst/>
              <a:rect l="l" t="t" r="r" b="b"/>
              <a:pathLst>
                <a:path w="10868" h="5008" extrusionOk="0">
                  <a:moveTo>
                    <a:pt x="746" y="0"/>
                  </a:moveTo>
                  <a:lnTo>
                    <a:pt x="0" y="5008"/>
                  </a:lnTo>
                  <a:lnTo>
                    <a:pt x="0" y="5008"/>
                  </a:lnTo>
                  <a:lnTo>
                    <a:pt x="10868" y="1811"/>
                  </a:lnTo>
                  <a:lnTo>
                    <a:pt x="1086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1"/>
            <p:cNvSpPr/>
            <p:nvPr/>
          </p:nvSpPr>
          <p:spPr>
            <a:xfrm flipH="1">
              <a:off x="1126725" y="3411000"/>
              <a:ext cx="199800" cy="2675"/>
            </a:xfrm>
            <a:custGeom>
              <a:avLst/>
              <a:gdLst/>
              <a:ahLst/>
              <a:cxnLst/>
              <a:rect l="l" t="t" r="r" b="b"/>
              <a:pathLst>
                <a:path w="7992" h="107" extrusionOk="0">
                  <a:moveTo>
                    <a:pt x="7991" y="0"/>
                  </a:moveTo>
                  <a:lnTo>
                    <a:pt x="0" y="107"/>
                  </a:lnTo>
                  <a:lnTo>
                    <a:pt x="0" y="107"/>
                  </a:lnTo>
                  <a:lnTo>
                    <a:pt x="7991" y="0"/>
                  </a:lnTo>
                  <a:lnTo>
                    <a:pt x="7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1"/>
            <p:cNvSpPr/>
            <p:nvPr/>
          </p:nvSpPr>
          <p:spPr>
            <a:xfrm flipH="1">
              <a:off x="1126725" y="3411000"/>
              <a:ext cx="199800" cy="2675"/>
            </a:xfrm>
            <a:custGeom>
              <a:avLst/>
              <a:gdLst/>
              <a:ahLst/>
              <a:cxnLst/>
              <a:rect l="l" t="t" r="r" b="b"/>
              <a:pathLst>
                <a:path w="7992" h="107" fill="none" extrusionOk="0">
                  <a:moveTo>
                    <a:pt x="7991" y="0"/>
                  </a:moveTo>
                  <a:lnTo>
                    <a:pt x="0" y="107"/>
                  </a:lnTo>
                  <a:lnTo>
                    <a:pt x="0" y="107"/>
                  </a:lnTo>
                  <a:lnTo>
                    <a:pt x="7991" y="0"/>
                  </a:lnTo>
                  <a:lnTo>
                    <a:pt x="79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1"/>
            <p:cNvSpPr/>
            <p:nvPr/>
          </p:nvSpPr>
          <p:spPr>
            <a:xfrm flipH="1">
              <a:off x="1126725" y="3411000"/>
              <a:ext cx="261075" cy="1235925"/>
            </a:xfrm>
            <a:custGeom>
              <a:avLst/>
              <a:gdLst/>
              <a:ahLst/>
              <a:cxnLst/>
              <a:rect l="l" t="t" r="r" b="b"/>
              <a:pathLst>
                <a:path w="10443" h="49437" extrusionOk="0">
                  <a:moveTo>
                    <a:pt x="10442" y="0"/>
                  </a:moveTo>
                  <a:lnTo>
                    <a:pt x="2451" y="107"/>
                  </a:lnTo>
                  <a:lnTo>
                    <a:pt x="1" y="49436"/>
                  </a:lnTo>
                  <a:lnTo>
                    <a:pt x="3517" y="49436"/>
                  </a:lnTo>
                  <a:lnTo>
                    <a:pt x="10442"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1"/>
            <p:cNvSpPr/>
            <p:nvPr/>
          </p:nvSpPr>
          <p:spPr>
            <a:xfrm flipH="1">
              <a:off x="1126725" y="3411000"/>
              <a:ext cx="261075" cy="1235925"/>
            </a:xfrm>
            <a:custGeom>
              <a:avLst/>
              <a:gdLst/>
              <a:ahLst/>
              <a:cxnLst/>
              <a:rect l="l" t="t" r="r" b="b"/>
              <a:pathLst>
                <a:path w="10443" h="49437" fill="none" extrusionOk="0">
                  <a:moveTo>
                    <a:pt x="10442" y="0"/>
                  </a:moveTo>
                  <a:lnTo>
                    <a:pt x="2451" y="107"/>
                  </a:lnTo>
                  <a:lnTo>
                    <a:pt x="1" y="49436"/>
                  </a:lnTo>
                  <a:lnTo>
                    <a:pt x="3517" y="49436"/>
                  </a:lnTo>
                  <a:lnTo>
                    <a:pt x="1044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1"/>
            <p:cNvSpPr/>
            <p:nvPr/>
          </p:nvSpPr>
          <p:spPr>
            <a:xfrm flipH="1">
              <a:off x="1387775" y="3269825"/>
              <a:ext cx="1829900" cy="1377100"/>
            </a:xfrm>
            <a:custGeom>
              <a:avLst/>
              <a:gdLst/>
              <a:ahLst/>
              <a:cxnLst/>
              <a:rect l="l" t="t" r="r" b="b"/>
              <a:pathLst>
                <a:path w="73196" h="55084" extrusionOk="0">
                  <a:moveTo>
                    <a:pt x="0" y="0"/>
                  </a:moveTo>
                  <a:lnTo>
                    <a:pt x="3516" y="55083"/>
                  </a:lnTo>
                  <a:lnTo>
                    <a:pt x="71065" y="55083"/>
                  </a:lnTo>
                  <a:lnTo>
                    <a:pt x="731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1"/>
            <p:cNvSpPr/>
            <p:nvPr/>
          </p:nvSpPr>
          <p:spPr>
            <a:xfrm flipH="1">
              <a:off x="1387775" y="3269825"/>
              <a:ext cx="1829900" cy="1377100"/>
            </a:xfrm>
            <a:custGeom>
              <a:avLst/>
              <a:gdLst/>
              <a:ahLst/>
              <a:cxnLst/>
              <a:rect l="l" t="t" r="r" b="b"/>
              <a:pathLst>
                <a:path w="73196" h="55084" fill="none" extrusionOk="0">
                  <a:moveTo>
                    <a:pt x="0" y="0"/>
                  </a:moveTo>
                  <a:lnTo>
                    <a:pt x="3516" y="55083"/>
                  </a:lnTo>
                  <a:lnTo>
                    <a:pt x="71065" y="55083"/>
                  </a:lnTo>
                  <a:lnTo>
                    <a:pt x="73196"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1"/>
            <p:cNvSpPr/>
            <p:nvPr/>
          </p:nvSpPr>
          <p:spPr>
            <a:xfrm flipH="1">
              <a:off x="1387775" y="3269825"/>
              <a:ext cx="5350" cy="146525"/>
            </a:xfrm>
            <a:custGeom>
              <a:avLst/>
              <a:gdLst/>
              <a:ahLst/>
              <a:cxnLst/>
              <a:rect l="l" t="t" r="r" b="b"/>
              <a:pathLst>
                <a:path w="214" h="5861" extrusionOk="0">
                  <a:moveTo>
                    <a:pt x="214" y="0"/>
                  </a:moveTo>
                  <a:lnTo>
                    <a:pt x="1" y="5860"/>
                  </a:lnTo>
                  <a:lnTo>
                    <a:pt x="1" y="5860"/>
                  </a:lnTo>
                  <a:lnTo>
                    <a:pt x="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1"/>
            <p:cNvSpPr/>
            <p:nvPr/>
          </p:nvSpPr>
          <p:spPr>
            <a:xfrm flipH="1">
              <a:off x="1387775" y="3269825"/>
              <a:ext cx="5350" cy="146525"/>
            </a:xfrm>
            <a:custGeom>
              <a:avLst/>
              <a:gdLst/>
              <a:ahLst/>
              <a:cxnLst/>
              <a:rect l="l" t="t" r="r" b="b"/>
              <a:pathLst>
                <a:path w="214" h="5861" fill="none" extrusionOk="0">
                  <a:moveTo>
                    <a:pt x="214" y="0"/>
                  </a:moveTo>
                  <a:lnTo>
                    <a:pt x="1" y="5860"/>
                  </a:lnTo>
                  <a:lnTo>
                    <a:pt x="1" y="5860"/>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1"/>
            <p:cNvSpPr/>
            <p:nvPr/>
          </p:nvSpPr>
          <p:spPr>
            <a:xfrm flipH="1">
              <a:off x="1393100" y="3416325"/>
              <a:ext cx="10675" cy="266375"/>
            </a:xfrm>
            <a:custGeom>
              <a:avLst/>
              <a:gdLst/>
              <a:ahLst/>
              <a:cxnLst/>
              <a:rect l="l" t="t" r="r" b="b"/>
              <a:pathLst>
                <a:path w="427" h="10655" extrusionOk="0">
                  <a:moveTo>
                    <a:pt x="427" y="0"/>
                  </a:moveTo>
                  <a:lnTo>
                    <a:pt x="427" y="0"/>
                  </a:lnTo>
                  <a:lnTo>
                    <a:pt x="1" y="10655"/>
                  </a:lnTo>
                  <a:lnTo>
                    <a:pt x="1" y="10655"/>
                  </a:lnTo>
                  <a:lnTo>
                    <a:pt x="42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1"/>
            <p:cNvSpPr/>
            <p:nvPr/>
          </p:nvSpPr>
          <p:spPr>
            <a:xfrm flipH="1">
              <a:off x="1393100" y="3416325"/>
              <a:ext cx="10675" cy="266375"/>
            </a:xfrm>
            <a:custGeom>
              <a:avLst/>
              <a:gdLst/>
              <a:ahLst/>
              <a:cxnLst/>
              <a:rect l="l" t="t" r="r" b="b"/>
              <a:pathLst>
                <a:path w="427" h="10655" fill="none" extrusionOk="0">
                  <a:moveTo>
                    <a:pt x="427" y="0"/>
                  </a:moveTo>
                  <a:lnTo>
                    <a:pt x="427" y="0"/>
                  </a:lnTo>
                  <a:lnTo>
                    <a:pt x="1" y="10655"/>
                  </a:lnTo>
                  <a:lnTo>
                    <a:pt x="1" y="10655"/>
                  </a:lnTo>
                  <a:lnTo>
                    <a:pt x="42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1"/>
            <p:cNvSpPr/>
            <p:nvPr/>
          </p:nvSpPr>
          <p:spPr>
            <a:xfrm flipH="1">
              <a:off x="1387775" y="3269825"/>
              <a:ext cx="609975" cy="412875"/>
            </a:xfrm>
            <a:custGeom>
              <a:avLst/>
              <a:gdLst/>
              <a:ahLst/>
              <a:cxnLst/>
              <a:rect l="l" t="t" r="r" b="b"/>
              <a:pathLst>
                <a:path w="24399" h="16515" extrusionOk="0">
                  <a:moveTo>
                    <a:pt x="746" y="0"/>
                  </a:moveTo>
                  <a:lnTo>
                    <a:pt x="0" y="13425"/>
                  </a:lnTo>
                  <a:lnTo>
                    <a:pt x="23760" y="16515"/>
                  </a:lnTo>
                  <a:lnTo>
                    <a:pt x="24186" y="5860"/>
                  </a:lnTo>
                  <a:lnTo>
                    <a:pt x="24399"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1"/>
            <p:cNvSpPr/>
            <p:nvPr/>
          </p:nvSpPr>
          <p:spPr>
            <a:xfrm flipH="1">
              <a:off x="1387775" y="3269825"/>
              <a:ext cx="609975" cy="412875"/>
            </a:xfrm>
            <a:custGeom>
              <a:avLst/>
              <a:gdLst/>
              <a:ahLst/>
              <a:cxnLst/>
              <a:rect l="l" t="t" r="r" b="b"/>
              <a:pathLst>
                <a:path w="24399" h="16515" fill="none" extrusionOk="0">
                  <a:moveTo>
                    <a:pt x="24399" y="0"/>
                  </a:moveTo>
                  <a:lnTo>
                    <a:pt x="746" y="0"/>
                  </a:lnTo>
                  <a:lnTo>
                    <a:pt x="0" y="13425"/>
                  </a:lnTo>
                  <a:lnTo>
                    <a:pt x="23760" y="16515"/>
                  </a:lnTo>
                  <a:lnTo>
                    <a:pt x="24186" y="5860"/>
                  </a:lnTo>
                  <a:lnTo>
                    <a:pt x="243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1"/>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1"/>
            <p:cNvSpPr/>
            <p:nvPr/>
          </p:nvSpPr>
          <p:spPr>
            <a:xfrm flipH="1">
              <a:off x="1936475" y="3157950"/>
              <a:ext cx="2053650" cy="111900"/>
            </a:xfrm>
            <a:custGeom>
              <a:avLst/>
              <a:gdLst/>
              <a:ahLst/>
              <a:cxnLst/>
              <a:rect l="l" t="t" r="r" b="b"/>
              <a:pathLst>
                <a:path w="82146" h="4476" extrusionOk="0">
                  <a:moveTo>
                    <a:pt x="82146" y="1"/>
                  </a:moveTo>
                  <a:lnTo>
                    <a:pt x="1" y="1492"/>
                  </a:lnTo>
                  <a:lnTo>
                    <a:pt x="1" y="4475"/>
                  </a:lnTo>
                  <a:lnTo>
                    <a:pt x="82146" y="4475"/>
                  </a:lnTo>
                  <a:lnTo>
                    <a:pt x="82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1"/>
            <p:cNvSpPr/>
            <p:nvPr/>
          </p:nvSpPr>
          <p:spPr>
            <a:xfrm flipH="1">
              <a:off x="1936475" y="3157950"/>
              <a:ext cx="2053650" cy="111900"/>
            </a:xfrm>
            <a:custGeom>
              <a:avLst/>
              <a:gdLst/>
              <a:ahLst/>
              <a:cxnLst/>
              <a:rect l="l" t="t" r="r" b="b"/>
              <a:pathLst>
                <a:path w="82146" h="4476" fill="none" extrusionOk="0">
                  <a:moveTo>
                    <a:pt x="1" y="1492"/>
                  </a:moveTo>
                  <a:lnTo>
                    <a:pt x="82146" y="1"/>
                  </a:lnTo>
                  <a:lnTo>
                    <a:pt x="82146" y="4475"/>
                  </a:lnTo>
                  <a:lnTo>
                    <a:pt x="1" y="4475"/>
                  </a:lnTo>
                  <a:lnTo>
                    <a:pt x="1" y="14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1"/>
            <p:cNvSpPr/>
            <p:nvPr/>
          </p:nvSpPr>
          <p:spPr>
            <a:xfrm flipH="1">
              <a:off x="2048325" y="3269825"/>
              <a:ext cx="1829925" cy="1377100"/>
            </a:xfrm>
            <a:custGeom>
              <a:avLst/>
              <a:gdLst/>
              <a:ahLst/>
              <a:cxnLst/>
              <a:rect l="l" t="t" r="r" b="b"/>
              <a:pathLst>
                <a:path w="73197" h="55084" extrusionOk="0">
                  <a:moveTo>
                    <a:pt x="1" y="0"/>
                  </a:moveTo>
                  <a:lnTo>
                    <a:pt x="3410" y="55083"/>
                  </a:lnTo>
                  <a:lnTo>
                    <a:pt x="71065" y="55083"/>
                  </a:lnTo>
                  <a:lnTo>
                    <a:pt x="7319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1"/>
            <p:cNvSpPr/>
            <p:nvPr/>
          </p:nvSpPr>
          <p:spPr>
            <a:xfrm flipH="1">
              <a:off x="2048325" y="3269825"/>
              <a:ext cx="1829925" cy="1377100"/>
            </a:xfrm>
            <a:custGeom>
              <a:avLst/>
              <a:gdLst/>
              <a:ahLst/>
              <a:cxnLst/>
              <a:rect l="l" t="t" r="r" b="b"/>
              <a:pathLst>
                <a:path w="73197" h="55084" fill="none" extrusionOk="0">
                  <a:moveTo>
                    <a:pt x="1" y="0"/>
                  </a:moveTo>
                  <a:lnTo>
                    <a:pt x="3410" y="55083"/>
                  </a:lnTo>
                  <a:lnTo>
                    <a:pt x="71065" y="55083"/>
                  </a:lnTo>
                  <a:lnTo>
                    <a:pt x="73196"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1"/>
            <p:cNvSpPr/>
            <p:nvPr/>
          </p:nvSpPr>
          <p:spPr>
            <a:xfrm flipH="1">
              <a:off x="3875550" y="3269825"/>
              <a:ext cx="2700" cy="50625"/>
            </a:xfrm>
            <a:custGeom>
              <a:avLst/>
              <a:gdLst/>
              <a:ahLst/>
              <a:cxnLst/>
              <a:rect l="l" t="t" r="r" b="b"/>
              <a:pathLst>
                <a:path w="108" h="2025" extrusionOk="0">
                  <a:moveTo>
                    <a:pt x="1" y="0"/>
                  </a:moveTo>
                  <a:lnTo>
                    <a:pt x="1" y="2025"/>
                  </a:lnTo>
                  <a:lnTo>
                    <a:pt x="107" y="2025"/>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1"/>
            <p:cNvSpPr/>
            <p:nvPr/>
          </p:nvSpPr>
          <p:spPr>
            <a:xfrm flipH="1">
              <a:off x="3875550" y="3269825"/>
              <a:ext cx="2700" cy="50625"/>
            </a:xfrm>
            <a:custGeom>
              <a:avLst/>
              <a:gdLst/>
              <a:ahLst/>
              <a:cxnLst/>
              <a:rect l="l" t="t" r="r" b="b"/>
              <a:pathLst>
                <a:path w="108" h="2025" fill="none" extrusionOk="0">
                  <a:moveTo>
                    <a:pt x="1" y="0"/>
                  </a:moveTo>
                  <a:lnTo>
                    <a:pt x="1" y="0"/>
                  </a:lnTo>
                  <a:lnTo>
                    <a:pt x="1" y="2025"/>
                  </a:lnTo>
                  <a:lnTo>
                    <a:pt x="107" y="2025"/>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1"/>
            <p:cNvSpPr/>
            <p:nvPr/>
          </p:nvSpPr>
          <p:spPr>
            <a:xfrm flipH="1">
              <a:off x="2048325" y="3269825"/>
              <a:ext cx="1829925" cy="101225"/>
            </a:xfrm>
            <a:custGeom>
              <a:avLst/>
              <a:gdLst/>
              <a:ahLst/>
              <a:cxnLst/>
              <a:rect l="l" t="t" r="r" b="b"/>
              <a:pathLst>
                <a:path w="73197" h="4049" extrusionOk="0">
                  <a:moveTo>
                    <a:pt x="1" y="0"/>
                  </a:moveTo>
                  <a:lnTo>
                    <a:pt x="107" y="2025"/>
                  </a:lnTo>
                  <a:lnTo>
                    <a:pt x="72983" y="4049"/>
                  </a:lnTo>
                  <a:lnTo>
                    <a:pt x="73196"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1"/>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1"/>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1"/>
            <p:cNvSpPr/>
            <p:nvPr/>
          </p:nvSpPr>
          <p:spPr>
            <a:xfrm flipH="1">
              <a:off x="1979075" y="3269825"/>
              <a:ext cx="122550" cy="1377100"/>
            </a:xfrm>
            <a:custGeom>
              <a:avLst/>
              <a:gdLst/>
              <a:ahLst/>
              <a:cxnLst/>
              <a:rect l="l" t="t" r="r" b="b"/>
              <a:pathLst>
                <a:path w="4902" h="55084" fill="none" extrusionOk="0">
                  <a:moveTo>
                    <a:pt x="2131" y="0"/>
                  </a:moveTo>
                  <a:lnTo>
                    <a:pt x="4901" y="0"/>
                  </a:lnTo>
                  <a:lnTo>
                    <a:pt x="2131" y="55083"/>
                  </a:lnTo>
                  <a:lnTo>
                    <a:pt x="0" y="55083"/>
                  </a:lnTo>
                  <a:lnTo>
                    <a:pt x="21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flipH="1">
              <a:off x="2074975" y="3941050"/>
              <a:ext cx="1281200" cy="705875"/>
            </a:xfrm>
            <a:custGeom>
              <a:avLst/>
              <a:gdLst/>
              <a:ahLst/>
              <a:cxnLst/>
              <a:rect l="l" t="t" r="r" b="b"/>
              <a:pathLst>
                <a:path w="51248" h="28235" extrusionOk="0">
                  <a:moveTo>
                    <a:pt x="51248" y="0"/>
                  </a:move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1"/>
            <p:cNvSpPr/>
            <p:nvPr/>
          </p:nvSpPr>
          <p:spPr>
            <a:xfrm flipH="1">
              <a:off x="2074975" y="3941050"/>
              <a:ext cx="1281200" cy="705875"/>
            </a:xfrm>
            <a:custGeom>
              <a:avLst/>
              <a:gdLst/>
              <a:ahLst/>
              <a:cxnLst/>
              <a:rect l="l" t="t" r="r" b="b"/>
              <a:pathLst>
                <a:path w="51248" h="28235" fill="none" extrusionOk="0">
                  <a:moveTo>
                    <a:pt x="51248" y="0"/>
                  </a:moveTo>
                  <a:lnTo>
                    <a:pt x="51248" y="0"/>
                  </a:ln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1"/>
            <p:cNvSpPr/>
            <p:nvPr/>
          </p:nvSpPr>
          <p:spPr>
            <a:xfrm flipH="1">
              <a:off x="2074975" y="3943700"/>
              <a:ext cx="25" cy="5350"/>
            </a:xfrm>
            <a:custGeom>
              <a:avLst/>
              <a:gdLst/>
              <a:ahLst/>
              <a:cxnLst/>
              <a:rect l="l" t="t" r="r" b="b"/>
              <a:pathLst>
                <a:path w="1" h="214" extrusionOk="0">
                  <a:moveTo>
                    <a:pt x="1" y="1"/>
                  </a:moveTo>
                  <a:lnTo>
                    <a:pt x="1" y="214"/>
                  </a:lnTo>
                  <a:lnTo>
                    <a:pt x="1" y="214"/>
                  </a:lnTo>
                  <a:lnTo>
                    <a:pt x="1" y="214"/>
                  </a:lnTo>
                  <a:lnTo>
                    <a:pt x="1"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1"/>
            <p:cNvSpPr/>
            <p:nvPr/>
          </p:nvSpPr>
          <p:spPr>
            <a:xfrm flipH="1">
              <a:off x="2074975" y="3943700"/>
              <a:ext cx="25" cy="5350"/>
            </a:xfrm>
            <a:custGeom>
              <a:avLst/>
              <a:gdLst/>
              <a:ahLst/>
              <a:cxnLst/>
              <a:rect l="l" t="t" r="r" b="b"/>
              <a:pathLst>
                <a:path w="1" h="214" fill="none" extrusionOk="0">
                  <a:moveTo>
                    <a:pt x="1" y="1"/>
                  </a:moveTo>
                  <a:lnTo>
                    <a:pt x="1" y="214"/>
                  </a:lnTo>
                  <a:lnTo>
                    <a:pt x="1" y="214"/>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1"/>
            <p:cNvSpPr/>
            <p:nvPr/>
          </p:nvSpPr>
          <p:spPr>
            <a:xfrm flipH="1">
              <a:off x="3627850" y="4646900"/>
              <a:ext cx="5350" cy="2675"/>
            </a:xfrm>
            <a:custGeom>
              <a:avLst/>
              <a:gdLst/>
              <a:ahLst/>
              <a:cxnLst/>
              <a:rect l="l" t="t" r="r" b="b"/>
              <a:pathLst>
                <a:path w="214" h="107" extrusionOk="0">
                  <a:moveTo>
                    <a:pt x="1" y="0"/>
                  </a:moveTo>
                  <a:lnTo>
                    <a:pt x="107"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1"/>
            <p:cNvSpPr/>
            <p:nvPr/>
          </p:nvSpPr>
          <p:spPr>
            <a:xfrm flipH="1">
              <a:off x="3627850" y="4646900"/>
              <a:ext cx="5350" cy="2675"/>
            </a:xfrm>
            <a:custGeom>
              <a:avLst/>
              <a:gdLst/>
              <a:ahLst/>
              <a:cxnLst/>
              <a:rect l="l" t="t" r="r" b="b"/>
              <a:pathLst>
                <a:path w="214" h="107" fill="none" extrusionOk="0">
                  <a:moveTo>
                    <a:pt x="214" y="0"/>
                  </a:moveTo>
                  <a:lnTo>
                    <a:pt x="1" y="0"/>
                  </a:lnTo>
                  <a:lnTo>
                    <a:pt x="107" y="107"/>
                  </a:lnTo>
                  <a:lnTo>
                    <a:pt x="107"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1"/>
            <p:cNvSpPr/>
            <p:nvPr/>
          </p:nvSpPr>
          <p:spPr>
            <a:xfrm flipH="1">
              <a:off x="2056325" y="3466925"/>
              <a:ext cx="1582200" cy="1180000"/>
            </a:xfrm>
            <a:custGeom>
              <a:avLst/>
              <a:gdLst/>
              <a:ahLst/>
              <a:cxnLst/>
              <a:rect l="l" t="t" r="r" b="b"/>
              <a:pathLst>
                <a:path w="63288" h="47200" extrusionOk="0">
                  <a:moveTo>
                    <a:pt x="63287" y="1"/>
                  </a:move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2238" y="44642"/>
                  </a:lnTo>
                  <a:lnTo>
                    <a:pt x="4156" y="42298"/>
                  </a:lnTo>
                  <a:lnTo>
                    <a:pt x="6500" y="39315"/>
                  </a:lnTo>
                  <a:lnTo>
                    <a:pt x="9376" y="35906"/>
                  </a:lnTo>
                  <a:lnTo>
                    <a:pt x="12679" y="32070"/>
                  </a:lnTo>
                  <a:lnTo>
                    <a:pt x="16408" y="28021"/>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1"/>
            <p:cNvSpPr/>
            <p:nvPr/>
          </p:nvSpPr>
          <p:spPr>
            <a:xfrm flipH="1">
              <a:off x="2056325" y="3466925"/>
              <a:ext cx="1582200" cy="1180000"/>
            </a:xfrm>
            <a:custGeom>
              <a:avLst/>
              <a:gdLst/>
              <a:ahLst/>
              <a:cxnLst/>
              <a:rect l="l" t="t" r="r" b="b"/>
              <a:pathLst>
                <a:path w="63288" h="47200" fill="none" extrusionOk="0">
                  <a:moveTo>
                    <a:pt x="63287" y="1"/>
                  </a:moveTo>
                  <a:lnTo>
                    <a:pt x="63287" y="1"/>
                  </a:ln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427" y="47199"/>
                  </a:lnTo>
                  <a:lnTo>
                    <a:pt x="2238" y="44642"/>
                  </a:lnTo>
                  <a:lnTo>
                    <a:pt x="4156" y="42298"/>
                  </a:lnTo>
                  <a:lnTo>
                    <a:pt x="6500" y="39315"/>
                  </a:lnTo>
                  <a:lnTo>
                    <a:pt x="9376" y="35906"/>
                  </a:lnTo>
                  <a:lnTo>
                    <a:pt x="12679" y="32070"/>
                  </a:lnTo>
                  <a:lnTo>
                    <a:pt x="16408" y="28021"/>
                  </a:lnTo>
                  <a:lnTo>
                    <a:pt x="20457" y="23973"/>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1"/>
            <p:cNvSpPr/>
            <p:nvPr/>
          </p:nvSpPr>
          <p:spPr>
            <a:xfrm flipH="1">
              <a:off x="2056325" y="3472250"/>
              <a:ext cx="25" cy="2700"/>
            </a:xfrm>
            <a:custGeom>
              <a:avLst/>
              <a:gdLst/>
              <a:ahLst/>
              <a:cxnLst/>
              <a:rect l="l" t="t" r="r" b="b"/>
              <a:pathLst>
                <a:path w="1" h="108" extrusionOk="0">
                  <a:moveTo>
                    <a:pt x="0" y="1"/>
                  </a:moveTo>
                  <a:lnTo>
                    <a:pt x="0" y="107"/>
                  </a:lnTo>
                  <a:lnTo>
                    <a:pt x="0" y="107"/>
                  </a:lnTo>
                  <a:lnTo>
                    <a:pt x="0" y="107"/>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1"/>
            <p:cNvSpPr/>
            <p:nvPr/>
          </p:nvSpPr>
          <p:spPr>
            <a:xfrm flipH="1">
              <a:off x="2056325" y="3472250"/>
              <a:ext cx="25" cy="2700"/>
            </a:xfrm>
            <a:custGeom>
              <a:avLst/>
              <a:gdLst/>
              <a:ahLst/>
              <a:cxnLst/>
              <a:rect l="l" t="t" r="r" b="b"/>
              <a:pathLst>
                <a:path w="1" h="108" fill="none" extrusionOk="0">
                  <a:moveTo>
                    <a:pt x="0" y="1"/>
                  </a:moveTo>
                  <a:lnTo>
                    <a:pt x="0" y="107"/>
                  </a:ln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
            <p:cNvSpPr/>
            <p:nvPr/>
          </p:nvSpPr>
          <p:spPr>
            <a:xfrm flipH="1">
              <a:off x="2077625" y="4002300"/>
              <a:ext cx="889675" cy="644625"/>
            </a:xfrm>
            <a:custGeom>
              <a:avLst/>
              <a:gdLst/>
              <a:ahLst/>
              <a:cxnLst/>
              <a:rect l="l" t="t" r="r" b="b"/>
              <a:pathLst>
                <a:path w="35587" h="25785" extrusionOk="0">
                  <a:moveTo>
                    <a:pt x="34521" y="1"/>
                  </a:move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5586" y="320"/>
                  </a:lnTo>
                  <a:lnTo>
                    <a:pt x="35586" y="214"/>
                  </a:lnTo>
                  <a:lnTo>
                    <a:pt x="35586"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
            <p:cNvSpPr/>
            <p:nvPr/>
          </p:nvSpPr>
          <p:spPr>
            <a:xfrm flipH="1">
              <a:off x="2077625" y="4002300"/>
              <a:ext cx="889675" cy="644625"/>
            </a:xfrm>
            <a:custGeom>
              <a:avLst/>
              <a:gdLst/>
              <a:ahLst/>
              <a:cxnLst/>
              <a:rect l="l" t="t" r="r" b="b"/>
              <a:pathLst>
                <a:path w="35587" h="25785" fill="none" extrusionOk="0">
                  <a:moveTo>
                    <a:pt x="34521" y="1"/>
                  </a:moveTo>
                  <a:lnTo>
                    <a:pt x="34521" y="1"/>
                  </a:ln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4521" y="320"/>
                  </a:lnTo>
                  <a:lnTo>
                    <a:pt x="35586" y="320"/>
                  </a:lnTo>
                  <a:lnTo>
                    <a:pt x="35586" y="214"/>
                  </a:lnTo>
                  <a:lnTo>
                    <a:pt x="35586" y="1"/>
                  </a:lnTo>
                  <a:lnTo>
                    <a:pt x="35586" y="1"/>
                  </a:lnTo>
                  <a:lnTo>
                    <a:pt x="34521"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1"/>
            <p:cNvSpPr/>
            <p:nvPr/>
          </p:nvSpPr>
          <p:spPr>
            <a:xfrm flipH="1">
              <a:off x="2077625" y="4002300"/>
              <a:ext cx="25" cy="5350"/>
            </a:xfrm>
            <a:custGeom>
              <a:avLst/>
              <a:gdLst/>
              <a:ahLst/>
              <a:cxnLst/>
              <a:rect l="l" t="t" r="r" b="b"/>
              <a:pathLst>
                <a:path w="1" h="214" extrusionOk="0">
                  <a:moveTo>
                    <a:pt x="0" y="1"/>
                  </a:moveTo>
                  <a:lnTo>
                    <a:pt x="0" y="214"/>
                  </a:lnTo>
                  <a:lnTo>
                    <a:pt x="0" y="1"/>
                  </a:lnTo>
                  <a:lnTo>
                    <a:pt x="0" y="1"/>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1"/>
            <p:cNvSpPr/>
            <p:nvPr/>
          </p:nvSpPr>
          <p:spPr>
            <a:xfrm flipH="1">
              <a:off x="2077625" y="4002300"/>
              <a:ext cx="25" cy="5350"/>
            </a:xfrm>
            <a:custGeom>
              <a:avLst/>
              <a:gdLst/>
              <a:ahLst/>
              <a:cxnLst/>
              <a:rect l="l" t="t" r="r" b="b"/>
              <a:pathLst>
                <a:path w="1" h="214" fill="none" extrusionOk="0">
                  <a:moveTo>
                    <a:pt x="0" y="1"/>
                  </a:moveTo>
                  <a:lnTo>
                    <a:pt x="0" y="214"/>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1"/>
            <p:cNvSpPr/>
            <p:nvPr/>
          </p:nvSpPr>
          <p:spPr>
            <a:xfrm flipH="1">
              <a:off x="3838275" y="3418975"/>
              <a:ext cx="31975" cy="500775"/>
            </a:xfrm>
            <a:custGeom>
              <a:avLst/>
              <a:gdLst/>
              <a:ahLst/>
              <a:cxnLst/>
              <a:rect l="l" t="t" r="r" b="b"/>
              <a:pathLst>
                <a:path w="1279" h="20031" extrusionOk="0">
                  <a:moveTo>
                    <a:pt x="1279" y="19818"/>
                  </a:moveTo>
                  <a:lnTo>
                    <a:pt x="1279" y="19818"/>
                  </a:lnTo>
                  <a:lnTo>
                    <a:pt x="1279" y="19818"/>
                  </a:lnTo>
                  <a:lnTo>
                    <a:pt x="1279" y="20031"/>
                  </a:lnTo>
                  <a:lnTo>
                    <a:pt x="1279" y="19818"/>
                  </a:lnTo>
                  <a:close/>
                  <a:moveTo>
                    <a:pt x="0" y="1"/>
                  </a:moveTo>
                  <a:lnTo>
                    <a:pt x="0" y="107"/>
                  </a:lnTo>
                  <a:lnTo>
                    <a:pt x="0" y="107"/>
                  </a:lnTo>
                  <a:lnTo>
                    <a:pt x="0" y="1"/>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1"/>
            <p:cNvSpPr/>
            <p:nvPr/>
          </p:nvSpPr>
          <p:spPr>
            <a:xfrm flipH="1">
              <a:off x="3838275" y="3914400"/>
              <a:ext cx="25" cy="5350"/>
            </a:xfrm>
            <a:custGeom>
              <a:avLst/>
              <a:gdLst/>
              <a:ahLst/>
              <a:cxnLst/>
              <a:rect l="l" t="t" r="r" b="b"/>
              <a:pathLst>
                <a:path w="1" h="214" fill="none" extrusionOk="0">
                  <a:moveTo>
                    <a:pt x="1" y="1"/>
                  </a:moveTo>
                  <a:lnTo>
                    <a:pt x="1" y="1"/>
                  </a:lnTo>
                  <a:lnTo>
                    <a:pt x="1" y="1"/>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flipH="1">
              <a:off x="3870225" y="3418975"/>
              <a:ext cx="25" cy="2700"/>
            </a:xfrm>
            <a:custGeom>
              <a:avLst/>
              <a:gdLst/>
              <a:ahLst/>
              <a:cxnLst/>
              <a:rect l="l" t="t" r="r" b="b"/>
              <a:pathLst>
                <a:path w="1" h="108" fill="none" extrusionOk="0">
                  <a:moveTo>
                    <a:pt x="0" y="1"/>
                  </a:move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1"/>
            <p:cNvSpPr/>
            <p:nvPr/>
          </p:nvSpPr>
          <p:spPr>
            <a:xfrm flipH="1">
              <a:off x="2871375" y="3413650"/>
              <a:ext cx="998875" cy="508775"/>
            </a:xfrm>
            <a:custGeom>
              <a:avLst/>
              <a:gdLst/>
              <a:ahLst/>
              <a:cxnLst/>
              <a:rect l="l" t="t" r="r" b="b"/>
              <a:pathLst>
                <a:path w="39955" h="20351" extrusionOk="0">
                  <a:moveTo>
                    <a:pt x="0" y="1"/>
                  </a:moveTo>
                  <a:lnTo>
                    <a:pt x="0" y="214"/>
                  </a:lnTo>
                  <a:lnTo>
                    <a:pt x="0" y="320"/>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689"/>
                  </a:lnTo>
                  <a:lnTo>
                    <a:pt x="39528" y="5221"/>
                  </a:lnTo>
                  <a:lnTo>
                    <a:pt x="39102" y="5754"/>
                  </a:lnTo>
                  <a:lnTo>
                    <a:pt x="38569" y="6287"/>
                  </a:lnTo>
                  <a:lnTo>
                    <a:pt x="37823" y="6926"/>
                  </a:lnTo>
                  <a:lnTo>
                    <a:pt x="36864" y="7459"/>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1"/>
            <p:cNvSpPr/>
            <p:nvPr/>
          </p:nvSpPr>
          <p:spPr>
            <a:xfrm flipH="1">
              <a:off x="2871375" y="3413650"/>
              <a:ext cx="998875" cy="508775"/>
            </a:xfrm>
            <a:custGeom>
              <a:avLst/>
              <a:gdLst/>
              <a:ahLst/>
              <a:cxnLst/>
              <a:rect l="l" t="t" r="r" b="b"/>
              <a:pathLst>
                <a:path w="39955" h="20351" fill="none" extrusionOk="0">
                  <a:moveTo>
                    <a:pt x="0" y="1"/>
                  </a:moveTo>
                  <a:lnTo>
                    <a:pt x="0" y="214"/>
                  </a:lnTo>
                  <a:lnTo>
                    <a:pt x="0" y="320"/>
                  </a:lnTo>
                  <a:lnTo>
                    <a:pt x="16408" y="533"/>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262"/>
                  </a:lnTo>
                  <a:lnTo>
                    <a:pt x="39635" y="4689"/>
                  </a:lnTo>
                  <a:lnTo>
                    <a:pt x="39528" y="5221"/>
                  </a:lnTo>
                  <a:lnTo>
                    <a:pt x="39102" y="5754"/>
                  </a:lnTo>
                  <a:lnTo>
                    <a:pt x="38569" y="6287"/>
                  </a:lnTo>
                  <a:lnTo>
                    <a:pt x="37823" y="6926"/>
                  </a:lnTo>
                  <a:lnTo>
                    <a:pt x="36864" y="7459"/>
                  </a:lnTo>
                  <a:lnTo>
                    <a:pt x="34414" y="8844"/>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1"/>
            <p:cNvSpPr/>
            <p:nvPr/>
          </p:nvSpPr>
          <p:spPr>
            <a:xfrm flipH="1">
              <a:off x="3843600" y="3831850"/>
              <a:ext cx="2675" cy="2675"/>
            </a:xfrm>
            <a:custGeom>
              <a:avLst/>
              <a:gdLst/>
              <a:ahLst/>
              <a:cxnLst/>
              <a:rect l="l" t="t" r="r" b="b"/>
              <a:pathLst>
                <a:path w="107" h="107" extrusionOk="0">
                  <a:moveTo>
                    <a:pt x="0" y="0"/>
                  </a:moveTo>
                  <a:lnTo>
                    <a:pt x="107" y="107"/>
                  </a:lnTo>
                  <a:lnTo>
                    <a:pt x="107"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1"/>
            <p:cNvSpPr/>
            <p:nvPr/>
          </p:nvSpPr>
          <p:spPr>
            <a:xfrm flipH="1">
              <a:off x="3843600" y="3831850"/>
              <a:ext cx="2675" cy="2675"/>
            </a:xfrm>
            <a:custGeom>
              <a:avLst/>
              <a:gdLst/>
              <a:ahLst/>
              <a:cxnLst/>
              <a:rect l="l" t="t" r="r" b="b"/>
              <a:pathLst>
                <a:path w="107" h="107" fill="none" extrusionOk="0">
                  <a:moveTo>
                    <a:pt x="107" y="0"/>
                  </a:moveTo>
                  <a:lnTo>
                    <a:pt x="107" y="0"/>
                  </a:lnTo>
                  <a:lnTo>
                    <a:pt x="0" y="0"/>
                  </a:lnTo>
                  <a:lnTo>
                    <a:pt x="107" y="107"/>
                  </a:lnTo>
                  <a:lnTo>
                    <a:pt x="1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1"/>
            <p:cNvSpPr/>
            <p:nvPr/>
          </p:nvSpPr>
          <p:spPr>
            <a:xfrm flipH="1">
              <a:off x="3859575" y="3592125"/>
              <a:ext cx="25" cy="5350"/>
            </a:xfrm>
            <a:custGeom>
              <a:avLst/>
              <a:gdLst/>
              <a:ahLst/>
              <a:cxnLst/>
              <a:rect l="l" t="t" r="r" b="b"/>
              <a:pathLst>
                <a:path w="1" h="214" fill="none" extrusionOk="0">
                  <a:moveTo>
                    <a:pt x="0" y="0"/>
                  </a:moveTo>
                  <a:lnTo>
                    <a:pt x="0" y="0"/>
                  </a:lnTo>
                  <a:lnTo>
                    <a:pt x="0" y="0"/>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1"/>
            <p:cNvSpPr/>
            <p:nvPr/>
          </p:nvSpPr>
          <p:spPr>
            <a:xfrm flipH="1">
              <a:off x="3382800" y="3544175"/>
              <a:ext cx="476800" cy="295675"/>
            </a:xfrm>
            <a:custGeom>
              <a:avLst/>
              <a:gdLst/>
              <a:ahLst/>
              <a:cxnLst/>
              <a:rect l="l" t="t" r="r" b="b"/>
              <a:pathLst>
                <a:path w="19072" h="11827" extrusionOk="0">
                  <a:moveTo>
                    <a:pt x="13638" y="0"/>
                  </a:moveTo>
                  <a:lnTo>
                    <a:pt x="11507" y="107"/>
                  </a:lnTo>
                  <a:lnTo>
                    <a:pt x="9270" y="320"/>
                  </a:lnTo>
                  <a:lnTo>
                    <a:pt x="7139" y="640"/>
                  </a:lnTo>
                  <a:lnTo>
                    <a:pt x="5008" y="959"/>
                  </a:lnTo>
                  <a:lnTo>
                    <a:pt x="1705" y="1598"/>
                  </a:lnTo>
                  <a:lnTo>
                    <a:pt x="0" y="1918"/>
                  </a:lnTo>
                  <a:lnTo>
                    <a:pt x="0" y="2131"/>
                  </a:lnTo>
                  <a:lnTo>
                    <a:pt x="107" y="2238"/>
                  </a:lnTo>
                  <a:lnTo>
                    <a:pt x="1492" y="1918"/>
                  </a:lnTo>
                  <a:lnTo>
                    <a:pt x="4901" y="1279"/>
                  </a:lnTo>
                  <a:lnTo>
                    <a:pt x="7032" y="959"/>
                  </a:lnTo>
                  <a:lnTo>
                    <a:pt x="9270" y="640"/>
                  </a:lnTo>
                  <a:lnTo>
                    <a:pt x="11507" y="426"/>
                  </a:lnTo>
                  <a:lnTo>
                    <a:pt x="13638" y="320"/>
                  </a:lnTo>
                  <a:lnTo>
                    <a:pt x="15236" y="426"/>
                  </a:lnTo>
                  <a:lnTo>
                    <a:pt x="16621" y="640"/>
                  </a:lnTo>
                  <a:lnTo>
                    <a:pt x="17261" y="746"/>
                  </a:lnTo>
                  <a:lnTo>
                    <a:pt x="17793" y="959"/>
                  </a:lnTo>
                  <a:lnTo>
                    <a:pt x="18219" y="1279"/>
                  </a:lnTo>
                  <a:lnTo>
                    <a:pt x="18539" y="1598"/>
                  </a:lnTo>
                  <a:lnTo>
                    <a:pt x="18646" y="1918"/>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9072" y="2131"/>
                  </a:lnTo>
                  <a:lnTo>
                    <a:pt x="18965" y="1812"/>
                  </a:lnTo>
                  <a:lnTo>
                    <a:pt x="18965" y="1598"/>
                  </a:lnTo>
                  <a:lnTo>
                    <a:pt x="18752" y="1385"/>
                  </a:lnTo>
                  <a:lnTo>
                    <a:pt x="18433" y="959"/>
                  </a:lnTo>
                  <a:lnTo>
                    <a:pt x="17900" y="746"/>
                  </a:lnTo>
                  <a:lnTo>
                    <a:pt x="17367" y="533"/>
                  </a:lnTo>
                  <a:lnTo>
                    <a:pt x="16728" y="320"/>
                  </a:lnTo>
                  <a:lnTo>
                    <a:pt x="15343" y="107"/>
                  </a:lnTo>
                  <a:lnTo>
                    <a:pt x="1363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1"/>
            <p:cNvSpPr/>
            <p:nvPr/>
          </p:nvSpPr>
          <p:spPr>
            <a:xfrm flipH="1">
              <a:off x="3382800" y="3544175"/>
              <a:ext cx="476800" cy="295675"/>
            </a:xfrm>
            <a:custGeom>
              <a:avLst/>
              <a:gdLst/>
              <a:ahLst/>
              <a:cxnLst/>
              <a:rect l="l" t="t" r="r" b="b"/>
              <a:pathLst>
                <a:path w="19072" h="11827" fill="none" extrusionOk="0">
                  <a:moveTo>
                    <a:pt x="13638" y="0"/>
                  </a:moveTo>
                  <a:lnTo>
                    <a:pt x="13638" y="0"/>
                  </a:lnTo>
                  <a:lnTo>
                    <a:pt x="11507" y="107"/>
                  </a:lnTo>
                  <a:lnTo>
                    <a:pt x="9270" y="320"/>
                  </a:lnTo>
                  <a:lnTo>
                    <a:pt x="7139" y="640"/>
                  </a:lnTo>
                  <a:lnTo>
                    <a:pt x="5008" y="959"/>
                  </a:lnTo>
                  <a:lnTo>
                    <a:pt x="1705" y="1598"/>
                  </a:lnTo>
                  <a:lnTo>
                    <a:pt x="0" y="1918"/>
                  </a:lnTo>
                  <a:lnTo>
                    <a:pt x="0" y="2131"/>
                  </a:lnTo>
                  <a:lnTo>
                    <a:pt x="107" y="2238"/>
                  </a:lnTo>
                  <a:lnTo>
                    <a:pt x="107" y="2238"/>
                  </a:lnTo>
                  <a:lnTo>
                    <a:pt x="1492" y="1918"/>
                  </a:lnTo>
                  <a:lnTo>
                    <a:pt x="4901" y="1279"/>
                  </a:lnTo>
                  <a:lnTo>
                    <a:pt x="7032" y="959"/>
                  </a:lnTo>
                  <a:lnTo>
                    <a:pt x="9270" y="640"/>
                  </a:lnTo>
                  <a:lnTo>
                    <a:pt x="11507" y="426"/>
                  </a:lnTo>
                  <a:lnTo>
                    <a:pt x="13638" y="320"/>
                  </a:lnTo>
                  <a:lnTo>
                    <a:pt x="13638" y="320"/>
                  </a:lnTo>
                  <a:lnTo>
                    <a:pt x="15236" y="426"/>
                  </a:lnTo>
                  <a:lnTo>
                    <a:pt x="16621" y="640"/>
                  </a:lnTo>
                  <a:lnTo>
                    <a:pt x="17261" y="746"/>
                  </a:lnTo>
                  <a:lnTo>
                    <a:pt x="17793" y="959"/>
                  </a:lnTo>
                  <a:lnTo>
                    <a:pt x="18219" y="1279"/>
                  </a:lnTo>
                  <a:lnTo>
                    <a:pt x="18539" y="1598"/>
                  </a:lnTo>
                  <a:lnTo>
                    <a:pt x="18539" y="1598"/>
                  </a:lnTo>
                  <a:lnTo>
                    <a:pt x="18646" y="1918"/>
                  </a:lnTo>
                  <a:lnTo>
                    <a:pt x="18646" y="2344"/>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8965" y="2451"/>
                  </a:lnTo>
                  <a:lnTo>
                    <a:pt x="19072" y="2131"/>
                  </a:lnTo>
                  <a:lnTo>
                    <a:pt x="18965" y="1812"/>
                  </a:lnTo>
                  <a:lnTo>
                    <a:pt x="18965" y="1598"/>
                  </a:lnTo>
                  <a:lnTo>
                    <a:pt x="18752" y="1385"/>
                  </a:lnTo>
                  <a:lnTo>
                    <a:pt x="18752" y="1385"/>
                  </a:lnTo>
                  <a:lnTo>
                    <a:pt x="18433" y="959"/>
                  </a:lnTo>
                  <a:lnTo>
                    <a:pt x="17900" y="746"/>
                  </a:lnTo>
                  <a:lnTo>
                    <a:pt x="17367" y="533"/>
                  </a:lnTo>
                  <a:lnTo>
                    <a:pt x="16728" y="320"/>
                  </a:lnTo>
                  <a:lnTo>
                    <a:pt x="15343" y="107"/>
                  </a:lnTo>
                  <a:lnTo>
                    <a:pt x="1363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1"/>
            <p:cNvSpPr/>
            <p:nvPr/>
          </p:nvSpPr>
          <p:spPr>
            <a:xfrm flipH="1">
              <a:off x="3697100" y="4646900"/>
              <a:ext cx="5350" cy="2675"/>
            </a:xfrm>
            <a:custGeom>
              <a:avLst/>
              <a:gdLst/>
              <a:ahLst/>
              <a:cxnLst/>
              <a:rect l="l" t="t" r="r" b="b"/>
              <a:pathLst>
                <a:path w="214" h="107" extrusionOk="0">
                  <a:moveTo>
                    <a:pt x="1" y="0"/>
                  </a:moveTo>
                  <a:lnTo>
                    <a:pt x="214"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1"/>
            <p:cNvSpPr/>
            <p:nvPr/>
          </p:nvSpPr>
          <p:spPr>
            <a:xfrm flipH="1">
              <a:off x="3697100" y="4646900"/>
              <a:ext cx="5350" cy="2675"/>
            </a:xfrm>
            <a:custGeom>
              <a:avLst/>
              <a:gdLst/>
              <a:ahLst/>
              <a:cxnLst/>
              <a:rect l="l" t="t" r="r" b="b"/>
              <a:pathLst>
                <a:path w="214" h="107" fill="none" extrusionOk="0">
                  <a:moveTo>
                    <a:pt x="214" y="0"/>
                  </a:moveTo>
                  <a:lnTo>
                    <a:pt x="1" y="0"/>
                  </a:lnTo>
                  <a:lnTo>
                    <a:pt x="214" y="107"/>
                  </a:lnTo>
                  <a:lnTo>
                    <a:pt x="214"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1"/>
            <p:cNvSpPr/>
            <p:nvPr/>
          </p:nvSpPr>
          <p:spPr>
            <a:xfrm flipH="1">
              <a:off x="3830275" y="4063575"/>
              <a:ext cx="25" cy="5350"/>
            </a:xfrm>
            <a:custGeom>
              <a:avLst/>
              <a:gdLst/>
              <a:ahLst/>
              <a:cxnLst/>
              <a:rect l="l" t="t" r="r" b="b"/>
              <a:pathLst>
                <a:path w="1" h="214" fill="none" extrusionOk="0">
                  <a:moveTo>
                    <a:pt x="0" y="0"/>
                  </a:moveTo>
                  <a:lnTo>
                    <a:pt x="0" y="0"/>
                  </a:lnTo>
                  <a:lnTo>
                    <a:pt x="0" y="107"/>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1"/>
            <p:cNvSpPr/>
            <p:nvPr/>
          </p:nvSpPr>
          <p:spPr>
            <a:xfrm flipH="1">
              <a:off x="2866050" y="3648050"/>
              <a:ext cx="964250" cy="998875"/>
            </a:xfrm>
            <a:custGeom>
              <a:avLst/>
              <a:gdLst/>
              <a:ahLst/>
              <a:cxnLst/>
              <a:rect l="l" t="t" r="r" b="b"/>
              <a:pathLst>
                <a:path w="38570" h="39955" extrusionOk="0">
                  <a:moveTo>
                    <a:pt x="37823" y="1"/>
                  </a:move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8143" y="427"/>
                  </a:lnTo>
                  <a:lnTo>
                    <a:pt x="38250" y="533"/>
                  </a:lnTo>
                  <a:lnTo>
                    <a:pt x="38250" y="853"/>
                  </a:lnTo>
                  <a:lnTo>
                    <a:pt x="38143" y="1279"/>
                  </a:lnTo>
                  <a:lnTo>
                    <a:pt x="37397" y="2451"/>
                  </a:lnTo>
                  <a:lnTo>
                    <a:pt x="36119" y="4049"/>
                  </a:lnTo>
                  <a:lnTo>
                    <a:pt x="34627" y="5967"/>
                  </a:lnTo>
                  <a:lnTo>
                    <a:pt x="30472" y="1044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7032" y="37397"/>
                  </a:lnTo>
                  <a:lnTo>
                    <a:pt x="9163" y="34627"/>
                  </a:lnTo>
                  <a:lnTo>
                    <a:pt x="11614" y="31644"/>
                  </a:lnTo>
                  <a:lnTo>
                    <a:pt x="14277" y="28554"/>
                  </a:lnTo>
                  <a:lnTo>
                    <a:pt x="20031" y="22162"/>
                  </a:lnTo>
                  <a:lnTo>
                    <a:pt x="25997" y="15875"/>
                  </a:lnTo>
                  <a:lnTo>
                    <a:pt x="31324" y="10016"/>
                  </a:lnTo>
                  <a:lnTo>
                    <a:pt x="35373" y="5541"/>
                  </a:lnTo>
                  <a:lnTo>
                    <a:pt x="36865" y="3730"/>
                  </a:lnTo>
                  <a:lnTo>
                    <a:pt x="37823" y="2344"/>
                  </a:lnTo>
                  <a:lnTo>
                    <a:pt x="38463" y="1279"/>
                  </a:lnTo>
                  <a:lnTo>
                    <a:pt x="38569" y="853"/>
                  </a:lnTo>
                  <a:lnTo>
                    <a:pt x="38569" y="533"/>
                  </a:lnTo>
                  <a:lnTo>
                    <a:pt x="38463" y="320"/>
                  </a:lnTo>
                  <a:lnTo>
                    <a:pt x="38356" y="107"/>
                  </a:lnTo>
                  <a:lnTo>
                    <a:pt x="37823"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1"/>
            <p:cNvSpPr/>
            <p:nvPr/>
          </p:nvSpPr>
          <p:spPr>
            <a:xfrm flipH="1">
              <a:off x="2866050" y="3648050"/>
              <a:ext cx="964250" cy="998875"/>
            </a:xfrm>
            <a:custGeom>
              <a:avLst/>
              <a:gdLst/>
              <a:ahLst/>
              <a:cxnLst/>
              <a:rect l="l" t="t" r="r" b="b"/>
              <a:pathLst>
                <a:path w="38570" h="39955" fill="none" extrusionOk="0">
                  <a:moveTo>
                    <a:pt x="37823" y="1"/>
                  </a:moveTo>
                  <a:lnTo>
                    <a:pt x="37823" y="1"/>
                  </a:ln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7823" y="320"/>
                  </a:lnTo>
                  <a:lnTo>
                    <a:pt x="38143" y="427"/>
                  </a:lnTo>
                  <a:lnTo>
                    <a:pt x="38143" y="427"/>
                  </a:lnTo>
                  <a:lnTo>
                    <a:pt x="38250" y="533"/>
                  </a:lnTo>
                  <a:lnTo>
                    <a:pt x="38250" y="533"/>
                  </a:lnTo>
                  <a:lnTo>
                    <a:pt x="38250" y="853"/>
                  </a:lnTo>
                  <a:lnTo>
                    <a:pt x="38143" y="1279"/>
                  </a:lnTo>
                  <a:lnTo>
                    <a:pt x="37397" y="2451"/>
                  </a:lnTo>
                  <a:lnTo>
                    <a:pt x="36119" y="4049"/>
                  </a:lnTo>
                  <a:lnTo>
                    <a:pt x="34627" y="5967"/>
                  </a:lnTo>
                  <a:lnTo>
                    <a:pt x="30472" y="10442"/>
                  </a:lnTo>
                  <a:lnTo>
                    <a:pt x="25677" y="1566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5328" y="39954"/>
                  </a:lnTo>
                  <a:lnTo>
                    <a:pt x="7032" y="37397"/>
                  </a:lnTo>
                  <a:lnTo>
                    <a:pt x="9163" y="34627"/>
                  </a:lnTo>
                  <a:lnTo>
                    <a:pt x="11614" y="31644"/>
                  </a:lnTo>
                  <a:lnTo>
                    <a:pt x="14277" y="28554"/>
                  </a:lnTo>
                  <a:lnTo>
                    <a:pt x="20031" y="22162"/>
                  </a:lnTo>
                  <a:lnTo>
                    <a:pt x="25997" y="15875"/>
                  </a:lnTo>
                  <a:lnTo>
                    <a:pt x="25997" y="15875"/>
                  </a:lnTo>
                  <a:lnTo>
                    <a:pt x="31324" y="10016"/>
                  </a:lnTo>
                  <a:lnTo>
                    <a:pt x="35373" y="5541"/>
                  </a:lnTo>
                  <a:lnTo>
                    <a:pt x="36865" y="3730"/>
                  </a:lnTo>
                  <a:lnTo>
                    <a:pt x="37823" y="2344"/>
                  </a:lnTo>
                  <a:lnTo>
                    <a:pt x="38463" y="1279"/>
                  </a:lnTo>
                  <a:lnTo>
                    <a:pt x="38569" y="853"/>
                  </a:lnTo>
                  <a:lnTo>
                    <a:pt x="38569" y="533"/>
                  </a:lnTo>
                  <a:lnTo>
                    <a:pt x="38569" y="533"/>
                  </a:lnTo>
                  <a:lnTo>
                    <a:pt x="38463" y="320"/>
                  </a:lnTo>
                  <a:lnTo>
                    <a:pt x="38356" y="107"/>
                  </a:lnTo>
                  <a:lnTo>
                    <a:pt x="38356" y="107"/>
                  </a:lnTo>
                  <a:lnTo>
                    <a:pt x="37823"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1"/>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1"/>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1"/>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2" name="Google Shape;1362;p11"/>
          <p:cNvGrpSpPr/>
          <p:nvPr/>
        </p:nvGrpSpPr>
        <p:grpSpPr>
          <a:xfrm flipH="1">
            <a:off x="8583175" y="2282756"/>
            <a:ext cx="783125" cy="1182650"/>
            <a:chOff x="11447475" y="-511450"/>
            <a:chExt cx="783125" cy="1182650"/>
          </a:xfrm>
        </p:grpSpPr>
        <p:sp>
          <p:nvSpPr>
            <p:cNvPr id="1363" name="Google Shape;1363;p11"/>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1"/>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1"/>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1"/>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1"/>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1"/>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1"/>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374"/>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blipFill>
          <a:blip r:embed="rId2"/>
          <a:stretch>
            <a:fillRect/>
          </a:stretch>
        </a:blipFill>
        <a:effectLst/>
      </p:bgPr>
    </p:bg>
    <p:spTree>
      <p:nvGrpSpPr>
        <p:cNvPr id="1" name="Shape 1375"/>
        <p:cNvGrpSpPr/>
        <p:nvPr/>
      </p:nvGrpSpPr>
      <p:grpSpPr>
        <a:xfrm>
          <a:off x="0" y="0"/>
          <a:ext cx="0" cy="0"/>
          <a:chOff x="0" y="0"/>
          <a:chExt cx="0" cy="0"/>
        </a:xfrm>
      </p:grpSpPr>
      <p:sp>
        <p:nvSpPr>
          <p:cNvPr id="1376" name="Google Shape;1376;p13"/>
          <p:cNvSpPr txBox="1">
            <a:spLocks noGrp="1"/>
          </p:cNvSpPr>
          <p:nvPr>
            <p:ph type="title"/>
          </p:nvPr>
        </p:nvSpPr>
        <p:spPr>
          <a:xfrm>
            <a:off x="1845775" y="1584112"/>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77" name="Google Shape;1377;p13"/>
          <p:cNvSpPr txBox="1">
            <a:spLocks noGrp="1"/>
          </p:cNvSpPr>
          <p:nvPr>
            <p:ph type="subTitle" idx="1"/>
          </p:nvPr>
        </p:nvSpPr>
        <p:spPr>
          <a:xfrm>
            <a:off x="1845775" y="1942698"/>
            <a:ext cx="2487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8" name="Google Shape;1378;p13"/>
          <p:cNvSpPr txBox="1">
            <a:spLocks noGrp="1"/>
          </p:cNvSpPr>
          <p:nvPr>
            <p:ph type="title" idx="2"/>
          </p:nvPr>
        </p:nvSpPr>
        <p:spPr>
          <a:xfrm>
            <a:off x="5716369" y="1584112"/>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79" name="Google Shape;1379;p13"/>
          <p:cNvSpPr txBox="1">
            <a:spLocks noGrp="1"/>
          </p:cNvSpPr>
          <p:nvPr>
            <p:ph type="subTitle" idx="3"/>
          </p:nvPr>
        </p:nvSpPr>
        <p:spPr>
          <a:xfrm>
            <a:off x="5716369" y="1942698"/>
            <a:ext cx="2487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13"/>
          <p:cNvSpPr txBox="1">
            <a:spLocks noGrp="1"/>
          </p:cNvSpPr>
          <p:nvPr>
            <p:ph type="title" idx="4"/>
          </p:nvPr>
        </p:nvSpPr>
        <p:spPr>
          <a:xfrm>
            <a:off x="1845775" y="3262737"/>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81" name="Google Shape;1381;p13"/>
          <p:cNvSpPr txBox="1">
            <a:spLocks noGrp="1"/>
          </p:cNvSpPr>
          <p:nvPr>
            <p:ph type="subTitle" idx="5"/>
          </p:nvPr>
        </p:nvSpPr>
        <p:spPr>
          <a:xfrm>
            <a:off x="1845775" y="3616885"/>
            <a:ext cx="2487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2" name="Google Shape;1382;p13"/>
          <p:cNvSpPr txBox="1">
            <a:spLocks noGrp="1"/>
          </p:cNvSpPr>
          <p:nvPr>
            <p:ph type="title" idx="6"/>
          </p:nvPr>
        </p:nvSpPr>
        <p:spPr>
          <a:xfrm>
            <a:off x="5716369" y="3262737"/>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83" name="Google Shape;1383;p13"/>
          <p:cNvSpPr txBox="1">
            <a:spLocks noGrp="1"/>
          </p:cNvSpPr>
          <p:nvPr>
            <p:ph type="subTitle" idx="7"/>
          </p:nvPr>
        </p:nvSpPr>
        <p:spPr>
          <a:xfrm>
            <a:off x="5716369" y="3616885"/>
            <a:ext cx="2487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4" name="Google Shape;1384;p13"/>
          <p:cNvSpPr txBox="1">
            <a:spLocks noGrp="1"/>
          </p:cNvSpPr>
          <p:nvPr>
            <p:ph type="title" idx="8" hasCustomPrompt="1"/>
          </p:nvPr>
        </p:nvSpPr>
        <p:spPr>
          <a:xfrm>
            <a:off x="975320" y="1854904"/>
            <a:ext cx="734700" cy="365700"/>
          </a:xfrm>
          <a:prstGeom prst="rect">
            <a:avLst/>
          </a:prstGeom>
          <a:effectLst>
            <a:outerShdw dist="47625" dir="42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5" name="Google Shape;1385;p13"/>
          <p:cNvSpPr txBox="1">
            <a:spLocks noGrp="1"/>
          </p:cNvSpPr>
          <p:nvPr>
            <p:ph type="title" idx="9" hasCustomPrompt="1"/>
          </p:nvPr>
        </p:nvSpPr>
        <p:spPr>
          <a:xfrm>
            <a:off x="975320" y="3531315"/>
            <a:ext cx="734700" cy="365700"/>
          </a:xfrm>
          <a:prstGeom prst="rect">
            <a:avLst/>
          </a:prstGeom>
          <a:effectLst>
            <a:outerShdw dist="47625" dir="42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6" name="Google Shape;1386;p13"/>
          <p:cNvSpPr txBox="1">
            <a:spLocks noGrp="1"/>
          </p:cNvSpPr>
          <p:nvPr>
            <p:ph type="title" idx="13" hasCustomPrompt="1"/>
          </p:nvPr>
        </p:nvSpPr>
        <p:spPr>
          <a:xfrm>
            <a:off x="4861520" y="1854904"/>
            <a:ext cx="734700" cy="365700"/>
          </a:xfrm>
          <a:prstGeom prst="rect">
            <a:avLst/>
          </a:prstGeom>
          <a:effectLst>
            <a:outerShdw dist="47625" dir="42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7" name="Google Shape;1387;p13"/>
          <p:cNvSpPr txBox="1">
            <a:spLocks noGrp="1"/>
          </p:cNvSpPr>
          <p:nvPr>
            <p:ph type="title" idx="14" hasCustomPrompt="1"/>
          </p:nvPr>
        </p:nvSpPr>
        <p:spPr>
          <a:xfrm>
            <a:off x="4861520" y="3531315"/>
            <a:ext cx="734700" cy="365700"/>
          </a:xfrm>
          <a:prstGeom prst="rect">
            <a:avLst/>
          </a:prstGeom>
          <a:effectLst>
            <a:outerShdw dist="47625" dir="42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8" name="Google Shape;1388;p13"/>
          <p:cNvSpPr txBox="1">
            <a:spLocks noGrp="1"/>
          </p:cNvSpPr>
          <p:nvPr>
            <p:ph type="title" idx="15"/>
          </p:nvPr>
        </p:nvSpPr>
        <p:spPr>
          <a:xfrm>
            <a:off x="720000" y="457200"/>
            <a:ext cx="7704000" cy="4572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389" name="Google Shape;1389;p13"/>
          <p:cNvGrpSpPr/>
          <p:nvPr/>
        </p:nvGrpSpPr>
        <p:grpSpPr>
          <a:xfrm>
            <a:off x="7634840" y="651546"/>
            <a:ext cx="1591871" cy="525727"/>
            <a:chOff x="583503" y="585996"/>
            <a:chExt cx="1591871" cy="525727"/>
          </a:xfrm>
        </p:grpSpPr>
        <p:sp>
          <p:nvSpPr>
            <p:cNvPr id="1390" name="Google Shape;1390;p1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13"/>
          <p:cNvGrpSpPr/>
          <p:nvPr/>
        </p:nvGrpSpPr>
        <p:grpSpPr>
          <a:xfrm flipH="1">
            <a:off x="8583175" y="2282756"/>
            <a:ext cx="783125" cy="1182650"/>
            <a:chOff x="11447475" y="-511450"/>
            <a:chExt cx="783125" cy="1182650"/>
          </a:xfrm>
        </p:grpSpPr>
        <p:sp>
          <p:nvSpPr>
            <p:cNvPr id="1417" name="Google Shape;1417;p13"/>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3"/>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3"/>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3"/>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3"/>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3"/>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3"/>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3"/>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3"/>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3"/>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3"/>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13"/>
          <p:cNvGrpSpPr/>
          <p:nvPr/>
        </p:nvGrpSpPr>
        <p:grpSpPr>
          <a:xfrm>
            <a:off x="8060675" y="3455700"/>
            <a:ext cx="3558975" cy="1562645"/>
            <a:chOff x="431150" y="3157950"/>
            <a:chExt cx="3558975" cy="1562645"/>
          </a:xfrm>
        </p:grpSpPr>
        <p:sp>
          <p:nvSpPr>
            <p:cNvPr id="1429" name="Google Shape;1429;p13"/>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3"/>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3"/>
            <p:cNvSpPr/>
            <p:nvPr/>
          </p:nvSpPr>
          <p:spPr>
            <a:xfrm flipH="1">
              <a:off x="1936475" y="3157950"/>
              <a:ext cx="2053650" cy="111900"/>
            </a:xfrm>
            <a:custGeom>
              <a:avLst/>
              <a:gdLst/>
              <a:ahLst/>
              <a:cxnLst/>
              <a:rect l="l" t="t" r="r" b="b"/>
              <a:pathLst>
                <a:path w="82146" h="4476" extrusionOk="0">
                  <a:moveTo>
                    <a:pt x="82146" y="1"/>
                  </a:moveTo>
                  <a:lnTo>
                    <a:pt x="1" y="1492"/>
                  </a:lnTo>
                  <a:lnTo>
                    <a:pt x="1" y="4475"/>
                  </a:lnTo>
                  <a:lnTo>
                    <a:pt x="82146" y="4475"/>
                  </a:lnTo>
                  <a:lnTo>
                    <a:pt x="82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3"/>
            <p:cNvSpPr/>
            <p:nvPr/>
          </p:nvSpPr>
          <p:spPr>
            <a:xfrm flipH="1">
              <a:off x="1936475" y="3157950"/>
              <a:ext cx="2053650" cy="111900"/>
            </a:xfrm>
            <a:custGeom>
              <a:avLst/>
              <a:gdLst/>
              <a:ahLst/>
              <a:cxnLst/>
              <a:rect l="l" t="t" r="r" b="b"/>
              <a:pathLst>
                <a:path w="82146" h="4476" fill="none" extrusionOk="0">
                  <a:moveTo>
                    <a:pt x="1" y="1492"/>
                  </a:moveTo>
                  <a:lnTo>
                    <a:pt x="82146" y="1"/>
                  </a:lnTo>
                  <a:lnTo>
                    <a:pt x="82146" y="4475"/>
                  </a:lnTo>
                  <a:lnTo>
                    <a:pt x="1" y="4475"/>
                  </a:lnTo>
                  <a:lnTo>
                    <a:pt x="1" y="14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3"/>
            <p:cNvSpPr/>
            <p:nvPr/>
          </p:nvSpPr>
          <p:spPr>
            <a:xfrm flipH="1">
              <a:off x="1387775" y="3269825"/>
              <a:ext cx="5350" cy="146525"/>
            </a:xfrm>
            <a:custGeom>
              <a:avLst/>
              <a:gdLst/>
              <a:ahLst/>
              <a:cxnLst/>
              <a:rect l="l" t="t" r="r" b="b"/>
              <a:pathLst>
                <a:path w="214" h="5861" extrusionOk="0">
                  <a:moveTo>
                    <a:pt x="214" y="0"/>
                  </a:moveTo>
                  <a:lnTo>
                    <a:pt x="1" y="5860"/>
                  </a:lnTo>
                  <a:lnTo>
                    <a:pt x="1" y="5860"/>
                  </a:lnTo>
                  <a:lnTo>
                    <a:pt x="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3"/>
            <p:cNvSpPr/>
            <p:nvPr/>
          </p:nvSpPr>
          <p:spPr>
            <a:xfrm flipH="1">
              <a:off x="1387775" y="3269825"/>
              <a:ext cx="5350" cy="146525"/>
            </a:xfrm>
            <a:custGeom>
              <a:avLst/>
              <a:gdLst/>
              <a:ahLst/>
              <a:cxnLst/>
              <a:rect l="l" t="t" r="r" b="b"/>
              <a:pathLst>
                <a:path w="214" h="5861" fill="none" extrusionOk="0">
                  <a:moveTo>
                    <a:pt x="214" y="0"/>
                  </a:moveTo>
                  <a:lnTo>
                    <a:pt x="1" y="5860"/>
                  </a:lnTo>
                  <a:lnTo>
                    <a:pt x="1" y="5860"/>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3"/>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3"/>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3"/>
            <p:cNvSpPr/>
            <p:nvPr/>
          </p:nvSpPr>
          <p:spPr>
            <a:xfrm flipH="1">
              <a:off x="1387775" y="3269825"/>
              <a:ext cx="609975" cy="412875"/>
            </a:xfrm>
            <a:custGeom>
              <a:avLst/>
              <a:gdLst/>
              <a:ahLst/>
              <a:cxnLst/>
              <a:rect l="l" t="t" r="r" b="b"/>
              <a:pathLst>
                <a:path w="24399" h="16515" extrusionOk="0">
                  <a:moveTo>
                    <a:pt x="746" y="0"/>
                  </a:moveTo>
                  <a:lnTo>
                    <a:pt x="0" y="13425"/>
                  </a:lnTo>
                  <a:lnTo>
                    <a:pt x="23760" y="16515"/>
                  </a:lnTo>
                  <a:lnTo>
                    <a:pt x="24186" y="5860"/>
                  </a:lnTo>
                  <a:lnTo>
                    <a:pt x="24399"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3"/>
            <p:cNvSpPr/>
            <p:nvPr/>
          </p:nvSpPr>
          <p:spPr>
            <a:xfrm flipH="1">
              <a:off x="1387775" y="3269825"/>
              <a:ext cx="609975" cy="412875"/>
            </a:xfrm>
            <a:custGeom>
              <a:avLst/>
              <a:gdLst/>
              <a:ahLst/>
              <a:cxnLst/>
              <a:rect l="l" t="t" r="r" b="b"/>
              <a:pathLst>
                <a:path w="24399" h="16515" fill="none" extrusionOk="0">
                  <a:moveTo>
                    <a:pt x="24399" y="0"/>
                  </a:moveTo>
                  <a:lnTo>
                    <a:pt x="746" y="0"/>
                  </a:lnTo>
                  <a:lnTo>
                    <a:pt x="0" y="13425"/>
                  </a:lnTo>
                  <a:lnTo>
                    <a:pt x="23760" y="16515"/>
                  </a:lnTo>
                  <a:lnTo>
                    <a:pt x="24186" y="5860"/>
                  </a:lnTo>
                  <a:lnTo>
                    <a:pt x="243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3"/>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3"/>
            <p:cNvSpPr/>
            <p:nvPr/>
          </p:nvSpPr>
          <p:spPr>
            <a:xfrm flipH="1">
              <a:off x="1979075" y="3269825"/>
              <a:ext cx="122550" cy="1377100"/>
            </a:xfrm>
            <a:custGeom>
              <a:avLst/>
              <a:gdLst/>
              <a:ahLst/>
              <a:cxnLst/>
              <a:rect l="l" t="t" r="r" b="b"/>
              <a:pathLst>
                <a:path w="4902" h="55084" fill="none" extrusionOk="0">
                  <a:moveTo>
                    <a:pt x="2131" y="0"/>
                  </a:moveTo>
                  <a:lnTo>
                    <a:pt x="4901" y="0"/>
                  </a:lnTo>
                  <a:lnTo>
                    <a:pt x="2131" y="55083"/>
                  </a:lnTo>
                  <a:lnTo>
                    <a:pt x="0" y="55083"/>
                  </a:lnTo>
                  <a:lnTo>
                    <a:pt x="21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3"/>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3"/>
            <p:cNvSpPr/>
            <p:nvPr/>
          </p:nvSpPr>
          <p:spPr>
            <a:xfrm flipH="1">
              <a:off x="1387775" y="3269825"/>
              <a:ext cx="1829900" cy="1377100"/>
            </a:xfrm>
            <a:custGeom>
              <a:avLst/>
              <a:gdLst/>
              <a:ahLst/>
              <a:cxnLst/>
              <a:rect l="l" t="t" r="r" b="b"/>
              <a:pathLst>
                <a:path w="73196" h="55084" extrusionOk="0">
                  <a:moveTo>
                    <a:pt x="0" y="0"/>
                  </a:moveTo>
                  <a:lnTo>
                    <a:pt x="3516" y="55083"/>
                  </a:lnTo>
                  <a:lnTo>
                    <a:pt x="71065" y="55083"/>
                  </a:lnTo>
                  <a:lnTo>
                    <a:pt x="731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3"/>
            <p:cNvSpPr/>
            <p:nvPr/>
          </p:nvSpPr>
          <p:spPr>
            <a:xfrm flipH="1">
              <a:off x="1387775" y="3269825"/>
              <a:ext cx="1829900" cy="1377100"/>
            </a:xfrm>
            <a:custGeom>
              <a:avLst/>
              <a:gdLst/>
              <a:ahLst/>
              <a:cxnLst/>
              <a:rect l="l" t="t" r="r" b="b"/>
              <a:pathLst>
                <a:path w="73196" h="55084" fill="none" extrusionOk="0">
                  <a:moveTo>
                    <a:pt x="0" y="0"/>
                  </a:moveTo>
                  <a:lnTo>
                    <a:pt x="3516" y="55083"/>
                  </a:lnTo>
                  <a:lnTo>
                    <a:pt x="71065" y="55083"/>
                  </a:lnTo>
                  <a:lnTo>
                    <a:pt x="73196"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3"/>
            <p:cNvSpPr/>
            <p:nvPr/>
          </p:nvSpPr>
          <p:spPr>
            <a:xfrm flipH="1">
              <a:off x="2048325" y="3269825"/>
              <a:ext cx="1829925" cy="1377100"/>
            </a:xfrm>
            <a:custGeom>
              <a:avLst/>
              <a:gdLst/>
              <a:ahLst/>
              <a:cxnLst/>
              <a:rect l="l" t="t" r="r" b="b"/>
              <a:pathLst>
                <a:path w="73197" h="55084" extrusionOk="0">
                  <a:moveTo>
                    <a:pt x="1" y="0"/>
                  </a:moveTo>
                  <a:lnTo>
                    <a:pt x="3410" y="55083"/>
                  </a:lnTo>
                  <a:lnTo>
                    <a:pt x="71065" y="55083"/>
                  </a:lnTo>
                  <a:lnTo>
                    <a:pt x="7319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3"/>
            <p:cNvSpPr/>
            <p:nvPr/>
          </p:nvSpPr>
          <p:spPr>
            <a:xfrm flipH="1">
              <a:off x="2048325" y="3269825"/>
              <a:ext cx="1829925" cy="1377100"/>
            </a:xfrm>
            <a:custGeom>
              <a:avLst/>
              <a:gdLst/>
              <a:ahLst/>
              <a:cxnLst/>
              <a:rect l="l" t="t" r="r" b="b"/>
              <a:pathLst>
                <a:path w="73197" h="55084" fill="none" extrusionOk="0">
                  <a:moveTo>
                    <a:pt x="1" y="0"/>
                  </a:moveTo>
                  <a:lnTo>
                    <a:pt x="3410" y="55083"/>
                  </a:lnTo>
                  <a:lnTo>
                    <a:pt x="71065" y="55083"/>
                  </a:lnTo>
                  <a:lnTo>
                    <a:pt x="73196"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3"/>
            <p:cNvSpPr/>
            <p:nvPr/>
          </p:nvSpPr>
          <p:spPr>
            <a:xfrm flipH="1">
              <a:off x="3875550" y="3269825"/>
              <a:ext cx="2700" cy="50625"/>
            </a:xfrm>
            <a:custGeom>
              <a:avLst/>
              <a:gdLst/>
              <a:ahLst/>
              <a:cxnLst/>
              <a:rect l="l" t="t" r="r" b="b"/>
              <a:pathLst>
                <a:path w="108" h="2025" extrusionOk="0">
                  <a:moveTo>
                    <a:pt x="1" y="0"/>
                  </a:moveTo>
                  <a:lnTo>
                    <a:pt x="1" y="2025"/>
                  </a:lnTo>
                  <a:lnTo>
                    <a:pt x="107" y="2025"/>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3"/>
            <p:cNvSpPr/>
            <p:nvPr/>
          </p:nvSpPr>
          <p:spPr>
            <a:xfrm flipH="1">
              <a:off x="3875550" y="3269825"/>
              <a:ext cx="2700" cy="50625"/>
            </a:xfrm>
            <a:custGeom>
              <a:avLst/>
              <a:gdLst/>
              <a:ahLst/>
              <a:cxnLst/>
              <a:rect l="l" t="t" r="r" b="b"/>
              <a:pathLst>
                <a:path w="108" h="2025" fill="none" extrusionOk="0">
                  <a:moveTo>
                    <a:pt x="1" y="0"/>
                  </a:moveTo>
                  <a:lnTo>
                    <a:pt x="1" y="0"/>
                  </a:lnTo>
                  <a:lnTo>
                    <a:pt x="1" y="2025"/>
                  </a:lnTo>
                  <a:lnTo>
                    <a:pt x="107" y="2025"/>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3"/>
            <p:cNvSpPr/>
            <p:nvPr/>
          </p:nvSpPr>
          <p:spPr>
            <a:xfrm flipH="1">
              <a:off x="2048325" y="3269825"/>
              <a:ext cx="1829925" cy="101225"/>
            </a:xfrm>
            <a:custGeom>
              <a:avLst/>
              <a:gdLst/>
              <a:ahLst/>
              <a:cxnLst/>
              <a:rect l="l" t="t" r="r" b="b"/>
              <a:pathLst>
                <a:path w="73197" h="4049" extrusionOk="0">
                  <a:moveTo>
                    <a:pt x="1" y="0"/>
                  </a:moveTo>
                  <a:lnTo>
                    <a:pt x="107" y="2025"/>
                  </a:lnTo>
                  <a:lnTo>
                    <a:pt x="72983" y="4049"/>
                  </a:lnTo>
                  <a:lnTo>
                    <a:pt x="73196"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3"/>
            <p:cNvSpPr/>
            <p:nvPr/>
          </p:nvSpPr>
          <p:spPr>
            <a:xfrm flipH="1">
              <a:off x="610000" y="3405675"/>
              <a:ext cx="386250" cy="1241250"/>
            </a:xfrm>
            <a:custGeom>
              <a:avLst/>
              <a:gdLst/>
              <a:ahLst/>
              <a:cxnLst/>
              <a:rect l="l" t="t" r="r" b="b"/>
              <a:pathLst>
                <a:path w="15450" h="49650" extrusionOk="0">
                  <a:moveTo>
                    <a:pt x="1" y="0"/>
                  </a:moveTo>
                  <a:lnTo>
                    <a:pt x="1" y="49649"/>
                  </a:lnTo>
                  <a:lnTo>
                    <a:pt x="14704" y="49543"/>
                  </a:lnTo>
                  <a:lnTo>
                    <a:pt x="15450"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3"/>
            <p:cNvSpPr/>
            <p:nvPr/>
          </p:nvSpPr>
          <p:spPr>
            <a:xfrm flipH="1">
              <a:off x="996225" y="3405675"/>
              <a:ext cx="884325" cy="1241250"/>
            </a:xfrm>
            <a:custGeom>
              <a:avLst/>
              <a:gdLst/>
              <a:ahLst/>
              <a:cxnLst/>
              <a:rect l="l" t="t" r="r" b="b"/>
              <a:pathLst>
                <a:path w="35373" h="49650" extrusionOk="0">
                  <a:moveTo>
                    <a:pt x="35373" y="0"/>
                  </a:moveTo>
                  <a:lnTo>
                    <a:pt x="0" y="852"/>
                  </a:lnTo>
                  <a:lnTo>
                    <a:pt x="2557" y="49649"/>
                  </a:lnTo>
                  <a:lnTo>
                    <a:pt x="35373" y="49649"/>
                  </a:lnTo>
                  <a:lnTo>
                    <a:pt x="353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3"/>
            <p:cNvSpPr/>
            <p:nvPr/>
          </p:nvSpPr>
          <p:spPr>
            <a:xfrm flipH="1">
              <a:off x="996225" y="3405675"/>
              <a:ext cx="884325" cy="1241250"/>
            </a:xfrm>
            <a:custGeom>
              <a:avLst/>
              <a:gdLst/>
              <a:ahLst/>
              <a:cxnLst/>
              <a:rect l="l" t="t" r="r" b="b"/>
              <a:pathLst>
                <a:path w="35373" h="49650" fill="none" extrusionOk="0">
                  <a:moveTo>
                    <a:pt x="0" y="852"/>
                  </a:moveTo>
                  <a:lnTo>
                    <a:pt x="35373" y="0"/>
                  </a:lnTo>
                  <a:lnTo>
                    <a:pt x="35373" y="49649"/>
                  </a:lnTo>
                  <a:lnTo>
                    <a:pt x="2557" y="49649"/>
                  </a:lnTo>
                  <a:lnTo>
                    <a:pt x="0" y="8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3"/>
            <p:cNvSpPr/>
            <p:nvPr/>
          </p:nvSpPr>
          <p:spPr>
            <a:xfrm flipH="1">
              <a:off x="1126725" y="3411000"/>
              <a:ext cx="199800" cy="2675"/>
            </a:xfrm>
            <a:custGeom>
              <a:avLst/>
              <a:gdLst/>
              <a:ahLst/>
              <a:cxnLst/>
              <a:rect l="l" t="t" r="r" b="b"/>
              <a:pathLst>
                <a:path w="7992" h="107" extrusionOk="0">
                  <a:moveTo>
                    <a:pt x="7991" y="0"/>
                  </a:moveTo>
                  <a:lnTo>
                    <a:pt x="0" y="107"/>
                  </a:lnTo>
                  <a:lnTo>
                    <a:pt x="0" y="107"/>
                  </a:lnTo>
                  <a:lnTo>
                    <a:pt x="7991" y="0"/>
                  </a:lnTo>
                  <a:lnTo>
                    <a:pt x="7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3"/>
            <p:cNvSpPr/>
            <p:nvPr/>
          </p:nvSpPr>
          <p:spPr>
            <a:xfrm flipH="1">
              <a:off x="1126725" y="3411000"/>
              <a:ext cx="199800" cy="2675"/>
            </a:xfrm>
            <a:custGeom>
              <a:avLst/>
              <a:gdLst/>
              <a:ahLst/>
              <a:cxnLst/>
              <a:rect l="l" t="t" r="r" b="b"/>
              <a:pathLst>
                <a:path w="7992" h="107" fill="none" extrusionOk="0">
                  <a:moveTo>
                    <a:pt x="7991" y="0"/>
                  </a:moveTo>
                  <a:lnTo>
                    <a:pt x="0" y="107"/>
                  </a:lnTo>
                  <a:lnTo>
                    <a:pt x="0" y="107"/>
                  </a:lnTo>
                  <a:lnTo>
                    <a:pt x="7991" y="0"/>
                  </a:lnTo>
                  <a:lnTo>
                    <a:pt x="79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3"/>
            <p:cNvSpPr/>
            <p:nvPr/>
          </p:nvSpPr>
          <p:spPr>
            <a:xfrm flipH="1">
              <a:off x="1126725" y="3411000"/>
              <a:ext cx="261075" cy="1235925"/>
            </a:xfrm>
            <a:custGeom>
              <a:avLst/>
              <a:gdLst/>
              <a:ahLst/>
              <a:cxnLst/>
              <a:rect l="l" t="t" r="r" b="b"/>
              <a:pathLst>
                <a:path w="10443" h="49437" extrusionOk="0">
                  <a:moveTo>
                    <a:pt x="10442" y="0"/>
                  </a:moveTo>
                  <a:lnTo>
                    <a:pt x="2451" y="107"/>
                  </a:lnTo>
                  <a:lnTo>
                    <a:pt x="1" y="49436"/>
                  </a:lnTo>
                  <a:lnTo>
                    <a:pt x="3517" y="49436"/>
                  </a:lnTo>
                  <a:lnTo>
                    <a:pt x="10442"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3"/>
            <p:cNvSpPr/>
            <p:nvPr/>
          </p:nvSpPr>
          <p:spPr>
            <a:xfrm flipH="1">
              <a:off x="1126725" y="3411000"/>
              <a:ext cx="261075" cy="1235925"/>
            </a:xfrm>
            <a:custGeom>
              <a:avLst/>
              <a:gdLst/>
              <a:ahLst/>
              <a:cxnLst/>
              <a:rect l="l" t="t" r="r" b="b"/>
              <a:pathLst>
                <a:path w="10443" h="49437" fill="none" extrusionOk="0">
                  <a:moveTo>
                    <a:pt x="10442" y="0"/>
                  </a:moveTo>
                  <a:lnTo>
                    <a:pt x="2451" y="107"/>
                  </a:lnTo>
                  <a:lnTo>
                    <a:pt x="1" y="49436"/>
                  </a:lnTo>
                  <a:lnTo>
                    <a:pt x="3517" y="49436"/>
                  </a:lnTo>
                  <a:lnTo>
                    <a:pt x="1044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3"/>
            <p:cNvSpPr/>
            <p:nvPr/>
          </p:nvSpPr>
          <p:spPr>
            <a:xfrm flipH="1">
              <a:off x="2871375" y="3413650"/>
              <a:ext cx="998875" cy="508775"/>
            </a:xfrm>
            <a:custGeom>
              <a:avLst/>
              <a:gdLst/>
              <a:ahLst/>
              <a:cxnLst/>
              <a:rect l="l" t="t" r="r" b="b"/>
              <a:pathLst>
                <a:path w="39955" h="20351" extrusionOk="0">
                  <a:moveTo>
                    <a:pt x="0" y="1"/>
                  </a:moveTo>
                  <a:lnTo>
                    <a:pt x="0" y="214"/>
                  </a:lnTo>
                  <a:lnTo>
                    <a:pt x="0" y="320"/>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689"/>
                  </a:lnTo>
                  <a:lnTo>
                    <a:pt x="39528" y="5221"/>
                  </a:lnTo>
                  <a:lnTo>
                    <a:pt x="39102" y="5754"/>
                  </a:lnTo>
                  <a:lnTo>
                    <a:pt x="38569" y="6287"/>
                  </a:lnTo>
                  <a:lnTo>
                    <a:pt x="37823" y="6926"/>
                  </a:lnTo>
                  <a:lnTo>
                    <a:pt x="36864" y="7459"/>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3"/>
            <p:cNvSpPr/>
            <p:nvPr/>
          </p:nvSpPr>
          <p:spPr>
            <a:xfrm flipH="1">
              <a:off x="2871375" y="3413650"/>
              <a:ext cx="998875" cy="508775"/>
            </a:xfrm>
            <a:custGeom>
              <a:avLst/>
              <a:gdLst/>
              <a:ahLst/>
              <a:cxnLst/>
              <a:rect l="l" t="t" r="r" b="b"/>
              <a:pathLst>
                <a:path w="39955" h="20351" fill="none" extrusionOk="0">
                  <a:moveTo>
                    <a:pt x="0" y="1"/>
                  </a:moveTo>
                  <a:lnTo>
                    <a:pt x="0" y="214"/>
                  </a:lnTo>
                  <a:lnTo>
                    <a:pt x="0" y="320"/>
                  </a:lnTo>
                  <a:lnTo>
                    <a:pt x="16408" y="533"/>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262"/>
                  </a:lnTo>
                  <a:lnTo>
                    <a:pt x="39635" y="4689"/>
                  </a:lnTo>
                  <a:lnTo>
                    <a:pt x="39528" y="5221"/>
                  </a:lnTo>
                  <a:lnTo>
                    <a:pt x="39102" y="5754"/>
                  </a:lnTo>
                  <a:lnTo>
                    <a:pt x="38569" y="6287"/>
                  </a:lnTo>
                  <a:lnTo>
                    <a:pt x="37823" y="6926"/>
                  </a:lnTo>
                  <a:lnTo>
                    <a:pt x="36864" y="7459"/>
                  </a:lnTo>
                  <a:lnTo>
                    <a:pt x="34414" y="8844"/>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flipH="1">
              <a:off x="1393100" y="3416325"/>
              <a:ext cx="10675" cy="266375"/>
            </a:xfrm>
            <a:custGeom>
              <a:avLst/>
              <a:gdLst/>
              <a:ahLst/>
              <a:cxnLst/>
              <a:rect l="l" t="t" r="r" b="b"/>
              <a:pathLst>
                <a:path w="427" h="10655" extrusionOk="0">
                  <a:moveTo>
                    <a:pt x="427" y="0"/>
                  </a:moveTo>
                  <a:lnTo>
                    <a:pt x="427" y="0"/>
                  </a:lnTo>
                  <a:lnTo>
                    <a:pt x="1" y="10655"/>
                  </a:lnTo>
                  <a:lnTo>
                    <a:pt x="1" y="10655"/>
                  </a:lnTo>
                  <a:lnTo>
                    <a:pt x="42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flipH="1">
              <a:off x="1393100" y="3416325"/>
              <a:ext cx="10675" cy="266375"/>
            </a:xfrm>
            <a:custGeom>
              <a:avLst/>
              <a:gdLst/>
              <a:ahLst/>
              <a:cxnLst/>
              <a:rect l="l" t="t" r="r" b="b"/>
              <a:pathLst>
                <a:path w="427" h="10655" fill="none" extrusionOk="0">
                  <a:moveTo>
                    <a:pt x="427" y="0"/>
                  </a:moveTo>
                  <a:lnTo>
                    <a:pt x="427" y="0"/>
                  </a:lnTo>
                  <a:lnTo>
                    <a:pt x="1" y="10655"/>
                  </a:lnTo>
                  <a:lnTo>
                    <a:pt x="1" y="10655"/>
                  </a:lnTo>
                  <a:lnTo>
                    <a:pt x="42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flipH="1">
              <a:off x="3838275" y="3418975"/>
              <a:ext cx="31975" cy="500775"/>
            </a:xfrm>
            <a:custGeom>
              <a:avLst/>
              <a:gdLst/>
              <a:ahLst/>
              <a:cxnLst/>
              <a:rect l="l" t="t" r="r" b="b"/>
              <a:pathLst>
                <a:path w="1279" h="20031" extrusionOk="0">
                  <a:moveTo>
                    <a:pt x="1279" y="19818"/>
                  </a:moveTo>
                  <a:lnTo>
                    <a:pt x="1279" y="19818"/>
                  </a:lnTo>
                  <a:lnTo>
                    <a:pt x="1279" y="19818"/>
                  </a:lnTo>
                  <a:lnTo>
                    <a:pt x="1279" y="20031"/>
                  </a:lnTo>
                  <a:lnTo>
                    <a:pt x="1279" y="19818"/>
                  </a:lnTo>
                  <a:close/>
                  <a:moveTo>
                    <a:pt x="0" y="1"/>
                  </a:moveTo>
                  <a:lnTo>
                    <a:pt x="0" y="107"/>
                  </a:lnTo>
                  <a:lnTo>
                    <a:pt x="0" y="107"/>
                  </a:lnTo>
                  <a:lnTo>
                    <a:pt x="0" y="1"/>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flipH="1">
              <a:off x="3870225" y="3418975"/>
              <a:ext cx="25" cy="2700"/>
            </a:xfrm>
            <a:custGeom>
              <a:avLst/>
              <a:gdLst/>
              <a:ahLst/>
              <a:cxnLst/>
              <a:rect l="l" t="t" r="r" b="b"/>
              <a:pathLst>
                <a:path w="1" h="108" fill="none" extrusionOk="0">
                  <a:moveTo>
                    <a:pt x="0" y="1"/>
                  </a:move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flipH="1">
              <a:off x="570050" y="3421650"/>
              <a:ext cx="364925" cy="1012175"/>
            </a:xfrm>
            <a:custGeom>
              <a:avLst/>
              <a:gdLst/>
              <a:ahLst/>
              <a:cxnLst/>
              <a:rect l="l" t="t" r="r" b="b"/>
              <a:pathLst>
                <a:path w="14597" h="40487" extrusionOk="0">
                  <a:moveTo>
                    <a:pt x="1279" y="0"/>
                  </a:moveTo>
                  <a:lnTo>
                    <a:pt x="0" y="40487"/>
                  </a:lnTo>
                  <a:lnTo>
                    <a:pt x="12999" y="40487"/>
                  </a:lnTo>
                  <a:lnTo>
                    <a:pt x="14597" y="213"/>
                  </a:lnTo>
                  <a:lnTo>
                    <a:pt x="1279" y="0"/>
                  </a:lnTo>
                  <a:close/>
                </a:path>
              </a:pathLst>
            </a:custGeom>
            <a:solidFill>
              <a:srgbClr val="E4CA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flipH="1">
              <a:off x="570050" y="3421650"/>
              <a:ext cx="364925" cy="1012175"/>
            </a:xfrm>
            <a:custGeom>
              <a:avLst/>
              <a:gdLst/>
              <a:ahLst/>
              <a:cxnLst/>
              <a:rect l="l" t="t" r="r" b="b"/>
              <a:pathLst>
                <a:path w="14597" h="40487" fill="none" extrusionOk="0">
                  <a:moveTo>
                    <a:pt x="0" y="40487"/>
                  </a:moveTo>
                  <a:lnTo>
                    <a:pt x="12999" y="40487"/>
                  </a:lnTo>
                  <a:lnTo>
                    <a:pt x="14597" y="213"/>
                  </a:lnTo>
                  <a:lnTo>
                    <a:pt x="1279" y="0"/>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flipH="1">
              <a:off x="903000" y="3421650"/>
              <a:ext cx="61275" cy="1012175"/>
            </a:xfrm>
            <a:custGeom>
              <a:avLst/>
              <a:gdLst/>
              <a:ahLst/>
              <a:cxnLst/>
              <a:rect l="l" t="t" r="r" b="b"/>
              <a:pathLst>
                <a:path w="2451" h="40487" extrusionOk="0">
                  <a:moveTo>
                    <a:pt x="2451" y="0"/>
                  </a:moveTo>
                  <a:lnTo>
                    <a:pt x="640" y="213"/>
                  </a:lnTo>
                  <a:lnTo>
                    <a:pt x="0" y="40487"/>
                  </a:lnTo>
                  <a:lnTo>
                    <a:pt x="1172" y="40487"/>
                  </a:lnTo>
                  <a:lnTo>
                    <a:pt x="24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flipH="1">
              <a:off x="903000" y="3421650"/>
              <a:ext cx="61275" cy="1012175"/>
            </a:xfrm>
            <a:custGeom>
              <a:avLst/>
              <a:gdLst/>
              <a:ahLst/>
              <a:cxnLst/>
              <a:rect l="l" t="t" r="r" b="b"/>
              <a:pathLst>
                <a:path w="2451" h="40487" fill="none" extrusionOk="0">
                  <a:moveTo>
                    <a:pt x="0" y="40487"/>
                  </a:moveTo>
                  <a:lnTo>
                    <a:pt x="640" y="213"/>
                  </a:lnTo>
                  <a:lnTo>
                    <a:pt x="2451" y="0"/>
                  </a:lnTo>
                  <a:lnTo>
                    <a:pt x="1172" y="40487"/>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flipH="1">
              <a:off x="2056325" y="3466925"/>
              <a:ext cx="1582200" cy="1180000"/>
            </a:xfrm>
            <a:custGeom>
              <a:avLst/>
              <a:gdLst/>
              <a:ahLst/>
              <a:cxnLst/>
              <a:rect l="l" t="t" r="r" b="b"/>
              <a:pathLst>
                <a:path w="63288" h="47200" extrusionOk="0">
                  <a:moveTo>
                    <a:pt x="63287" y="1"/>
                  </a:move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2238" y="44642"/>
                  </a:lnTo>
                  <a:lnTo>
                    <a:pt x="4156" y="42298"/>
                  </a:lnTo>
                  <a:lnTo>
                    <a:pt x="6500" y="39315"/>
                  </a:lnTo>
                  <a:lnTo>
                    <a:pt x="9376" y="35906"/>
                  </a:lnTo>
                  <a:lnTo>
                    <a:pt x="12679" y="32070"/>
                  </a:lnTo>
                  <a:lnTo>
                    <a:pt x="16408" y="28021"/>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flipH="1">
              <a:off x="2056325" y="3466925"/>
              <a:ext cx="1582200" cy="1180000"/>
            </a:xfrm>
            <a:custGeom>
              <a:avLst/>
              <a:gdLst/>
              <a:ahLst/>
              <a:cxnLst/>
              <a:rect l="l" t="t" r="r" b="b"/>
              <a:pathLst>
                <a:path w="63288" h="47200" fill="none" extrusionOk="0">
                  <a:moveTo>
                    <a:pt x="63287" y="1"/>
                  </a:moveTo>
                  <a:lnTo>
                    <a:pt x="63287" y="1"/>
                  </a:ln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427" y="47199"/>
                  </a:lnTo>
                  <a:lnTo>
                    <a:pt x="2238" y="44642"/>
                  </a:lnTo>
                  <a:lnTo>
                    <a:pt x="4156" y="42298"/>
                  </a:lnTo>
                  <a:lnTo>
                    <a:pt x="6500" y="39315"/>
                  </a:lnTo>
                  <a:lnTo>
                    <a:pt x="9376" y="35906"/>
                  </a:lnTo>
                  <a:lnTo>
                    <a:pt x="12679" y="32070"/>
                  </a:lnTo>
                  <a:lnTo>
                    <a:pt x="16408" y="28021"/>
                  </a:lnTo>
                  <a:lnTo>
                    <a:pt x="20457" y="23973"/>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flipH="1">
              <a:off x="2056325" y="3472250"/>
              <a:ext cx="25" cy="2700"/>
            </a:xfrm>
            <a:custGeom>
              <a:avLst/>
              <a:gdLst/>
              <a:ahLst/>
              <a:cxnLst/>
              <a:rect l="l" t="t" r="r" b="b"/>
              <a:pathLst>
                <a:path w="1" h="108" extrusionOk="0">
                  <a:moveTo>
                    <a:pt x="0" y="1"/>
                  </a:moveTo>
                  <a:lnTo>
                    <a:pt x="0" y="107"/>
                  </a:lnTo>
                  <a:lnTo>
                    <a:pt x="0" y="107"/>
                  </a:lnTo>
                  <a:lnTo>
                    <a:pt x="0" y="107"/>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flipH="1">
              <a:off x="2056325" y="3472250"/>
              <a:ext cx="25" cy="2700"/>
            </a:xfrm>
            <a:custGeom>
              <a:avLst/>
              <a:gdLst/>
              <a:ahLst/>
              <a:cxnLst/>
              <a:rect l="l" t="t" r="r" b="b"/>
              <a:pathLst>
                <a:path w="1" h="108" fill="none" extrusionOk="0">
                  <a:moveTo>
                    <a:pt x="0" y="1"/>
                  </a:moveTo>
                  <a:lnTo>
                    <a:pt x="0" y="107"/>
                  </a:ln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flipH="1">
              <a:off x="3382800" y="3544175"/>
              <a:ext cx="476800" cy="295675"/>
            </a:xfrm>
            <a:custGeom>
              <a:avLst/>
              <a:gdLst/>
              <a:ahLst/>
              <a:cxnLst/>
              <a:rect l="l" t="t" r="r" b="b"/>
              <a:pathLst>
                <a:path w="19072" h="11827" extrusionOk="0">
                  <a:moveTo>
                    <a:pt x="13638" y="0"/>
                  </a:moveTo>
                  <a:lnTo>
                    <a:pt x="11507" y="107"/>
                  </a:lnTo>
                  <a:lnTo>
                    <a:pt x="9270" y="320"/>
                  </a:lnTo>
                  <a:lnTo>
                    <a:pt x="7139" y="640"/>
                  </a:lnTo>
                  <a:lnTo>
                    <a:pt x="5008" y="959"/>
                  </a:lnTo>
                  <a:lnTo>
                    <a:pt x="1705" y="1598"/>
                  </a:lnTo>
                  <a:lnTo>
                    <a:pt x="0" y="1918"/>
                  </a:lnTo>
                  <a:lnTo>
                    <a:pt x="0" y="2131"/>
                  </a:lnTo>
                  <a:lnTo>
                    <a:pt x="107" y="2238"/>
                  </a:lnTo>
                  <a:lnTo>
                    <a:pt x="1492" y="1918"/>
                  </a:lnTo>
                  <a:lnTo>
                    <a:pt x="4901" y="1279"/>
                  </a:lnTo>
                  <a:lnTo>
                    <a:pt x="7032" y="959"/>
                  </a:lnTo>
                  <a:lnTo>
                    <a:pt x="9270" y="640"/>
                  </a:lnTo>
                  <a:lnTo>
                    <a:pt x="11507" y="426"/>
                  </a:lnTo>
                  <a:lnTo>
                    <a:pt x="13638" y="320"/>
                  </a:lnTo>
                  <a:lnTo>
                    <a:pt x="15236" y="426"/>
                  </a:lnTo>
                  <a:lnTo>
                    <a:pt x="16621" y="640"/>
                  </a:lnTo>
                  <a:lnTo>
                    <a:pt x="17261" y="746"/>
                  </a:lnTo>
                  <a:lnTo>
                    <a:pt x="17793" y="959"/>
                  </a:lnTo>
                  <a:lnTo>
                    <a:pt x="18219" y="1279"/>
                  </a:lnTo>
                  <a:lnTo>
                    <a:pt x="18539" y="1598"/>
                  </a:lnTo>
                  <a:lnTo>
                    <a:pt x="18646" y="1918"/>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9072" y="2131"/>
                  </a:lnTo>
                  <a:lnTo>
                    <a:pt x="18965" y="1812"/>
                  </a:lnTo>
                  <a:lnTo>
                    <a:pt x="18965" y="1598"/>
                  </a:lnTo>
                  <a:lnTo>
                    <a:pt x="18752" y="1385"/>
                  </a:lnTo>
                  <a:lnTo>
                    <a:pt x="18433" y="959"/>
                  </a:lnTo>
                  <a:lnTo>
                    <a:pt x="17900" y="746"/>
                  </a:lnTo>
                  <a:lnTo>
                    <a:pt x="17367" y="533"/>
                  </a:lnTo>
                  <a:lnTo>
                    <a:pt x="16728" y="320"/>
                  </a:lnTo>
                  <a:lnTo>
                    <a:pt x="15343" y="107"/>
                  </a:lnTo>
                  <a:lnTo>
                    <a:pt x="1363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flipH="1">
              <a:off x="3382800" y="3544175"/>
              <a:ext cx="476800" cy="295675"/>
            </a:xfrm>
            <a:custGeom>
              <a:avLst/>
              <a:gdLst/>
              <a:ahLst/>
              <a:cxnLst/>
              <a:rect l="l" t="t" r="r" b="b"/>
              <a:pathLst>
                <a:path w="19072" h="11827" fill="none" extrusionOk="0">
                  <a:moveTo>
                    <a:pt x="13638" y="0"/>
                  </a:moveTo>
                  <a:lnTo>
                    <a:pt x="13638" y="0"/>
                  </a:lnTo>
                  <a:lnTo>
                    <a:pt x="11507" y="107"/>
                  </a:lnTo>
                  <a:lnTo>
                    <a:pt x="9270" y="320"/>
                  </a:lnTo>
                  <a:lnTo>
                    <a:pt x="7139" y="640"/>
                  </a:lnTo>
                  <a:lnTo>
                    <a:pt x="5008" y="959"/>
                  </a:lnTo>
                  <a:lnTo>
                    <a:pt x="1705" y="1598"/>
                  </a:lnTo>
                  <a:lnTo>
                    <a:pt x="0" y="1918"/>
                  </a:lnTo>
                  <a:lnTo>
                    <a:pt x="0" y="2131"/>
                  </a:lnTo>
                  <a:lnTo>
                    <a:pt x="107" y="2238"/>
                  </a:lnTo>
                  <a:lnTo>
                    <a:pt x="107" y="2238"/>
                  </a:lnTo>
                  <a:lnTo>
                    <a:pt x="1492" y="1918"/>
                  </a:lnTo>
                  <a:lnTo>
                    <a:pt x="4901" y="1279"/>
                  </a:lnTo>
                  <a:lnTo>
                    <a:pt x="7032" y="959"/>
                  </a:lnTo>
                  <a:lnTo>
                    <a:pt x="9270" y="640"/>
                  </a:lnTo>
                  <a:lnTo>
                    <a:pt x="11507" y="426"/>
                  </a:lnTo>
                  <a:lnTo>
                    <a:pt x="13638" y="320"/>
                  </a:lnTo>
                  <a:lnTo>
                    <a:pt x="13638" y="320"/>
                  </a:lnTo>
                  <a:lnTo>
                    <a:pt x="15236" y="426"/>
                  </a:lnTo>
                  <a:lnTo>
                    <a:pt x="16621" y="640"/>
                  </a:lnTo>
                  <a:lnTo>
                    <a:pt x="17261" y="746"/>
                  </a:lnTo>
                  <a:lnTo>
                    <a:pt x="17793" y="959"/>
                  </a:lnTo>
                  <a:lnTo>
                    <a:pt x="18219" y="1279"/>
                  </a:lnTo>
                  <a:lnTo>
                    <a:pt x="18539" y="1598"/>
                  </a:lnTo>
                  <a:lnTo>
                    <a:pt x="18539" y="1598"/>
                  </a:lnTo>
                  <a:lnTo>
                    <a:pt x="18646" y="1918"/>
                  </a:lnTo>
                  <a:lnTo>
                    <a:pt x="18646" y="2344"/>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8965" y="2451"/>
                  </a:lnTo>
                  <a:lnTo>
                    <a:pt x="19072" y="2131"/>
                  </a:lnTo>
                  <a:lnTo>
                    <a:pt x="18965" y="1812"/>
                  </a:lnTo>
                  <a:lnTo>
                    <a:pt x="18965" y="1598"/>
                  </a:lnTo>
                  <a:lnTo>
                    <a:pt x="18752" y="1385"/>
                  </a:lnTo>
                  <a:lnTo>
                    <a:pt x="18752" y="1385"/>
                  </a:lnTo>
                  <a:lnTo>
                    <a:pt x="18433" y="959"/>
                  </a:lnTo>
                  <a:lnTo>
                    <a:pt x="17900" y="746"/>
                  </a:lnTo>
                  <a:lnTo>
                    <a:pt x="17367" y="533"/>
                  </a:lnTo>
                  <a:lnTo>
                    <a:pt x="16728" y="320"/>
                  </a:lnTo>
                  <a:lnTo>
                    <a:pt x="15343" y="107"/>
                  </a:lnTo>
                  <a:lnTo>
                    <a:pt x="1363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flipH="1">
              <a:off x="3859575" y="3592125"/>
              <a:ext cx="25" cy="5350"/>
            </a:xfrm>
            <a:custGeom>
              <a:avLst/>
              <a:gdLst/>
              <a:ahLst/>
              <a:cxnLst/>
              <a:rect l="l" t="t" r="r" b="b"/>
              <a:pathLst>
                <a:path w="1" h="214" fill="none" extrusionOk="0">
                  <a:moveTo>
                    <a:pt x="0" y="0"/>
                  </a:moveTo>
                  <a:lnTo>
                    <a:pt x="0" y="0"/>
                  </a:lnTo>
                  <a:lnTo>
                    <a:pt x="0" y="0"/>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flipH="1">
              <a:off x="625975" y="3618750"/>
              <a:ext cx="82600" cy="37325"/>
            </a:xfrm>
            <a:custGeom>
              <a:avLst/>
              <a:gdLst/>
              <a:ahLst/>
              <a:cxnLst/>
              <a:rect l="l" t="t" r="r" b="b"/>
              <a:pathLst>
                <a:path w="3304" h="1493" extrusionOk="0">
                  <a:moveTo>
                    <a:pt x="1" y="1"/>
                  </a:moveTo>
                  <a:lnTo>
                    <a:pt x="1" y="1492"/>
                  </a:lnTo>
                  <a:lnTo>
                    <a:pt x="3197" y="1492"/>
                  </a:lnTo>
                  <a:lnTo>
                    <a:pt x="3303"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flipH="1">
              <a:off x="668600" y="3618750"/>
              <a:ext cx="125200" cy="125225"/>
            </a:xfrm>
            <a:custGeom>
              <a:avLst/>
              <a:gdLst/>
              <a:ahLst/>
              <a:cxnLst/>
              <a:rect l="l" t="t" r="r" b="b"/>
              <a:pathLst>
                <a:path w="5008" h="5009" extrusionOk="0">
                  <a:moveTo>
                    <a:pt x="0" y="1"/>
                  </a:moveTo>
                  <a:lnTo>
                    <a:pt x="959" y="4795"/>
                  </a:lnTo>
                  <a:lnTo>
                    <a:pt x="5008" y="5008"/>
                  </a:lnTo>
                  <a:lnTo>
                    <a:pt x="4688" y="1492"/>
                  </a:lnTo>
                  <a:lnTo>
                    <a:pt x="3729" y="1492"/>
                  </a:lnTo>
                  <a:lnTo>
                    <a:pt x="4688" y="4582"/>
                  </a:lnTo>
                  <a:lnTo>
                    <a:pt x="1598" y="4262"/>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flipH="1">
              <a:off x="708550" y="3618750"/>
              <a:ext cx="85250" cy="37325"/>
            </a:xfrm>
            <a:custGeom>
              <a:avLst/>
              <a:gdLst/>
              <a:ahLst/>
              <a:cxnLst/>
              <a:rect l="l" t="t" r="r" b="b"/>
              <a:pathLst>
                <a:path w="3410" h="1493" extrusionOk="0">
                  <a:moveTo>
                    <a:pt x="0" y="1"/>
                  </a:moveTo>
                  <a:lnTo>
                    <a:pt x="213" y="1492"/>
                  </a:lnTo>
                  <a:lnTo>
                    <a:pt x="3410" y="1492"/>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flipH="1">
              <a:off x="2866050" y="3648050"/>
              <a:ext cx="964250" cy="998875"/>
            </a:xfrm>
            <a:custGeom>
              <a:avLst/>
              <a:gdLst/>
              <a:ahLst/>
              <a:cxnLst/>
              <a:rect l="l" t="t" r="r" b="b"/>
              <a:pathLst>
                <a:path w="38570" h="39955" extrusionOk="0">
                  <a:moveTo>
                    <a:pt x="37823" y="1"/>
                  </a:move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8143" y="427"/>
                  </a:lnTo>
                  <a:lnTo>
                    <a:pt x="38250" y="533"/>
                  </a:lnTo>
                  <a:lnTo>
                    <a:pt x="38250" y="853"/>
                  </a:lnTo>
                  <a:lnTo>
                    <a:pt x="38143" y="1279"/>
                  </a:lnTo>
                  <a:lnTo>
                    <a:pt x="37397" y="2451"/>
                  </a:lnTo>
                  <a:lnTo>
                    <a:pt x="36119" y="4049"/>
                  </a:lnTo>
                  <a:lnTo>
                    <a:pt x="34627" y="5967"/>
                  </a:lnTo>
                  <a:lnTo>
                    <a:pt x="30472" y="1044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7032" y="37397"/>
                  </a:lnTo>
                  <a:lnTo>
                    <a:pt x="9163" y="34627"/>
                  </a:lnTo>
                  <a:lnTo>
                    <a:pt x="11614" y="31644"/>
                  </a:lnTo>
                  <a:lnTo>
                    <a:pt x="14277" y="28554"/>
                  </a:lnTo>
                  <a:lnTo>
                    <a:pt x="20031" y="22162"/>
                  </a:lnTo>
                  <a:lnTo>
                    <a:pt x="25997" y="15875"/>
                  </a:lnTo>
                  <a:lnTo>
                    <a:pt x="31324" y="10016"/>
                  </a:lnTo>
                  <a:lnTo>
                    <a:pt x="35373" y="5541"/>
                  </a:lnTo>
                  <a:lnTo>
                    <a:pt x="36865" y="3730"/>
                  </a:lnTo>
                  <a:lnTo>
                    <a:pt x="37823" y="2344"/>
                  </a:lnTo>
                  <a:lnTo>
                    <a:pt x="38463" y="1279"/>
                  </a:lnTo>
                  <a:lnTo>
                    <a:pt x="38569" y="853"/>
                  </a:lnTo>
                  <a:lnTo>
                    <a:pt x="38569" y="533"/>
                  </a:lnTo>
                  <a:lnTo>
                    <a:pt x="38463" y="320"/>
                  </a:lnTo>
                  <a:lnTo>
                    <a:pt x="38356" y="107"/>
                  </a:lnTo>
                  <a:lnTo>
                    <a:pt x="37823"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flipH="1">
              <a:off x="2866050" y="3648050"/>
              <a:ext cx="964250" cy="998875"/>
            </a:xfrm>
            <a:custGeom>
              <a:avLst/>
              <a:gdLst/>
              <a:ahLst/>
              <a:cxnLst/>
              <a:rect l="l" t="t" r="r" b="b"/>
              <a:pathLst>
                <a:path w="38570" h="39955" fill="none" extrusionOk="0">
                  <a:moveTo>
                    <a:pt x="37823" y="1"/>
                  </a:moveTo>
                  <a:lnTo>
                    <a:pt x="37823" y="1"/>
                  </a:ln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7823" y="320"/>
                  </a:lnTo>
                  <a:lnTo>
                    <a:pt x="38143" y="427"/>
                  </a:lnTo>
                  <a:lnTo>
                    <a:pt x="38143" y="427"/>
                  </a:lnTo>
                  <a:lnTo>
                    <a:pt x="38250" y="533"/>
                  </a:lnTo>
                  <a:lnTo>
                    <a:pt x="38250" y="533"/>
                  </a:lnTo>
                  <a:lnTo>
                    <a:pt x="38250" y="853"/>
                  </a:lnTo>
                  <a:lnTo>
                    <a:pt x="38143" y="1279"/>
                  </a:lnTo>
                  <a:lnTo>
                    <a:pt x="37397" y="2451"/>
                  </a:lnTo>
                  <a:lnTo>
                    <a:pt x="36119" y="4049"/>
                  </a:lnTo>
                  <a:lnTo>
                    <a:pt x="34627" y="5967"/>
                  </a:lnTo>
                  <a:lnTo>
                    <a:pt x="30472" y="10442"/>
                  </a:lnTo>
                  <a:lnTo>
                    <a:pt x="25677" y="1566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5328" y="39954"/>
                  </a:lnTo>
                  <a:lnTo>
                    <a:pt x="7032" y="37397"/>
                  </a:lnTo>
                  <a:lnTo>
                    <a:pt x="9163" y="34627"/>
                  </a:lnTo>
                  <a:lnTo>
                    <a:pt x="11614" y="31644"/>
                  </a:lnTo>
                  <a:lnTo>
                    <a:pt x="14277" y="28554"/>
                  </a:lnTo>
                  <a:lnTo>
                    <a:pt x="20031" y="22162"/>
                  </a:lnTo>
                  <a:lnTo>
                    <a:pt x="25997" y="15875"/>
                  </a:lnTo>
                  <a:lnTo>
                    <a:pt x="25997" y="15875"/>
                  </a:lnTo>
                  <a:lnTo>
                    <a:pt x="31324" y="10016"/>
                  </a:lnTo>
                  <a:lnTo>
                    <a:pt x="35373" y="5541"/>
                  </a:lnTo>
                  <a:lnTo>
                    <a:pt x="36865" y="3730"/>
                  </a:lnTo>
                  <a:lnTo>
                    <a:pt x="37823" y="2344"/>
                  </a:lnTo>
                  <a:lnTo>
                    <a:pt x="38463" y="1279"/>
                  </a:lnTo>
                  <a:lnTo>
                    <a:pt x="38569" y="853"/>
                  </a:lnTo>
                  <a:lnTo>
                    <a:pt x="38569" y="533"/>
                  </a:lnTo>
                  <a:lnTo>
                    <a:pt x="38569" y="533"/>
                  </a:lnTo>
                  <a:lnTo>
                    <a:pt x="38463" y="320"/>
                  </a:lnTo>
                  <a:lnTo>
                    <a:pt x="38356" y="107"/>
                  </a:lnTo>
                  <a:lnTo>
                    <a:pt x="38356" y="107"/>
                  </a:lnTo>
                  <a:lnTo>
                    <a:pt x="37823"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3"/>
            <p:cNvSpPr/>
            <p:nvPr/>
          </p:nvSpPr>
          <p:spPr>
            <a:xfrm flipH="1">
              <a:off x="586025" y="3807875"/>
              <a:ext cx="330300" cy="18650"/>
            </a:xfrm>
            <a:custGeom>
              <a:avLst/>
              <a:gdLst/>
              <a:ahLst/>
              <a:cxnLst/>
              <a:rect l="l" t="t" r="r" b="b"/>
              <a:pathLst>
                <a:path w="13212" h="746" extrusionOk="0">
                  <a:moveTo>
                    <a:pt x="0" y="0"/>
                  </a:moveTo>
                  <a:lnTo>
                    <a:pt x="0" y="426"/>
                  </a:lnTo>
                  <a:lnTo>
                    <a:pt x="13212" y="746"/>
                  </a:lnTo>
                  <a:lnTo>
                    <a:pt x="13212" y="533"/>
                  </a:lnTo>
                  <a:lnTo>
                    <a:pt x="0" y="0"/>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3"/>
            <p:cNvSpPr/>
            <p:nvPr/>
          </p:nvSpPr>
          <p:spPr>
            <a:xfrm flipH="1">
              <a:off x="586025" y="3807875"/>
              <a:ext cx="330300" cy="18650"/>
            </a:xfrm>
            <a:custGeom>
              <a:avLst/>
              <a:gdLst/>
              <a:ahLst/>
              <a:cxnLst/>
              <a:rect l="l" t="t" r="r" b="b"/>
              <a:pathLst>
                <a:path w="13212" h="746" fill="none" extrusionOk="0">
                  <a:moveTo>
                    <a:pt x="0" y="0"/>
                  </a:moveTo>
                  <a:lnTo>
                    <a:pt x="0" y="0"/>
                  </a:lnTo>
                  <a:lnTo>
                    <a:pt x="0" y="426"/>
                  </a:lnTo>
                  <a:lnTo>
                    <a:pt x="0" y="426"/>
                  </a:lnTo>
                  <a:lnTo>
                    <a:pt x="13212" y="746"/>
                  </a:lnTo>
                  <a:lnTo>
                    <a:pt x="13212" y="53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flipH="1">
              <a:off x="916300" y="3807875"/>
              <a:ext cx="37325" cy="13325"/>
            </a:xfrm>
            <a:custGeom>
              <a:avLst/>
              <a:gdLst/>
              <a:ahLst/>
              <a:cxnLst/>
              <a:rect l="l" t="t" r="r" b="b"/>
              <a:pathLst>
                <a:path w="1493" h="533" extrusionOk="0">
                  <a:moveTo>
                    <a:pt x="1" y="0"/>
                  </a:moveTo>
                  <a:lnTo>
                    <a:pt x="1" y="533"/>
                  </a:lnTo>
                  <a:lnTo>
                    <a:pt x="1492" y="426"/>
                  </a:lnTo>
                  <a:lnTo>
                    <a:pt x="1492"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flipH="1">
              <a:off x="916300" y="3807875"/>
              <a:ext cx="37325" cy="13325"/>
            </a:xfrm>
            <a:custGeom>
              <a:avLst/>
              <a:gdLst/>
              <a:ahLst/>
              <a:cxnLst/>
              <a:rect l="l" t="t" r="r" b="b"/>
              <a:pathLst>
                <a:path w="1493" h="533" fill="none" extrusionOk="0">
                  <a:moveTo>
                    <a:pt x="1492" y="0"/>
                  </a:moveTo>
                  <a:lnTo>
                    <a:pt x="1" y="0"/>
                  </a:lnTo>
                  <a:lnTo>
                    <a:pt x="1" y="0"/>
                  </a:lnTo>
                  <a:lnTo>
                    <a:pt x="1" y="533"/>
                  </a:lnTo>
                  <a:lnTo>
                    <a:pt x="1492" y="426"/>
                  </a:lnTo>
                  <a:lnTo>
                    <a:pt x="14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flipH="1">
              <a:off x="3843600" y="3831850"/>
              <a:ext cx="2675" cy="2675"/>
            </a:xfrm>
            <a:custGeom>
              <a:avLst/>
              <a:gdLst/>
              <a:ahLst/>
              <a:cxnLst/>
              <a:rect l="l" t="t" r="r" b="b"/>
              <a:pathLst>
                <a:path w="107" h="107" extrusionOk="0">
                  <a:moveTo>
                    <a:pt x="0" y="0"/>
                  </a:moveTo>
                  <a:lnTo>
                    <a:pt x="107" y="107"/>
                  </a:lnTo>
                  <a:lnTo>
                    <a:pt x="107"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3"/>
            <p:cNvSpPr/>
            <p:nvPr/>
          </p:nvSpPr>
          <p:spPr>
            <a:xfrm flipH="1">
              <a:off x="3843600" y="3831850"/>
              <a:ext cx="2675" cy="2675"/>
            </a:xfrm>
            <a:custGeom>
              <a:avLst/>
              <a:gdLst/>
              <a:ahLst/>
              <a:cxnLst/>
              <a:rect l="l" t="t" r="r" b="b"/>
              <a:pathLst>
                <a:path w="107" h="107" fill="none" extrusionOk="0">
                  <a:moveTo>
                    <a:pt x="107" y="0"/>
                  </a:moveTo>
                  <a:lnTo>
                    <a:pt x="107" y="0"/>
                  </a:lnTo>
                  <a:lnTo>
                    <a:pt x="0" y="0"/>
                  </a:lnTo>
                  <a:lnTo>
                    <a:pt x="107" y="107"/>
                  </a:lnTo>
                  <a:lnTo>
                    <a:pt x="1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3"/>
            <p:cNvSpPr/>
            <p:nvPr/>
          </p:nvSpPr>
          <p:spPr>
            <a:xfrm flipH="1">
              <a:off x="3838275" y="3914400"/>
              <a:ext cx="25" cy="5350"/>
            </a:xfrm>
            <a:custGeom>
              <a:avLst/>
              <a:gdLst/>
              <a:ahLst/>
              <a:cxnLst/>
              <a:rect l="l" t="t" r="r" b="b"/>
              <a:pathLst>
                <a:path w="1" h="214" fill="none" extrusionOk="0">
                  <a:moveTo>
                    <a:pt x="1" y="1"/>
                  </a:moveTo>
                  <a:lnTo>
                    <a:pt x="1" y="1"/>
                  </a:lnTo>
                  <a:lnTo>
                    <a:pt x="1" y="1"/>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flipH="1">
              <a:off x="2074975" y="3941050"/>
              <a:ext cx="1281200" cy="705875"/>
            </a:xfrm>
            <a:custGeom>
              <a:avLst/>
              <a:gdLst/>
              <a:ahLst/>
              <a:cxnLst/>
              <a:rect l="l" t="t" r="r" b="b"/>
              <a:pathLst>
                <a:path w="51248" h="28235" extrusionOk="0">
                  <a:moveTo>
                    <a:pt x="51248" y="0"/>
                  </a:move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flipH="1">
              <a:off x="2074975" y="3941050"/>
              <a:ext cx="1281200" cy="705875"/>
            </a:xfrm>
            <a:custGeom>
              <a:avLst/>
              <a:gdLst/>
              <a:ahLst/>
              <a:cxnLst/>
              <a:rect l="l" t="t" r="r" b="b"/>
              <a:pathLst>
                <a:path w="51248" h="28235" fill="none" extrusionOk="0">
                  <a:moveTo>
                    <a:pt x="51248" y="0"/>
                  </a:moveTo>
                  <a:lnTo>
                    <a:pt x="51248" y="0"/>
                  </a:ln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flipH="1">
              <a:off x="633975" y="3943700"/>
              <a:ext cx="82600" cy="34650"/>
            </a:xfrm>
            <a:custGeom>
              <a:avLst/>
              <a:gdLst/>
              <a:ahLst/>
              <a:cxnLst/>
              <a:rect l="l" t="t" r="r" b="b"/>
              <a:pathLst>
                <a:path w="3304" h="1386" extrusionOk="0">
                  <a:moveTo>
                    <a:pt x="1" y="1"/>
                  </a:moveTo>
                  <a:lnTo>
                    <a:pt x="1" y="1386"/>
                  </a:lnTo>
                  <a:lnTo>
                    <a:pt x="3197" y="1386"/>
                  </a:lnTo>
                  <a:lnTo>
                    <a:pt x="3304"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flipH="1">
              <a:off x="676575" y="3943700"/>
              <a:ext cx="125225" cy="125225"/>
            </a:xfrm>
            <a:custGeom>
              <a:avLst/>
              <a:gdLst/>
              <a:ahLst/>
              <a:cxnLst/>
              <a:rect l="l" t="t" r="r" b="b"/>
              <a:pathLst>
                <a:path w="5009" h="5009" extrusionOk="0">
                  <a:moveTo>
                    <a:pt x="1" y="1"/>
                  </a:moveTo>
                  <a:lnTo>
                    <a:pt x="959" y="4795"/>
                  </a:lnTo>
                  <a:lnTo>
                    <a:pt x="5008" y="5008"/>
                  </a:lnTo>
                  <a:lnTo>
                    <a:pt x="4688" y="1386"/>
                  </a:lnTo>
                  <a:lnTo>
                    <a:pt x="3730" y="1386"/>
                  </a:lnTo>
                  <a:lnTo>
                    <a:pt x="4688" y="4582"/>
                  </a:lnTo>
                  <a:lnTo>
                    <a:pt x="1705" y="4263"/>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flipH="1">
              <a:off x="716550" y="3943700"/>
              <a:ext cx="85250" cy="34650"/>
            </a:xfrm>
            <a:custGeom>
              <a:avLst/>
              <a:gdLst/>
              <a:ahLst/>
              <a:cxnLst/>
              <a:rect l="l" t="t" r="r" b="b"/>
              <a:pathLst>
                <a:path w="3410" h="1386" extrusionOk="0">
                  <a:moveTo>
                    <a:pt x="1" y="1"/>
                  </a:moveTo>
                  <a:lnTo>
                    <a:pt x="214"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flipH="1">
              <a:off x="2074975" y="3943700"/>
              <a:ext cx="25" cy="5350"/>
            </a:xfrm>
            <a:custGeom>
              <a:avLst/>
              <a:gdLst/>
              <a:ahLst/>
              <a:cxnLst/>
              <a:rect l="l" t="t" r="r" b="b"/>
              <a:pathLst>
                <a:path w="1" h="214" extrusionOk="0">
                  <a:moveTo>
                    <a:pt x="1" y="1"/>
                  </a:moveTo>
                  <a:lnTo>
                    <a:pt x="1" y="214"/>
                  </a:lnTo>
                  <a:lnTo>
                    <a:pt x="1" y="214"/>
                  </a:lnTo>
                  <a:lnTo>
                    <a:pt x="1" y="214"/>
                  </a:lnTo>
                  <a:lnTo>
                    <a:pt x="1"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flipH="1">
              <a:off x="2074975" y="3943700"/>
              <a:ext cx="25" cy="5350"/>
            </a:xfrm>
            <a:custGeom>
              <a:avLst/>
              <a:gdLst/>
              <a:ahLst/>
              <a:cxnLst/>
              <a:rect l="l" t="t" r="r" b="b"/>
              <a:pathLst>
                <a:path w="1" h="214" fill="none" extrusionOk="0">
                  <a:moveTo>
                    <a:pt x="1" y="1"/>
                  </a:moveTo>
                  <a:lnTo>
                    <a:pt x="1" y="214"/>
                  </a:lnTo>
                  <a:lnTo>
                    <a:pt x="1" y="214"/>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flipH="1">
              <a:off x="2077625" y="4002300"/>
              <a:ext cx="25" cy="5350"/>
            </a:xfrm>
            <a:custGeom>
              <a:avLst/>
              <a:gdLst/>
              <a:ahLst/>
              <a:cxnLst/>
              <a:rect l="l" t="t" r="r" b="b"/>
              <a:pathLst>
                <a:path w="1" h="214" extrusionOk="0">
                  <a:moveTo>
                    <a:pt x="0" y="1"/>
                  </a:moveTo>
                  <a:lnTo>
                    <a:pt x="0" y="214"/>
                  </a:lnTo>
                  <a:lnTo>
                    <a:pt x="0" y="1"/>
                  </a:lnTo>
                  <a:lnTo>
                    <a:pt x="0" y="1"/>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flipH="1">
              <a:off x="2077625" y="4002300"/>
              <a:ext cx="25" cy="5350"/>
            </a:xfrm>
            <a:custGeom>
              <a:avLst/>
              <a:gdLst/>
              <a:ahLst/>
              <a:cxnLst/>
              <a:rect l="l" t="t" r="r" b="b"/>
              <a:pathLst>
                <a:path w="1" h="214" fill="none" extrusionOk="0">
                  <a:moveTo>
                    <a:pt x="0" y="1"/>
                  </a:moveTo>
                  <a:lnTo>
                    <a:pt x="0" y="214"/>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flipH="1">
              <a:off x="2077625" y="4002300"/>
              <a:ext cx="889675" cy="644625"/>
            </a:xfrm>
            <a:custGeom>
              <a:avLst/>
              <a:gdLst/>
              <a:ahLst/>
              <a:cxnLst/>
              <a:rect l="l" t="t" r="r" b="b"/>
              <a:pathLst>
                <a:path w="35587" h="25785" extrusionOk="0">
                  <a:moveTo>
                    <a:pt x="34521" y="1"/>
                  </a:move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5586" y="320"/>
                  </a:lnTo>
                  <a:lnTo>
                    <a:pt x="35586" y="214"/>
                  </a:lnTo>
                  <a:lnTo>
                    <a:pt x="35586"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flipH="1">
              <a:off x="2077625" y="4002300"/>
              <a:ext cx="889675" cy="644625"/>
            </a:xfrm>
            <a:custGeom>
              <a:avLst/>
              <a:gdLst/>
              <a:ahLst/>
              <a:cxnLst/>
              <a:rect l="l" t="t" r="r" b="b"/>
              <a:pathLst>
                <a:path w="35587" h="25785" fill="none" extrusionOk="0">
                  <a:moveTo>
                    <a:pt x="34521" y="1"/>
                  </a:moveTo>
                  <a:lnTo>
                    <a:pt x="34521" y="1"/>
                  </a:ln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4521" y="320"/>
                  </a:lnTo>
                  <a:lnTo>
                    <a:pt x="35586" y="320"/>
                  </a:lnTo>
                  <a:lnTo>
                    <a:pt x="35586" y="214"/>
                  </a:lnTo>
                  <a:lnTo>
                    <a:pt x="35586" y="1"/>
                  </a:lnTo>
                  <a:lnTo>
                    <a:pt x="35586" y="1"/>
                  </a:lnTo>
                  <a:lnTo>
                    <a:pt x="34521"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flipH="1">
              <a:off x="3830275" y="4063575"/>
              <a:ext cx="25" cy="5350"/>
            </a:xfrm>
            <a:custGeom>
              <a:avLst/>
              <a:gdLst/>
              <a:ahLst/>
              <a:cxnLst/>
              <a:rect l="l" t="t" r="r" b="b"/>
              <a:pathLst>
                <a:path w="1" h="214" fill="none" extrusionOk="0">
                  <a:moveTo>
                    <a:pt x="0" y="0"/>
                  </a:moveTo>
                  <a:lnTo>
                    <a:pt x="0" y="0"/>
                  </a:lnTo>
                  <a:lnTo>
                    <a:pt x="0" y="107"/>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flipH="1">
              <a:off x="602000" y="4218050"/>
              <a:ext cx="25" cy="10675"/>
            </a:xfrm>
            <a:custGeom>
              <a:avLst/>
              <a:gdLst/>
              <a:ahLst/>
              <a:cxnLst/>
              <a:rect l="l" t="t" r="r" b="b"/>
              <a:pathLst>
                <a:path w="1" h="427" extrusionOk="0">
                  <a:moveTo>
                    <a:pt x="0" y="1"/>
                  </a:moveTo>
                  <a:lnTo>
                    <a:pt x="0" y="1"/>
                  </a:lnTo>
                  <a:lnTo>
                    <a:pt x="0" y="427"/>
                  </a:lnTo>
                  <a:lnTo>
                    <a:pt x="0" y="427"/>
                  </a:lnTo>
                  <a:lnTo>
                    <a:pt x="0"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flipH="1">
              <a:off x="602000" y="4218050"/>
              <a:ext cx="25" cy="10675"/>
            </a:xfrm>
            <a:custGeom>
              <a:avLst/>
              <a:gdLst/>
              <a:ahLst/>
              <a:cxnLst/>
              <a:rect l="l" t="t" r="r" b="b"/>
              <a:pathLst>
                <a:path w="1" h="427" fill="none" extrusionOk="0">
                  <a:moveTo>
                    <a:pt x="0" y="1"/>
                  </a:moveTo>
                  <a:lnTo>
                    <a:pt x="0" y="1"/>
                  </a:lnTo>
                  <a:lnTo>
                    <a:pt x="0" y="427"/>
                  </a:lnTo>
                  <a:lnTo>
                    <a:pt x="0" y="42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flipH="1">
              <a:off x="602000" y="4218050"/>
              <a:ext cx="327650" cy="18675"/>
            </a:xfrm>
            <a:custGeom>
              <a:avLst/>
              <a:gdLst/>
              <a:ahLst/>
              <a:cxnLst/>
              <a:rect l="l" t="t" r="r" b="b"/>
              <a:pathLst>
                <a:path w="13106" h="747" extrusionOk="0">
                  <a:moveTo>
                    <a:pt x="13105" y="1"/>
                  </a:moveTo>
                  <a:lnTo>
                    <a:pt x="0" y="427"/>
                  </a:lnTo>
                  <a:lnTo>
                    <a:pt x="0" y="747"/>
                  </a:lnTo>
                  <a:lnTo>
                    <a:pt x="13105" y="427"/>
                  </a:lnTo>
                  <a:lnTo>
                    <a:pt x="13105" y="1"/>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flipH="1">
              <a:off x="602000" y="4218050"/>
              <a:ext cx="327650" cy="18675"/>
            </a:xfrm>
            <a:custGeom>
              <a:avLst/>
              <a:gdLst/>
              <a:ahLst/>
              <a:cxnLst/>
              <a:rect l="l" t="t" r="r" b="b"/>
              <a:pathLst>
                <a:path w="13106" h="747" fill="none" extrusionOk="0">
                  <a:moveTo>
                    <a:pt x="13105" y="1"/>
                  </a:moveTo>
                  <a:lnTo>
                    <a:pt x="0" y="427"/>
                  </a:lnTo>
                  <a:lnTo>
                    <a:pt x="0" y="747"/>
                  </a:lnTo>
                  <a:lnTo>
                    <a:pt x="0" y="747"/>
                  </a:lnTo>
                  <a:lnTo>
                    <a:pt x="13105" y="427"/>
                  </a:lnTo>
                  <a:lnTo>
                    <a:pt x="13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flipH="1">
              <a:off x="961600" y="4226050"/>
              <a:ext cx="25" cy="10675"/>
            </a:xfrm>
            <a:custGeom>
              <a:avLst/>
              <a:gdLst/>
              <a:ahLst/>
              <a:cxnLst/>
              <a:rect l="l" t="t" r="r" b="b"/>
              <a:pathLst>
                <a:path w="1" h="427" extrusionOk="0">
                  <a:moveTo>
                    <a:pt x="1" y="0"/>
                  </a:moveTo>
                  <a:lnTo>
                    <a:pt x="1" y="427"/>
                  </a:lnTo>
                  <a:lnTo>
                    <a:pt x="1" y="427"/>
                  </a:lnTo>
                  <a:lnTo>
                    <a:pt x="1" y="0"/>
                  </a:lnTo>
                  <a:lnTo>
                    <a:pt x="1" y="0"/>
                  </a:lnTo>
                  <a:close/>
                </a:path>
              </a:pathLst>
            </a:custGeom>
            <a:solidFill>
              <a:srgbClr val="BE7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3"/>
            <p:cNvSpPr/>
            <p:nvPr/>
          </p:nvSpPr>
          <p:spPr>
            <a:xfrm flipH="1">
              <a:off x="961600" y="4226050"/>
              <a:ext cx="25" cy="10675"/>
            </a:xfrm>
            <a:custGeom>
              <a:avLst/>
              <a:gdLst/>
              <a:ahLst/>
              <a:cxnLst/>
              <a:rect l="l" t="t" r="r" b="b"/>
              <a:pathLst>
                <a:path w="1" h="427" fill="none" extrusionOk="0">
                  <a:moveTo>
                    <a:pt x="1" y="0"/>
                  </a:moveTo>
                  <a:lnTo>
                    <a:pt x="1" y="427"/>
                  </a:lnTo>
                  <a:lnTo>
                    <a:pt x="1" y="427"/>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3"/>
            <p:cNvSpPr/>
            <p:nvPr/>
          </p:nvSpPr>
          <p:spPr>
            <a:xfrm flipH="1">
              <a:off x="929625" y="4226050"/>
              <a:ext cx="32000" cy="10675"/>
            </a:xfrm>
            <a:custGeom>
              <a:avLst/>
              <a:gdLst/>
              <a:ahLst/>
              <a:cxnLst/>
              <a:rect l="l" t="t" r="r" b="b"/>
              <a:pathLst>
                <a:path w="1280" h="427" extrusionOk="0">
                  <a:moveTo>
                    <a:pt x="1" y="0"/>
                  </a:moveTo>
                  <a:lnTo>
                    <a:pt x="1" y="427"/>
                  </a:lnTo>
                  <a:lnTo>
                    <a:pt x="1279" y="427"/>
                  </a:lnTo>
                  <a:lnTo>
                    <a:pt x="1279" y="107"/>
                  </a:lnTo>
                  <a:lnTo>
                    <a:pt x="1"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3"/>
            <p:cNvSpPr/>
            <p:nvPr/>
          </p:nvSpPr>
          <p:spPr>
            <a:xfrm flipH="1">
              <a:off x="929625" y="4226050"/>
              <a:ext cx="32000" cy="10675"/>
            </a:xfrm>
            <a:custGeom>
              <a:avLst/>
              <a:gdLst/>
              <a:ahLst/>
              <a:cxnLst/>
              <a:rect l="l" t="t" r="r" b="b"/>
              <a:pathLst>
                <a:path w="1280" h="427" fill="none" extrusionOk="0">
                  <a:moveTo>
                    <a:pt x="1" y="0"/>
                  </a:moveTo>
                  <a:lnTo>
                    <a:pt x="1" y="427"/>
                  </a:lnTo>
                  <a:lnTo>
                    <a:pt x="1279" y="427"/>
                  </a:lnTo>
                  <a:lnTo>
                    <a:pt x="1279" y="107"/>
                  </a:lnTo>
                  <a:lnTo>
                    <a:pt x="1279" y="10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3"/>
            <p:cNvSpPr/>
            <p:nvPr/>
          </p:nvSpPr>
          <p:spPr>
            <a:xfrm flipH="1">
              <a:off x="625975" y="4266000"/>
              <a:ext cx="82600" cy="34650"/>
            </a:xfrm>
            <a:custGeom>
              <a:avLst/>
              <a:gdLst/>
              <a:ahLst/>
              <a:cxnLst/>
              <a:rect l="l" t="t" r="r" b="b"/>
              <a:pathLst>
                <a:path w="3304" h="1386" extrusionOk="0">
                  <a:moveTo>
                    <a:pt x="1" y="1"/>
                  </a:moveTo>
                  <a:lnTo>
                    <a:pt x="1" y="1386"/>
                  </a:lnTo>
                  <a:lnTo>
                    <a:pt x="3197" y="1386"/>
                  </a:lnTo>
                  <a:lnTo>
                    <a:pt x="3303" y="107"/>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3"/>
            <p:cNvSpPr/>
            <p:nvPr/>
          </p:nvSpPr>
          <p:spPr>
            <a:xfrm flipH="1">
              <a:off x="668600" y="4266000"/>
              <a:ext cx="125200" cy="111900"/>
            </a:xfrm>
            <a:custGeom>
              <a:avLst/>
              <a:gdLst/>
              <a:ahLst/>
              <a:cxnLst/>
              <a:rect l="l" t="t" r="r" b="b"/>
              <a:pathLst>
                <a:path w="5008" h="4476" extrusionOk="0">
                  <a:moveTo>
                    <a:pt x="0" y="1"/>
                  </a:moveTo>
                  <a:lnTo>
                    <a:pt x="959" y="4262"/>
                  </a:lnTo>
                  <a:lnTo>
                    <a:pt x="5008" y="4475"/>
                  </a:lnTo>
                  <a:lnTo>
                    <a:pt x="4688" y="1386"/>
                  </a:lnTo>
                  <a:lnTo>
                    <a:pt x="3729" y="1386"/>
                  </a:lnTo>
                  <a:lnTo>
                    <a:pt x="4688" y="4049"/>
                  </a:lnTo>
                  <a:lnTo>
                    <a:pt x="1598" y="3730"/>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flipH="1">
              <a:off x="708550" y="4266000"/>
              <a:ext cx="85250" cy="34650"/>
            </a:xfrm>
            <a:custGeom>
              <a:avLst/>
              <a:gdLst/>
              <a:ahLst/>
              <a:cxnLst/>
              <a:rect l="l" t="t" r="r" b="b"/>
              <a:pathLst>
                <a:path w="3410" h="1386" extrusionOk="0">
                  <a:moveTo>
                    <a:pt x="0" y="1"/>
                  </a:moveTo>
                  <a:lnTo>
                    <a:pt x="213"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3"/>
            <p:cNvSpPr/>
            <p:nvPr/>
          </p:nvSpPr>
          <p:spPr>
            <a:xfrm flipH="1">
              <a:off x="687250" y="4484425"/>
              <a:ext cx="271700" cy="125200"/>
            </a:xfrm>
            <a:custGeom>
              <a:avLst/>
              <a:gdLst/>
              <a:ahLst/>
              <a:cxnLst/>
              <a:rect l="l" t="t" r="r" b="b"/>
              <a:pathLst>
                <a:path w="10868" h="5008" extrusionOk="0">
                  <a:moveTo>
                    <a:pt x="746" y="0"/>
                  </a:moveTo>
                  <a:lnTo>
                    <a:pt x="0" y="5008"/>
                  </a:lnTo>
                  <a:lnTo>
                    <a:pt x="0" y="5008"/>
                  </a:lnTo>
                  <a:lnTo>
                    <a:pt x="10868" y="1811"/>
                  </a:lnTo>
                  <a:lnTo>
                    <a:pt x="1086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3"/>
            <p:cNvSpPr/>
            <p:nvPr/>
          </p:nvSpPr>
          <p:spPr>
            <a:xfrm flipH="1">
              <a:off x="671250" y="4484425"/>
              <a:ext cx="293025" cy="162500"/>
            </a:xfrm>
            <a:custGeom>
              <a:avLst/>
              <a:gdLst/>
              <a:ahLst/>
              <a:cxnLst/>
              <a:rect l="l" t="t" r="r" b="b"/>
              <a:pathLst>
                <a:path w="11721" h="6500" extrusionOk="0">
                  <a:moveTo>
                    <a:pt x="959" y="0"/>
                  </a:moveTo>
                  <a:lnTo>
                    <a:pt x="0" y="6499"/>
                  </a:lnTo>
                  <a:lnTo>
                    <a:pt x="11720" y="6393"/>
                  </a:lnTo>
                  <a:lnTo>
                    <a:pt x="1108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3"/>
            <p:cNvSpPr/>
            <p:nvPr/>
          </p:nvSpPr>
          <p:spPr>
            <a:xfrm flipH="1">
              <a:off x="671250" y="4484425"/>
              <a:ext cx="293025" cy="162500"/>
            </a:xfrm>
            <a:custGeom>
              <a:avLst/>
              <a:gdLst/>
              <a:ahLst/>
              <a:cxnLst/>
              <a:rect l="l" t="t" r="r" b="b"/>
              <a:pathLst>
                <a:path w="11721" h="6500" fill="none" extrusionOk="0">
                  <a:moveTo>
                    <a:pt x="0" y="6499"/>
                  </a:moveTo>
                  <a:lnTo>
                    <a:pt x="959" y="0"/>
                  </a:lnTo>
                  <a:lnTo>
                    <a:pt x="11081" y="0"/>
                  </a:lnTo>
                  <a:lnTo>
                    <a:pt x="11720" y="6393"/>
                  </a:lnTo>
                  <a:lnTo>
                    <a:pt x="0" y="64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431150" y="4591895"/>
              <a:ext cx="35274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flipH="1">
              <a:off x="3627850" y="4646900"/>
              <a:ext cx="5350" cy="2675"/>
            </a:xfrm>
            <a:custGeom>
              <a:avLst/>
              <a:gdLst/>
              <a:ahLst/>
              <a:cxnLst/>
              <a:rect l="l" t="t" r="r" b="b"/>
              <a:pathLst>
                <a:path w="214" h="107" extrusionOk="0">
                  <a:moveTo>
                    <a:pt x="1" y="0"/>
                  </a:moveTo>
                  <a:lnTo>
                    <a:pt x="107"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flipH="1">
              <a:off x="3627850" y="4646900"/>
              <a:ext cx="5350" cy="2675"/>
            </a:xfrm>
            <a:custGeom>
              <a:avLst/>
              <a:gdLst/>
              <a:ahLst/>
              <a:cxnLst/>
              <a:rect l="l" t="t" r="r" b="b"/>
              <a:pathLst>
                <a:path w="214" h="107" fill="none" extrusionOk="0">
                  <a:moveTo>
                    <a:pt x="214" y="0"/>
                  </a:moveTo>
                  <a:lnTo>
                    <a:pt x="1" y="0"/>
                  </a:lnTo>
                  <a:lnTo>
                    <a:pt x="107" y="107"/>
                  </a:lnTo>
                  <a:lnTo>
                    <a:pt x="107"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flipH="1">
              <a:off x="3697100" y="4646900"/>
              <a:ext cx="5350" cy="2675"/>
            </a:xfrm>
            <a:custGeom>
              <a:avLst/>
              <a:gdLst/>
              <a:ahLst/>
              <a:cxnLst/>
              <a:rect l="l" t="t" r="r" b="b"/>
              <a:pathLst>
                <a:path w="214" h="107" extrusionOk="0">
                  <a:moveTo>
                    <a:pt x="1" y="0"/>
                  </a:moveTo>
                  <a:lnTo>
                    <a:pt x="214"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flipH="1">
              <a:off x="3697100" y="4646900"/>
              <a:ext cx="5350" cy="2675"/>
            </a:xfrm>
            <a:custGeom>
              <a:avLst/>
              <a:gdLst/>
              <a:ahLst/>
              <a:cxnLst/>
              <a:rect l="l" t="t" r="r" b="b"/>
              <a:pathLst>
                <a:path w="214" h="107" fill="none" extrusionOk="0">
                  <a:moveTo>
                    <a:pt x="214" y="0"/>
                  </a:moveTo>
                  <a:lnTo>
                    <a:pt x="1" y="0"/>
                  </a:lnTo>
                  <a:lnTo>
                    <a:pt x="214" y="107"/>
                  </a:lnTo>
                  <a:lnTo>
                    <a:pt x="214"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6" name="Google Shape;1516;p13"/>
          <p:cNvGrpSpPr/>
          <p:nvPr/>
        </p:nvGrpSpPr>
        <p:grpSpPr>
          <a:xfrm>
            <a:off x="80325" y="0"/>
            <a:ext cx="689309" cy="773883"/>
            <a:chOff x="289713" y="0"/>
            <a:chExt cx="847025" cy="950950"/>
          </a:xfrm>
        </p:grpSpPr>
        <p:sp>
          <p:nvSpPr>
            <p:cNvPr id="1517" name="Google Shape;1517;p1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13"/>
          <p:cNvGrpSpPr/>
          <p:nvPr/>
        </p:nvGrpSpPr>
        <p:grpSpPr>
          <a:xfrm>
            <a:off x="962719" y="0"/>
            <a:ext cx="689309" cy="773883"/>
            <a:chOff x="289713" y="0"/>
            <a:chExt cx="847025" cy="950950"/>
          </a:xfrm>
        </p:grpSpPr>
        <p:sp>
          <p:nvSpPr>
            <p:cNvPr id="1527" name="Google Shape;1527;p1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BLANK_1_1">
    <p:bg>
      <p:bgPr>
        <a:blipFill>
          <a:blip r:embed="rId2"/>
          <a:stretch>
            <a:fillRect/>
          </a:stretch>
        </a:blipFill>
        <a:effectLst/>
      </p:bgPr>
    </p:bg>
    <p:spTree>
      <p:nvGrpSpPr>
        <p:cNvPr id="1" name="Shape 1536"/>
        <p:cNvGrpSpPr/>
        <p:nvPr/>
      </p:nvGrpSpPr>
      <p:grpSpPr>
        <a:xfrm>
          <a:off x="0" y="0"/>
          <a:ext cx="0" cy="0"/>
          <a:chOff x="0" y="0"/>
          <a:chExt cx="0" cy="0"/>
        </a:xfrm>
      </p:grpSpPr>
      <p:sp>
        <p:nvSpPr>
          <p:cNvPr id="1537" name="Google Shape;1537;p14"/>
          <p:cNvSpPr txBox="1">
            <a:spLocks noGrp="1"/>
          </p:cNvSpPr>
          <p:nvPr>
            <p:ph type="title"/>
          </p:nvPr>
        </p:nvSpPr>
        <p:spPr>
          <a:xfrm>
            <a:off x="2391900" y="3076784"/>
            <a:ext cx="4360200" cy="531900"/>
          </a:xfrm>
          <a:prstGeom prst="rect">
            <a:avLst/>
          </a:prstGeom>
          <a:effectLst>
            <a:outerShdw dist="47625" dir="54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38" name="Google Shape;1538;p14"/>
          <p:cNvSpPr txBox="1">
            <a:spLocks noGrp="1"/>
          </p:cNvSpPr>
          <p:nvPr>
            <p:ph type="subTitle" idx="1"/>
          </p:nvPr>
        </p:nvSpPr>
        <p:spPr>
          <a:xfrm>
            <a:off x="969750" y="1411622"/>
            <a:ext cx="72045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1539" name="Google Shape;1539;p14"/>
          <p:cNvGrpSpPr/>
          <p:nvPr/>
        </p:nvGrpSpPr>
        <p:grpSpPr>
          <a:xfrm>
            <a:off x="4227346" y="0"/>
            <a:ext cx="689309" cy="773883"/>
            <a:chOff x="289713" y="0"/>
            <a:chExt cx="847025" cy="950950"/>
          </a:xfrm>
        </p:grpSpPr>
        <p:sp>
          <p:nvSpPr>
            <p:cNvPr id="1540" name="Google Shape;1540;p1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14"/>
          <p:cNvGrpSpPr/>
          <p:nvPr/>
        </p:nvGrpSpPr>
        <p:grpSpPr>
          <a:xfrm>
            <a:off x="6974778" y="462171"/>
            <a:ext cx="1591871" cy="525727"/>
            <a:chOff x="583503" y="585996"/>
            <a:chExt cx="1591871" cy="525727"/>
          </a:xfrm>
        </p:grpSpPr>
        <p:sp>
          <p:nvSpPr>
            <p:cNvPr id="1550" name="Google Shape;1550;p14"/>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14"/>
          <p:cNvGrpSpPr/>
          <p:nvPr/>
        </p:nvGrpSpPr>
        <p:grpSpPr>
          <a:xfrm>
            <a:off x="250137" y="393015"/>
            <a:ext cx="719608" cy="1180749"/>
            <a:chOff x="2458449" y="383490"/>
            <a:chExt cx="719608" cy="1180749"/>
          </a:xfrm>
        </p:grpSpPr>
        <p:sp>
          <p:nvSpPr>
            <p:cNvPr id="1577" name="Google Shape;1577;p14"/>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4"/>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4"/>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4"/>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4"/>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4"/>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4"/>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4"/>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4"/>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4"/>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4"/>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4"/>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4"/>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4"/>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4"/>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4"/>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4"/>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4"/>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4"/>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4"/>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4"/>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4"/>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4"/>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4"/>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4"/>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4"/>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4"/>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4"/>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4"/>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4"/>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4"/>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4"/>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4"/>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4"/>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
  <p:cSld name="CUSTOM_16">
    <p:bg>
      <p:bgPr>
        <a:blipFill>
          <a:blip r:embed="rId2"/>
          <a:stretch>
            <a:fillRect/>
          </a:stretch>
        </a:blipFill>
        <a:effectLst/>
      </p:bgPr>
    </p:bg>
    <p:spTree>
      <p:nvGrpSpPr>
        <p:cNvPr id="1" name="Shape 1611"/>
        <p:cNvGrpSpPr/>
        <p:nvPr/>
      </p:nvGrpSpPr>
      <p:grpSpPr>
        <a:xfrm>
          <a:off x="0" y="0"/>
          <a:ext cx="0" cy="0"/>
          <a:chOff x="0" y="0"/>
          <a:chExt cx="0" cy="0"/>
        </a:xfrm>
      </p:grpSpPr>
      <p:sp>
        <p:nvSpPr>
          <p:cNvPr id="1612" name="Google Shape;1612;p15"/>
          <p:cNvSpPr txBox="1">
            <a:spLocks noGrp="1"/>
          </p:cNvSpPr>
          <p:nvPr>
            <p:ph type="title"/>
          </p:nvPr>
        </p:nvSpPr>
        <p:spPr>
          <a:xfrm>
            <a:off x="720000" y="457200"/>
            <a:ext cx="7704000" cy="4572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613" name="Google Shape;1613;p15"/>
          <p:cNvGrpSpPr/>
          <p:nvPr/>
        </p:nvGrpSpPr>
        <p:grpSpPr>
          <a:xfrm>
            <a:off x="8238513" y="2"/>
            <a:ext cx="689309" cy="1465781"/>
            <a:chOff x="289713" y="-850207"/>
            <a:chExt cx="847025" cy="1801157"/>
          </a:xfrm>
        </p:grpSpPr>
        <p:sp>
          <p:nvSpPr>
            <p:cNvPr id="1614" name="Google Shape;1614;p1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5"/>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5"/>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5"/>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5"/>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5"/>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3" name="Google Shape;1623;p15"/>
          <p:cNvGrpSpPr/>
          <p:nvPr/>
        </p:nvGrpSpPr>
        <p:grpSpPr>
          <a:xfrm>
            <a:off x="-264222" y="470021"/>
            <a:ext cx="1591871" cy="525727"/>
            <a:chOff x="583503" y="585996"/>
            <a:chExt cx="1591871" cy="525727"/>
          </a:xfrm>
        </p:grpSpPr>
        <p:sp>
          <p:nvSpPr>
            <p:cNvPr id="1624" name="Google Shape;1624;p15"/>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5"/>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5"/>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5"/>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5"/>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5"/>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5"/>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5"/>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5"/>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5"/>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5"/>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5"/>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0" name="Google Shape;1650;p15"/>
          <p:cNvGrpSpPr/>
          <p:nvPr/>
        </p:nvGrpSpPr>
        <p:grpSpPr>
          <a:xfrm>
            <a:off x="-179976" y="1259790"/>
            <a:ext cx="719608" cy="1180749"/>
            <a:chOff x="2458449" y="383490"/>
            <a:chExt cx="719608" cy="1180749"/>
          </a:xfrm>
        </p:grpSpPr>
        <p:sp>
          <p:nvSpPr>
            <p:cNvPr id="1651" name="Google Shape;1651;p15"/>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5"/>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5"/>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5"/>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5"/>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5"/>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5"/>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5"/>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5"/>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5"/>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5"/>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5"/>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5"/>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5"/>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5"/>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5"/>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5"/>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5"/>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5"/>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5"/>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5"/>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5"/>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5"/>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5"/>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5"/>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5"/>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5"/>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5"/>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5"/>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5"/>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5"/>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5"/>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5"/>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5"/>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p:cSld name="CUSTOM_13">
    <p:bg>
      <p:bgPr>
        <a:blipFill>
          <a:blip r:embed="rId2"/>
          <a:stretch>
            <a:fillRect/>
          </a:stretch>
        </a:blipFill>
        <a:effectLst/>
      </p:bgPr>
    </p:bg>
    <p:spTree>
      <p:nvGrpSpPr>
        <p:cNvPr id="1" name="Shape 1685"/>
        <p:cNvGrpSpPr/>
        <p:nvPr/>
      </p:nvGrpSpPr>
      <p:grpSpPr>
        <a:xfrm>
          <a:off x="0" y="0"/>
          <a:ext cx="0" cy="0"/>
          <a:chOff x="0" y="0"/>
          <a:chExt cx="0" cy="0"/>
        </a:xfrm>
      </p:grpSpPr>
      <p:sp>
        <p:nvSpPr>
          <p:cNvPr id="1686" name="Google Shape;1686;p16"/>
          <p:cNvSpPr txBox="1">
            <a:spLocks noGrp="1"/>
          </p:cNvSpPr>
          <p:nvPr>
            <p:ph type="title"/>
          </p:nvPr>
        </p:nvSpPr>
        <p:spPr>
          <a:xfrm>
            <a:off x="718950" y="1309800"/>
            <a:ext cx="3510300" cy="13716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7" name="Google Shape;1687;p16"/>
          <p:cNvSpPr txBox="1">
            <a:spLocks noGrp="1"/>
          </p:cNvSpPr>
          <p:nvPr>
            <p:ph type="subTitle" idx="1"/>
          </p:nvPr>
        </p:nvSpPr>
        <p:spPr>
          <a:xfrm>
            <a:off x="802200" y="2649000"/>
            <a:ext cx="3343800" cy="118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88" name="Google Shape;1688;p16"/>
          <p:cNvGrpSpPr/>
          <p:nvPr/>
        </p:nvGrpSpPr>
        <p:grpSpPr>
          <a:xfrm>
            <a:off x="311588" y="2"/>
            <a:ext cx="689309" cy="1465781"/>
            <a:chOff x="289713" y="-850207"/>
            <a:chExt cx="847025" cy="1801157"/>
          </a:xfrm>
        </p:grpSpPr>
        <p:sp>
          <p:nvSpPr>
            <p:cNvPr id="1689" name="Google Shape;1689;p1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6"/>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8" name="Google Shape;1698;p16"/>
          <p:cNvGrpSpPr/>
          <p:nvPr/>
        </p:nvGrpSpPr>
        <p:grpSpPr>
          <a:xfrm>
            <a:off x="1678165" y="662196"/>
            <a:ext cx="1591871" cy="525727"/>
            <a:chOff x="583503" y="585996"/>
            <a:chExt cx="1591871" cy="525727"/>
          </a:xfrm>
        </p:grpSpPr>
        <p:sp>
          <p:nvSpPr>
            <p:cNvPr id="1699" name="Google Shape;1699;p16"/>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6"/>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6"/>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6"/>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6"/>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6"/>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6"/>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6"/>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6"/>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6"/>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6"/>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6"/>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6"/>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6"/>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6"/>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6"/>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6"/>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6"/>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6"/>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6"/>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6"/>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6"/>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6"/>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6"/>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6"/>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6"/>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5" name="Google Shape;1725;p16"/>
          <p:cNvGrpSpPr/>
          <p:nvPr/>
        </p:nvGrpSpPr>
        <p:grpSpPr>
          <a:xfrm>
            <a:off x="367497" y="3271669"/>
            <a:ext cx="389725" cy="458724"/>
            <a:chOff x="5591925" y="2896100"/>
            <a:chExt cx="511450" cy="602000"/>
          </a:xfrm>
        </p:grpSpPr>
        <p:sp>
          <p:nvSpPr>
            <p:cNvPr id="1726" name="Google Shape;1726;p16"/>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6"/>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6"/>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6"/>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6"/>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6"/>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6"/>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6"/>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6"/>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6"/>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6"/>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6"/>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6"/>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6"/>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0" name="Google Shape;1740;p16"/>
          <p:cNvGrpSpPr/>
          <p:nvPr/>
        </p:nvGrpSpPr>
        <p:grpSpPr>
          <a:xfrm flipH="1">
            <a:off x="-187975" y="3720875"/>
            <a:ext cx="1641025" cy="1309900"/>
            <a:chOff x="8060675" y="3682775"/>
            <a:chExt cx="1641025" cy="1309900"/>
          </a:xfrm>
        </p:grpSpPr>
        <p:sp>
          <p:nvSpPr>
            <p:cNvPr id="1741" name="Google Shape;1741;p16"/>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2" name="Google Shape;1742;p16"/>
            <p:cNvGrpSpPr/>
            <p:nvPr/>
          </p:nvGrpSpPr>
          <p:grpSpPr>
            <a:xfrm flipH="1">
              <a:off x="8215400" y="3682775"/>
              <a:ext cx="1486300" cy="1222600"/>
              <a:chOff x="756775" y="2990550"/>
              <a:chExt cx="1486300" cy="1222600"/>
            </a:xfrm>
          </p:grpSpPr>
          <p:sp>
            <p:nvSpPr>
              <p:cNvPr id="1743" name="Google Shape;1743;p16"/>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6"/>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6"/>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6"/>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6"/>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6"/>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6"/>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6"/>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6"/>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6"/>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6"/>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6"/>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6"/>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6"/>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6"/>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6"/>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6"/>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6"/>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6"/>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6"/>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6"/>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6"/>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6"/>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6"/>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6"/>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6"/>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6"/>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6"/>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6"/>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6"/>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6"/>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6"/>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1">
  <p:cSld name="CUSTOM_4">
    <p:bg>
      <p:bgPr>
        <a:blipFill>
          <a:blip r:embed="rId2"/>
          <a:stretch>
            <a:fillRect/>
          </a:stretch>
        </a:blipFill>
        <a:effectLst/>
      </p:bgPr>
    </p:bg>
    <p:spTree>
      <p:nvGrpSpPr>
        <p:cNvPr id="1" name="Shape 1775"/>
        <p:cNvGrpSpPr/>
        <p:nvPr/>
      </p:nvGrpSpPr>
      <p:grpSpPr>
        <a:xfrm>
          <a:off x="0" y="0"/>
          <a:ext cx="0" cy="0"/>
          <a:chOff x="0" y="0"/>
          <a:chExt cx="0" cy="0"/>
        </a:xfrm>
      </p:grpSpPr>
      <p:sp>
        <p:nvSpPr>
          <p:cNvPr id="1776" name="Google Shape;1776;p17"/>
          <p:cNvSpPr txBox="1">
            <a:spLocks noGrp="1"/>
          </p:cNvSpPr>
          <p:nvPr>
            <p:ph type="title"/>
          </p:nvPr>
        </p:nvSpPr>
        <p:spPr>
          <a:xfrm>
            <a:off x="1330475" y="1789053"/>
            <a:ext cx="2898300" cy="5487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77" name="Google Shape;1777;p17"/>
          <p:cNvSpPr txBox="1">
            <a:spLocks noGrp="1"/>
          </p:cNvSpPr>
          <p:nvPr>
            <p:ph type="subTitle" idx="1"/>
          </p:nvPr>
        </p:nvSpPr>
        <p:spPr>
          <a:xfrm>
            <a:off x="713225" y="2553119"/>
            <a:ext cx="4132800" cy="9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78" name="Google Shape;1778;p17"/>
          <p:cNvGrpSpPr/>
          <p:nvPr/>
        </p:nvGrpSpPr>
        <p:grpSpPr>
          <a:xfrm>
            <a:off x="1530094" y="0"/>
            <a:ext cx="689309" cy="773883"/>
            <a:chOff x="289713" y="0"/>
            <a:chExt cx="847025" cy="950950"/>
          </a:xfrm>
        </p:grpSpPr>
        <p:sp>
          <p:nvSpPr>
            <p:cNvPr id="1779" name="Google Shape;1779;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7"/>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17"/>
          <p:cNvGrpSpPr/>
          <p:nvPr/>
        </p:nvGrpSpPr>
        <p:grpSpPr>
          <a:xfrm>
            <a:off x="2434969" y="0"/>
            <a:ext cx="689309" cy="773883"/>
            <a:chOff x="289713" y="0"/>
            <a:chExt cx="847025" cy="950950"/>
          </a:xfrm>
        </p:grpSpPr>
        <p:sp>
          <p:nvSpPr>
            <p:cNvPr id="1789" name="Google Shape;1789;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7"/>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17"/>
          <p:cNvGrpSpPr/>
          <p:nvPr/>
        </p:nvGrpSpPr>
        <p:grpSpPr>
          <a:xfrm>
            <a:off x="3339844" y="0"/>
            <a:ext cx="689309" cy="773883"/>
            <a:chOff x="289713" y="0"/>
            <a:chExt cx="847025" cy="950950"/>
          </a:xfrm>
        </p:grpSpPr>
        <p:sp>
          <p:nvSpPr>
            <p:cNvPr id="1799" name="Google Shape;1799;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7"/>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8" name="Google Shape;1808;p17"/>
          <p:cNvGrpSpPr/>
          <p:nvPr/>
        </p:nvGrpSpPr>
        <p:grpSpPr>
          <a:xfrm>
            <a:off x="5948215" y="452646"/>
            <a:ext cx="1591871" cy="525727"/>
            <a:chOff x="583503" y="585996"/>
            <a:chExt cx="1591871" cy="525727"/>
          </a:xfrm>
        </p:grpSpPr>
        <p:sp>
          <p:nvSpPr>
            <p:cNvPr id="1809" name="Google Shape;1809;p17"/>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7"/>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7"/>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7"/>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7"/>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7"/>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7"/>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7"/>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7"/>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7"/>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7"/>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7"/>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7"/>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7"/>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7"/>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7"/>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7"/>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7"/>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7"/>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7"/>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7"/>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7"/>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7"/>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7"/>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7"/>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7"/>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blipFill>
          <a:blip r:embed="rId2"/>
          <a:stretch>
            <a:fillRect/>
          </a:stretch>
        </a:blipFill>
        <a:effectLst/>
      </p:bgPr>
    </p:bg>
    <p:spTree>
      <p:nvGrpSpPr>
        <p:cNvPr id="1" name="Shape 1835"/>
        <p:cNvGrpSpPr/>
        <p:nvPr/>
      </p:nvGrpSpPr>
      <p:grpSpPr>
        <a:xfrm>
          <a:off x="0" y="0"/>
          <a:ext cx="0" cy="0"/>
          <a:chOff x="0" y="0"/>
          <a:chExt cx="0" cy="0"/>
        </a:xfrm>
      </p:grpSpPr>
      <p:sp>
        <p:nvSpPr>
          <p:cNvPr id="1836" name="Google Shape;1836;p18"/>
          <p:cNvSpPr txBox="1">
            <a:spLocks noGrp="1"/>
          </p:cNvSpPr>
          <p:nvPr>
            <p:ph type="title"/>
          </p:nvPr>
        </p:nvSpPr>
        <p:spPr>
          <a:xfrm>
            <a:off x="1349219" y="2687130"/>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1"/>
                </a:solidFill>
                <a:latin typeface="Nunito"/>
                <a:ea typeface="Nunito"/>
                <a:cs typeface="Nunito"/>
                <a:sym typeface="Nunito"/>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37" name="Google Shape;1837;p18"/>
          <p:cNvSpPr txBox="1">
            <a:spLocks noGrp="1"/>
          </p:cNvSpPr>
          <p:nvPr>
            <p:ph type="title" idx="2"/>
          </p:nvPr>
        </p:nvSpPr>
        <p:spPr>
          <a:xfrm>
            <a:off x="5052181" y="2687130"/>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1"/>
                </a:solidFill>
                <a:latin typeface="Nunito"/>
                <a:ea typeface="Nunito"/>
                <a:cs typeface="Nunito"/>
                <a:sym typeface="Nunito"/>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38" name="Google Shape;1838;p18"/>
          <p:cNvSpPr txBox="1">
            <a:spLocks noGrp="1"/>
          </p:cNvSpPr>
          <p:nvPr>
            <p:ph type="subTitle" idx="1"/>
          </p:nvPr>
        </p:nvSpPr>
        <p:spPr>
          <a:xfrm>
            <a:off x="4896181" y="3050933"/>
            <a:ext cx="3054600" cy="11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39" name="Google Shape;1839;p18"/>
          <p:cNvSpPr txBox="1">
            <a:spLocks noGrp="1"/>
          </p:cNvSpPr>
          <p:nvPr>
            <p:ph type="subTitle" idx="3"/>
          </p:nvPr>
        </p:nvSpPr>
        <p:spPr>
          <a:xfrm>
            <a:off x="1193219" y="3050933"/>
            <a:ext cx="3054600" cy="11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40" name="Google Shape;1840;p18"/>
          <p:cNvSpPr txBox="1">
            <a:spLocks noGrp="1"/>
          </p:cNvSpPr>
          <p:nvPr>
            <p:ph type="title" idx="4"/>
          </p:nvPr>
        </p:nvSpPr>
        <p:spPr>
          <a:xfrm>
            <a:off x="720000" y="457200"/>
            <a:ext cx="7704000" cy="457200"/>
          </a:xfrm>
          <a:prstGeom prst="rect">
            <a:avLst/>
          </a:prstGeom>
          <a:effectLst>
            <a:outerShdw dist="47625" dir="534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2">
  <p:cSld name="CUSTOM_14">
    <p:bg>
      <p:bgPr>
        <a:blipFill>
          <a:blip r:embed="rId2"/>
          <a:stretch>
            <a:fillRect/>
          </a:stretch>
        </a:blipFill>
        <a:effectLst/>
      </p:bgPr>
    </p:bg>
    <p:spTree>
      <p:nvGrpSpPr>
        <p:cNvPr id="1" name="Shape 1841"/>
        <p:cNvGrpSpPr/>
        <p:nvPr/>
      </p:nvGrpSpPr>
      <p:grpSpPr>
        <a:xfrm>
          <a:off x="0" y="0"/>
          <a:ext cx="0" cy="0"/>
          <a:chOff x="0" y="0"/>
          <a:chExt cx="0" cy="0"/>
        </a:xfrm>
      </p:grpSpPr>
      <p:sp>
        <p:nvSpPr>
          <p:cNvPr id="1842" name="Google Shape;1842;p19"/>
          <p:cNvSpPr txBox="1">
            <a:spLocks noGrp="1"/>
          </p:cNvSpPr>
          <p:nvPr>
            <p:ph type="body" idx="1"/>
          </p:nvPr>
        </p:nvSpPr>
        <p:spPr>
          <a:xfrm>
            <a:off x="870050" y="1873725"/>
            <a:ext cx="3785400" cy="27258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SzPts val="1600"/>
              <a:buFont typeface="Nunito Light"/>
              <a:buChar char="●"/>
              <a:defRPr sz="1600"/>
            </a:lvl1pPr>
            <a:lvl2pPr marL="914400" lvl="1" indent="-330200" rtl="0">
              <a:lnSpc>
                <a:spcPct val="100000"/>
              </a:lnSpc>
              <a:spcBef>
                <a:spcPts val="0"/>
              </a:spcBef>
              <a:spcAft>
                <a:spcPts val="0"/>
              </a:spcAft>
              <a:buSzPts val="1600"/>
              <a:buFont typeface="Nunito Light"/>
              <a:buChar char="○"/>
              <a:defRPr sz="1600"/>
            </a:lvl2pPr>
            <a:lvl3pPr marL="1371600" lvl="2" indent="-330200" rtl="0">
              <a:lnSpc>
                <a:spcPct val="100000"/>
              </a:lnSpc>
              <a:spcBef>
                <a:spcPts val="0"/>
              </a:spcBef>
              <a:spcAft>
                <a:spcPts val="0"/>
              </a:spcAft>
              <a:buSzPts val="1600"/>
              <a:buFont typeface="Nunito Light"/>
              <a:buChar char="■"/>
              <a:defRPr sz="1600"/>
            </a:lvl3pPr>
            <a:lvl4pPr marL="1828800" lvl="3" indent="-330200" rtl="0">
              <a:lnSpc>
                <a:spcPct val="100000"/>
              </a:lnSpc>
              <a:spcBef>
                <a:spcPts val="0"/>
              </a:spcBef>
              <a:spcAft>
                <a:spcPts val="0"/>
              </a:spcAft>
              <a:buSzPts val="1600"/>
              <a:buFont typeface="Nunito Light"/>
              <a:buChar char="●"/>
              <a:defRPr sz="1600"/>
            </a:lvl4pPr>
            <a:lvl5pPr marL="2286000" lvl="4" indent="-330200" rtl="0">
              <a:lnSpc>
                <a:spcPct val="100000"/>
              </a:lnSpc>
              <a:spcBef>
                <a:spcPts val="0"/>
              </a:spcBef>
              <a:spcAft>
                <a:spcPts val="0"/>
              </a:spcAft>
              <a:buSzPts val="1600"/>
              <a:buFont typeface="Nunito Light"/>
              <a:buChar char="○"/>
              <a:defRPr sz="1600"/>
            </a:lvl5pPr>
            <a:lvl6pPr marL="2743200" lvl="5" indent="-330200" rtl="0">
              <a:lnSpc>
                <a:spcPct val="100000"/>
              </a:lnSpc>
              <a:spcBef>
                <a:spcPts val="0"/>
              </a:spcBef>
              <a:spcAft>
                <a:spcPts val="0"/>
              </a:spcAft>
              <a:buSzPts val="1600"/>
              <a:buFont typeface="Nunito Light"/>
              <a:buChar char="■"/>
              <a:defRPr sz="1600"/>
            </a:lvl6pPr>
            <a:lvl7pPr marL="3200400" lvl="6" indent="-330200" rtl="0">
              <a:lnSpc>
                <a:spcPct val="100000"/>
              </a:lnSpc>
              <a:spcBef>
                <a:spcPts val="0"/>
              </a:spcBef>
              <a:spcAft>
                <a:spcPts val="0"/>
              </a:spcAft>
              <a:buSzPts val="1600"/>
              <a:buFont typeface="Nunito Light"/>
              <a:buChar char="●"/>
              <a:defRPr sz="1600"/>
            </a:lvl7pPr>
            <a:lvl8pPr marL="3657600" lvl="7" indent="-330200" rtl="0">
              <a:lnSpc>
                <a:spcPct val="100000"/>
              </a:lnSpc>
              <a:spcBef>
                <a:spcPts val="0"/>
              </a:spcBef>
              <a:spcAft>
                <a:spcPts val="0"/>
              </a:spcAft>
              <a:buSzPts val="1600"/>
              <a:buFont typeface="Nunito Light"/>
              <a:buChar char="○"/>
              <a:defRPr sz="1600"/>
            </a:lvl8pPr>
            <a:lvl9pPr marL="4114800" lvl="8" indent="-330200" rtl="0">
              <a:lnSpc>
                <a:spcPct val="100000"/>
              </a:lnSpc>
              <a:spcBef>
                <a:spcPts val="0"/>
              </a:spcBef>
              <a:spcAft>
                <a:spcPts val="0"/>
              </a:spcAft>
              <a:buSzPts val="1600"/>
              <a:buFont typeface="Nunito Light"/>
              <a:buChar char="■"/>
              <a:defRPr sz="1600"/>
            </a:lvl9pPr>
          </a:lstStyle>
          <a:p>
            <a:endParaRPr/>
          </a:p>
        </p:txBody>
      </p:sp>
      <p:sp>
        <p:nvSpPr>
          <p:cNvPr id="1843" name="Google Shape;1843;p19"/>
          <p:cNvSpPr txBox="1">
            <a:spLocks noGrp="1"/>
          </p:cNvSpPr>
          <p:nvPr>
            <p:ph type="body" idx="2"/>
          </p:nvPr>
        </p:nvSpPr>
        <p:spPr>
          <a:xfrm>
            <a:off x="4750450" y="1873725"/>
            <a:ext cx="3523500" cy="2725800"/>
          </a:xfrm>
          <a:prstGeom prst="rect">
            <a:avLst/>
          </a:prstGeom>
        </p:spPr>
        <p:txBody>
          <a:bodyPr spcFirstLastPara="1" wrap="square" lIns="91425" tIns="91425" rIns="91425" bIns="91425" anchor="t" anchorCtr="0">
            <a:noAutofit/>
          </a:bodyPr>
          <a:lstStyle>
            <a:lvl1pPr marL="457200" lvl="0" indent="-330200" rtl="0">
              <a:lnSpc>
                <a:spcPct val="100000"/>
              </a:lnSpc>
              <a:spcBef>
                <a:spcPts val="300"/>
              </a:spcBef>
              <a:spcAft>
                <a:spcPts val="0"/>
              </a:spcAft>
              <a:buSzPts val="1600"/>
              <a:buFont typeface="Nunito Light"/>
              <a:buChar char="●"/>
              <a:defRPr sz="1600"/>
            </a:lvl1pPr>
            <a:lvl2pPr marL="914400" lvl="1" indent="-330200" rtl="0">
              <a:lnSpc>
                <a:spcPct val="100000"/>
              </a:lnSpc>
              <a:spcBef>
                <a:spcPts val="0"/>
              </a:spcBef>
              <a:spcAft>
                <a:spcPts val="0"/>
              </a:spcAft>
              <a:buSzPts val="1600"/>
              <a:buFont typeface="Nunito Light"/>
              <a:buChar char="○"/>
              <a:defRPr sz="1600"/>
            </a:lvl2pPr>
            <a:lvl3pPr marL="1371600" lvl="2" indent="-330200" rtl="0">
              <a:lnSpc>
                <a:spcPct val="100000"/>
              </a:lnSpc>
              <a:spcBef>
                <a:spcPts val="0"/>
              </a:spcBef>
              <a:spcAft>
                <a:spcPts val="0"/>
              </a:spcAft>
              <a:buSzPts val="1600"/>
              <a:buFont typeface="Nunito Light"/>
              <a:buChar char="■"/>
              <a:defRPr sz="1600"/>
            </a:lvl3pPr>
            <a:lvl4pPr marL="1828800" lvl="3" indent="-330200" rtl="0">
              <a:lnSpc>
                <a:spcPct val="100000"/>
              </a:lnSpc>
              <a:spcBef>
                <a:spcPts val="0"/>
              </a:spcBef>
              <a:spcAft>
                <a:spcPts val="0"/>
              </a:spcAft>
              <a:buSzPts val="1600"/>
              <a:buFont typeface="Nunito Light"/>
              <a:buChar char="●"/>
              <a:defRPr sz="1600"/>
            </a:lvl4pPr>
            <a:lvl5pPr marL="2286000" lvl="4" indent="-330200" rtl="0">
              <a:lnSpc>
                <a:spcPct val="100000"/>
              </a:lnSpc>
              <a:spcBef>
                <a:spcPts val="0"/>
              </a:spcBef>
              <a:spcAft>
                <a:spcPts val="0"/>
              </a:spcAft>
              <a:buSzPts val="1600"/>
              <a:buFont typeface="Nunito Light"/>
              <a:buChar char="○"/>
              <a:defRPr sz="1600"/>
            </a:lvl5pPr>
            <a:lvl6pPr marL="2743200" lvl="5" indent="-330200" rtl="0">
              <a:lnSpc>
                <a:spcPct val="100000"/>
              </a:lnSpc>
              <a:spcBef>
                <a:spcPts val="0"/>
              </a:spcBef>
              <a:spcAft>
                <a:spcPts val="0"/>
              </a:spcAft>
              <a:buSzPts val="1600"/>
              <a:buFont typeface="Nunito Light"/>
              <a:buChar char="■"/>
              <a:defRPr sz="1600"/>
            </a:lvl6pPr>
            <a:lvl7pPr marL="3200400" lvl="6" indent="-330200" rtl="0">
              <a:lnSpc>
                <a:spcPct val="100000"/>
              </a:lnSpc>
              <a:spcBef>
                <a:spcPts val="0"/>
              </a:spcBef>
              <a:spcAft>
                <a:spcPts val="0"/>
              </a:spcAft>
              <a:buSzPts val="1600"/>
              <a:buFont typeface="Nunito Light"/>
              <a:buChar char="●"/>
              <a:defRPr sz="1600"/>
            </a:lvl7pPr>
            <a:lvl8pPr marL="3657600" lvl="7" indent="-330200" rtl="0">
              <a:lnSpc>
                <a:spcPct val="100000"/>
              </a:lnSpc>
              <a:spcBef>
                <a:spcPts val="0"/>
              </a:spcBef>
              <a:spcAft>
                <a:spcPts val="0"/>
              </a:spcAft>
              <a:buSzPts val="1600"/>
              <a:buFont typeface="Nunito Light"/>
              <a:buChar char="○"/>
              <a:defRPr sz="1600"/>
            </a:lvl8pPr>
            <a:lvl9pPr marL="4114800" lvl="8" indent="-330200" rtl="0">
              <a:lnSpc>
                <a:spcPct val="100000"/>
              </a:lnSpc>
              <a:spcBef>
                <a:spcPts val="0"/>
              </a:spcBef>
              <a:spcAft>
                <a:spcPts val="0"/>
              </a:spcAft>
              <a:buSzPts val="1600"/>
              <a:buFont typeface="Nunito Light"/>
              <a:buChar char="■"/>
              <a:defRPr sz="1600"/>
            </a:lvl9pPr>
          </a:lstStyle>
          <a:p>
            <a:endParaRPr/>
          </a:p>
        </p:txBody>
      </p:sp>
      <p:sp>
        <p:nvSpPr>
          <p:cNvPr id="1844" name="Google Shape;1844;p19"/>
          <p:cNvSpPr txBox="1">
            <a:spLocks noGrp="1"/>
          </p:cNvSpPr>
          <p:nvPr>
            <p:ph type="title"/>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845" name="Google Shape;1845;p19"/>
          <p:cNvSpPr txBox="1">
            <a:spLocks noGrp="1"/>
          </p:cNvSpPr>
          <p:nvPr>
            <p:ph type="subTitle" idx="3"/>
          </p:nvPr>
        </p:nvSpPr>
        <p:spPr>
          <a:xfrm>
            <a:off x="1481400" y="1243584"/>
            <a:ext cx="6181200" cy="548700"/>
          </a:xfrm>
          <a:prstGeom prst="rect">
            <a:avLst/>
          </a:prstGeom>
        </p:spPr>
        <p:txBody>
          <a:bodyPr spcFirstLastPara="1" wrap="square" lIns="91425" tIns="91425" rIns="91425" bIns="91425" anchor="ctr" anchorCtr="0">
            <a:noAutofit/>
          </a:bodyPr>
          <a:lstStyle>
            <a:lvl1pPr lvl="0" algn="ctr">
              <a:spcBef>
                <a:spcPts val="30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846" name="Google Shape;1846;p19"/>
          <p:cNvGrpSpPr/>
          <p:nvPr/>
        </p:nvGrpSpPr>
        <p:grpSpPr>
          <a:xfrm>
            <a:off x="7755828" y="422934"/>
            <a:ext cx="1591871" cy="525727"/>
            <a:chOff x="583503" y="585996"/>
            <a:chExt cx="1591871" cy="525727"/>
          </a:xfrm>
        </p:grpSpPr>
        <p:sp>
          <p:nvSpPr>
            <p:cNvPr id="1847" name="Google Shape;1847;p19"/>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9"/>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9"/>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9"/>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9"/>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9"/>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9"/>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9"/>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9"/>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9"/>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9"/>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9"/>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9"/>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9"/>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9"/>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9"/>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9"/>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9"/>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9"/>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9"/>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9"/>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9"/>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9"/>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9"/>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9"/>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9"/>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3" name="Google Shape;1873;p19"/>
          <p:cNvGrpSpPr/>
          <p:nvPr/>
        </p:nvGrpSpPr>
        <p:grpSpPr>
          <a:xfrm>
            <a:off x="8083276" y="2931214"/>
            <a:ext cx="984524" cy="2106122"/>
            <a:chOff x="-2306975" y="-1486200"/>
            <a:chExt cx="1429125" cy="3057225"/>
          </a:xfrm>
        </p:grpSpPr>
        <p:sp>
          <p:nvSpPr>
            <p:cNvPr id="1874" name="Google Shape;1874;p19"/>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5" name="Google Shape;1875;p19"/>
            <p:cNvGrpSpPr/>
            <p:nvPr/>
          </p:nvGrpSpPr>
          <p:grpSpPr>
            <a:xfrm>
              <a:off x="-2306975" y="-1486200"/>
              <a:ext cx="1429125" cy="3004725"/>
              <a:chOff x="-2306975" y="-1486200"/>
              <a:chExt cx="1429125" cy="3004725"/>
            </a:xfrm>
          </p:grpSpPr>
          <p:sp>
            <p:nvSpPr>
              <p:cNvPr id="1876" name="Google Shape;1876;p19"/>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9"/>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9"/>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9"/>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9"/>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9"/>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9"/>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9"/>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9"/>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9"/>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9"/>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9"/>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9"/>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9"/>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9"/>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9"/>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9"/>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9"/>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9"/>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9"/>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9"/>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9"/>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9"/>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9"/>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9"/>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9"/>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9"/>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9"/>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9"/>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9"/>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9"/>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9"/>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9"/>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9"/>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9"/>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9"/>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9"/>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9"/>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9"/>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9"/>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9"/>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9"/>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9"/>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9"/>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9"/>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9"/>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9"/>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9"/>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9"/>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9"/>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hree columns">
  <p:cSld name="CUSTOM_6">
    <p:bg>
      <p:bgPr>
        <a:blipFill>
          <a:blip r:embed="rId2"/>
          <a:stretch>
            <a:fillRect/>
          </a:stretch>
        </a:blipFill>
        <a:effectLst/>
      </p:bgPr>
    </p:bg>
    <p:spTree>
      <p:nvGrpSpPr>
        <p:cNvPr id="1" name="Shape 1926"/>
        <p:cNvGrpSpPr/>
        <p:nvPr/>
      </p:nvGrpSpPr>
      <p:grpSpPr>
        <a:xfrm>
          <a:off x="0" y="0"/>
          <a:ext cx="0" cy="0"/>
          <a:chOff x="0" y="0"/>
          <a:chExt cx="0" cy="0"/>
        </a:xfrm>
      </p:grpSpPr>
      <p:sp>
        <p:nvSpPr>
          <p:cNvPr id="1927" name="Google Shape;1927;p20"/>
          <p:cNvSpPr txBox="1">
            <a:spLocks noGrp="1"/>
          </p:cNvSpPr>
          <p:nvPr>
            <p:ph type="title"/>
          </p:nvPr>
        </p:nvSpPr>
        <p:spPr>
          <a:xfrm>
            <a:off x="1321125" y="3035808"/>
            <a:ext cx="13818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28" name="Google Shape;1928;p20"/>
          <p:cNvSpPr txBox="1">
            <a:spLocks noGrp="1"/>
          </p:cNvSpPr>
          <p:nvPr>
            <p:ph type="subTitle" idx="1"/>
          </p:nvPr>
        </p:nvSpPr>
        <p:spPr>
          <a:xfrm>
            <a:off x="1061025" y="3383280"/>
            <a:ext cx="1902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9" name="Google Shape;1929;p20"/>
          <p:cNvSpPr txBox="1">
            <a:spLocks noGrp="1"/>
          </p:cNvSpPr>
          <p:nvPr>
            <p:ph type="title" idx="2"/>
          </p:nvPr>
        </p:nvSpPr>
        <p:spPr>
          <a:xfrm>
            <a:off x="6441075" y="3035808"/>
            <a:ext cx="13806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30" name="Google Shape;1930;p20"/>
          <p:cNvSpPr txBox="1">
            <a:spLocks noGrp="1"/>
          </p:cNvSpPr>
          <p:nvPr>
            <p:ph type="subTitle" idx="3"/>
          </p:nvPr>
        </p:nvSpPr>
        <p:spPr>
          <a:xfrm>
            <a:off x="3621000" y="3383280"/>
            <a:ext cx="1902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1" name="Google Shape;1931;p20"/>
          <p:cNvSpPr txBox="1">
            <a:spLocks noGrp="1"/>
          </p:cNvSpPr>
          <p:nvPr>
            <p:ph type="title" idx="4"/>
          </p:nvPr>
        </p:nvSpPr>
        <p:spPr>
          <a:xfrm>
            <a:off x="3881700" y="3035820"/>
            <a:ext cx="13806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32" name="Google Shape;1932;p20"/>
          <p:cNvSpPr txBox="1">
            <a:spLocks noGrp="1"/>
          </p:cNvSpPr>
          <p:nvPr>
            <p:ph type="subTitle" idx="5"/>
          </p:nvPr>
        </p:nvSpPr>
        <p:spPr>
          <a:xfrm>
            <a:off x="6180975" y="3383280"/>
            <a:ext cx="1902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3" name="Google Shape;1933;p20"/>
          <p:cNvSpPr txBox="1">
            <a:spLocks noGrp="1"/>
          </p:cNvSpPr>
          <p:nvPr>
            <p:ph type="title" idx="6"/>
          </p:nvPr>
        </p:nvSpPr>
        <p:spPr>
          <a:xfrm>
            <a:off x="720000" y="457200"/>
            <a:ext cx="7704000" cy="457200"/>
          </a:xfrm>
          <a:prstGeom prst="rect">
            <a:avLst/>
          </a:prstGeom>
          <a:effectLst>
            <a:outerShdw dist="57150"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934" name="Google Shape;1934;p20"/>
          <p:cNvGrpSpPr/>
          <p:nvPr/>
        </p:nvGrpSpPr>
        <p:grpSpPr>
          <a:xfrm>
            <a:off x="368563" y="0"/>
            <a:ext cx="689309" cy="773883"/>
            <a:chOff x="289713" y="0"/>
            <a:chExt cx="847025" cy="950950"/>
          </a:xfrm>
        </p:grpSpPr>
        <p:sp>
          <p:nvSpPr>
            <p:cNvPr id="1935" name="Google Shape;1935;p20"/>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0"/>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0"/>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0"/>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0"/>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0"/>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0"/>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0"/>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0"/>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4" name="Google Shape;1944;p20"/>
          <p:cNvGrpSpPr/>
          <p:nvPr/>
        </p:nvGrpSpPr>
        <p:grpSpPr>
          <a:xfrm>
            <a:off x="7708203" y="433909"/>
            <a:ext cx="1591871" cy="525727"/>
            <a:chOff x="583503" y="585996"/>
            <a:chExt cx="1591871" cy="525727"/>
          </a:xfrm>
        </p:grpSpPr>
        <p:sp>
          <p:nvSpPr>
            <p:cNvPr id="1945" name="Google Shape;1945;p20"/>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0"/>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0"/>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0"/>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0"/>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0"/>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0"/>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0"/>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0"/>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0"/>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0"/>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0"/>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0"/>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0"/>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0"/>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0"/>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0"/>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0"/>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0"/>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0"/>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0"/>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0"/>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0"/>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0"/>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0"/>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0"/>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20"/>
          <p:cNvGrpSpPr/>
          <p:nvPr/>
        </p:nvGrpSpPr>
        <p:grpSpPr>
          <a:xfrm>
            <a:off x="7946375" y="3692300"/>
            <a:ext cx="1641025" cy="1309900"/>
            <a:chOff x="8060675" y="3682775"/>
            <a:chExt cx="1641025" cy="1309900"/>
          </a:xfrm>
        </p:grpSpPr>
        <p:sp>
          <p:nvSpPr>
            <p:cNvPr id="1972" name="Google Shape;1972;p20"/>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3" name="Google Shape;1973;p20"/>
            <p:cNvGrpSpPr/>
            <p:nvPr/>
          </p:nvGrpSpPr>
          <p:grpSpPr>
            <a:xfrm flipH="1">
              <a:off x="8215400" y="3682775"/>
              <a:ext cx="1486300" cy="1222600"/>
              <a:chOff x="756775" y="2990550"/>
              <a:chExt cx="1486300" cy="1222600"/>
            </a:xfrm>
          </p:grpSpPr>
          <p:sp>
            <p:nvSpPr>
              <p:cNvPr id="1974" name="Google Shape;1974;p20"/>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0"/>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0"/>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0"/>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0"/>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0"/>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0"/>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0"/>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0"/>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0"/>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0"/>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0"/>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0"/>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0"/>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0"/>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0"/>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0"/>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0"/>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0"/>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0"/>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0"/>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0"/>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0"/>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0"/>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0"/>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0"/>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0"/>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0"/>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0"/>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0"/>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0"/>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0"/>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6" name="Google Shape;2006;p20"/>
          <p:cNvGrpSpPr/>
          <p:nvPr/>
        </p:nvGrpSpPr>
        <p:grpSpPr>
          <a:xfrm flipH="1">
            <a:off x="8313250" y="2501831"/>
            <a:ext cx="783125" cy="1182650"/>
            <a:chOff x="11447475" y="-511450"/>
            <a:chExt cx="783125" cy="1182650"/>
          </a:xfrm>
        </p:grpSpPr>
        <p:sp>
          <p:nvSpPr>
            <p:cNvPr id="2007" name="Google Shape;2007;p20"/>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0"/>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0"/>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0"/>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0"/>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0"/>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0"/>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0"/>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0"/>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0"/>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0"/>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stretch>
            <a:fillRect/>
          </a:stretch>
        </a:blipFill>
        <a:effectLst/>
      </p:bgPr>
    </p:bg>
    <p:spTree>
      <p:nvGrpSpPr>
        <p:cNvPr id="1" name="Shape 162"/>
        <p:cNvGrpSpPr/>
        <p:nvPr/>
      </p:nvGrpSpPr>
      <p:grpSpPr>
        <a:xfrm>
          <a:off x="0" y="0"/>
          <a:ext cx="0" cy="0"/>
          <a:chOff x="0" y="0"/>
          <a:chExt cx="0" cy="0"/>
        </a:xfrm>
      </p:grpSpPr>
      <p:sp>
        <p:nvSpPr>
          <p:cNvPr id="163" name="Google Shape;163;p8"/>
          <p:cNvSpPr txBox="1">
            <a:spLocks noGrp="1"/>
          </p:cNvSpPr>
          <p:nvPr>
            <p:ph type="title"/>
          </p:nvPr>
        </p:nvSpPr>
        <p:spPr>
          <a:xfrm flipH="1">
            <a:off x="1330050" y="1024638"/>
            <a:ext cx="6367800" cy="2954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64" name="Google Shape;164;p8"/>
          <p:cNvSpPr txBox="1">
            <a:spLocks noGrp="1"/>
          </p:cNvSpPr>
          <p:nvPr>
            <p:ph type="subTitle" idx="1"/>
          </p:nvPr>
        </p:nvSpPr>
        <p:spPr>
          <a:xfrm>
            <a:off x="2871000" y="3630375"/>
            <a:ext cx="3285900" cy="6315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5" name="Google Shape;165;p8"/>
          <p:cNvSpPr/>
          <p:nvPr/>
        </p:nvSpPr>
        <p:spPr>
          <a:xfrm rot="-5400000" flipH="1">
            <a:off x="7154175" y="-175568"/>
            <a:ext cx="1994237" cy="2094277"/>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rot="5400000" flipH="1">
            <a:off x="512725" y="3280133"/>
            <a:ext cx="1114460" cy="2940081"/>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rot="-3143622">
            <a:off x="8426556" y="1595105"/>
            <a:ext cx="247401" cy="21810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rot="-3143597">
            <a:off x="2156226" y="4336009"/>
            <a:ext cx="258585" cy="228004"/>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four columns">
  <p:cSld name="CUSTOM_5">
    <p:bg>
      <p:bgPr>
        <a:blipFill>
          <a:blip r:embed="rId2"/>
          <a:stretch>
            <a:fillRect/>
          </a:stretch>
        </a:blipFill>
        <a:effectLst/>
      </p:bgPr>
    </p:bg>
    <p:spTree>
      <p:nvGrpSpPr>
        <p:cNvPr id="1" name="Shape 2018"/>
        <p:cNvGrpSpPr/>
        <p:nvPr/>
      </p:nvGrpSpPr>
      <p:grpSpPr>
        <a:xfrm>
          <a:off x="0" y="0"/>
          <a:ext cx="0" cy="0"/>
          <a:chOff x="0" y="0"/>
          <a:chExt cx="0" cy="0"/>
        </a:xfrm>
      </p:grpSpPr>
      <p:sp>
        <p:nvSpPr>
          <p:cNvPr id="2019" name="Google Shape;2019;p21"/>
          <p:cNvSpPr txBox="1">
            <a:spLocks noGrp="1"/>
          </p:cNvSpPr>
          <p:nvPr>
            <p:ph type="title"/>
          </p:nvPr>
        </p:nvSpPr>
        <p:spPr>
          <a:xfrm>
            <a:off x="802866" y="2865132"/>
            <a:ext cx="17649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0" name="Google Shape;2020;p21"/>
          <p:cNvSpPr txBox="1">
            <a:spLocks noGrp="1"/>
          </p:cNvSpPr>
          <p:nvPr>
            <p:ph type="subTitle" idx="1"/>
          </p:nvPr>
        </p:nvSpPr>
        <p:spPr>
          <a:xfrm>
            <a:off x="801066" y="3212604"/>
            <a:ext cx="1768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1" name="Google Shape;2021;p21"/>
          <p:cNvSpPr txBox="1">
            <a:spLocks noGrp="1"/>
          </p:cNvSpPr>
          <p:nvPr>
            <p:ph type="title" idx="2"/>
          </p:nvPr>
        </p:nvSpPr>
        <p:spPr>
          <a:xfrm>
            <a:off x="2706622" y="2865132"/>
            <a:ext cx="17649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2" name="Google Shape;2022;p21"/>
          <p:cNvSpPr txBox="1">
            <a:spLocks noGrp="1"/>
          </p:cNvSpPr>
          <p:nvPr>
            <p:ph type="subTitle" idx="3"/>
          </p:nvPr>
        </p:nvSpPr>
        <p:spPr>
          <a:xfrm>
            <a:off x="2729122" y="3212604"/>
            <a:ext cx="17649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21"/>
          <p:cNvSpPr txBox="1">
            <a:spLocks noGrp="1"/>
          </p:cNvSpPr>
          <p:nvPr>
            <p:ph type="title" idx="4"/>
          </p:nvPr>
        </p:nvSpPr>
        <p:spPr>
          <a:xfrm>
            <a:off x="4610378" y="2865132"/>
            <a:ext cx="18288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4" name="Google Shape;2024;p21"/>
          <p:cNvSpPr txBox="1">
            <a:spLocks noGrp="1"/>
          </p:cNvSpPr>
          <p:nvPr>
            <p:ph type="subTitle" idx="5"/>
          </p:nvPr>
        </p:nvSpPr>
        <p:spPr>
          <a:xfrm>
            <a:off x="4653578" y="3212604"/>
            <a:ext cx="17649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21"/>
          <p:cNvSpPr txBox="1">
            <a:spLocks noGrp="1"/>
          </p:cNvSpPr>
          <p:nvPr>
            <p:ph type="title" idx="6"/>
          </p:nvPr>
        </p:nvSpPr>
        <p:spPr>
          <a:xfrm>
            <a:off x="6578034" y="2865132"/>
            <a:ext cx="17649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6" name="Google Shape;2026;p21"/>
          <p:cNvSpPr txBox="1">
            <a:spLocks noGrp="1"/>
          </p:cNvSpPr>
          <p:nvPr>
            <p:ph type="subTitle" idx="7"/>
          </p:nvPr>
        </p:nvSpPr>
        <p:spPr>
          <a:xfrm>
            <a:off x="6578034" y="3212604"/>
            <a:ext cx="17649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21"/>
          <p:cNvSpPr txBox="1">
            <a:spLocks noGrp="1"/>
          </p:cNvSpPr>
          <p:nvPr>
            <p:ph type="title" idx="8"/>
          </p:nvPr>
        </p:nvSpPr>
        <p:spPr>
          <a:xfrm>
            <a:off x="720000" y="457200"/>
            <a:ext cx="7704000" cy="457200"/>
          </a:xfrm>
          <a:prstGeom prst="rect">
            <a:avLst/>
          </a:prstGeom>
          <a:effectLst>
            <a:outerShdw dist="47625" dir="534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028" name="Google Shape;2028;p21"/>
          <p:cNvGrpSpPr/>
          <p:nvPr/>
        </p:nvGrpSpPr>
        <p:grpSpPr>
          <a:xfrm>
            <a:off x="7715271" y="0"/>
            <a:ext cx="689309" cy="773883"/>
            <a:chOff x="289713" y="0"/>
            <a:chExt cx="847025" cy="950950"/>
          </a:xfrm>
        </p:grpSpPr>
        <p:sp>
          <p:nvSpPr>
            <p:cNvPr id="2029" name="Google Shape;2029;p2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1"/>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1"/>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1"/>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1"/>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1"/>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8" name="Google Shape;2038;p21"/>
          <p:cNvGrpSpPr/>
          <p:nvPr/>
        </p:nvGrpSpPr>
        <p:grpSpPr>
          <a:xfrm>
            <a:off x="739421" y="0"/>
            <a:ext cx="689309" cy="773883"/>
            <a:chOff x="289713" y="0"/>
            <a:chExt cx="847025" cy="950950"/>
          </a:xfrm>
        </p:grpSpPr>
        <p:sp>
          <p:nvSpPr>
            <p:cNvPr id="2039" name="Google Shape;2039;p2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1"/>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1"/>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1"/>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1"/>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1"/>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21"/>
          <p:cNvGrpSpPr/>
          <p:nvPr/>
        </p:nvGrpSpPr>
        <p:grpSpPr>
          <a:xfrm flipH="1">
            <a:off x="-711475" y="3682775"/>
            <a:ext cx="1641025" cy="1309900"/>
            <a:chOff x="8060675" y="3682775"/>
            <a:chExt cx="1641025" cy="1309900"/>
          </a:xfrm>
        </p:grpSpPr>
        <p:sp>
          <p:nvSpPr>
            <p:cNvPr id="2049" name="Google Shape;2049;p21"/>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0" name="Google Shape;2050;p21"/>
            <p:cNvGrpSpPr/>
            <p:nvPr/>
          </p:nvGrpSpPr>
          <p:grpSpPr>
            <a:xfrm flipH="1">
              <a:off x="8215400" y="3682775"/>
              <a:ext cx="1486300" cy="1222600"/>
              <a:chOff x="756775" y="2990550"/>
              <a:chExt cx="1486300" cy="1222600"/>
            </a:xfrm>
          </p:grpSpPr>
          <p:sp>
            <p:nvSpPr>
              <p:cNvPr id="2051" name="Google Shape;2051;p21"/>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1"/>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1"/>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1"/>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1"/>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1"/>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1"/>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1"/>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1"/>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1"/>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1"/>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1"/>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1"/>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1"/>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1"/>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1"/>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1"/>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1"/>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1"/>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1"/>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1"/>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1"/>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1"/>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1"/>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1"/>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1"/>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1"/>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1"/>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1"/>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1"/>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1"/>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1"/>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83" name="Google Shape;2083;p21"/>
          <p:cNvGrpSpPr/>
          <p:nvPr/>
        </p:nvGrpSpPr>
        <p:grpSpPr>
          <a:xfrm>
            <a:off x="167472" y="3241169"/>
            <a:ext cx="389725" cy="458724"/>
            <a:chOff x="5591925" y="2896100"/>
            <a:chExt cx="511450" cy="602000"/>
          </a:xfrm>
        </p:grpSpPr>
        <p:sp>
          <p:nvSpPr>
            <p:cNvPr id="2084" name="Google Shape;2084;p21"/>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1"/>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1"/>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1"/>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1"/>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1"/>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1"/>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1"/>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1"/>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1"/>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1"/>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1"/>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1"/>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1"/>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four columns 1">
  <p:cSld name="CUSTOM_5_1">
    <p:bg>
      <p:bgPr>
        <a:blipFill>
          <a:blip r:embed="rId2"/>
          <a:stretch>
            <a:fillRect/>
          </a:stretch>
        </a:blipFill>
        <a:effectLst/>
      </p:bgPr>
    </p:bg>
    <p:spTree>
      <p:nvGrpSpPr>
        <p:cNvPr id="1" name="Shape 2098"/>
        <p:cNvGrpSpPr/>
        <p:nvPr/>
      </p:nvGrpSpPr>
      <p:grpSpPr>
        <a:xfrm>
          <a:off x="0" y="0"/>
          <a:ext cx="0" cy="0"/>
          <a:chOff x="0" y="0"/>
          <a:chExt cx="0" cy="0"/>
        </a:xfrm>
      </p:grpSpPr>
      <p:sp>
        <p:nvSpPr>
          <p:cNvPr id="2099" name="Google Shape;2099;p22"/>
          <p:cNvSpPr txBox="1">
            <a:spLocks noGrp="1"/>
          </p:cNvSpPr>
          <p:nvPr>
            <p:ph type="title"/>
          </p:nvPr>
        </p:nvSpPr>
        <p:spPr>
          <a:xfrm>
            <a:off x="2016181" y="1674931"/>
            <a:ext cx="17649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0" name="Google Shape;2100;p22"/>
          <p:cNvSpPr txBox="1">
            <a:spLocks noGrp="1"/>
          </p:cNvSpPr>
          <p:nvPr>
            <p:ph type="subTitle" idx="1"/>
          </p:nvPr>
        </p:nvSpPr>
        <p:spPr>
          <a:xfrm>
            <a:off x="2016178" y="2022399"/>
            <a:ext cx="2103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1" name="Google Shape;2101;p22"/>
          <p:cNvSpPr txBox="1">
            <a:spLocks noGrp="1"/>
          </p:cNvSpPr>
          <p:nvPr>
            <p:ph type="title" idx="2"/>
          </p:nvPr>
        </p:nvSpPr>
        <p:spPr>
          <a:xfrm>
            <a:off x="2016181" y="3189819"/>
            <a:ext cx="17649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2" name="Google Shape;2102;p22"/>
          <p:cNvSpPr txBox="1">
            <a:spLocks noGrp="1"/>
          </p:cNvSpPr>
          <p:nvPr>
            <p:ph type="subTitle" idx="3"/>
          </p:nvPr>
        </p:nvSpPr>
        <p:spPr>
          <a:xfrm>
            <a:off x="2016178" y="3537288"/>
            <a:ext cx="2103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3" name="Google Shape;2103;p22"/>
          <p:cNvSpPr txBox="1">
            <a:spLocks noGrp="1"/>
          </p:cNvSpPr>
          <p:nvPr>
            <p:ph type="title" idx="4"/>
          </p:nvPr>
        </p:nvSpPr>
        <p:spPr>
          <a:xfrm>
            <a:off x="6054783" y="1665819"/>
            <a:ext cx="18288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4" name="Google Shape;2104;p22"/>
          <p:cNvSpPr txBox="1">
            <a:spLocks noGrp="1"/>
          </p:cNvSpPr>
          <p:nvPr>
            <p:ph type="subTitle" idx="5"/>
          </p:nvPr>
        </p:nvSpPr>
        <p:spPr>
          <a:xfrm>
            <a:off x="6054778" y="2013287"/>
            <a:ext cx="21069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5" name="Google Shape;2105;p22"/>
          <p:cNvSpPr txBox="1">
            <a:spLocks noGrp="1"/>
          </p:cNvSpPr>
          <p:nvPr>
            <p:ph type="title" idx="6"/>
          </p:nvPr>
        </p:nvSpPr>
        <p:spPr>
          <a:xfrm>
            <a:off x="6056733" y="3198931"/>
            <a:ext cx="17649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6" name="Google Shape;2106;p22"/>
          <p:cNvSpPr txBox="1">
            <a:spLocks noGrp="1"/>
          </p:cNvSpPr>
          <p:nvPr>
            <p:ph type="subTitle" idx="7"/>
          </p:nvPr>
        </p:nvSpPr>
        <p:spPr>
          <a:xfrm>
            <a:off x="6056733" y="3546402"/>
            <a:ext cx="2103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7" name="Google Shape;2107;p22"/>
          <p:cNvSpPr txBox="1">
            <a:spLocks noGrp="1"/>
          </p:cNvSpPr>
          <p:nvPr>
            <p:ph type="title" idx="8"/>
          </p:nvPr>
        </p:nvSpPr>
        <p:spPr>
          <a:xfrm>
            <a:off x="720000" y="457200"/>
            <a:ext cx="7704000" cy="457200"/>
          </a:xfrm>
          <a:prstGeom prst="rect">
            <a:avLst/>
          </a:prstGeom>
          <a:effectLst>
            <a:outerShdw dist="47625" dir="534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108" name="Google Shape;2108;p22"/>
          <p:cNvGrpSpPr/>
          <p:nvPr/>
        </p:nvGrpSpPr>
        <p:grpSpPr>
          <a:xfrm flipH="1">
            <a:off x="8086119" y="2"/>
            <a:ext cx="689309" cy="1465781"/>
            <a:chOff x="289713" y="-850207"/>
            <a:chExt cx="847025" cy="1801157"/>
          </a:xfrm>
        </p:grpSpPr>
        <p:sp>
          <p:nvSpPr>
            <p:cNvPr id="2109" name="Google Shape;2109;p2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2"/>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8" name="Google Shape;2118;p22"/>
          <p:cNvGrpSpPr/>
          <p:nvPr/>
        </p:nvGrpSpPr>
        <p:grpSpPr>
          <a:xfrm flipH="1">
            <a:off x="311588" y="0"/>
            <a:ext cx="689309" cy="773883"/>
            <a:chOff x="289713" y="0"/>
            <a:chExt cx="847025" cy="950950"/>
          </a:xfrm>
        </p:grpSpPr>
        <p:sp>
          <p:nvSpPr>
            <p:cNvPr id="2119" name="Google Shape;2119;p2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2"/>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six columns">
  <p:cSld name="CUSTOM_7">
    <p:bg>
      <p:bgPr>
        <a:blipFill>
          <a:blip r:embed="rId2"/>
          <a:stretch>
            <a:fillRect/>
          </a:stretch>
        </a:blipFill>
        <a:effectLst/>
      </p:bgPr>
    </p:bg>
    <p:spTree>
      <p:nvGrpSpPr>
        <p:cNvPr id="1" name="Shape 2128"/>
        <p:cNvGrpSpPr/>
        <p:nvPr/>
      </p:nvGrpSpPr>
      <p:grpSpPr>
        <a:xfrm>
          <a:off x="0" y="0"/>
          <a:ext cx="0" cy="0"/>
          <a:chOff x="0" y="0"/>
          <a:chExt cx="0" cy="0"/>
        </a:xfrm>
      </p:grpSpPr>
      <p:sp>
        <p:nvSpPr>
          <p:cNvPr id="2129" name="Google Shape;2129;p23"/>
          <p:cNvSpPr txBox="1">
            <a:spLocks noGrp="1"/>
          </p:cNvSpPr>
          <p:nvPr>
            <p:ph type="title"/>
          </p:nvPr>
        </p:nvSpPr>
        <p:spPr>
          <a:xfrm>
            <a:off x="910724" y="19632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0" name="Google Shape;2130;p23"/>
          <p:cNvSpPr txBox="1">
            <a:spLocks noGrp="1"/>
          </p:cNvSpPr>
          <p:nvPr>
            <p:ph type="subTitle" idx="1"/>
          </p:nvPr>
        </p:nvSpPr>
        <p:spPr>
          <a:xfrm>
            <a:off x="815624" y="23212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1" name="Google Shape;2131;p23"/>
          <p:cNvSpPr txBox="1">
            <a:spLocks noGrp="1"/>
          </p:cNvSpPr>
          <p:nvPr>
            <p:ph type="title" idx="2"/>
          </p:nvPr>
        </p:nvSpPr>
        <p:spPr>
          <a:xfrm>
            <a:off x="3579000" y="19632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2" name="Google Shape;2132;p23"/>
          <p:cNvSpPr txBox="1">
            <a:spLocks noGrp="1"/>
          </p:cNvSpPr>
          <p:nvPr>
            <p:ph type="subTitle" idx="3"/>
          </p:nvPr>
        </p:nvSpPr>
        <p:spPr>
          <a:xfrm>
            <a:off x="3483750" y="2321207"/>
            <a:ext cx="2176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3" name="Google Shape;2133;p23"/>
          <p:cNvSpPr txBox="1">
            <a:spLocks noGrp="1"/>
          </p:cNvSpPr>
          <p:nvPr>
            <p:ph type="title" idx="4"/>
          </p:nvPr>
        </p:nvSpPr>
        <p:spPr>
          <a:xfrm>
            <a:off x="910724" y="37014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4" name="Google Shape;2134;p23"/>
          <p:cNvSpPr txBox="1">
            <a:spLocks noGrp="1"/>
          </p:cNvSpPr>
          <p:nvPr>
            <p:ph type="subTitle" idx="5"/>
          </p:nvPr>
        </p:nvSpPr>
        <p:spPr>
          <a:xfrm>
            <a:off x="815624" y="40594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5" name="Google Shape;2135;p23"/>
          <p:cNvSpPr txBox="1">
            <a:spLocks noGrp="1"/>
          </p:cNvSpPr>
          <p:nvPr>
            <p:ph type="title" idx="6"/>
          </p:nvPr>
        </p:nvSpPr>
        <p:spPr>
          <a:xfrm>
            <a:off x="3579000" y="37014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6" name="Google Shape;2136;p23"/>
          <p:cNvSpPr txBox="1">
            <a:spLocks noGrp="1"/>
          </p:cNvSpPr>
          <p:nvPr>
            <p:ph type="subTitle" idx="7"/>
          </p:nvPr>
        </p:nvSpPr>
        <p:spPr>
          <a:xfrm>
            <a:off x="3483900" y="40594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7" name="Google Shape;2137;p23"/>
          <p:cNvSpPr txBox="1">
            <a:spLocks noGrp="1"/>
          </p:cNvSpPr>
          <p:nvPr>
            <p:ph type="title" idx="8"/>
          </p:nvPr>
        </p:nvSpPr>
        <p:spPr>
          <a:xfrm>
            <a:off x="6247276" y="19632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8" name="Google Shape;2138;p23"/>
          <p:cNvSpPr txBox="1">
            <a:spLocks noGrp="1"/>
          </p:cNvSpPr>
          <p:nvPr>
            <p:ph type="subTitle" idx="9"/>
          </p:nvPr>
        </p:nvSpPr>
        <p:spPr>
          <a:xfrm>
            <a:off x="6152176" y="23212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9" name="Google Shape;2139;p23"/>
          <p:cNvSpPr txBox="1">
            <a:spLocks noGrp="1"/>
          </p:cNvSpPr>
          <p:nvPr>
            <p:ph type="title" idx="13"/>
          </p:nvPr>
        </p:nvSpPr>
        <p:spPr>
          <a:xfrm>
            <a:off x="6247276" y="37014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0" name="Google Shape;2140;p23"/>
          <p:cNvSpPr txBox="1">
            <a:spLocks noGrp="1"/>
          </p:cNvSpPr>
          <p:nvPr>
            <p:ph type="subTitle" idx="14"/>
          </p:nvPr>
        </p:nvSpPr>
        <p:spPr>
          <a:xfrm>
            <a:off x="6152176" y="40594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1" name="Google Shape;2141;p23"/>
          <p:cNvSpPr txBox="1">
            <a:spLocks noGrp="1"/>
          </p:cNvSpPr>
          <p:nvPr>
            <p:ph type="title" idx="15"/>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142" name="Google Shape;2142;p23"/>
          <p:cNvGrpSpPr/>
          <p:nvPr/>
        </p:nvGrpSpPr>
        <p:grpSpPr>
          <a:xfrm>
            <a:off x="8086113" y="-36111"/>
            <a:ext cx="689309" cy="1465781"/>
            <a:chOff x="289713" y="-850207"/>
            <a:chExt cx="847025" cy="1801157"/>
          </a:xfrm>
        </p:grpSpPr>
        <p:sp>
          <p:nvSpPr>
            <p:cNvPr id="2143" name="Google Shape;2143;p2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3"/>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2" name="Google Shape;2152;p23"/>
          <p:cNvGrpSpPr/>
          <p:nvPr/>
        </p:nvGrpSpPr>
        <p:grpSpPr>
          <a:xfrm>
            <a:off x="-188022" y="533396"/>
            <a:ext cx="1591871" cy="525727"/>
            <a:chOff x="583503" y="585996"/>
            <a:chExt cx="1591871" cy="525727"/>
          </a:xfrm>
        </p:grpSpPr>
        <p:sp>
          <p:nvSpPr>
            <p:cNvPr id="2153" name="Google Shape;2153;p2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9" name="Google Shape;2179;p23"/>
          <p:cNvGrpSpPr/>
          <p:nvPr/>
        </p:nvGrpSpPr>
        <p:grpSpPr>
          <a:xfrm>
            <a:off x="8157076" y="2881439"/>
            <a:ext cx="984524" cy="2106122"/>
            <a:chOff x="-2306975" y="-1486200"/>
            <a:chExt cx="1429125" cy="3057225"/>
          </a:xfrm>
        </p:grpSpPr>
        <p:sp>
          <p:nvSpPr>
            <p:cNvPr id="2180" name="Google Shape;2180;p23"/>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1" name="Google Shape;2181;p23"/>
            <p:cNvGrpSpPr/>
            <p:nvPr/>
          </p:nvGrpSpPr>
          <p:grpSpPr>
            <a:xfrm>
              <a:off x="-2306975" y="-1486200"/>
              <a:ext cx="1429125" cy="3004725"/>
              <a:chOff x="-2306975" y="-1486200"/>
              <a:chExt cx="1429125" cy="3004725"/>
            </a:xfrm>
          </p:grpSpPr>
          <p:sp>
            <p:nvSpPr>
              <p:cNvPr id="2182" name="Google Shape;2182;p2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32" name="Google Shape;2232;p23"/>
          <p:cNvGrpSpPr/>
          <p:nvPr/>
        </p:nvGrpSpPr>
        <p:grpSpPr>
          <a:xfrm flipH="1">
            <a:off x="32500" y="3768469"/>
            <a:ext cx="783125" cy="1219069"/>
            <a:chOff x="8252175" y="3862881"/>
            <a:chExt cx="783125" cy="1219069"/>
          </a:xfrm>
        </p:grpSpPr>
        <p:sp>
          <p:nvSpPr>
            <p:cNvPr id="2233" name="Google Shape;2233;p23"/>
            <p:cNvSpPr/>
            <p:nvPr/>
          </p:nvSpPr>
          <p:spPr>
            <a:xfrm>
              <a:off x="8539299" y="4993150"/>
              <a:ext cx="495900" cy="888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4" name="Google Shape;2234;p23"/>
            <p:cNvGrpSpPr/>
            <p:nvPr/>
          </p:nvGrpSpPr>
          <p:grpSpPr>
            <a:xfrm flipH="1">
              <a:off x="8252175" y="3862881"/>
              <a:ext cx="783125" cy="1182650"/>
              <a:chOff x="11447475" y="-511450"/>
              <a:chExt cx="783125" cy="1182650"/>
            </a:xfrm>
          </p:grpSpPr>
          <p:sp>
            <p:nvSpPr>
              <p:cNvPr id="2235" name="Google Shape;2235;p23"/>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3"/>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3"/>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3"/>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3"/>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3"/>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3"/>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3"/>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Numbers and text">
  <p:cSld name="CUSTOM_8">
    <p:bg>
      <p:bgPr>
        <a:blipFill>
          <a:blip r:embed="rId2"/>
          <a:stretch>
            <a:fillRect/>
          </a:stretch>
        </a:blipFill>
        <a:effectLst/>
      </p:bgPr>
    </p:bg>
    <p:spTree>
      <p:nvGrpSpPr>
        <p:cNvPr id="1" name="Shape 2246"/>
        <p:cNvGrpSpPr/>
        <p:nvPr/>
      </p:nvGrpSpPr>
      <p:grpSpPr>
        <a:xfrm>
          <a:off x="0" y="0"/>
          <a:ext cx="0" cy="0"/>
          <a:chOff x="0" y="0"/>
          <a:chExt cx="0" cy="0"/>
        </a:xfrm>
      </p:grpSpPr>
      <p:sp>
        <p:nvSpPr>
          <p:cNvPr id="2247" name="Google Shape;2247;p24"/>
          <p:cNvSpPr txBox="1">
            <a:spLocks noGrp="1"/>
          </p:cNvSpPr>
          <p:nvPr>
            <p:ph type="title" hasCustomPrompt="1"/>
          </p:nvPr>
        </p:nvSpPr>
        <p:spPr>
          <a:xfrm>
            <a:off x="2223600" y="657245"/>
            <a:ext cx="4696800" cy="7314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48" name="Google Shape;2248;p24"/>
          <p:cNvSpPr txBox="1">
            <a:spLocks noGrp="1"/>
          </p:cNvSpPr>
          <p:nvPr>
            <p:ph type="subTitle" idx="1"/>
          </p:nvPr>
        </p:nvSpPr>
        <p:spPr>
          <a:xfrm>
            <a:off x="2223600" y="1386169"/>
            <a:ext cx="4696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sp>
        <p:nvSpPr>
          <p:cNvPr id="2249" name="Google Shape;2249;p24"/>
          <p:cNvSpPr txBox="1">
            <a:spLocks noGrp="1"/>
          </p:cNvSpPr>
          <p:nvPr>
            <p:ph type="title" idx="2" hasCustomPrompt="1"/>
          </p:nvPr>
        </p:nvSpPr>
        <p:spPr>
          <a:xfrm>
            <a:off x="1641000" y="2017425"/>
            <a:ext cx="5862000" cy="7314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50" name="Google Shape;2250;p24"/>
          <p:cNvSpPr txBox="1">
            <a:spLocks noGrp="1"/>
          </p:cNvSpPr>
          <p:nvPr>
            <p:ph type="subTitle" idx="3"/>
          </p:nvPr>
        </p:nvSpPr>
        <p:spPr>
          <a:xfrm>
            <a:off x="2223600" y="2749160"/>
            <a:ext cx="46968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sp>
        <p:nvSpPr>
          <p:cNvPr id="2251" name="Google Shape;2251;p24"/>
          <p:cNvSpPr txBox="1">
            <a:spLocks noGrp="1"/>
          </p:cNvSpPr>
          <p:nvPr>
            <p:ph type="title" idx="4" hasCustomPrompt="1"/>
          </p:nvPr>
        </p:nvSpPr>
        <p:spPr>
          <a:xfrm>
            <a:off x="1830000" y="3377606"/>
            <a:ext cx="5484000" cy="7314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52" name="Google Shape;2252;p24"/>
          <p:cNvSpPr txBox="1">
            <a:spLocks noGrp="1"/>
          </p:cNvSpPr>
          <p:nvPr>
            <p:ph type="subTitle" idx="5"/>
          </p:nvPr>
        </p:nvSpPr>
        <p:spPr>
          <a:xfrm>
            <a:off x="1994250" y="4112150"/>
            <a:ext cx="51555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panose="020B0503020203020204"/>
              <a:buNone/>
              <a:defRPr sz="18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grpSp>
        <p:nvGrpSpPr>
          <p:cNvPr id="2253" name="Google Shape;2253;p24"/>
          <p:cNvGrpSpPr/>
          <p:nvPr/>
        </p:nvGrpSpPr>
        <p:grpSpPr>
          <a:xfrm flipH="1">
            <a:off x="8185199" y="2"/>
            <a:ext cx="689309" cy="1465781"/>
            <a:chOff x="289713" y="-850207"/>
            <a:chExt cx="847025" cy="1801157"/>
          </a:xfrm>
        </p:grpSpPr>
        <p:sp>
          <p:nvSpPr>
            <p:cNvPr id="2254" name="Google Shape;2254;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4"/>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3" name="Google Shape;2263;p24"/>
          <p:cNvGrpSpPr/>
          <p:nvPr/>
        </p:nvGrpSpPr>
        <p:grpSpPr>
          <a:xfrm flipH="1">
            <a:off x="7356092" y="0"/>
            <a:ext cx="689309" cy="773883"/>
            <a:chOff x="289713" y="0"/>
            <a:chExt cx="847025" cy="950950"/>
          </a:xfrm>
        </p:grpSpPr>
        <p:sp>
          <p:nvSpPr>
            <p:cNvPr id="2264" name="Google Shape;2264;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4"/>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3" name="Google Shape;2273;p24"/>
          <p:cNvGrpSpPr/>
          <p:nvPr/>
        </p:nvGrpSpPr>
        <p:grpSpPr>
          <a:xfrm>
            <a:off x="269492" y="2"/>
            <a:ext cx="689309" cy="1465781"/>
            <a:chOff x="289713" y="-850207"/>
            <a:chExt cx="847025" cy="1801157"/>
          </a:xfrm>
        </p:grpSpPr>
        <p:sp>
          <p:nvSpPr>
            <p:cNvPr id="2274" name="Google Shape;2274;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4"/>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3" name="Google Shape;2283;p24"/>
          <p:cNvGrpSpPr/>
          <p:nvPr/>
        </p:nvGrpSpPr>
        <p:grpSpPr>
          <a:xfrm>
            <a:off x="1098599" y="0"/>
            <a:ext cx="689309" cy="773883"/>
            <a:chOff x="289713" y="0"/>
            <a:chExt cx="847025" cy="950950"/>
          </a:xfrm>
        </p:grpSpPr>
        <p:sp>
          <p:nvSpPr>
            <p:cNvPr id="2284" name="Google Shape;2284;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4"/>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3" name="Google Shape;2293;p24"/>
          <p:cNvGrpSpPr/>
          <p:nvPr/>
        </p:nvGrpSpPr>
        <p:grpSpPr>
          <a:xfrm>
            <a:off x="8024124" y="1816670"/>
            <a:ext cx="804678" cy="932160"/>
            <a:chOff x="3335286" y="601670"/>
            <a:chExt cx="804678" cy="932160"/>
          </a:xfrm>
        </p:grpSpPr>
        <p:sp>
          <p:nvSpPr>
            <p:cNvPr id="2294" name="Google Shape;2294;p24"/>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4"/>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4"/>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4"/>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4"/>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4"/>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4"/>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4"/>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4"/>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4"/>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4"/>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4"/>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4"/>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4"/>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4"/>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9" name="Google Shape;2309;p24"/>
          <p:cNvGrpSpPr/>
          <p:nvPr/>
        </p:nvGrpSpPr>
        <p:grpSpPr>
          <a:xfrm>
            <a:off x="400262" y="2017415"/>
            <a:ext cx="719608" cy="1180749"/>
            <a:chOff x="2458449" y="383490"/>
            <a:chExt cx="719608" cy="1180749"/>
          </a:xfrm>
        </p:grpSpPr>
        <p:sp>
          <p:nvSpPr>
            <p:cNvPr id="2310" name="Google Shape;2310;p24"/>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4"/>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4"/>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4"/>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4"/>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4"/>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4"/>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4"/>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4"/>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4"/>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4"/>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4"/>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4"/>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4"/>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4"/>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4"/>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4"/>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4"/>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4"/>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4"/>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4"/>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4"/>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4"/>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4"/>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4"/>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4"/>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4"/>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4"/>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4"/>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4"/>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4"/>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4"/>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4"/>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4"/>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umbers and text 1">
  <p:cSld name="CUSTOM_8_1">
    <p:bg>
      <p:bgPr>
        <a:blipFill>
          <a:blip r:embed="rId2"/>
          <a:stretch>
            <a:fillRect/>
          </a:stretch>
        </a:blipFill>
        <a:effectLst/>
      </p:bgPr>
    </p:bg>
    <p:spTree>
      <p:nvGrpSpPr>
        <p:cNvPr id="1" name="Shape 2344"/>
        <p:cNvGrpSpPr/>
        <p:nvPr/>
      </p:nvGrpSpPr>
      <p:grpSpPr>
        <a:xfrm>
          <a:off x="0" y="0"/>
          <a:ext cx="0" cy="0"/>
          <a:chOff x="0" y="0"/>
          <a:chExt cx="0" cy="0"/>
        </a:xfrm>
      </p:grpSpPr>
      <p:sp>
        <p:nvSpPr>
          <p:cNvPr id="2345" name="Google Shape;2345;p25"/>
          <p:cNvSpPr txBox="1">
            <a:spLocks noGrp="1"/>
          </p:cNvSpPr>
          <p:nvPr>
            <p:ph type="title"/>
          </p:nvPr>
        </p:nvSpPr>
        <p:spPr>
          <a:xfrm>
            <a:off x="720000" y="3028131"/>
            <a:ext cx="230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46" name="Google Shape;2346;p25"/>
          <p:cNvSpPr txBox="1">
            <a:spLocks noGrp="1"/>
          </p:cNvSpPr>
          <p:nvPr>
            <p:ph type="subTitle" idx="1"/>
          </p:nvPr>
        </p:nvSpPr>
        <p:spPr>
          <a:xfrm>
            <a:off x="720000" y="3391248"/>
            <a:ext cx="2305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7" name="Google Shape;2347;p25"/>
          <p:cNvSpPr txBox="1">
            <a:spLocks noGrp="1"/>
          </p:cNvSpPr>
          <p:nvPr>
            <p:ph type="title" idx="2"/>
          </p:nvPr>
        </p:nvSpPr>
        <p:spPr>
          <a:xfrm>
            <a:off x="3419269" y="3028131"/>
            <a:ext cx="230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48" name="Google Shape;2348;p25"/>
          <p:cNvSpPr txBox="1">
            <a:spLocks noGrp="1"/>
          </p:cNvSpPr>
          <p:nvPr>
            <p:ph type="subTitle" idx="3"/>
          </p:nvPr>
        </p:nvSpPr>
        <p:spPr>
          <a:xfrm>
            <a:off x="3419271" y="3391248"/>
            <a:ext cx="2305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9" name="Google Shape;2349;p25"/>
          <p:cNvSpPr txBox="1">
            <a:spLocks noGrp="1"/>
          </p:cNvSpPr>
          <p:nvPr>
            <p:ph type="title" idx="4"/>
          </p:nvPr>
        </p:nvSpPr>
        <p:spPr>
          <a:xfrm>
            <a:off x="6118545" y="3028131"/>
            <a:ext cx="2305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50" name="Google Shape;2350;p25"/>
          <p:cNvSpPr txBox="1">
            <a:spLocks noGrp="1"/>
          </p:cNvSpPr>
          <p:nvPr>
            <p:ph type="subTitle" idx="5"/>
          </p:nvPr>
        </p:nvSpPr>
        <p:spPr>
          <a:xfrm>
            <a:off x="6118549" y="3391248"/>
            <a:ext cx="2305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1" name="Google Shape;2351;p25"/>
          <p:cNvSpPr txBox="1">
            <a:spLocks noGrp="1"/>
          </p:cNvSpPr>
          <p:nvPr>
            <p:ph type="title" idx="6" hasCustomPrompt="1"/>
          </p:nvPr>
        </p:nvSpPr>
        <p:spPr>
          <a:xfrm>
            <a:off x="1411350" y="1945636"/>
            <a:ext cx="9228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52" name="Google Shape;2352;p25"/>
          <p:cNvSpPr txBox="1">
            <a:spLocks noGrp="1"/>
          </p:cNvSpPr>
          <p:nvPr>
            <p:ph type="title" idx="7" hasCustomPrompt="1"/>
          </p:nvPr>
        </p:nvSpPr>
        <p:spPr>
          <a:xfrm>
            <a:off x="4110625" y="1945636"/>
            <a:ext cx="9228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53" name="Google Shape;2353;p25"/>
          <p:cNvSpPr txBox="1">
            <a:spLocks noGrp="1"/>
          </p:cNvSpPr>
          <p:nvPr>
            <p:ph type="title" idx="8" hasCustomPrompt="1"/>
          </p:nvPr>
        </p:nvSpPr>
        <p:spPr>
          <a:xfrm>
            <a:off x="6809850" y="1945636"/>
            <a:ext cx="922800" cy="44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354" name="Google Shape;2354;p25"/>
          <p:cNvSpPr txBox="1">
            <a:spLocks noGrp="1"/>
          </p:cNvSpPr>
          <p:nvPr>
            <p:ph type="title" idx="9"/>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355" name="Google Shape;2355;p25"/>
          <p:cNvGrpSpPr/>
          <p:nvPr/>
        </p:nvGrpSpPr>
        <p:grpSpPr>
          <a:xfrm>
            <a:off x="7732653" y="276634"/>
            <a:ext cx="1591871" cy="525727"/>
            <a:chOff x="583503" y="585996"/>
            <a:chExt cx="1591871" cy="525727"/>
          </a:xfrm>
        </p:grpSpPr>
        <p:sp>
          <p:nvSpPr>
            <p:cNvPr id="2356" name="Google Shape;2356;p25"/>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5"/>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5"/>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5"/>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5"/>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5"/>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5"/>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5"/>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5"/>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5"/>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5"/>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5"/>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25"/>
          <p:cNvGrpSpPr/>
          <p:nvPr/>
        </p:nvGrpSpPr>
        <p:grpSpPr>
          <a:xfrm>
            <a:off x="8220287" y="974040"/>
            <a:ext cx="719608" cy="1180749"/>
            <a:chOff x="2458449" y="383490"/>
            <a:chExt cx="719608" cy="1180749"/>
          </a:xfrm>
        </p:grpSpPr>
        <p:sp>
          <p:nvSpPr>
            <p:cNvPr id="2383" name="Google Shape;2383;p25"/>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5"/>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5"/>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5"/>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5"/>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5"/>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5"/>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5"/>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5"/>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5"/>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5"/>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5"/>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5"/>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5"/>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5"/>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5"/>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5"/>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5"/>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5"/>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5"/>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5"/>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5"/>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5"/>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5"/>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5"/>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5"/>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5"/>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5"/>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5"/>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5"/>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5"/>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5"/>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5"/>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5"/>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7" name="Google Shape;2417;p25"/>
          <p:cNvGrpSpPr/>
          <p:nvPr/>
        </p:nvGrpSpPr>
        <p:grpSpPr>
          <a:xfrm flipH="1">
            <a:off x="8451713" y="2874064"/>
            <a:ext cx="984524" cy="2106122"/>
            <a:chOff x="-2306975" y="-1486200"/>
            <a:chExt cx="1429125" cy="3057225"/>
          </a:xfrm>
        </p:grpSpPr>
        <p:sp>
          <p:nvSpPr>
            <p:cNvPr id="2418" name="Google Shape;2418;p25"/>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9" name="Google Shape;2419;p25"/>
            <p:cNvGrpSpPr/>
            <p:nvPr/>
          </p:nvGrpSpPr>
          <p:grpSpPr>
            <a:xfrm>
              <a:off x="-2306975" y="-1486200"/>
              <a:ext cx="1429125" cy="3004725"/>
              <a:chOff x="-2306975" y="-1486200"/>
              <a:chExt cx="1429125" cy="3004725"/>
            </a:xfrm>
          </p:grpSpPr>
          <p:sp>
            <p:nvSpPr>
              <p:cNvPr id="2420" name="Google Shape;2420;p25"/>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5"/>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5"/>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5"/>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5"/>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5"/>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5"/>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5"/>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5"/>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5"/>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5"/>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5"/>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5"/>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5"/>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5"/>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5"/>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5"/>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5"/>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5"/>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5"/>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5"/>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5"/>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5"/>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5"/>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5"/>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5"/>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5"/>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5"/>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5"/>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5"/>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5"/>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5"/>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5"/>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5"/>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5"/>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5"/>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5"/>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5"/>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5"/>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5"/>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5"/>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5"/>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5"/>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5"/>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5"/>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5"/>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5"/>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5"/>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5"/>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5"/>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0" name="Google Shape;2470;p25"/>
          <p:cNvGrpSpPr/>
          <p:nvPr/>
        </p:nvGrpSpPr>
        <p:grpSpPr>
          <a:xfrm>
            <a:off x="368571" y="0"/>
            <a:ext cx="689309" cy="773883"/>
            <a:chOff x="289713" y="0"/>
            <a:chExt cx="847025" cy="950950"/>
          </a:xfrm>
        </p:grpSpPr>
        <p:sp>
          <p:nvSpPr>
            <p:cNvPr id="2471" name="Google Shape;2471;p2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5"/>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5"/>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5"/>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5"/>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5"/>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hanks">
  <p:cSld name="CUSTOM_3">
    <p:bg>
      <p:bgPr>
        <a:blipFill>
          <a:blip r:embed="rId2"/>
          <a:stretch>
            <a:fillRect/>
          </a:stretch>
        </a:blipFill>
        <a:effectLst/>
      </p:bgPr>
    </p:bg>
    <p:spTree>
      <p:nvGrpSpPr>
        <p:cNvPr id="1" name="Shape 2480"/>
        <p:cNvGrpSpPr/>
        <p:nvPr/>
      </p:nvGrpSpPr>
      <p:grpSpPr>
        <a:xfrm>
          <a:off x="0" y="0"/>
          <a:ext cx="0" cy="0"/>
          <a:chOff x="0" y="0"/>
          <a:chExt cx="0" cy="0"/>
        </a:xfrm>
      </p:grpSpPr>
      <p:sp>
        <p:nvSpPr>
          <p:cNvPr id="2481" name="Google Shape;2481;p26"/>
          <p:cNvSpPr txBox="1">
            <a:spLocks noGrp="1"/>
          </p:cNvSpPr>
          <p:nvPr>
            <p:ph type="title"/>
          </p:nvPr>
        </p:nvSpPr>
        <p:spPr>
          <a:xfrm>
            <a:off x="2424600" y="554837"/>
            <a:ext cx="4294800" cy="873000"/>
          </a:xfrm>
          <a:prstGeom prst="rect">
            <a:avLst/>
          </a:prstGeom>
          <a:effectLst>
            <a:outerShdw dist="47625" dir="5280000" algn="bl" rotWithShape="0">
              <a:srgbClr val="000000">
                <a:alpha val="39000"/>
              </a:srgbClr>
            </a:outerShdw>
          </a:effectLst>
        </p:spPr>
        <p:txBody>
          <a:bodyPr spcFirstLastPara="1" wrap="square" lIns="91425" tIns="91425" rIns="91425" bIns="91425" anchor="ctr" anchorCtr="0">
            <a:noAutofit/>
          </a:bodyPr>
          <a:lstStyle>
            <a:lvl1pPr lvl="0" rtl="0">
              <a:spcBef>
                <a:spcPts val="0"/>
              </a:spcBef>
              <a:spcAft>
                <a:spcPts val="0"/>
              </a:spcAft>
              <a:buSzPts val="2800"/>
              <a:buNone/>
              <a:defRPr sz="7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82" name="Google Shape;2482;p26"/>
          <p:cNvSpPr txBox="1">
            <a:spLocks noGrp="1"/>
          </p:cNvSpPr>
          <p:nvPr>
            <p:ph type="subTitle" idx="1"/>
          </p:nvPr>
        </p:nvSpPr>
        <p:spPr>
          <a:xfrm>
            <a:off x="2854650" y="1585550"/>
            <a:ext cx="34347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3" name="Google Shape;2483;p26"/>
          <p:cNvSpPr txBox="1"/>
          <p:nvPr/>
        </p:nvSpPr>
        <p:spPr>
          <a:xfrm>
            <a:off x="1765050" y="3411050"/>
            <a:ext cx="5613900" cy="548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300"/>
              </a:spcBef>
              <a:spcAft>
                <a:spcPts val="0"/>
              </a:spcAft>
              <a:buNone/>
            </a:pPr>
            <a:r>
              <a:rPr lang="en-GB">
                <a:solidFill>
                  <a:schemeClr val="lt1"/>
                </a:solidFill>
                <a:latin typeface="Nunito"/>
                <a:ea typeface="Nunito"/>
                <a:cs typeface="Nunito"/>
                <a:sym typeface="Nunito"/>
              </a:rPr>
              <a:t>CREDITS: This presentation template was created by </a:t>
            </a:r>
            <a:r>
              <a:rPr lang="en-GB" b="1">
                <a:solidFill>
                  <a:schemeClr val="lt1"/>
                </a:solidFill>
                <a:uFill>
                  <a:noFill/>
                </a:uFill>
                <a:latin typeface="Nunito"/>
                <a:ea typeface="Nunito"/>
                <a:cs typeface="Nunito"/>
                <a:sym typeface="Nunito"/>
                <a:hlinkClick r:id="rId3"/>
              </a:rPr>
              <a:t>Slidesgo</a:t>
            </a:r>
            <a:r>
              <a:rPr lang="en-GB">
                <a:solidFill>
                  <a:schemeClr val="lt1"/>
                </a:solidFill>
                <a:latin typeface="Nunito"/>
                <a:ea typeface="Nunito"/>
                <a:cs typeface="Nunito"/>
                <a:sym typeface="Nunito"/>
              </a:rPr>
              <a:t>, including icons by </a:t>
            </a:r>
            <a:r>
              <a:rPr lang="en-GB" b="1">
                <a:solidFill>
                  <a:schemeClr val="lt1"/>
                </a:solidFill>
                <a:uFill>
                  <a:noFill/>
                </a:uFill>
                <a:latin typeface="Nunito"/>
                <a:ea typeface="Nunito"/>
                <a:cs typeface="Nunito"/>
                <a:sym typeface="Nunito"/>
                <a:hlinkClick r:id="rId4"/>
              </a:rPr>
              <a:t>Flaticon</a:t>
            </a:r>
            <a:r>
              <a:rPr lang="en-GB">
                <a:solidFill>
                  <a:schemeClr val="lt1"/>
                </a:solidFill>
                <a:latin typeface="Nunito"/>
                <a:ea typeface="Nunito"/>
                <a:cs typeface="Nunito"/>
                <a:sym typeface="Nunito"/>
              </a:rPr>
              <a:t>, infographics &amp; images by </a:t>
            </a:r>
            <a:r>
              <a:rPr lang="en-GB" b="1">
                <a:solidFill>
                  <a:schemeClr val="lt1"/>
                </a:solidFill>
                <a:uFill>
                  <a:noFill/>
                </a:uFill>
                <a:latin typeface="Nunito"/>
                <a:ea typeface="Nunito"/>
                <a:cs typeface="Nunito"/>
                <a:sym typeface="Nunito"/>
                <a:hlinkClick r:id="rId5"/>
              </a:rPr>
              <a:t>Freepik</a:t>
            </a:r>
            <a:endParaRPr b="1">
              <a:solidFill>
                <a:schemeClr val="lt1"/>
              </a:solidFill>
              <a:latin typeface="Nunito"/>
              <a:ea typeface="Nunito"/>
              <a:cs typeface="Nunito"/>
              <a:sym typeface="Nunito"/>
            </a:endParaRPr>
          </a:p>
        </p:txBody>
      </p:sp>
      <p:grpSp>
        <p:nvGrpSpPr>
          <p:cNvPr id="2484" name="Google Shape;2484;p26"/>
          <p:cNvGrpSpPr/>
          <p:nvPr/>
        </p:nvGrpSpPr>
        <p:grpSpPr>
          <a:xfrm>
            <a:off x="7255764" y="0"/>
            <a:ext cx="689309" cy="773883"/>
            <a:chOff x="289713" y="0"/>
            <a:chExt cx="847025" cy="950950"/>
          </a:xfrm>
        </p:grpSpPr>
        <p:sp>
          <p:nvSpPr>
            <p:cNvPr id="2485" name="Google Shape;2485;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6"/>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4" name="Google Shape;2494;p26"/>
          <p:cNvGrpSpPr/>
          <p:nvPr/>
        </p:nvGrpSpPr>
        <p:grpSpPr>
          <a:xfrm>
            <a:off x="8165933" y="2"/>
            <a:ext cx="689309" cy="1465781"/>
            <a:chOff x="289713" y="-850207"/>
            <a:chExt cx="847025" cy="1801157"/>
          </a:xfrm>
        </p:grpSpPr>
        <p:sp>
          <p:nvSpPr>
            <p:cNvPr id="2495" name="Google Shape;2495;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6"/>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4" name="Google Shape;2504;p26"/>
          <p:cNvGrpSpPr/>
          <p:nvPr/>
        </p:nvGrpSpPr>
        <p:grpSpPr>
          <a:xfrm>
            <a:off x="288758" y="2"/>
            <a:ext cx="689309" cy="1465781"/>
            <a:chOff x="289713" y="-850207"/>
            <a:chExt cx="847025" cy="1801157"/>
          </a:xfrm>
        </p:grpSpPr>
        <p:sp>
          <p:nvSpPr>
            <p:cNvPr id="2505" name="Google Shape;2505;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6"/>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4" name="Google Shape;2514;p26"/>
          <p:cNvGrpSpPr/>
          <p:nvPr/>
        </p:nvGrpSpPr>
        <p:grpSpPr>
          <a:xfrm>
            <a:off x="1269833" y="2"/>
            <a:ext cx="689309" cy="1465781"/>
            <a:chOff x="289713" y="-850207"/>
            <a:chExt cx="847025" cy="1801157"/>
          </a:xfrm>
        </p:grpSpPr>
        <p:sp>
          <p:nvSpPr>
            <p:cNvPr id="2515" name="Google Shape;2515;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6"/>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4" name="Google Shape;2524;p26"/>
          <p:cNvGrpSpPr/>
          <p:nvPr/>
        </p:nvGrpSpPr>
        <p:grpSpPr>
          <a:xfrm>
            <a:off x="7222428" y="1856084"/>
            <a:ext cx="1591871" cy="525727"/>
            <a:chOff x="583503" y="585996"/>
            <a:chExt cx="1591871" cy="525727"/>
          </a:xfrm>
        </p:grpSpPr>
        <p:sp>
          <p:nvSpPr>
            <p:cNvPr id="2525" name="Google Shape;2525;p26"/>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6"/>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6"/>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6"/>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6"/>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6"/>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6"/>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6"/>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6"/>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6"/>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6"/>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6"/>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6"/>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6"/>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6"/>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6"/>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6"/>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6"/>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6"/>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6"/>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6"/>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6"/>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6"/>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6"/>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6"/>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6"/>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1" name="Google Shape;2551;p26"/>
          <p:cNvGrpSpPr/>
          <p:nvPr/>
        </p:nvGrpSpPr>
        <p:grpSpPr>
          <a:xfrm>
            <a:off x="314537" y="1812240"/>
            <a:ext cx="719608" cy="1180749"/>
            <a:chOff x="2458449" y="383490"/>
            <a:chExt cx="719608" cy="1180749"/>
          </a:xfrm>
        </p:grpSpPr>
        <p:sp>
          <p:nvSpPr>
            <p:cNvPr id="2552" name="Google Shape;2552;p26"/>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6"/>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6"/>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6"/>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6"/>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6"/>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6"/>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6"/>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6"/>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6"/>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6"/>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6"/>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6"/>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6"/>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6"/>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6"/>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6"/>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6"/>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6"/>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6"/>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6"/>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6"/>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6"/>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6"/>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6"/>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6"/>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6"/>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6"/>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6"/>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6"/>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6"/>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6"/>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6"/>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6"/>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6" name="Google Shape;2586;p26"/>
          <p:cNvGrpSpPr/>
          <p:nvPr/>
        </p:nvGrpSpPr>
        <p:grpSpPr>
          <a:xfrm>
            <a:off x="7850126" y="2919239"/>
            <a:ext cx="984524" cy="2106122"/>
            <a:chOff x="-2306975" y="-1486200"/>
            <a:chExt cx="1429125" cy="3057225"/>
          </a:xfrm>
        </p:grpSpPr>
        <p:sp>
          <p:nvSpPr>
            <p:cNvPr id="2587" name="Google Shape;2587;p26"/>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8" name="Google Shape;2588;p26"/>
            <p:cNvGrpSpPr/>
            <p:nvPr/>
          </p:nvGrpSpPr>
          <p:grpSpPr>
            <a:xfrm>
              <a:off x="-2306975" y="-1486200"/>
              <a:ext cx="1429125" cy="3004725"/>
              <a:chOff x="-2306975" y="-1486200"/>
              <a:chExt cx="1429125" cy="3004725"/>
            </a:xfrm>
          </p:grpSpPr>
          <p:sp>
            <p:nvSpPr>
              <p:cNvPr id="2589" name="Google Shape;2589;p26"/>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6"/>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6"/>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6"/>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6"/>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6"/>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6"/>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6"/>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6"/>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6"/>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6"/>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6"/>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6"/>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6"/>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6"/>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6"/>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6"/>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6"/>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6"/>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6"/>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6"/>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6"/>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6"/>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6"/>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6"/>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6"/>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6"/>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6"/>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6"/>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6"/>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6"/>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6"/>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6"/>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6"/>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6"/>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6"/>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6"/>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39" name="Google Shape;2639;p26"/>
          <p:cNvGrpSpPr/>
          <p:nvPr/>
        </p:nvGrpSpPr>
        <p:grpSpPr>
          <a:xfrm>
            <a:off x="1034247" y="3309769"/>
            <a:ext cx="389725" cy="458724"/>
            <a:chOff x="5591925" y="2896100"/>
            <a:chExt cx="511450" cy="602000"/>
          </a:xfrm>
        </p:grpSpPr>
        <p:sp>
          <p:nvSpPr>
            <p:cNvPr id="2640" name="Google Shape;2640;p26"/>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6"/>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6"/>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6"/>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6"/>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6"/>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6"/>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6"/>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6"/>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6"/>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6"/>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6"/>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6"/>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6"/>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4" name="Google Shape;2654;p26"/>
          <p:cNvGrpSpPr/>
          <p:nvPr/>
        </p:nvGrpSpPr>
        <p:grpSpPr>
          <a:xfrm flipH="1">
            <a:off x="152400" y="3758975"/>
            <a:ext cx="1641025" cy="1309900"/>
            <a:chOff x="8060675" y="3682775"/>
            <a:chExt cx="1641025" cy="1309900"/>
          </a:xfrm>
        </p:grpSpPr>
        <p:sp>
          <p:nvSpPr>
            <p:cNvPr id="2655" name="Google Shape;2655;p26"/>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6" name="Google Shape;2656;p26"/>
            <p:cNvGrpSpPr/>
            <p:nvPr/>
          </p:nvGrpSpPr>
          <p:grpSpPr>
            <a:xfrm flipH="1">
              <a:off x="8215400" y="3682775"/>
              <a:ext cx="1486300" cy="1222600"/>
              <a:chOff x="756775" y="2990550"/>
              <a:chExt cx="1486300" cy="1222600"/>
            </a:xfrm>
          </p:grpSpPr>
          <p:sp>
            <p:nvSpPr>
              <p:cNvPr id="2657" name="Google Shape;2657;p26"/>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6"/>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6"/>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6"/>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6"/>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6"/>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6"/>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6"/>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6"/>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6"/>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6"/>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6"/>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6"/>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6"/>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6"/>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6"/>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6"/>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6"/>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6"/>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6"/>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6"/>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6"/>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6"/>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6"/>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6"/>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6"/>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6"/>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6"/>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6"/>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6"/>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6"/>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6"/>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p:cSld name="CUSTOM_9">
    <p:bg>
      <p:bgPr>
        <a:blipFill>
          <a:blip r:embed="rId2"/>
          <a:stretch>
            <a:fillRect/>
          </a:stretch>
        </a:blipFill>
        <a:effectLst/>
      </p:bgPr>
    </p:bg>
    <p:spTree>
      <p:nvGrpSpPr>
        <p:cNvPr id="1" name="Shape 2689"/>
        <p:cNvGrpSpPr/>
        <p:nvPr/>
      </p:nvGrpSpPr>
      <p:grpSpPr>
        <a:xfrm>
          <a:off x="0" y="0"/>
          <a:ext cx="0" cy="0"/>
          <a:chOff x="0" y="0"/>
          <a:chExt cx="0" cy="0"/>
        </a:xfrm>
      </p:grpSpPr>
      <p:grpSp>
        <p:nvGrpSpPr>
          <p:cNvPr id="2690" name="Google Shape;2690;p27"/>
          <p:cNvGrpSpPr/>
          <p:nvPr/>
        </p:nvGrpSpPr>
        <p:grpSpPr>
          <a:xfrm>
            <a:off x="3736808" y="2"/>
            <a:ext cx="689309" cy="1465781"/>
            <a:chOff x="289713" y="-850207"/>
            <a:chExt cx="847025" cy="1801157"/>
          </a:xfrm>
        </p:grpSpPr>
        <p:sp>
          <p:nvSpPr>
            <p:cNvPr id="2691" name="Google Shape;2691;p2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7"/>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0" name="Google Shape;2700;p27"/>
          <p:cNvGrpSpPr/>
          <p:nvPr/>
        </p:nvGrpSpPr>
        <p:grpSpPr>
          <a:xfrm>
            <a:off x="4717883" y="2"/>
            <a:ext cx="689309" cy="1465781"/>
            <a:chOff x="289713" y="-850207"/>
            <a:chExt cx="847025" cy="1801157"/>
          </a:xfrm>
        </p:grpSpPr>
        <p:sp>
          <p:nvSpPr>
            <p:cNvPr id="2701" name="Google Shape;2701;p2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7"/>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0" name="Google Shape;2710;p27"/>
          <p:cNvGrpSpPr/>
          <p:nvPr/>
        </p:nvGrpSpPr>
        <p:grpSpPr>
          <a:xfrm>
            <a:off x="7850126" y="2919239"/>
            <a:ext cx="984524" cy="2106122"/>
            <a:chOff x="-2306975" y="-1486200"/>
            <a:chExt cx="1429125" cy="3057225"/>
          </a:xfrm>
        </p:grpSpPr>
        <p:sp>
          <p:nvSpPr>
            <p:cNvPr id="2711" name="Google Shape;2711;p27"/>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2" name="Google Shape;2712;p27"/>
            <p:cNvGrpSpPr/>
            <p:nvPr/>
          </p:nvGrpSpPr>
          <p:grpSpPr>
            <a:xfrm>
              <a:off x="-2306975" y="-1486200"/>
              <a:ext cx="1429125" cy="3004725"/>
              <a:chOff x="-2306975" y="-1486200"/>
              <a:chExt cx="1429125" cy="3004725"/>
            </a:xfrm>
          </p:grpSpPr>
          <p:sp>
            <p:nvSpPr>
              <p:cNvPr id="2713" name="Google Shape;2713;p27"/>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7"/>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7"/>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7"/>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7"/>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7"/>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7"/>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7"/>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7"/>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7"/>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7"/>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7"/>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7"/>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7"/>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7"/>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7"/>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7"/>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7"/>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7"/>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7"/>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7"/>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7"/>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7"/>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7"/>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7"/>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7"/>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7"/>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7"/>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7"/>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7"/>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7"/>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7"/>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7"/>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7"/>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7"/>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7"/>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7"/>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7"/>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7"/>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7"/>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7"/>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7"/>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7"/>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7"/>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7"/>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7"/>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7"/>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7"/>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7"/>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7"/>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63" name="Google Shape;2763;p27"/>
          <p:cNvGrpSpPr/>
          <p:nvPr/>
        </p:nvGrpSpPr>
        <p:grpSpPr>
          <a:xfrm>
            <a:off x="1034247" y="3309769"/>
            <a:ext cx="389725" cy="458724"/>
            <a:chOff x="5591925" y="2896100"/>
            <a:chExt cx="511450" cy="602000"/>
          </a:xfrm>
        </p:grpSpPr>
        <p:sp>
          <p:nvSpPr>
            <p:cNvPr id="2764" name="Google Shape;2764;p27"/>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7"/>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7"/>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7"/>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7"/>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7"/>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7"/>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7"/>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7"/>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7"/>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7"/>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7"/>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7"/>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7"/>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8" name="Google Shape;2778;p27"/>
          <p:cNvGrpSpPr/>
          <p:nvPr/>
        </p:nvGrpSpPr>
        <p:grpSpPr>
          <a:xfrm flipH="1">
            <a:off x="152400" y="3758975"/>
            <a:ext cx="1641025" cy="1309900"/>
            <a:chOff x="8060675" y="3682775"/>
            <a:chExt cx="1641025" cy="1309900"/>
          </a:xfrm>
        </p:grpSpPr>
        <p:sp>
          <p:nvSpPr>
            <p:cNvPr id="2779" name="Google Shape;2779;p27"/>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0" name="Google Shape;2780;p27"/>
            <p:cNvGrpSpPr/>
            <p:nvPr/>
          </p:nvGrpSpPr>
          <p:grpSpPr>
            <a:xfrm flipH="1">
              <a:off x="8215400" y="3682775"/>
              <a:ext cx="1486300" cy="1222600"/>
              <a:chOff x="756775" y="2990550"/>
              <a:chExt cx="1486300" cy="1222600"/>
            </a:xfrm>
          </p:grpSpPr>
          <p:sp>
            <p:nvSpPr>
              <p:cNvPr id="2781" name="Google Shape;2781;p27"/>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7"/>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7"/>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7"/>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7"/>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7"/>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7"/>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7"/>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7"/>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7"/>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7"/>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7"/>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7"/>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7"/>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7"/>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7"/>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7"/>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7"/>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7"/>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7"/>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7"/>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7"/>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7"/>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7"/>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7"/>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7"/>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7"/>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7"/>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7"/>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7"/>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7"/>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7"/>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1">
  <p:cSld name="CUSTOM_9_1">
    <p:bg>
      <p:bgPr>
        <a:blipFill>
          <a:blip r:embed="rId2"/>
          <a:stretch>
            <a:fillRect/>
          </a:stretch>
        </a:blipFill>
        <a:effectLst/>
      </p:bgPr>
    </p:bg>
    <p:spTree>
      <p:nvGrpSpPr>
        <p:cNvPr id="1" name="Shape 2813"/>
        <p:cNvGrpSpPr/>
        <p:nvPr/>
      </p:nvGrpSpPr>
      <p:grpSpPr>
        <a:xfrm>
          <a:off x="0" y="0"/>
          <a:ext cx="0" cy="0"/>
          <a:chOff x="0" y="0"/>
          <a:chExt cx="0" cy="0"/>
        </a:xfrm>
      </p:grpSpPr>
      <p:grpSp>
        <p:nvGrpSpPr>
          <p:cNvPr id="2814" name="Google Shape;2814;p28"/>
          <p:cNvGrpSpPr/>
          <p:nvPr/>
        </p:nvGrpSpPr>
        <p:grpSpPr>
          <a:xfrm>
            <a:off x="7708203" y="433909"/>
            <a:ext cx="1591871" cy="525727"/>
            <a:chOff x="583503" y="585996"/>
            <a:chExt cx="1591871" cy="525727"/>
          </a:xfrm>
        </p:grpSpPr>
        <p:sp>
          <p:nvSpPr>
            <p:cNvPr id="2815" name="Google Shape;2815;p28"/>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8"/>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8"/>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8"/>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8"/>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8"/>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8"/>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8"/>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8"/>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8"/>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8"/>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8"/>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8"/>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8"/>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8"/>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8"/>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8"/>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8"/>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8"/>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8"/>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8"/>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8"/>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8"/>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8"/>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8"/>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8"/>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1" name="Google Shape;2841;p28"/>
          <p:cNvGrpSpPr/>
          <p:nvPr/>
        </p:nvGrpSpPr>
        <p:grpSpPr>
          <a:xfrm>
            <a:off x="7946375" y="3692300"/>
            <a:ext cx="1641025" cy="1309900"/>
            <a:chOff x="8060675" y="3682775"/>
            <a:chExt cx="1641025" cy="1309900"/>
          </a:xfrm>
        </p:grpSpPr>
        <p:sp>
          <p:nvSpPr>
            <p:cNvPr id="2842" name="Google Shape;2842;p28"/>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3" name="Google Shape;2843;p28"/>
            <p:cNvGrpSpPr/>
            <p:nvPr/>
          </p:nvGrpSpPr>
          <p:grpSpPr>
            <a:xfrm flipH="1">
              <a:off x="8215400" y="3682775"/>
              <a:ext cx="1486300" cy="1222600"/>
              <a:chOff x="756775" y="2990550"/>
              <a:chExt cx="1486300" cy="1222600"/>
            </a:xfrm>
          </p:grpSpPr>
          <p:sp>
            <p:nvSpPr>
              <p:cNvPr id="2844" name="Google Shape;2844;p28"/>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8"/>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8"/>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8"/>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8"/>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8"/>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8"/>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8"/>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8"/>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8"/>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8"/>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8"/>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8"/>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8"/>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8"/>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8"/>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8"/>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8"/>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8"/>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8"/>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8"/>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8"/>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8"/>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8"/>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8"/>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8"/>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8"/>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8"/>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8"/>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8"/>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8"/>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8"/>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28"/>
          <p:cNvGrpSpPr/>
          <p:nvPr/>
        </p:nvGrpSpPr>
        <p:grpSpPr>
          <a:xfrm flipH="1">
            <a:off x="8313250" y="2501831"/>
            <a:ext cx="783125" cy="1182650"/>
            <a:chOff x="11447475" y="-511450"/>
            <a:chExt cx="783125" cy="1182650"/>
          </a:xfrm>
        </p:grpSpPr>
        <p:sp>
          <p:nvSpPr>
            <p:cNvPr id="2877" name="Google Shape;2877;p28"/>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8"/>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8"/>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8"/>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8"/>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8"/>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8"/>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8"/>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8"/>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8"/>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8"/>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8" name="Google Shape;2888;p28"/>
          <p:cNvGrpSpPr/>
          <p:nvPr/>
        </p:nvGrpSpPr>
        <p:grpSpPr>
          <a:xfrm>
            <a:off x="368571" y="0"/>
            <a:ext cx="689309" cy="773883"/>
            <a:chOff x="289713" y="0"/>
            <a:chExt cx="847025" cy="950950"/>
          </a:xfrm>
        </p:grpSpPr>
        <p:sp>
          <p:nvSpPr>
            <p:cNvPr id="2889" name="Google Shape;2889;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8" name="Google Shape;2898;p28"/>
          <p:cNvGrpSpPr/>
          <p:nvPr/>
        </p:nvGrpSpPr>
        <p:grpSpPr>
          <a:xfrm>
            <a:off x="1206771" y="0"/>
            <a:ext cx="689309" cy="773883"/>
            <a:chOff x="289713" y="0"/>
            <a:chExt cx="847025" cy="950950"/>
          </a:xfrm>
        </p:grpSpPr>
        <p:sp>
          <p:nvSpPr>
            <p:cNvPr id="2899" name="Google Shape;2899;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8" name="Google Shape;2908;p28"/>
          <p:cNvGrpSpPr/>
          <p:nvPr/>
        </p:nvGrpSpPr>
        <p:grpSpPr>
          <a:xfrm>
            <a:off x="2044971" y="0"/>
            <a:ext cx="689309" cy="773883"/>
            <a:chOff x="289713" y="0"/>
            <a:chExt cx="847025" cy="950950"/>
          </a:xfrm>
        </p:grpSpPr>
        <p:sp>
          <p:nvSpPr>
            <p:cNvPr id="2909" name="Google Shape;2909;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8" name="Google Shape;2918;p28"/>
          <p:cNvGrpSpPr/>
          <p:nvPr/>
        </p:nvGrpSpPr>
        <p:grpSpPr>
          <a:xfrm>
            <a:off x="220964" y="2896089"/>
            <a:ext cx="984524" cy="2106122"/>
            <a:chOff x="-2306975" y="-1486200"/>
            <a:chExt cx="1429125" cy="3057225"/>
          </a:xfrm>
        </p:grpSpPr>
        <p:sp>
          <p:nvSpPr>
            <p:cNvPr id="2919" name="Google Shape;2919;p28"/>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0" name="Google Shape;2920;p28"/>
            <p:cNvGrpSpPr/>
            <p:nvPr/>
          </p:nvGrpSpPr>
          <p:grpSpPr>
            <a:xfrm>
              <a:off x="-2306975" y="-1486200"/>
              <a:ext cx="1429125" cy="3004725"/>
              <a:chOff x="-2306975" y="-1486200"/>
              <a:chExt cx="1429125" cy="3004725"/>
            </a:xfrm>
          </p:grpSpPr>
          <p:sp>
            <p:nvSpPr>
              <p:cNvPr id="2921" name="Google Shape;2921;p28"/>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8"/>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8"/>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8"/>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8"/>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8"/>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8"/>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8"/>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8"/>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8"/>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8"/>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8"/>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8"/>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8"/>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8"/>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8"/>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8"/>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8"/>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8"/>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8"/>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8"/>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8"/>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8"/>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8"/>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8"/>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8"/>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8"/>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8"/>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8"/>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8"/>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8"/>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8"/>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8"/>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8"/>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8"/>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8"/>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8"/>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8"/>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8"/>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8"/>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8"/>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8"/>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8"/>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8"/>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8"/>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8"/>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8"/>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8"/>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8"/>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8"/>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335275" y="1115568"/>
            <a:ext cx="4827900" cy="19020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r">
              <a:spcBef>
                <a:spcPts val="0"/>
              </a:spcBef>
              <a:spcAft>
                <a:spcPts val="0"/>
              </a:spcAft>
              <a:buSzPts val="5200"/>
              <a:buNone/>
              <a:defRPr sz="4900">
                <a:latin typeface="Cherry Cream Soda" panose="02000000000000000000"/>
                <a:ea typeface="Cherry Cream Soda" panose="02000000000000000000"/>
                <a:cs typeface="Cherry Cream Soda" panose="02000000000000000000"/>
                <a:sym typeface="Cherry Cream Soda" panose="0200000000000000000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4480560" y="3209544"/>
            <a:ext cx="3822300" cy="448200"/>
          </a:xfrm>
          <a:prstGeom prst="rect">
            <a:avLst/>
          </a:prstGeom>
          <a:noFill/>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5128575" y="0"/>
            <a:ext cx="689309" cy="773883"/>
            <a:chOff x="289713" y="0"/>
            <a:chExt cx="847025" cy="950950"/>
          </a:xfrm>
        </p:grpSpPr>
        <p:sp>
          <p:nvSpPr>
            <p:cNvPr id="12" name="Google Shape;12;p2"/>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6010969" y="0"/>
            <a:ext cx="689309" cy="773883"/>
            <a:chOff x="289713" y="0"/>
            <a:chExt cx="847025" cy="950950"/>
          </a:xfrm>
        </p:grpSpPr>
        <p:sp>
          <p:nvSpPr>
            <p:cNvPr id="22" name="Google Shape;22;p2"/>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6893363" y="0"/>
            <a:ext cx="689309" cy="773883"/>
            <a:chOff x="289713" y="0"/>
            <a:chExt cx="847025" cy="950950"/>
          </a:xfrm>
        </p:grpSpPr>
        <p:sp>
          <p:nvSpPr>
            <p:cNvPr id="32" name="Google Shape;32;p2"/>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266638" y="311041"/>
            <a:ext cx="1591871" cy="525727"/>
            <a:chOff x="583503" y="585996"/>
            <a:chExt cx="1591871" cy="525727"/>
          </a:xfrm>
        </p:grpSpPr>
        <p:sp>
          <p:nvSpPr>
            <p:cNvPr id="42" name="Google Shape;42;p2"/>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2031577" y="225375"/>
            <a:ext cx="719608" cy="1180749"/>
            <a:chOff x="2458449" y="383490"/>
            <a:chExt cx="719608" cy="1180749"/>
          </a:xfrm>
        </p:grpSpPr>
        <p:sp>
          <p:nvSpPr>
            <p:cNvPr id="69" name="Google Shape;69;p2"/>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2"/>
          <p:cNvGrpSpPr/>
          <p:nvPr/>
        </p:nvGrpSpPr>
        <p:grpSpPr>
          <a:xfrm>
            <a:off x="2909049" y="516580"/>
            <a:ext cx="804678" cy="932160"/>
            <a:chOff x="3335286" y="601670"/>
            <a:chExt cx="804678" cy="932160"/>
          </a:xfrm>
        </p:grpSpPr>
        <p:sp>
          <p:nvSpPr>
            <p:cNvPr id="104" name="Google Shape;104;p2"/>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stretch>
            <a:fillRect/>
          </a:stretch>
        </a:blipFill>
        <a:effectLst/>
      </p:bgPr>
    </p:bg>
    <p:spTree>
      <p:nvGrpSpPr>
        <p:cNvPr id="1" name="Shape 154"/>
        <p:cNvGrpSpPr/>
        <p:nvPr/>
      </p:nvGrpSpPr>
      <p:grpSpPr>
        <a:xfrm>
          <a:off x="0" y="0"/>
          <a:ext cx="0" cy="0"/>
          <a:chOff x="0" y="0"/>
          <a:chExt cx="0" cy="0"/>
        </a:xfrm>
      </p:grpSpPr>
      <p:sp>
        <p:nvSpPr>
          <p:cNvPr id="155" name="Google Shape;155;p3"/>
          <p:cNvSpPr txBox="1">
            <a:spLocks noGrp="1"/>
          </p:cNvSpPr>
          <p:nvPr>
            <p:ph type="title"/>
          </p:nvPr>
        </p:nvSpPr>
        <p:spPr>
          <a:xfrm>
            <a:off x="2038200" y="2716819"/>
            <a:ext cx="5067600" cy="8418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6" name="Google Shape;156;p3"/>
          <p:cNvSpPr txBox="1">
            <a:spLocks noGrp="1"/>
          </p:cNvSpPr>
          <p:nvPr>
            <p:ph type="title" idx="2" hasCustomPrompt="1"/>
          </p:nvPr>
        </p:nvSpPr>
        <p:spPr>
          <a:xfrm>
            <a:off x="3988950" y="1486553"/>
            <a:ext cx="1166100" cy="841800"/>
          </a:xfrm>
          <a:prstGeom prst="rect">
            <a:avLst/>
          </a:prstGeom>
          <a:effectLst>
            <a:outerShdw dist="47625" dir="5460000" algn="bl" rotWithShape="0">
              <a:srgbClr val="000000">
                <a:alpha val="40000"/>
              </a:srgbClr>
            </a:outerShdw>
          </a:effectLst>
        </p:spPr>
        <p:txBody>
          <a:bodyPr spcFirstLastPara="1" wrap="square" lIns="91425" tIns="91425" rIns="91425" bIns="91425" anchor="b" anchorCtr="0">
            <a:noAutofit/>
          </a:bodyPr>
          <a:lstStyle>
            <a:lvl1pPr lvl="0" rtl="0">
              <a:spcBef>
                <a:spcPts val="0"/>
              </a:spcBef>
              <a:spcAft>
                <a:spcPts val="0"/>
              </a:spcAft>
              <a:buSzPts val="6000"/>
              <a:buNone/>
              <a:defRPr sz="3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7" name="Google Shape;157;p3"/>
          <p:cNvSpPr txBox="1">
            <a:spLocks noGrp="1"/>
          </p:cNvSpPr>
          <p:nvPr>
            <p:ph type="subTitle" idx="1"/>
          </p:nvPr>
        </p:nvSpPr>
        <p:spPr>
          <a:xfrm>
            <a:off x="2038200" y="3545744"/>
            <a:ext cx="50676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8" name="Google Shape;158;p3"/>
          <p:cNvGrpSpPr/>
          <p:nvPr/>
        </p:nvGrpSpPr>
        <p:grpSpPr>
          <a:xfrm>
            <a:off x="3344952" y="0"/>
            <a:ext cx="689309" cy="773883"/>
            <a:chOff x="289713" y="0"/>
            <a:chExt cx="847025" cy="950950"/>
          </a:xfrm>
        </p:grpSpPr>
        <p:sp>
          <p:nvSpPr>
            <p:cNvPr id="159" name="Google Shape;15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4227346" y="0"/>
            <a:ext cx="689309" cy="773883"/>
            <a:chOff x="289713" y="0"/>
            <a:chExt cx="847025" cy="950950"/>
          </a:xfrm>
        </p:grpSpPr>
        <p:sp>
          <p:nvSpPr>
            <p:cNvPr id="169" name="Google Shape;16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3"/>
          <p:cNvGrpSpPr/>
          <p:nvPr/>
        </p:nvGrpSpPr>
        <p:grpSpPr>
          <a:xfrm>
            <a:off x="5109739" y="0"/>
            <a:ext cx="689309" cy="773883"/>
            <a:chOff x="289713" y="0"/>
            <a:chExt cx="847025" cy="950950"/>
          </a:xfrm>
        </p:grpSpPr>
        <p:sp>
          <p:nvSpPr>
            <p:cNvPr id="179" name="Google Shape;179;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3"/>
          <p:cNvGrpSpPr/>
          <p:nvPr/>
        </p:nvGrpSpPr>
        <p:grpSpPr>
          <a:xfrm>
            <a:off x="713228" y="760796"/>
            <a:ext cx="1591871" cy="525727"/>
            <a:chOff x="583503" y="585996"/>
            <a:chExt cx="1591871" cy="525727"/>
          </a:xfrm>
        </p:grpSpPr>
        <p:sp>
          <p:nvSpPr>
            <p:cNvPr id="189" name="Google Shape;189;p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3"/>
          <p:cNvGrpSpPr/>
          <p:nvPr/>
        </p:nvGrpSpPr>
        <p:grpSpPr>
          <a:xfrm>
            <a:off x="7916024" y="258770"/>
            <a:ext cx="804678" cy="932160"/>
            <a:chOff x="3335286" y="601670"/>
            <a:chExt cx="804678" cy="932160"/>
          </a:xfrm>
        </p:grpSpPr>
        <p:sp>
          <p:nvSpPr>
            <p:cNvPr id="216" name="Google Shape;216;p3"/>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3"/>
          <p:cNvGrpSpPr/>
          <p:nvPr/>
        </p:nvGrpSpPr>
        <p:grpSpPr>
          <a:xfrm>
            <a:off x="6985124" y="539490"/>
            <a:ext cx="719608" cy="1180749"/>
            <a:chOff x="2458449" y="383490"/>
            <a:chExt cx="719608" cy="1180749"/>
          </a:xfrm>
        </p:grpSpPr>
        <p:sp>
          <p:nvSpPr>
            <p:cNvPr id="232" name="Google Shape;232;p3"/>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 name="Google Shape;266;p3"/>
          <p:cNvGrpSpPr/>
          <p:nvPr/>
        </p:nvGrpSpPr>
        <p:grpSpPr>
          <a:xfrm>
            <a:off x="325376" y="2874064"/>
            <a:ext cx="984524" cy="2106122"/>
            <a:chOff x="-2306975" y="-1486200"/>
            <a:chExt cx="1429125" cy="3057225"/>
          </a:xfrm>
        </p:grpSpPr>
        <p:grpSp>
          <p:nvGrpSpPr>
            <p:cNvPr id="267" name="Google Shape;267;p3"/>
            <p:cNvGrpSpPr/>
            <p:nvPr/>
          </p:nvGrpSpPr>
          <p:grpSpPr>
            <a:xfrm>
              <a:off x="-2306975" y="-1486200"/>
              <a:ext cx="1429125" cy="3004725"/>
              <a:chOff x="-2306975" y="-1486200"/>
              <a:chExt cx="1429125" cy="3004725"/>
            </a:xfrm>
          </p:grpSpPr>
          <p:sp>
            <p:nvSpPr>
              <p:cNvPr id="268" name="Google Shape;268;p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3"/>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3"/>
          <p:cNvGrpSpPr/>
          <p:nvPr/>
        </p:nvGrpSpPr>
        <p:grpSpPr>
          <a:xfrm>
            <a:off x="7260575" y="3692300"/>
            <a:ext cx="1641025" cy="1309900"/>
            <a:chOff x="8060675" y="3682775"/>
            <a:chExt cx="1641025" cy="1309900"/>
          </a:xfrm>
        </p:grpSpPr>
        <p:grpSp>
          <p:nvGrpSpPr>
            <p:cNvPr id="320" name="Google Shape;320;p3"/>
            <p:cNvGrpSpPr/>
            <p:nvPr/>
          </p:nvGrpSpPr>
          <p:grpSpPr>
            <a:xfrm flipH="1">
              <a:off x="8215400" y="3682775"/>
              <a:ext cx="1486300" cy="1222600"/>
              <a:chOff x="756775" y="2990550"/>
              <a:chExt cx="1486300" cy="1222600"/>
            </a:xfrm>
          </p:grpSpPr>
          <p:sp>
            <p:nvSpPr>
              <p:cNvPr id="321" name="Google Shape;321;p3"/>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3"/>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stretch>
            <a:fillRect/>
          </a:stretch>
        </a:blipFill>
        <a:effectLst/>
      </p:bgPr>
    </p:bg>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570300" y="2199775"/>
            <a:ext cx="4045200" cy="8967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8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71" name="Google Shape;171;p9"/>
          <p:cNvSpPr txBox="1">
            <a:spLocks noGrp="1"/>
          </p:cNvSpPr>
          <p:nvPr>
            <p:ph type="subTitle" idx="1"/>
          </p:nvPr>
        </p:nvSpPr>
        <p:spPr>
          <a:xfrm>
            <a:off x="1195650" y="3107875"/>
            <a:ext cx="27945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2" name="Google Shape;172;p9"/>
          <p:cNvSpPr txBox="1">
            <a:spLocks noGrp="1"/>
          </p:cNvSpPr>
          <p:nvPr>
            <p:ph type="title" idx="2" hasCustomPrompt="1"/>
          </p:nvPr>
        </p:nvSpPr>
        <p:spPr>
          <a:xfrm>
            <a:off x="570302" y="1832550"/>
            <a:ext cx="40452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73" name="Google Shape;173;p9"/>
          <p:cNvGrpSpPr/>
          <p:nvPr/>
        </p:nvGrpSpPr>
        <p:grpSpPr>
          <a:xfrm flipH="1">
            <a:off x="208" y="-4"/>
            <a:ext cx="2240231" cy="1725742"/>
            <a:chOff x="5153550" y="135575"/>
            <a:chExt cx="1402950" cy="1080750"/>
          </a:xfrm>
        </p:grpSpPr>
        <p:sp>
          <p:nvSpPr>
            <p:cNvPr id="174" name="Google Shape;174;p9"/>
            <p:cNvSpPr/>
            <p:nvPr/>
          </p:nvSpPr>
          <p:spPr>
            <a:xfrm>
              <a:off x="5208475" y="135575"/>
              <a:ext cx="1348025" cy="942650"/>
            </a:xfrm>
            <a:custGeom>
              <a:avLst/>
              <a:gdLst/>
              <a:ahLst/>
              <a:cxnLst/>
              <a:rect l="l" t="t" r="r" b="b"/>
              <a:pathLst>
                <a:path w="53921" h="37706" fill="none" extrusionOk="0">
                  <a:moveTo>
                    <a:pt x="0" y="1"/>
                  </a:moveTo>
                  <a:cubicBezTo>
                    <a:pt x="147" y="1570"/>
                    <a:pt x="2595" y="4500"/>
                    <a:pt x="3829" y="5985"/>
                  </a:cubicBezTo>
                  <a:cubicBezTo>
                    <a:pt x="5524" y="8036"/>
                    <a:pt x="7637" y="9668"/>
                    <a:pt x="9374" y="11697"/>
                  </a:cubicBezTo>
                  <a:cubicBezTo>
                    <a:pt x="12492" y="15359"/>
                    <a:pt x="15630" y="18435"/>
                    <a:pt x="19334" y="21469"/>
                  </a:cubicBezTo>
                  <a:cubicBezTo>
                    <a:pt x="23895" y="25193"/>
                    <a:pt x="28917" y="27976"/>
                    <a:pt x="34043" y="30947"/>
                  </a:cubicBezTo>
                  <a:cubicBezTo>
                    <a:pt x="38458" y="33500"/>
                    <a:pt x="42768" y="36303"/>
                    <a:pt x="47874" y="37287"/>
                  </a:cubicBezTo>
                  <a:cubicBezTo>
                    <a:pt x="49861" y="37684"/>
                    <a:pt x="51933" y="37705"/>
                    <a:pt x="53920" y="37433"/>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5153550" y="231300"/>
              <a:ext cx="248500" cy="218175"/>
            </a:xfrm>
            <a:custGeom>
              <a:avLst/>
              <a:gdLst/>
              <a:ahLst/>
              <a:cxnLst/>
              <a:rect l="l" t="t" r="r" b="b"/>
              <a:pathLst>
                <a:path w="9940" h="8727" fill="none" extrusionOk="0">
                  <a:moveTo>
                    <a:pt x="3976" y="1"/>
                  </a:moveTo>
                  <a:cubicBezTo>
                    <a:pt x="2344" y="2637"/>
                    <a:pt x="1214" y="5797"/>
                    <a:pt x="0" y="8538"/>
                  </a:cubicBezTo>
                  <a:cubicBezTo>
                    <a:pt x="3327" y="8726"/>
                    <a:pt x="6382" y="5211"/>
                    <a:pt x="9939" y="5692"/>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5388425" y="455725"/>
              <a:ext cx="172625" cy="227550"/>
            </a:xfrm>
            <a:custGeom>
              <a:avLst/>
              <a:gdLst/>
              <a:ahLst/>
              <a:cxnLst/>
              <a:rect l="l" t="t" r="r" b="b"/>
              <a:pathLst>
                <a:path w="6905" h="9102" fill="none" extrusionOk="0">
                  <a:moveTo>
                    <a:pt x="2092" y="0"/>
                  </a:moveTo>
                  <a:cubicBezTo>
                    <a:pt x="2030" y="1653"/>
                    <a:pt x="1653" y="3641"/>
                    <a:pt x="1214" y="5315"/>
                  </a:cubicBezTo>
                  <a:cubicBezTo>
                    <a:pt x="900" y="6445"/>
                    <a:pt x="0" y="8077"/>
                    <a:pt x="188" y="9102"/>
                  </a:cubicBezTo>
                  <a:cubicBezTo>
                    <a:pt x="2699" y="8077"/>
                    <a:pt x="4687" y="5440"/>
                    <a:pt x="6905" y="4582"/>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5595025" y="659725"/>
              <a:ext cx="204050" cy="245350"/>
            </a:xfrm>
            <a:custGeom>
              <a:avLst/>
              <a:gdLst/>
              <a:ahLst/>
              <a:cxnLst/>
              <a:rect l="l" t="t" r="r" b="b"/>
              <a:pathLst>
                <a:path w="8162" h="9814" fill="none" extrusionOk="0">
                  <a:moveTo>
                    <a:pt x="2386" y="0"/>
                  </a:moveTo>
                  <a:cubicBezTo>
                    <a:pt x="1947" y="1298"/>
                    <a:pt x="2156" y="4039"/>
                    <a:pt x="1633" y="5796"/>
                  </a:cubicBezTo>
                  <a:cubicBezTo>
                    <a:pt x="1235" y="7114"/>
                    <a:pt x="440" y="8328"/>
                    <a:pt x="1" y="9625"/>
                  </a:cubicBezTo>
                  <a:cubicBezTo>
                    <a:pt x="1047" y="9814"/>
                    <a:pt x="7659" y="4876"/>
                    <a:pt x="8161" y="3955"/>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5849250" y="821875"/>
              <a:ext cx="198800" cy="268900"/>
            </a:xfrm>
            <a:custGeom>
              <a:avLst/>
              <a:gdLst/>
              <a:ahLst/>
              <a:cxnLst/>
              <a:rect l="l" t="t" r="r" b="b"/>
              <a:pathLst>
                <a:path w="7952" h="10756" fill="none" extrusionOk="0">
                  <a:moveTo>
                    <a:pt x="1340" y="1"/>
                  </a:moveTo>
                  <a:cubicBezTo>
                    <a:pt x="1152" y="2156"/>
                    <a:pt x="1340" y="4353"/>
                    <a:pt x="1005" y="6445"/>
                  </a:cubicBezTo>
                  <a:cubicBezTo>
                    <a:pt x="900" y="7115"/>
                    <a:pt x="1" y="10002"/>
                    <a:pt x="733" y="10337"/>
                  </a:cubicBezTo>
                  <a:cubicBezTo>
                    <a:pt x="1716" y="10755"/>
                    <a:pt x="4060" y="7094"/>
                    <a:pt x="4583" y="6529"/>
                  </a:cubicBezTo>
                  <a:cubicBezTo>
                    <a:pt x="5650" y="5399"/>
                    <a:pt x="6759" y="4771"/>
                    <a:pt x="7952" y="385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a:off x="6141675" y="966775"/>
              <a:ext cx="169500" cy="249550"/>
            </a:xfrm>
            <a:custGeom>
              <a:avLst/>
              <a:gdLst/>
              <a:ahLst/>
              <a:cxnLst/>
              <a:rect l="l" t="t" r="r" b="b"/>
              <a:pathLst>
                <a:path w="6780" h="9982" fill="none" extrusionOk="0">
                  <a:moveTo>
                    <a:pt x="0" y="1"/>
                  </a:moveTo>
                  <a:cubicBezTo>
                    <a:pt x="230" y="2051"/>
                    <a:pt x="502" y="4206"/>
                    <a:pt x="523" y="6320"/>
                  </a:cubicBezTo>
                  <a:cubicBezTo>
                    <a:pt x="544" y="7491"/>
                    <a:pt x="63" y="8956"/>
                    <a:pt x="335" y="9981"/>
                  </a:cubicBezTo>
                  <a:cubicBezTo>
                    <a:pt x="1799" y="8830"/>
                    <a:pt x="2595" y="6968"/>
                    <a:pt x="3787" y="5608"/>
                  </a:cubicBezTo>
                  <a:cubicBezTo>
                    <a:pt x="4687" y="4646"/>
                    <a:pt x="5838" y="3788"/>
                    <a:pt x="6779" y="2867"/>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9"/>
          <p:cNvSpPr/>
          <p:nvPr/>
        </p:nvSpPr>
        <p:spPr>
          <a:xfrm>
            <a:off x="-458075" y="3859025"/>
            <a:ext cx="2142925" cy="1665450"/>
          </a:xfrm>
          <a:custGeom>
            <a:avLst/>
            <a:gdLst/>
            <a:ahLst/>
            <a:cxnLst/>
            <a:rect l="l" t="t" r="r" b="b"/>
            <a:pathLst>
              <a:path w="85717" h="66618" extrusionOk="0">
                <a:moveTo>
                  <a:pt x="26647" y="0"/>
                </a:moveTo>
                <a:cubicBezTo>
                  <a:pt x="21058" y="0"/>
                  <a:pt x="15879" y="1381"/>
                  <a:pt x="11642" y="5130"/>
                </a:cubicBezTo>
                <a:cubicBezTo>
                  <a:pt x="10061" y="6559"/>
                  <a:pt x="8663" y="8322"/>
                  <a:pt x="7508" y="10571"/>
                </a:cubicBezTo>
                <a:cubicBezTo>
                  <a:pt x="152" y="24948"/>
                  <a:pt x="0" y="52456"/>
                  <a:pt x="17417" y="59873"/>
                </a:cubicBezTo>
                <a:cubicBezTo>
                  <a:pt x="24834" y="63003"/>
                  <a:pt x="33831" y="64341"/>
                  <a:pt x="41703" y="65800"/>
                </a:cubicBezTo>
                <a:cubicBezTo>
                  <a:pt x="44594" y="66327"/>
                  <a:pt x="47358" y="66617"/>
                  <a:pt x="50007" y="66617"/>
                </a:cubicBezTo>
                <a:cubicBezTo>
                  <a:pt x="58191" y="66617"/>
                  <a:pt x="65275" y="63852"/>
                  <a:pt x="71613" y="56803"/>
                </a:cubicBezTo>
                <a:cubicBezTo>
                  <a:pt x="78269" y="49447"/>
                  <a:pt x="85108" y="39599"/>
                  <a:pt x="85473" y="29355"/>
                </a:cubicBezTo>
                <a:cubicBezTo>
                  <a:pt x="85716" y="23763"/>
                  <a:pt x="83589" y="17866"/>
                  <a:pt x="79090" y="14553"/>
                </a:cubicBezTo>
                <a:cubicBezTo>
                  <a:pt x="75412" y="11817"/>
                  <a:pt x="70610" y="11148"/>
                  <a:pt x="66141" y="10115"/>
                </a:cubicBezTo>
                <a:cubicBezTo>
                  <a:pt x="55375" y="7722"/>
                  <a:pt x="39864" y="0"/>
                  <a:pt x="26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a:off x="8131899" y="473696"/>
            <a:ext cx="172786" cy="15238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8270850" y="646986"/>
            <a:ext cx="127731" cy="112660"/>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1772247" y="41935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stretch>
            <a:fillRect/>
          </a:stretch>
        </a:blipFill>
        <a:effectLst/>
      </p:bgPr>
    </p:bg>
    <p:spTree>
      <p:nvGrpSpPr>
        <p:cNvPr id="1" name="Shape 354"/>
        <p:cNvGrpSpPr/>
        <p:nvPr/>
      </p:nvGrpSpPr>
      <p:grpSpPr>
        <a:xfrm>
          <a:off x="0" y="0"/>
          <a:ext cx="0" cy="0"/>
          <a:chOff x="0" y="0"/>
          <a:chExt cx="0" cy="0"/>
        </a:xfrm>
      </p:grpSpPr>
      <p:sp>
        <p:nvSpPr>
          <p:cNvPr id="355" name="Google Shape;355;p4"/>
          <p:cNvSpPr txBox="1">
            <a:spLocks noGrp="1"/>
          </p:cNvSpPr>
          <p:nvPr>
            <p:ph type="title"/>
          </p:nvPr>
        </p:nvSpPr>
        <p:spPr>
          <a:xfrm>
            <a:off x="720000" y="468173"/>
            <a:ext cx="7704000" cy="4572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56" name="Google Shape;356;p4"/>
          <p:cNvSpPr txBox="1">
            <a:spLocks noGrp="1"/>
          </p:cNvSpPr>
          <p:nvPr>
            <p:ph type="body" idx="1"/>
          </p:nvPr>
        </p:nvSpPr>
        <p:spPr>
          <a:xfrm>
            <a:off x="720000" y="1348525"/>
            <a:ext cx="7704000" cy="2944200"/>
          </a:xfrm>
          <a:prstGeom prst="rect">
            <a:avLst/>
          </a:prstGeom>
          <a:noFill/>
          <a:ln>
            <a:noFill/>
          </a:ln>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AutoNum type="arabicPeriod"/>
              <a:defRPr sz="1200"/>
            </a:lvl1pPr>
            <a:lvl2pPr marL="914400" lvl="1" indent="-330200" rtl="0">
              <a:lnSpc>
                <a:spcPct val="100000"/>
              </a:lnSpc>
              <a:spcBef>
                <a:spcPts val="0"/>
              </a:spcBef>
              <a:spcAft>
                <a:spcPts val="0"/>
              </a:spcAft>
              <a:buSzPts val="1600"/>
              <a:buFont typeface="Roboto Condensed Light" panose="02000000000000000000"/>
              <a:buAutoNum type="alphaLcPeriod"/>
              <a:defRPr sz="1600"/>
            </a:lvl2pPr>
            <a:lvl3pPr marL="1371600" lvl="2" indent="-330200" rtl="0">
              <a:lnSpc>
                <a:spcPct val="100000"/>
              </a:lnSpc>
              <a:spcBef>
                <a:spcPts val="0"/>
              </a:spcBef>
              <a:spcAft>
                <a:spcPts val="0"/>
              </a:spcAft>
              <a:buSzPts val="1600"/>
              <a:buFont typeface="Roboto Condensed Light" panose="02000000000000000000"/>
              <a:buAutoNum type="romanLcPeriod"/>
              <a:defRPr sz="1600"/>
            </a:lvl3pPr>
            <a:lvl4pPr marL="1828800" lvl="3" indent="-330200" rtl="0">
              <a:lnSpc>
                <a:spcPct val="100000"/>
              </a:lnSpc>
              <a:spcBef>
                <a:spcPts val="0"/>
              </a:spcBef>
              <a:spcAft>
                <a:spcPts val="0"/>
              </a:spcAft>
              <a:buSzPts val="1600"/>
              <a:buFont typeface="Roboto Condensed Light" panose="02000000000000000000"/>
              <a:buAutoNum type="arabicPeriod"/>
              <a:defRPr sz="1600"/>
            </a:lvl4pPr>
            <a:lvl5pPr marL="2286000" lvl="4" indent="-330200" rtl="0">
              <a:lnSpc>
                <a:spcPct val="100000"/>
              </a:lnSpc>
              <a:spcBef>
                <a:spcPts val="0"/>
              </a:spcBef>
              <a:spcAft>
                <a:spcPts val="0"/>
              </a:spcAft>
              <a:buSzPts val="1600"/>
              <a:buFont typeface="Roboto Condensed Light" panose="02000000000000000000"/>
              <a:buAutoNum type="alphaLcPeriod"/>
              <a:defRPr sz="1600"/>
            </a:lvl5pPr>
            <a:lvl6pPr marL="2743200" lvl="5" indent="-330200" rtl="0">
              <a:lnSpc>
                <a:spcPct val="100000"/>
              </a:lnSpc>
              <a:spcBef>
                <a:spcPts val="0"/>
              </a:spcBef>
              <a:spcAft>
                <a:spcPts val="0"/>
              </a:spcAft>
              <a:buSzPts val="1600"/>
              <a:buFont typeface="Roboto Condensed Light" panose="02000000000000000000"/>
              <a:buAutoNum type="romanLcPeriod"/>
              <a:defRPr sz="1600"/>
            </a:lvl6pPr>
            <a:lvl7pPr marL="3200400" lvl="6" indent="-330200" rtl="0">
              <a:lnSpc>
                <a:spcPct val="100000"/>
              </a:lnSpc>
              <a:spcBef>
                <a:spcPts val="0"/>
              </a:spcBef>
              <a:spcAft>
                <a:spcPts val="0"/>
              </a:spcAft>
              <a:buSzPts val="1600"/>
              <a:buFont typeface="Roboto Condensed Light" panose="02000000000000000000"/>
              <a:buAutoNum type="arabicPeriod"/>
              <a:defRPr sz="1600"/>
            </a:lvl7pPr>
            <a:lvl8pPr marL="3657600" lvl="7" indent="-330200" rtl="0">
              <a:lnSpc>
                <a:spcPct val="100000"/>
              </a:lnSpc>
              <a:spcBef>
                <a:spcPts val="0"/>
              </a:spcBef>
              <a:spcAft>
                <a:spcPts val="0"/>
              </a:spcAft>
              <a:buSzPts val="1600"/>
              <a:buFont typeface="Roboto Condensed Light" panose="02000000000000000000"/>
              <a:buAutoNum type="alphaLcPeriod"/>
              <a:defRPr sz="1600"/>
            </a:lvl8pPr>
            <a:lvl9pPr marL="4114800" lvl="8" indent="-330200" rtl="0">
              <a:lnSpc>
                <a:spcPct val="100000"/>
              </a:lnSpc>
              <a:spcBef>
                <a:spcPts val="0"/>
              </a:spcBef>
              <a:spcAft>
                <a:spcPts val="0"/>
              </a:spcAft>
              <a:buSzPts val="1600"/>
              <a:buFont typeface="Roboto Condensed Light" panose="02000000000000000000"/>
              <a:buAutoNum type="romanLcPeriod"/>
              <a:defRPr sz="1600"/>
            </a:lvl9pPr>
          </a:lstStyle>
          <a:p>
            <a:endParaRPr/>
          </a:p>
        </p:txBody>
      </p:sp>
      <p:grpSp>
        <p:nvGrpSpPr>
          <p:cNvPr id="377" name="Google Shape;377;p4"/>
          <p:cNvGrpSpPr/>
          <p:nvPr/>
        </p:nvGrpSpPr>
        <p:grpSpPr>
          <a:xfrm flipH="1">
            <a:off x="8419489" y="2960589"/>
            <a:ext cx="984524" cy="2106122"/>
            <a:chOff x="-2306975" y="-1486200"/>
            <a:chExt cx="1429125" cy="3057225"/>
          </a:xfrm>
        </p:grpSpPr>
        <p:sp>
          <p:nvSpPr>
            <p:cNvPr id="378" name="Google Shape;378;p4"/>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4"/>
            <p:cNvGrpSpPr/>
            <p:nvPr/>
          </p:nvGrpSpPr>
          <p:grpSpPr>
            <a:xfrm>
              <a:off x="-2306975" y="-1486200"/>
              <a:ext cx="1429125" cy="3004725"/>
              <a:chOff x="-2306975" y="-1486200"/>
              <a:chExt cx="1429125" cy="3004725"/>
            </a:xfrm>
          </p:grpSpPr>
          <p:sp>
            <p:nvSpPr>
              <p:cNvPr id="380" name="Google Shape;380;p4"/>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stretch>
            <a:fillRect/>
          </a:stretch>
        </a:blipFill>
        <a:effectLst/>
      </p:bgPr>
    </p:bg>
    <p:spTree>
      <p:nvGrpSpPr>
        <p:cNvPr id="1" name="Shape 480"/>
        <p:cNvGrpSpPr/>
        <p:nvPr/>
      </p:nvGrpSpPr>
      <p:grpSpPr>
        <a:xfrm>
          <a:off x="0" y="0"/>
          <a:ext cx="0" cy="0"/>
          <a:chOff x="0" y="0"/>
          <a:chExt cx="0" cy="0"/>
        </a:xfrm>
      </p:grpSpPr>
      <p:sp>
        <p:nvSpPr>
          <p:cNvPr id="481" name="Google Shape;481;p5"/>
          <p:cNvSpPr txBox="1">
            <a:spLocks noGrp="1"/>
          </p:cNvSpPr>
          <p:nvPr>
            <p:ph type="title"/>
          </p:nvPr>
        </p:nvSpPr>
        <p:spPr>
          <a:xfrm>
            <a:off x="2573489" y="1742264"/>
            <a:ext cx="27426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800"/>
              <a:buNone/>
              <a:defRPr sz="2000">
                <a:solidFill>
                  <a:schemeClr val="lt1"/>
                </a:solidFill>
                <a:latin typeface="Nunito"/>
                <a:ea typeface="Nunito"/>
                <a:cs typeface="Nunito"/>
                <a:sym typeface="Nunito"/>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2" name="Google Shape;482;p5"/>
          <p:cNvSpPr txBox="1">
            <a:spLocks noGrp="1"/>
          </p:cNvSpPr>
          <p:nvPr>
            <p:ph type="title" idx="2"/>
          </p:nvPr>
        </p:nvSpPr>
        <p:spPr>
          <a:xfrm>
            <a:off x="3767679" y="3113814"/>
            <a:ext cx="27426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2000">
                <a:solidFill>
                  <a:schemeClr val="lt1"/>
                </a:solidFill>
                <a:latin typeface="Nunito"/>
                <a:ea typeface="Nunito"/>
                <a:cs typeface="Nunito"/>
                <a:sym typeface="Nunito"/>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3" name="Google Shape;483;p5"/>
          <p:cNvSpPr txBox="1">
            <a:spLocks noGrp="1"/>
          </p:cNvSpPr>
          <p:nvPr>
            <p:ph type="subTitle" idx="1"/>
          </p:nvPr>
        </p:nvSpPr>
        <p:spPr>
          <a:xfrm>
            <a:off x="4004679" y="3470413"/>
            <a:ext cx="2505600" cy="548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84" name="Google Shape;484;p5"/>
          <p:cNvSpPr txBox="1">
            <a:spLocks noGrp="1"/>
          </p:cNvSpPr>
          <p:nvPr>
            <p:ph type="subTitle" idx="3"/>
          </p:nvPr>
        </p:nvSpPr>
        <p:spPr>
          <a:xfrm>
            <a:off x="2573489" y="2098863"/>
            <a:ext cx="25056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85" name="Google Shape;485;p5"/>
          <p:cNvSpPr txBox="1">
            <a:spLocks noGrp="1"/>
          </p:cNvSpPr>
          <p:nvPr>
            <p:ph type="title" idx="4"/>
          </p:nvPr>
        </p:nvSpPr>
        <p:spPr>
          <a:xfrm>
            <a:off x="720000" y="457200"/>
            <a:ext cx="7704000" cy="457200"/>
          </a:xfrm>
          <a:prstGeom prst="rect">
            <a:avLst/>
          </a:prstGeom>
          <a:effectLst>
            <a:outerShdw dist="47625" dir="552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486" name="Google Shape;486;p5"/>
          <p:cNvGrpSpPr/>
          <p:nvPr/>
        </p:nvGrpSpPr>
        <p:grpSpPr>
          <a:xfrm>
            <a:off x="8086113" y="2"/>
            <a:ext cx="689309" cy="1465781"/>
            <a:chOff x="289713" y="-850207"/>
            <a:chExt cx="847025" cy="1801157"/>
          </a:xfrm>
        </p:grpSpPr>
        <p:sp>
          <p:nvSpPr>
            <p:cNvPr id="487" name="Google Shape;487;p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5"/>
          <p:cNvGrpSpPr/>
          <p:nvPr/>
        </p:nvGrpSpPr>
        <p:grpSpPr>
          <a:xfrm>
            <a:off x="-158910" y="463296"/>
            <a:ext cx="1591871" cy="525727"/>
            <a:chOff x="583503" y="585996"/>
            <a:chExt cx="1591871" cy="525727"/>
          </a:xfrm>
        </p:grpSpPr>
        <p:sp>
          <p:nvSpPr>
            <p:cNvPr id="497" name="Google Shape;497;p5"/>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stretch>
            <a:fillRect/>
          </a:stretch>
        </a:blipFill>
        <a:effectLst/>
      </p:bgPr>
    </p:bg>
    <p:spTree>
      <p:nvGrpSpPr>
        <p:cNvPr id="1" name="Shape 523"/>
        <p:cNvGrpSpPr/>
        <p:nvPr/>
      </p:nvGrpSpPr>
      <p:grpSpPr>
        <a:xfrm>
          <a:off x="0" y="0"/>
          <a:ext cx="0" cy="0"/>
          <a:chOff x="0" y="0"/>
          <a:chExt cx="0" cy="0"/>
        </a:xfrm>
      </p:grpSpPr>
      <p:sp>
        <p:nvSpPr>
          <p:cNvPr id="524" name="Google Shape;524;p6"/>
          <p:cNvSpPr txBox="1">
            <a:spLocks noGrp="1"/>
          </p:cNvSpPr>
          <p:nvPr>
            <p:ph type="title"/>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25" name="Google Shape;525;p6"/>
          <p:cNvGrpSpPr/>
          <p:nvPr/>
        </p:nvGrpSpPr>
        <p:grpSpPr>
          <a:xfrm>
            <a:off x="8112563" y="0"/>
            <a:ext cx="689309" cy="773883"/>
            <a:chOff x="289713" y="0"/>
            <a:chExt cx="847025" cy="950950"/>
          </a:xfrm>
        </p:grpSpPr>
        <p:sp>
          <p:nvSpPr>
            <p:cNvPr id="526" name="Google Shape;526;p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6"/>
          <p:cNvGrpSpPr/>
          <p:nvPr/>
        </p:nvGrpSpPr>
        <p:grpSpPr>
          <a:xfrm>
            <a:off x="368569" y="0"/>
            <a:ext cx="689309" cy="773883"/>
            <a:chOff x="289713" y="0"/>
            <a:chExt cx="847025" cy="950950"/>
          </a:xfrm>
        </p:grpSpPr>
        <p:sp>
          <p:nvSpPr>
            <p:cNvPr id="536" name="Google Shape;536;p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6"/>
          <p:cNvGrpSpPr/>
          <p:nvPr/>
        </p:nvGrpSpPr>
        <p:grpSpPr>
          <a:xfrm>
            <a:off x="8638036" y="1047645"/>
            <a:ext cx="804678" cy="932160"/>
            <a:chOff x="3335286" y="601670"/>
            <a:chExt cx="804678" cy="932160"/>
          </a:xfrm>
        </p:grpSpPr>
        <p:sp>
          <p:nvSpPr>
            <p:cNvPr id="546" name="Google Shape;546;p6"/>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6"/>
          <p:cNvGrpSpPr/>
          <p:nvPr/>
        </p:nvGrpSpPr>
        <p:grpSpPr>
          <a:xfrm>
            <a:off x="-303274" y="2819889"/>
            <a:ext cx="984524" cy="2106122"/>
            <a:chOff x="-2306975" y="-1486200"/>
            <a:chExt cx="1429125" cy="3057225"/>
          </a:xfrm>
        </p:grpSpPr>
        <p:sp>
          <p:nvSpPr>
            <p:cNvPr id="562" name="Google Shape;562;p6"/>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3" name="Google Shape;563;p6"/>
            <p:cNvGrpSpPr/>
            <p:nvPr/>
          </p:nvGrpSpPr>
          <p:grpSpPr>
            <a:xfrm>
              <a:off x="-2306975" y="-1486200"/>
              <a:ext cx="1429125" cy="3004725"/>
              <a:chOff x="-2306975" y="-1486200"/>
              <a:chExt cx="1429125" cy="3004725"/>
            </a:xfrm>
          </p:grpSpPr>
          <p:sp>
            <p:nvSpPr>
              <p:cNvPr id="564" name="Google Shape;564;p6"/>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stretch>
            <a:fillRect/>
          </a:stretch>
        </a:blipFill>
        <a:effectLst/>
      </p:bgPr>
    </p:bg>
    <p:spTree>
      <p:nvGrpSpPr>
        <p:cNvPr id="1" name="Shape 614"/>
        <p:cNvGrpSpPr/>
        <p:nvPr/>
      </p:nvGrpSpPr>
      <p:grpSpPr>
        <a:xfrm>
          <a:off x="0" y="0"/>
          <a:ext cx="0" cy="0"/>
          <a:chOff x="0" y="0"/>
          <a:chExt cx="0" cy="0"/>
        </a:xfrm>
      </p:grpSpPr>
      <p:sp>
        <p:nvSpPr>
          <p:cNvPr id="615" name="Google Shape;615;p7"/>
          <p:cNvSpPr txBox="1">
            <a:spLocks noGrp="1"/>
          </p:cNvSpPr>
          <p:nvPr>
            <p:ph type="body" idx="1"/>
          </p:nvPr>
        </p:nvSpPr>
        <p:spPr>
          <a:xfrm>
            <a:off x="1956900" y="1643725"/>
            <a:ext cx="5230200" cy="24492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Font typeface="Nunito Light"/>
              <a:buChar char="●"/>
              <a:defRPr sz="1600"/>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1600"/>
              </a:spcBef>
              <a:spcAft>
                <a:spcPts val="0"/>
              </a:spcAft>
              <a:buSzPts val="1500"/>
              <a:buFont typeface="Nunito Light"/>
              <a:buChar char="■"/>
              <a:defRPr/>
            </a:lvl3pPr>
            <a:lvl4pPr marL="1828800" lvl="3" indent="-323850" rtl="0">
              <a:lnSpc>
                <a:spcPct val="100000"/>
              </a:lnSpc>
              <a:spcBef>
                <a:spcPts val="1600"/>
              </a:spcBef>
              <a:spcAft>
                <a:spcPts val="0"/>
              </a:spcAft>
              <a:buSzPts val="1500"/>
              <a:buFont typeface="Nunito Light"/>
              <a:buChar char="●"/>
              <a:defRPr/>
            </a:lvl4pPr>
            <a:lvl5pPr marL="2286000" lvl="4" indent="-317500" rtl="0">
              <a:lnSpc>
                <a:spcPct val="100000"/>
              </a:lnSpc>
              <a:spcBef>
                <a:spcPts val="1600"/>
              </a:spcBef>
              <a:spcAft>
                <a:spcPts val="0"/>
              </a:spcAft>
              <a:buSzPts val="1400"/>
              <a:buFont typeface="Nunito Light"/>
              <a:buChar char="○"/>
              <a:defRPr/>
            </a:lvl5pPr>
            <a:lvl6pPr marL="2743200" lvl="5" indent="-317500" rtl="0">
              <a:lnSpc>
                <a:spcPct val="100000"/>
              </a:lnSpc>
              <a:spcBef>
                <a:spcPts val="1600"/>
              </a:spcBef>
              <a:spcAft>
                <a:spcPts val="0"/>
              </a:spcAft>
              <a:buSzPts val="1400"/>
              <a:buFont typeface="Nunito Light"/>
              <a:buChar char="■"/>
              <a:defRPr/>
            </a:lvl6pPr>
            <a:lvl7pPr marL="3200400" lvl="6" indent="-311150" rtl="0">
              <a:lnSpc>
                <a:spcPct val="100000"/>
              </a:lnSpc>
              <a:spcBef>
                <a:spcPts val="1600"/>
              </a:spcBef>
              <a:spcAft>
                <a:spcPts val="0"/>
              </a:spcAft>
              <a:buSzPts val="1300"/>
              <a:buFont typeface="Nunito Light"/>
              <a:buChar char="●"/>
              <a:defRPr/>
            </a:lvl7pPr>
            <a:lvl8pPr marL="3657600" lvl="7" indent="-311150" rtl="0">
              <a:lnSpc>
                <a:spcPct val="100000"/>
              </a:lnSpc>
              <a:spcBef>
                <a:spcPts val="1600"/>
              </a:spcBef>
              <a:spcAft>
                <a:spcPts val="0"/>
              </a:spcAft>
              <a:buSzPts val="1300"/>
              <a:buFont typeface="Nunito Light"/>
              <a:buChar char="○"/>
              <a:defRPr/>
            </a:lvl8pPr>
            <a:lvl9pPr marL="4114800" lvl="8" indent="-317500" rtl="0">
              <a:lnSpc>
                <a:spcPct val="100000"/>
              </a:lnSpc>
              <a:spcBef>
                <a:spcPts val="1600"/>
              </a:spcBef>
              <a:spcAft>
                <a:spcPts val="1600"/>
              </a:spcAft>
              <a:buSzPts val="1400"/>
              <a:buFont typeface="Nunito Light"/>
              <a:buChar char="■"/>
              <a:defRPr/>
            </a:lvl9pPr>
          </a:lstStyle>
          <a:p>
            <a:endParaRPr/>
          </a:p>
        </p:txBody>
      </p:sp>
      <p:sp>
        <p:nvSpPr>
          <p:cNvPr id="616" name="Google Shape;616;p7"/>
          <p:cNvSpPr txBox="1">
            <a:spLocks noGrp="1"/>
          </p:cNvSpPr>
          <p:nvPr>
            <p:ph type="title"/>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17" name="Google Shape;617;p7"/>
          <p:cNvGrpSpPr/>
          <p:nvPr/>
        </p:nvGrpSpPr>
        <p:grpSpPr>
          <a:xfrm>
            <a:off x="8086119" y="0"/>
            <a:ext cx="689309" cy="773883"/>
            <a:chOff x="289713" y="0"/>
            <a:chExt cx="847025" cy="950950"/>
          </a:xfrm>
        </p:grpSpPr>
        <p:sp>
          <p:nvSpPr>
            <p:cNvPr id="618" name="Google Shape;618;p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 name="Google Shape;627;p7"/>
          <p:cNvGrpSpPr/>
          <p:nvPr/>
        </p:nvGrpSpPr>
        <p:grpSpPr>
          <a:xfrm>
            <a:off x="173128" y="1262271"/>
            <a:ext cx="1591871" cy="525727"/>
            <a:chOff x="583503" y="585996"/>
            <a:chExt cx="1591871" cy="525727"/>
          </a:xfrm>
        </p:grpSpPr>
        <p:sp>
          <p:nvSpPr>
            <p:cNvPr id="628" name="Google Shape;628;p7"/>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7"/>
          <p:cNvGrpSpPr/>
          <p:nvPr/>
        </p:nvGrpSpPr>
        <p:grpSpPr>
          <a:xfrm>
            <a:off x="8070974" y="1085915"/>
            <a:ext cx="719608" cy="1180749"/>
            <a:chOff x="2458449" y="383490"/>
            <a:chExt cx="719608" cy="1180749"/>
          </a:xfrm>
        </p:grpSpPr>
        <p:sp>
          <p:nvSpPr>
            <p:cNvPr id="655" name="Google Shape;655;p7"/>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7"/>
          <p:cNvGrpSpPr/>
          <p:nvPr/>
        </p:nvGrpSpPr>
        <p:grpSpPr>
          <a:xfrm>
            <a:off x="8226747" y="3163919"/>
            <a:ext cx="389725" cy="458724"/>
            <a:chOff x="5591925" y="2896100"/>
            <a:chExt cx="511450" cy="602000"/>
          </a:xfrm>
        </p:grpSpPr>
        <p:sp>
          <p:nvSpPr>
            <p:cNvPr id="690" name="Google Shape;690;p7"/>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7"/>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stretch>
            <a:fillRect/>
          </a:stretch>
        </a:blipFill>
        <a:effectLst/>
      </p:bgPr>
    </p:bg>
    <p:spTree>
      <p:nvGrpSpPr>
        <p:cNvPr id="1" name="Shape 704"/>
        <p:cNvGrpSpPr/>
        <p:nvPr/>
      </p:nvGrpSpPr>
      <p:grpSpPr>
        <a:xfrm>
          <a:off x="0" y="0"/>
          <a:ext cx="0" cy="0"/>
          <a:chOff x="0" y="0"/>
          <a:chExt cx="0" cy="0"/>
        </a:xfrm>
      </p:grpSpPr>
      <p:sp>
        <p:nvSpPr>
          <p:cNvPr id="705" name="Google Shape;705;p8"/>
          <p:cNvSpPr txBox="1">
            <a:spLocks noGrp="1"/>
          </p:cNvSpPr>
          <p:nvPr>
            <p:ph type="title"/>
          </p:nvPr>
        </p:nvSpPr>
        <p:spPr>
          <a:xfrm>
            <a:off x="1099800" y="1307100"/>
            <a:ext cx="6944400" cy="2529300"/>
          </a:xfrm>
          <a:prstGeom prst="rect">
            <a:avLst/>
          </a:prstGeom>
          <a:effectLst>
            <a:outerShdw dist="57150" dir="5520000" algn="bl" rotWithShape="0">
              <a:srgbClr val="000000">
                <a:alpha val="40000"/>
              </a:srgb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706" name="Google Shape;706;p8"/>
          <p:cNvGrpSpPr/>
          <p:nvPr/>
        </p:nvGrpSpPr>
        <p:grpSpPr>
          <a:xfrm>
            <a:off x="3284371" y="0"/>
            <a:ext cx="689309" cy="773883"/>
            <a:chOff x="289713" y="0"/>
            <a:chExt cx="847025" cy="950950"/>
          </a:xfrm>
        </p:grpSpPr>
        <p:sp>
          <p:nvSpPr>
            <p:cNvPr id="707" name="Google Shape;707;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8"/>
          <p:cNvGrpSpPr/>
          <p:nvPr/>
        </p:nvGrpSpPr>
        <p:grpSpPr>
          <a:xfrm>
            <a:off x="4227346" y="0"/>
            <a:ext cx="689309" cy="773883"/>
            <a:chOff x="289713" y="0"/>
            <a:chExt cx="847025" cy="950950"/>
          </a:xfrm>
        </p:grpSpPr>
        <p:sp>
          <p:nvSpPr>
            <p:cNvPr id="717" name="Google Shape;717;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8"/>
          <p:cNvGrpSpPr/>
          <p:nvPr/>
        </p:nvGrpSpPr>
        <p:grpSpPr>
          <a:xfrm>
            <a:off x="5170321" y="0"/>
            <a:ext cx="689309" cy="773883"/>
            <a:chOff x="289713" y="0"/>
            <a:chExt cx="847025" cy="950950"/>
          </a:xfrm>
        </p:grpSpPr>
        <p:sp>
          <p:nvSpPr>
            <p:cNvPr id="727" name="Google Shape;727;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8"/>
          <p:cNvGrpSpPr/>
          <p:nvPr/>
        </p:nvGrpSpPr>
        <p:grpSpPr>
          <a:xfrm>
            <a:off x="7231953" y="433596"/>
            <a:ext cx="1591871" cy="525727"/>
            <a:chOff x="583503" y="585996"/>
            <a:chExt cx="1591871" cy="525727"/>
          </a:xfrm>
        </p:grpSpPr>
        <p:sp>
          <p:nvSpPr>
            <p:cNvPr id="737" name="Google Shape;737;p8"/>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8"/>
          <p:cNvGrpSpPr/>
          <p:nvPr/>
        </p:nvGrpSpPr>
        <p:grpSpPr>
          <a:xfrm>
            <a:off x="310886" y="1941920"/>
            <a:ext cx="804678" cy="932160"/>
            <a:chOff x="3335286" y="601670"/>
            <a:chExt cx="804678" cy="932160"/>
          </a:xfrm>
        </p:grpSpPr>
        <p:sp>
          <p:nvSpPr>
            <p:cNvPr id="764" name="Google Shape;764;p8"/>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8"/>
          <p:cNvGrpSpPr/>
          <p:nvPr/>
        </p:nvGrpSpPr>
        <p:grpSpPr>
          <a:xfrm>
            <a:off x="353424" y="421590"/>
            <a:ext cx="719608" cy="1180749"/>
            <a:chOff x="2458449" y="383490"/>
            <a:chExt cx="719608" cy="1180749"/>
          </a:xfrm>
        </p:grpSpPr>
        <p:sp>
          <p:nvSpPr>
            <p:cNvPr id="780" name="Google Shape;780;p8"/>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8"/>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8"/>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8"/>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8"/>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8"/>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8"/>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8"/>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8"/>
          <p:cNvGrpSpPr/>
          <p:nvPr/>
        </p:nvGrpSpPr>
        <p:grpSpPr>
          <a:xfrm>
            <a:off x="7962422" y="3300244"/>
            <a:ext cx="389725" cy="458724"/>
            <a:chOff x="5591925" y="2896100"/>
            <a:chExt cx="511450" cy="602000"/>
          </a:xfrm>
        </p:grpSpPr>
        <p:sp>
          <p:nvSpPr>
            <p:cNvPr id="815" name="Google Shape;815;p8"/>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8"/>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8"/>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8"/>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8"/>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8"/>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8"/>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8"/>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8"/>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8"/>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8"/>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8"/>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8"/>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8"/>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8"/>
          <p:cNvGrpSpPr/>
          <p:nvPr/>
        </p:nvGrpSpPr>
        <p:grpSpPr>
          <a:xfrm>
            <a:off x="7336775" y="3739925"/>
            <a:ext cx="1641025" cy="1309900"/>
            <a:chOff x="8060675" y="3682775"/>
            <a:chExt cx="1641025" cy="1309900"/>
          </a:xfrm>
        </p:grpSpPr>
        <p:sp>
          <p:nvSpPr>
            <p:cNvPr id="830" name="Google Shape;830;p8"/>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1" name="Google Shape;831;p8"/>
            <p:cNvGrpSpPr/>
            <p:nvPr/>
          </p:nvGrpSpPr>
          <p:grpSpPr>
            <a:xfrm flipH="1">
              <a:off x="8215400" y="3682775"/>
              <a:ext cx="1486300" cy="1222600"/>
              <a:chOff x="756775" y="2990550"/>
              <a:chExt cx="1486300" cy="1222600"/>
            </a:xfrm>
          </p:grpSpPr>
          <p:sp>
            <p:nvSpPr>
              <p:cNvPr id="832" name="Google Shape;832;p8"/>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8"/>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8"/>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8"/>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8"/>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8"/>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8"/>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8"/>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8"/>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8"/>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8"/>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8"/>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8"/>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8"/>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8"/>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8"/>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8"/>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8"/>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8"/>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8"/>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8"/>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8"/>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8"/>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8"/>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8"/>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8"/>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4" name="Google Shape;864;p8"/>
          <p:cNvGrpSpPr/>
          <p:nvPr/>
        </p:nvGrpSpPr>
        <p:grpSpPr>
          <a:xfrm>
            <a:off x="1" y="2943714"/>
            <a:ext cx="984524" cy="2106122"/>
            <a:chOff x="-2306975" y="-1486200"/>
            <a:chExt cx="1429125" cy="3057225"/>
          </a:xfrm>
        </p:grpSpPr>
        <p:sp>
          <p:nvSpPr>
            <p:cNvPr id="865" name="Google Shape;865;p8"/>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 name="Google Shape;866;p8"/>
            <p:cNvGrpSpPr/>
            <p:nvPr/>
          </p:nvGrpSpPr>
          <p:grpSpPr>
            <a:xfrm>
              <a:off x="-2306975" y="-1486200"/>
              <a:ext cx="1429125" cy="3004725"/>
              <a:chOff x="-2306975" y="-1486200"/>
              <a:chExt cx="1429125" cy="3004725"/>
            </a:xfrm>
          </p:grpSpPr>
          <p:sp>
            <p:nvSpPr>
              <p:cNvPr id="867" name="Google Shape;867;p8"/>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8"/>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8"/>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8"/>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8"/>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8"/>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8"/>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8"/>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8"/>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8"/>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8"/>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8"/>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8"/>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8"/>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8"/>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8"/>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8"/>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8"/>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8"/>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stretch>
            <a:fillRect/>
          </a:stretch>
        </a:blipFill>
        <a:effectLst/>
      </p:bgPr>
    </p:bg>
    <p:spTree>
      <p:nvGrpSpPr>
        <p:cNvPr id="1" name="Shape 917"/>
        <p:cNvGrpSpPr/>
        <p:nvPr/>
      </p:nvGrpSpPr>
      <p:grpSpPr>
        <a:xfrm>
          <a:off x="0" y="0"/>
          <a:ext cx="0" cy="0"/>
          <a:chOff x="0" y="0"/>
          <a:chExt cx="0" cy="0"/>
        </a:xfrm>
      </p:grpSpPr>
      <p:sp>
        <p:nvSpPr>
          <p:cNvPr id="918" name="Google Shape;918;p9"/>
          <p:cNvSpPr txBox="1">
            <a:spLocks noGrp="1"/>
          </p:cNvSpPr>
          <p:nvPr>
            <p:ph type="title"/>
          </p:nvPr>
        </p:nvSpPr>
        <p:spPr>
          <a:xfrm>
            <a:off x="1474950" y="1561369"/>
            <a:ext cx="6194100" cy="959400"/>
          </a:xfrm>
          <a:prstGeom prst="rect">
            <a:avLst/>
          </a:prstGeom>
          <a:effectLst>
            <a:outerShdw dist="47625" dir="540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9" name="Google Shape;919;p9"/>
          <p:cNvSpPr txBox="1">
            <a:spLocks noGrp="1"/>
          </p:cNvSpPr>
          <p:nvPr>
            <p:ph type="subTitle" idx="1"/>
          </p:nvPr>
        </p:nvSpPr>
        <p:spPr>
          <a:xfrm>
            <a:off x="1476750" y="2667731"/>
            <a:ext cx="6190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20" name="Google Shape;920;p9"/>
          <p:cNvGrpSpPr/>
          <p:nvPr/>
        </p:nvGrpSpPr>
        <p:grpSpPr>
          <a:xfrm>
            <a:off x="368575" y="0"/>
            <a:ext cx="689309" cy="773883"/>
            <a:chOff x="289713" y="0"/>
            <a:chExt cx="847025" cy="950950"/>
          </a:xfrm>
        </p:grpSpPr>
        <p:sp>
          <p:nvSpPr>
            <p:cNvPr id="921" name="Google Shape;921;p9"/>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9"/>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 name="Google Shape;930;p9"/>
          <p:cNvGrpSpPr/>
          <p:nvPr/>
        </p:nvGrpSpPr>
        <p:grpSpPr>
          <a:xfrm>
            <a:off x="8086113" y="0"/>
            <a:ext cx="689309" cy="773883"/>
            <a:chOff x="289713" y="0"/>
            <a:chExt cx="847025" cy="950950"/>
          </a:xfrm>
        </p:grpSpPr>
        <p:sp>
          <p:nvSpPr>
            <p:cNvPr id="931" name="Google Shape;931;p9"/>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9"/>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9"/>
          <p:cNvGrpSpPr/>
          <p:nvPr/>
        </p:nvGrpSpPr>
        <p:grpSpPr>
          <a:xfrm>
            <a:off x="3776064" y="728871"/>
            <a:ext cx="1591871" cy="525727"/>
            <a:chOff x="583503" y="585996"/>
            <a:chExt cx="1591871" cy="525727"/>
          </a:xfrm>
        </p:grpSpPr>
        <p:sp>
          <p:nvSpPr>
            <p:cNvPr id="941" name="Google Shape;941;p9"/>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9"/>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9"/>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9"/>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9"/>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9"/>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9"/>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9"/>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9"/>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9"/>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9"/>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9"/>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9"/>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9"/>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9"/>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9"/>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9"/>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9"/>
          <p:cNvGrpSpPr/>
          <p:nvPr/>
        </p:nvGrpSpPr>
        <p:grpSpPr>
          <a:xfrm>
            <a:off x="8028436" y="1149020"/>
            <a:ext cx="804678" cy="932160"/>
            <a:chOff x="3335286" y="601670"/>
            <a:chExt cx="804678" cy="932160"/>
          </a:xfrm>
        </p:grpSpPr>
        <p:sp>
          <p:nvSpPr>
            <p:cNvPr id="968" name="Google Shape;968;p9"/>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9"/>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9"/>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9"/>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9"/>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9"/>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9"/>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9"/>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9"/>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9"/>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9"/>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9"/>
          <p:cNvGrpSpPr/>
          <p:nvPr/>
        </p:nvGrpSpPr>
        <p:grpSpPr>
          <a:xfrm>
            <a:off x="353424" y="1221690"/>
            <a:ext cx="719608" cy="1180749"/>
            <a:chOff x="2458449" y="383490"/>
            <a:chExt cx="719608" cy="1180749"/>
          </a:xfrm>
        </p:grpSpPr>
        <p:sp>
          <p:nvSpPr>
            <p:cNvPr id="984" name="Google Shape;984;p9"/>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9"/>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9"/>
          <p:cNvGrpSpPr/>
          <p:nvPr/>
        </p:nvGrpSpPr>
        <p:grpSpPr>
          <a:xfrm>
            <a:off x="7840601" y="2874064"/>
            <a:ext cx="984524" cy="2106122"/>
            <a:chOff x="-2306975" y="-1486200"/>
            <a:chExt cx="1429125" cy="3057225"/>
          </a:xfrm>
        </p:grpSpPr>
        <p:sp>
          <p:nvSpPr>
            <p:cNvPr id="1019" name="Google Shape;1019;p9"/>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0" name="Google Shape;1020;p9"/>
            <p:cNvGrpSpPr/>
            <p:nvPr/>
          </p:nvGrpSpPr>
          <p:grpSpPr>
            <a:xfrm>
              <a:off x="-2306975" y="-1486200"/>
              <a:ext cx="1429125" cy="3004725"/>
              <a:chOff x="-2306975" y="-1486200"/>
              <a:chExt cx="1429125" cy="3004725"/>
            </a:xfrm>
          </p:grpSpPr>
          <p:sp>
            <p:nvSpPr>
              <p:cNvPr id="1021" name="Google Shape;1021;p9"/>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71" name="Google Shape;1071;p9"/>
          <p:cNvGrpSpPr/>
          <p:nvPr/>
        </p:nvGrpSpPr>
        <p:grpSpPr>
          <a:xfrm flipH="1">
            <a:off x="-1931050" y="3512850"/>
            <a:ext cx="3558975" cy="1562645"/>
            <a:chOff x="431150" y="3157950"/>
            <a:chExt cx="3558975" cy="1562645"/>
          </a:xfrm>
        </p:grpSpPr>
        <p:sp>
          <p:nvSpPr>
            <p:cNvPr id="1072" name="Google Shape;1072;p9"/>
            <p:cNvSpPr/>
            <p:nvPr/>
          </p:nvSpPr>
          <p:spPr>
            <a:xfrm>
              <a:off x="431150" y="4591895"/>
              <a:ext cx="35274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flipH="1">
              <a:off x="996225" y="3405675"/>
              <a:ext cx="884325" cy="1241250"/>
            </a:xfrm>
            <a:custGeom>
              <a:avLst/>
              <a:gdLst/>
              <a:ahLst/>
              <a:cxnLst/>
              <a:rect l="l" t="t" r="r" b="b"/>
              <a:pathLst>
                <a:path w="35373" h="49650" extrusionOk="0">
                  <a:moveTo>
                    <a:pt x="35373" y="0"/>
                  </a:moveTo>
                  <a:lnTo>
                    <a:pt x="0" y="852"/>
                  </a:lnTo>
                  <a:lnTo>
                    <a:pt x="2557" y="49649"/>
                  </a:lnTo>
                  <a:lnTo>
                    <a:pt x="35373" y="49649"/>
                  </a:lnTo>
                  <a:lnTo>
                    <a:pt x="353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flipH="1">
              <a:off x="996225" y="3405675"/>
              <a:ext cx="884325" cy="1241250"/>
            </a:xfrm>
            <a:custGeom>
              <a:avLst/>
              <a:gdLst/>
              <a:ahLst/>
              <a:cxnLst/>
              <a:rect l="l" t="t" r="r" b="b"/>
              <a:pathLst>
                <a:path w="35373" h="49650" fill="none" extrusionOk="0">
                  <a:moveTo>
                    <a:pt x="0" y="852"/>
                  </a:moveTo>
                  <a:lnTo>
                    <a:pt x="35373" y="0"/>
                  </a:lnTo>
                  <a:lnTo>
                    <a:pt x="35373" y="49649"/>
                  </a:lnTo>
                  <a:lnTo>
                    <a:pt x="2557" y="49649"/>
                  </a:lnTo>
                  <a:lnTo>
                    <a:pt x="0" y="8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flipH="1">
              <a:off x="610000" y="3405675"/>
              <a:ext cx="386250" cy="1241250"/>
            </a:xfrm>
            <a:custGeom>
              <a:avLst/>
              <a:gdLst/>
              <a:ahLst/>
              <a:cxnLst/>
              <a:rect l="l" t="t" r="r" b="b"/>
              <a:pathLst>
                <a:path w="15450" h="49650" extrusionOk="0">
                  <a:moveTo>
                    <a:pt x="1" y="0"/>
                  </a:moveTo>
                  <a:lnTo>
                    <a:pt x="1" y="49649"/>
                  </a:lnTo>
                  <a:lnTo>
                    <a:pt x="14704" y="49543"/>
                  </a:lnTo>
                  <a:lnTo>
                    <a:pt x="15450"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flipH="1">
              <a:off x="671250" y="4484425"/>
              <a:ext cx="293025" cy="162500"/>
            </a:xfrm>
            <a:custGeom>
              <a:avLst/>
              <a:gdLst/>
              <a:ahLst/>
              <a:cxnLst/>
              <a:rect l="l" t="t" r="r" b="b"/>
              <a:pathLst>
                <a:path w="11721" h="6500" extrusionOk="0">
                  <a:moveTo>
                    <a:pt x="959" y="0"/>
                  </a:moveTo>
                  <a:lnTo>
                    <a:pt x="0" y="6499"/>
                  </a:lnTo>
                  <a:lnTo>
                    <a:pt x="11720" y="6393"/>
                  </a:lnTo>
                  <a:lnTo>
                    <a:pt x="1108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flipH="1">
              <a:off x="671250" y="4484425"/>
              <a:ext cx="293025" cy="162500"/>
            </a:xfrm>
            <a:custGeom>
              <a:avLst/>
              <a:gdLst/>
              <a:ahLst/>
              <a:cxnLst/>
              <a:rect l="l" t="t" r="r" b="b"/>
              <a:pathLst>
                <a:path w="11721" h="6500" fill="none" extrusionOk="0">
                  <a:moveTo>
                    <a:pt x="0" y="6499"/>
                  </a:moveTo>
                  <a:lnTo>
                    <a:pt x="959" y="0"/>
                  </a:lnTo>
                  <a:lnTo>
                    <a:pt x="11081" y="0"/>
                  </a:lnTo>
                  <a:lnTo>
                    <a:pt x="11720" y="6393"/>
                  </a:lnTo>
                  <a:lnTo>
                    <a:pt x="0" y="64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flipH="1">
              <a:off x="903000" y="3421650"/>
              <a:ext cx="61275" cy="1012175"/>
            </a:xfrm>
            <a:custGeom>
              <a:avLst/>
              <a:gdLst/>
              <a:ahLst/>
              <a:cxnLst/>
              <a:rect l="l" t="t" r="r" b="b"/>
              <a:pathLst>
                <a:path w="2451" h="40487" extrusionOk="0">
                  <a:moveTo>
                    <a:pt x="2451" y="0"/>
                  </a:moveTo>
                  <a:lnTo>
                    <a:pt x="640" y="213"/>
                  </a:lnTo>
                  <a:lnTo>
                    <a:pt x="0" y="40487"/>
                  </a:lnTo>
                  <a:lnTo>
                    <a:pt x="1172" y="40487"/>
                  </a:lnTo>
                  <a:lnTo>
                    <a:pt x="24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flipH="1">
              <a:off x="903000" y="3421650"/>
              <a:ext cx="61275" cy="1012175"/>
            </a:xfrm>
            <a:custGeom>
              <a:avLst/>
              <a:gdLst/>
              <a:ahLst/>
              <a:cxnLst/>
              <a:rect l="l" t="t" r="r" b="b"/>
              <a:pathLst>
                <a:path w="2451" h="40487" fill="none" extrusionOk="0">
                  <a:moveTo>
                    <a:pt x="0" y="40487"/>
                  </a:moveTo>
                  <a:lnTo>
                    <a:pt x="640" y="213"/>
                  </a:lnTo>
                  <a:lnTo>
                    <a:pt x="2451" y="0"/>
                  </a:lnTo>
                  <a:lnTo>
                    <a:pt x="1172" y="40487"/>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flipH="1">
              <a:off x="570050" y="3421650"/>
              <a:ext cx="364925" cy="1012175"/>
            </a:xfrm>
            <a:custGeom>
              <a:avLst/>
              <a:gdLst/>
              <a:ahLst/>
              <a:cxnLst/>
              <a:rect l="l" t="t" r="r" b="b"/>
              <a:pathLst>
                <a:path w="14597" h="40487" extrusionOk="0">
                  <a:moveTo>
                    <a:pt x="1279" y="0"/>
                  </a:moveTo>
                  <a:lnTo>
                    <a:pt x="0" y="40487"/>
                  </a:lnTo>
                  <a:lnTo>
                    <a:pt x="12999" y="40487"/>
                  </a:lnTo>
                  <a:lnTo>
                    <a:pt x="14597" y="213"/>
                  </a:lnTo>
                  <a:lnTo>
                    <a:pt x="1279" y="0"/>
                  </a:lnTo>
                  <a:close/>
                </a:path>
              </a:pathLst>
            </a:custGeom>
            <a:solidFill>
              <a:srgbClr val="E4CA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flipH="1">
              <a:off x="570050" y="3421650"/>
              <a:ext cx="364925" cy="1012175"/>
            </a:xfrm>
            <a:custGeom>
              <a:avLst/>
              <a:gdLst/>
              <a:ahLst/>
              <a:cxnLst/>
              <a:rect l="l" t="t" r="r" b="b"/>
              <a:pathLst>
                <a:path w="14597" h="40487" fill="none" extrusionOk="0">
                  <a:moveTo>
                    <a:pt x="0" y="40487"/>
                  </a:moveTo>
                  <a:lnTo>
                    <a:pt x="12999" y="40487"/>
                  </a:lnTo>
                  <a:lnTo>
                    <a:pt x="14597" y="213"/>
                  </a:lnTo>
                  <a:lnTo>
                    <a:pt x="1279" y="0"/>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flipH="1">
              <a:off x="602000" y="4218050"/>
              <a:ext cx="25" cy="10675"/>
            </a:xfrm>
            <a:custGeom>
              <a:avLst/>
              <a:gdLst/>
              <a:ahLst/>
              <a:cxnLst/>
              <a:rect l="l" t="t" r="r" b="b"/>
              <a:pathLst>
                <a:path w="1" h="427" extrusionOk="0">
                  <a:moveTo>
                    <a:pt x="0" y="1"/>
                  </a:moveTo>
                  <a:lnTo>
                    <a:pt x="0" y="1"/>
                  </a:lnTo>
                  <a:lnTo>
                    <a:pt x="0" y="427"/>
                  </a:lnTo>
                  <a:lnTo>
                    <a:pt x="0" y="427"/>
                  </a:lnTo>
                  <a:lnTo>
                    <a:pt x="0"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flipH="1">
              <a:off x="602000" y="4218050"/>
              <a:ext cx="25" cy="10675"/>
            </a:xfrm>
            <a:custGeom>
              <a:avLst/>
              <a:gdLst/>
              <a:ahLst/>
              <a:cxnLst/>
              <a:rect l="l" t="t" r="r" b="b"/>
              <a:pathLst>
                <a:path w="1" h="427" fill="none" extrusionOk="0">
                  <a:moveTo>
                    <a:pt x="0" y="1"/>
                  </a:moveTo>
                  <a:lnTo>
                    <a:pt x="0" y="1"/>
                  </a:lnTo>
                  <a:lnTo>
                    <a:pt x="0" y="427"/>
                  </a:lnTo>
                  <a:lnTo>
                    <a:pt x="0" y="42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flipH="1">
              <a:off x="961600" y="4226050"/>
              <a:ext cx="25" cy="10675"/>
            </a:xfrm>
            <a:custGeom>
              <a:avLst/>
              <a:gdLst/>
              <a:ahLst/>
              <a:cxnLst/>
              <a:rect l="l" t="t" r="r" b="b"/>
              <a:pathLst>
                <a:path w="1" h="427" extrusionOk="0">
                  <a:moveTo>
                    <a:pt x="1" y="0"/>
                  </a:moveTo>
                  <a:lnTo>
                    <a:pt x="1" y="427"/>
                  </a:lnTo>
                  <a:lnTo>
                    <a:pt x="1" y="427"/>
                  </a:lnTo>
                  <a:lnTo>
                    <a:pt x="1" y="0"/>
                  </a:lnTo>
                  <a:lnTo>
                    <a:pt x="1" y="0"/>
                  </a:lnTo>
                  <a:close/>
                </a:path>
              </a:pathLst>
            </a:custGeom>
            <a:solidFill>
              <a:srgbClr val="BE7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flipH="1">
              <a:off x="961600" y="4226050"/>
              <a:ext cx="25" cy="10675"/>
            </a:xfrm>
            <a:custGeom>
              <a:avLst/>
              <a:gdLst/>
              <a:ahLst/>
              <a:cxnLst/>
              <a:rect l="l" t="t" r="r" b="b"/>
              <a:pathLst>
                <a:path w="1" h="427" fill="none" extrusionOk="0">
                  <a:moveTo>
                    <a:pt x="1" y="0"/>
                  </a:moveTo>
                  <a:lnTo>
                    <a:pt x="1" y="427"/>
                  </a:lnTo>
                  <a:lnTo>
                    <a:pt x="1" y="427"/>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flipH="1">
              <a:off x="929625" y="4226050"/>
              <a:ext cx="32000" cy="10675"/>
            </a:xfrm>
            <a:custGeom>
              <a:avLst/>
              <a:gdLst/>
              <a:ahLst/>
              <a:cxnLst/>
              <a:rect l="l" t="t" r="r" b="b"/>
              <a:pathLst>
                <a:path w="1280" h="427" extrusionOk="0">
                  <a:moveTo>
                    <a:pt x="1" y="0"/>
                  </a:moveTo>
                  <a:lnTo>
                    <a:pt x="1" y="427"/>
                  </a:lnTo>
                  <a:lnTo>
                    <a:pt x="1279" y="427"/>
                  </a:lnTo>
                  <a:lnTo>
                    <a:pt x="1279" y="107"/>
                  </a:lnTo>
                  <a:lnTo>
                    <a:pt x="1"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flipH="1">
              <a:off x="929625" y="4226050"/>
              <a:ext cx="32000" cy="10675"/>
            </a:xfrm>
            <a:custGeom>
              <a:avLst/>
              <a:gdLst/>
              <a:ahLst/>
              <a:cxnLst/>
              <a:rect l="l" t="t" r="r" b="b"/>
              <a:pathLst>
                <a:path w="1280" h="427" fill="none" extrusionOk="0">
                  <a:moveTo>
                    <a:pt x="1" y="0"/>
                  </a:moveTo>
                  <a:lnTo>
                    <a:pt x="1" y="427"/>
                  </a:lnTo>
                  <a:lnTo>
                    <a:pt x="1279" y="427"/>
                  </a:lnTo>
                  <a:lnTo>
                    <a:pt x="1279" y="107"/>
                  </a:lnTo>
                  <a:lnTo>
                    <a:pt x="1279" y="10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flipH="1">
              <a:off x="602000" y="4218050"/>
              <a:ext cx="327650" cy="18675"/>
            </a:xfrm>
            <a:custGeom>
              <a:avLst/>
              <a:gdLst/>
              <a:ahLst/>
              <a:cxnLst/>
              <a:rect l="l" t="t" r="r" b="b"/>
              <a:pathLst>
                <a:path w="13106" h="747" extrusionOk="0">
                  <a:moveTo>
                    <a:pt x="13105" y="1"/>
                  </a:moveTo>
                  <a:lnTo>
                    <a:pt x="0" y="427"/>
                  </a:lnTo>
                  <a:lnTo>
                    <a:pt x="0" y="747"/>
                  </a:lnTo>
                  <a:lnTo>
                    <a:pt x="13105" y="427"/>
                  </a:lnTo>
                  <a:lnTo>
                    <a:pt x="13105" y="1"/>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flipH="1">
              <a:off x="602000" y="4218050"/>
              <a:ext cx="327650" cy="18675"/>
            </a:xfrm>
            <a:custGeom>
              <a:avLst/>
              <a:gdLst/>
              <a:ahLst/>
              <a:cxnLst/>
              <a:rect l="l" t="t" r="r" b="b"/>
              <a:pathLst>
                <a:path w="13106" h="747" fill="none" extrusionOk="0">
                  <a:moveTo>
                    <a:pt x="13105" y="1"/>
                  </a:moveTo>
                  <a:lnTo>
                    <a:pt x="0" y="427"/>
                  </a:lnTo>
                  <a:lnTo>
                    <a:pt x="0" y="747"/>
                  </a:lnTo>
                  <a:lnTo>
                    <a:pt x="0" y="747"/>
                  </a:lnTo>
                  <a:lnTo>
                    <a:pt x="13105" y="427"/>
                  </a:lnTo>
                  <a:lnTo>
                    <a:pt x="13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flipH="1">
              <a:off x="916300" y="3807875"/>
              <a:ext cx="37325" cy="13325"/>
            </a:xfrm>
            <a:custGeom>
              <a:avLst/>
              <a:gdLst/>
              <a:ahLst/>
              <a:cxnLst/>
              <a:rect l="l" t="t" r="r" b="b"/>
              <a:pathLst>
                <a:path w="1493" h="533" extrusionOk="0">
                  <a:moveTo>
                    <a:pt x="1" y="0"/>
                  </a:moveTo>
                  <a:lnTo>
                    <a:pt x="1" y="533"/>
                  </a:lnTo>
                  <a:lnTo>
                    <a:pt x="1492" y="426"/>
                  </a:lnTo>
                  <a:lnTo>
                    <a:pt x="1492"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flipH="1">
              <a:off x="916300" y="3807875"/>
              <a:ext cx="37325" cy="13325"/>
            </a:xfrm>
            <a:custGeom>
              <a:avLst/>
              <a:gdLst/>
              <a:ahLst/>
              <a:cxnLst/>
              <a:rect l="l" t="t" r="r" b="b"/>
              <a:pathLst>
                <a:path w="1493" h="533" fill="none" extrusionOk="0">
                  <a:moveTo>
                    <a:pt x="1492" y="0"/>
                  </a:moveTo>
                  <a:lnTo>
                    <a:pt x="1" y="0"/>
                  </a:lnTo>
                  <a:lnTo>
                    <a:pt x="1" y="0"/>
                  </a:lnTo>
                  <a:lnTo>
                    <a:pt x="1" y="533"/>
                  </a:lnTo>
                  <a:lnTo>
                    <a:pt x="1492" y="426"/>
                  </a:lnTo>
                  <a:lnTo>
                    <a:pt x="14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flipH="1">
              <a:off x="586025" y="3807875"/>
              <a:ext cx="330300" cy="18650"/>
            </a:xfrm>
            <a:custGeom>
              <a:avLst/>
              <a:gdLst/>
              <a:ahLst/>
              <a:cxnLst/>
              <a:rect l="l" t="t" r="r" b="b"/>
              <a:pathLst>
                <a:path w="13212" h="746" extrusionOk="0">
                  <a:moveTo>
                    <a:pt x="0" y="0"/>
                  </a:moveTo>
                  <a:lnTo>
                    <a:pt x="0" y="426"/>
                  </a:lnTo>
                  <a:lnTo>
                    <a:pt x="13212" y="746"/>
                  </a:lnTo>
                  <a:lnTo>
                    <a:pt x="13212" y="533"/>
                  </a:lnTo>
                  <a:lnTo>
                    <a:pt x="0" y="0"/>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flipH="1">
              <a:off x="586025" y="3807875"/>
              <a:ext cx="330300" cy="18650"/>
            </a:xfrm>
            <a:custGeom>
              <a:avLst/>
              <a:gdLst/>
              <a:ahLst/>
              <a:cxnLst/>
              <a:rect l="l" t="t" r="r" b="b"/>
              <a:pathLst>
                <a:path w="13212" h="746" fill="none" extrusionOk="0">
                  <a:moveTo>
                    <a:pt x="0" y="0"/>
                  </a:moveTo>
                  <a:lnTo>
                    <a:pt x="0" y="0"/>
                  </a:lnTo>
                  <a:lnTo>
                    <a:pt x="0" y="426"/>
                  </a:lnTo>
                  <a:lnTo>
                    <a:pt x="0" y="426"/>
                  </a:lnTo>
                  <a:lnTo>
                    <a:pt x="13212" y="746"/>
                  </a:lnTo>
                  <a:lnTo>
                    <a:pt x="13212" y="53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flipH="1">
              <a:off x="676575" y="3943700"/>
              <a:ext cx="125225" cy="125225"/>
            </a:xfrm>
            <a:custGeom>
              <a:avLst/>
              <a:gdLst/>
              <a:ahLst/>
              <a:cxnLst/>
              <a:rect l="l" t="t" r="r" b="b"/>
              <a:pathLst>
                <a:path w="5009" h="5009" extrusionOk="0">
                  <a:moveTo>
                    <a:pt x="1" y="1"/>
                  </a:moveTo>
                  <a:lnTo>
                    <a:pt x="959" y="4795"/>
                  </a:lnTo>
                  <a:lnTo>
                    <a:pt x="5008" y="5008"/>
                  </a:lnTo>
                  <a:lnTo>
                    <a:pt x="4688" y="1386"/>
                  </a:lnTo>
                  <a:lnTo>
                    <a:pt x="3730" y="1386"/>
                  </a:lnTo>
                  <a:lnTo>
                    <a:pt x="4688" y="4582"/>
                  </a:lnTo>
                  <a:lnTo>
                    <a:pt x="1705" y="4263"/>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flipH="1">
              <a:off x="633975" y="3943700"/>
              <a:ext cx="82600" cy="34650"/>
            </a:xfrm>
            <a:custGeom>
              <a:avLst/>
              <a:gdLst/>
              <a:ahLst/>
              <a:cxnLst/>
              <a:rect l="l" t="t" r="r" b="b"/>
              <a:pathLst>
                <a:path w="3304" h="1386" extrusionOk="0">
                  <a:moveTo>
                    <a:pt x="1" y="1"/>
                  </a:moveTo>
                  <a:lnTo>
                    <a:pt x="1" y="1386"/>
                  </a:lnTo>
                  <a:lnTo>
                    <a:pt x="3197" y="1386"/>
                  </a:lnTo>
                  <a:lnTo>
                    <a:pt x="3304"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flipH="1">
              <a:off x="716550" y="3943700"/>
              <a:ext cx="85250" cy="34650"/>
            </a:xfrm>
            <a:custGeom>
              <a:avLst/>
              <a:gdLst/>
              <a:ahLst/>
              <a:cxnLst/>
              <a:rect l="l" t="t" r="r" b="b"/>
              <a:pathLst>
                <a:path w="3410" h="1386" extrusionOk="0">
                  <a:moveTo>
                    <a:pt x="1" y="1"/>
                  </a:moveTo>
                  <a:lnTo>
                    <a:pt x="214"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flipH="1">
              <a:off x="668600" y="3618750"/>
              <a:ext cx="125200" cy="125225"/>
            </a:xfrm>
            <a:custGeom>
              <a:avLst/>
              <a:gdLst/>
              <a:ahLst/>
              <a:cxnLst/>
              <a:rect l="l" t="t" r="r" b="b"/>
              <a:pathLst>
                <a:path w="5008" h="5009" extrusionOk="0">
                  <a:moveTo>
                    <a:pt x="0" y="1"/>
                  </a:moveTo>
                  <a:lnTo>
                    <a:pt x="959" y="4795"/>
                  </a:lnTo>
                  <a:lnTo>
                    <a:pt x="5008" y="5008"/>
                  </a:lnTo>
                  <a:lnTo>
                    <a:pt x="4688" y="1492"/>
                  </a:lnTo>
                  <a:lnTo>
                    <a:pt x="3729" y="1492"/>
                  </a:lnTo>
                  <a:lnTo>
                    <a:pt x="4688" y="4582"/>
                  </a:lnTo>
                  <a:lnTo>
                    <a:pt x="1598" y="4262"/>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flipH="1">
              <a:off x="625975" y="3618750"/>
              <a:ext cx="82600" cy="37325"/>
            </a:xfrm>
            <a:custGeom>
              <a:avLst/>
              <a:gdLst/>
              <a:ahLst/>
              <a:cxnLst/>
              <a:rect l="l" t="t" r="r" b="b"/>
              <a:pathLst>
                <a:path w="3304" h="1493" extrusionOk="0">
                  <a:moveTo>
                    <a:pt x="1" y="1"/>
                  </a:moveTo>
                  <a:lnTo>
                    <a:pt x="1" y="1492"/>
                  </a:lnTo>
                  <a:lnTo>
                    <a:pt x="3197" y="1492"/>
                  </a:lnTo>
                  <a:lnTo>
                    <a:pt x="3303"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flipH="1">
              <a:off x="708550" y="3618750"/>
              <a:ext cx="85250" cy="37325"/>
            </a:xfrm>
            <a:custGeom>
              <a:avLst/>
              <a:gdLst/>
              <a:ahLst/>
              <a:cxnLst/>
              <a:rect l="l" t="t" r="r" b="b"/>
              <a:pathLst>
                <a:path w="3410" h="1493" extrusionOk="0">
                  <a:moveTo>
                    <a:pt x="0" y="1"/>
                  </a:moveTo>
                  <a:lnTo>
                    <a:pt x="213" y="1492"/>
                  </a:lnTo>
                  <a:lnTo>
                    <a:pt x="3410" y="1492"/>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flipH="1">
              <a:off x="668600" y="4266000"/>
              <a:ext cx="125200" cy="111900"/>
            </a:xfrm>
            <a:custGeom>
              <a:avLst/>
              <a:gdLst/>
              <a:ahLst/>
              <a:cxnLst/>
              <a:rect l="l" t="t" r="r" b="b"/>
              <a:pathLst>
                <a:path w="5008" h="4476" extrusionOk="0">
                  <a:moveTo>
                    <a:pt x="0" y="1"/>
                  </a:moveTo>
                  <a:lnTo>
                    <a:pt x="959" y="4262"/>
                  </a:lnTo>
                  <a:lnTo>
                    <a:pt x="5008" y="4475"/>
                  </a:lnTo>
                  <a:lnTo>
                    <a:pt x="4688" y="1386"/>
                  </a:lnTo>
                  <a:lnTo>
                    <a:pt x="3729" y="1386"/>
                  </a:lnTo>
                  <a:lnTo>
                    <a:pt x="4688" y="4049"/>
                  </a:lnTo>
                  <a:lnTo>
                    <a:pt x="1598" y="3730"/>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flipH="1">
              <a:off x="625975" y="4266000"/>
              <a:ext cx="82600" cy="34650"/>
            </a:xfrm>
            <a:custGeom>
              <a:avLst/>
              <a:gdLst/>
              <a:ahLst/>
              <a:cxnLst/>
              <a:rect l="l" t="t" r="r" b="b"/>
              <a:pathLst>
                <a:path w="3304" h="1386" extrusionOk="0">
                  <a:moveTo>
                    <a:pt x="1" y="1"/>
                  </a:moveTo>
                  <a:lnTo>
                    <a:pt x="1" y="1386"/>
                  </a:lnTo>
                  <a:lnTo>
                    <a:pt x="3197" y="1386"/>
                  </a:lnTo>
                  <a:lnTo>
                    <a:pt x="3303" y="107"/>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flipH="1">
              <a:off x="708550" y="4266000"/>
              <a:ext cx="85250" cy="34650"/>
            </a:xfrm>
            <a:custGeom>
              <a:avLst/>
              <a:gdLst/>
              <a:ahLst/>
              <a:cxnLst/>
              <a:rect l="l" t="t" r="r" b="b"/>
              <a:pathLst>
                <a:path w="3410" h="1386" extrusionOk="0">
                  <a:moveTo>
                    <a:pt x="0" y="1"/>
                  </a:moveTo>
                  <a:lnTo>
                    <a:pt x="213"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flipH="1">
              <a:off x="687250" y="4484425"/>
              <a:ext cx="271700" cy="125200"/>
            </a:xfrm>
            <a:custGeom>
              <a:avLst/>
              <a:gdLst/>
              <a:ahLst/>
              <a:cxnLst/>
              <a:rect l="l" t="t" r="r" b="b"/>
              <a:pathLst>
                <a:path w="10868" h="5008" extrusionOk="0">
                  <a:moveTo>
                    <a:pt x="746" y="0"/>
                  </a:moveTo>
                  <a:lnTo>
                    <a:pt x="0" y="5008"/>
                  </a:lnTo>
                  <a:lnTo>
                    <a:pt x="0" y="5008"/>
                  </a:lnTo>
                  <a:lnTo>
                    <a:pt x="10868" y="1811"/>
                  </a:lnTo>
                  <a:lnTo>
                    <a:pt x="1086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flipH="1">
              <a:off x="1126725" y="3411000"/>
              <a:ext cx="199800" cy="2675"/>
            </a:xfrm>
            <a:custGeom>
              <a:avLst/>
              <a:gdLst/>
              <a:ahLst/>
              <a:cxnLst/>
              <a:rect l="l" t="t" r="r" b="b"/>
              <a:pathLst>
                <a:path w="7992" h="107" extrusionOk="0">
                  <a:moveTo>
                    <a:pt x="7991" y="0"/>
                  </a:moveTo>
                  <a:lnTo>
                    <a:pt x="0" y="107"/>
                  </a:lnTo>
                  <a:lnTo>
                    <a:pt x="0" y="107"/>
                  </a:lnTo>
                  <a:lnTo>
                    <a:pt x="7991" y="0"/>
                  </a:lnTo>
                  <a:lnTo>
                    <a:pt x="7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flipH="1">
              <a:off x="1126725" y="3411000"/>
              <a:ext cx="199800" cy="2675"/>
            </a:xfrm>
            <a:custGeom>
              <a:avLst/>
              <a:gdLst/>
              <a:ahLst/>
              <a:cxnLst/>
              <a:rect l="l" t="t" r="r" b="b"/>
              <a:pathLst>
                <a:path w="7992" h="107" fill="none" extrusionOk="0">
                  <a:moveTo>
                    <a:pt x="7991" y="0"/>
                  </a:moveTo>
                  <a:lnTo>
                    <a:pt x="0" y="107"/>
                  </a:lnTo>
                  <a:lnTo>
                    <a:pt x="0" y="107"/>
                  </a:lnTo>
                  <a:lnTo>
                    <a:pt x="7991" y="0"/>
                  </a:lnTo>
                  <a:lnTo>
                    <a:pt x="79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1126725" y="3411000"/>
              <a:ext cx="261075" cy="1235925"/>
            </a:xfrm>
            <a:custGeom>
              <a:avLst/>
              <a:gdLst/>
              <a:ahLst/>
              <a:cxnLst/>
              <a:rect l="l" t="t" r="r" b="b"/>
              <a:pathLst>
                <a:path w="10443" h="49437" extrusionOk="0">
                  <a:moveTo>
                    <a:pt x="10442" y="0"/>
                  </a:moveTo>
                  <a:lnTo>
                    <a:pt x="2451" y="107"/>
                  </a:lnTo>
                  <a:lnTo>
                    <a:pt x="1" y="49436"/>
                  </a:lnTo>
                  <a:lnTo>
                    <a:pt x="3517" y="49436"/>
                  </a:lnTo>
                  <a:lnTo>
                    <a:pt x="10442"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flipH="1">
              <a:off x="1126725" y="3411000"/>
              <a:ext cx="261075" cy="1235925"/>
            </a:xfrm>
            <a:custGeom>
              <a:avLst/>
              <a:gdLst/>
              <a:ahLst/>
              <a:cxnLst/>
              <a:rect l="l" t="t" r="r" b="b"/>
              <a:pathLst>
                <a:path w="10443" h="49437" fill="none" extrusionOk="0">
                  <a:moveTo>
                    <a:pt x="10442" y="0"/>
                  </a:moveTo>
                  <a:lnTo>
                    <a:pt x="2451" y="107"/>
                  </a:lnTo>
                  <a:lnTo>
                    <a:pt x="1" y="49436"/>
                  </a:lnTo>
                  <a:lnTo>
                    <a:pt x="3517" y="49436"/>
                  </a:lnTo>
                  <a:lnTo>
                    <a:pt x="1044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flipH="1">
              <a:off x="1387775" y="3269825"/>
              <a:ext cx="1829900" cy="1377100"/>
            </a:xfrm>
            <a:custGeom>
              <a:avLst/>
              <a:gdLst/>
              <a:ahLst/>
              <a:cxnLst/>
              <a:rect l="l" t="t" r="r" b="b"/>
              <a:pathLst>
                <a:path w="73196" h="55084" extrusionOk="0">
                  <a:moveTo>
                    <a:pt x="0" y="0"/>
                  </a:moveTo>
                  <a:lnTo>
                    <a:pt x="3516" y="55083"/>
                  </a:lnTo>
                  <a:lnTo>
                    <a:pt x="71065" y="55083"/>
                  </a:lnTo>
                  <a:lnTo>
                    <a:pt x="731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flipH="1">
              <a:off x="1387775" y="3269825"/>
              <a:ext cx="1829900" cy="1377100"/>
            </a:xfrm>
            <a:custGeom>
              <a:avLst/>
              <a:gdLst/>
              <a:ahLst/>
              <a:cxnLst/>
              <a:rect l="l" t="t" r="r" b="b"/>
              <a:pathLst>
                <a:path w="73196" h="55084" fill="none" extrusionOk="0">
                  <a:moveTo>
                    <a:pt x="0" y="0"/>
                  </a:moveTo>
                  <a:lnTo>
                    <a:pt x="3516" y="55083"/>
                  </a:lnTo>
                  <a:lnTo>
                    <a:pt x="71065" y="55083"/>
                  </a:lnTo>
                  <a:lnTo>
                    <a:pt x="73196"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flipH="1">
              <a:off x="1387775" y="3269825"/>
              <a:ext cx="5350" cy="146525"/>
            </a:xfrm>
            <a:custGeom>
              <a:avLst/>
              <a:gdLst/>
              <a:ahLst/>
              <a:cxnLst/>
              <a:rect l="l" t="t" r="r" b="b"/>
              <a:pathLst>
                <a:path w="214" h="5861" extrusionOk="0">
                  <a:moveTo>
                    <a:pt x="214" y="0"/>
                  </a:moveTo>
                  <a:lnTo>
                    <a:pt x="1" y="5860"/>
                  </a:lnTo>
                  <a:lnTo>
                    <a:pt x="1" y="5860"/>
                  </a:lnTo>
                  <a:lnTo>
                    <a:pt x="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flipH="1">
              <a:off x="1387775" y="3269825"/>
              <a:ext cx="5350" cy="146525"/>
            </a:xfrm>
            <a:custGeom>
              <a:avLst/>
              <a:gdLst/>
              <a:ahLst/>
              <a:cxnLst/>
              <a:rect l="l" t="t" r="r" b="b"/>
              <a:pathLst>
                <a:path w="214" h="5861" fill="none" extrusionOk="0">
                  <a:moveTo>
                    <a:pt x="214" y="0"/>
                  </a:moveTo>
                  <a:lnTo>
                    <a:pt x="1" y="5860"/>
                  </a:lnTo>
                  <a:lnTo>
                    <a:pt x="1" y="5860"/>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flipH="1">
              <a:off x="1393100" y="3416325"/>
              <a:ext cx="10675" cy="266375"/>
            </a:xfrm>
            <a:custGeom>
              <a:avLst/>
              <a:gdLst/>
              <a:ahLst/>
              <a:cxnLst/>
              <a:rect l="l" t="t" r="r" b="b"/>
              <a:pathLst>
                <a:path w="427" h="10655" extrusionOk="0">
                  <a:moveTo>
                    <a:pt x="427" y="0"/>
                  </a:moveTo>
                  <a:lnTo>
                    <a:pt x="427" y="0"/>
                  </a:lnTo>
                  <a:lnTo>
                    <a:pt x="1" y="10655"/>
                  </a:lnTo>
                  <a:lnTo>
                    <a:pt x="1" y="10655"/>
                  </a:lnTo>
                  <a:lnTo>
                    <a:pt x="42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flipH="1">
              <a:off x="1393100" y="3416325"/>
              <a:ext cx="10675" cy="266375"/>
            </a:xfrm>
            <a:custGeom>
              <a:avLst/>
              <a:gdLst/>
              <a:ahLst/>
              <a:cxnLst/>
              <a:rect l="l" t="t" r="r" b="b"/>
              <a:pathLst>
                <a:path w="427" h="10655" fill="none" extrusionOk="0">
                  <a:moveTo>
                    <a:pt x="427" y="0"/>
                  </a:moveTo>
                  <a:lnTo>
                    <a:pt x="427" y="0"/>
                  </a:lnTo>
                  <a:lnTo>
                    <a:pt x="1" y="10655"/>
                  </a:lnTo>
                  <a:lnTo>
                    <a:pt x="1" y="10655"/>
                  </a:lnTo>
                  <a:lnTo>
                    <a:pt x="42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flipH="1">
              <a:off x="1387775" y="3269825"/>
              <a:ext cx="609975" cy="412875"/>
            </a:xfrm>
            <a:custGeom>
              <a:avLst/>
              <a:gdLst/>
              <a:ahLst/>
              <a:cxnLst/>
              <a:rect l="l" t="t" r="r" b="b"/>
              <a:pathLst>
                <a:path w="24399" h="16515" extrusionOk="0">
                  <a:moveTo>
                    <a:pt x="746" y="0"/>
                  </a:moveTo>
                  <a:lnTo>
                    <a:pt x="0" y="13425"/>
                  </a:lnTo>
                  <a:lnTo>
                    <a:pt x="23760" y="16515"/>
                  </a:lnTo>
                  <a:lnTo>
                    <a:pt x="24186" y="5860"/>
                  </a:lnTo>
                  <a:lnTo>
                    <a:pt x="24399"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flipH="1">
              <a:off x="1387775" y="3269825"/>
              <a:ext cx="609975" cy="412875"/>
            </a:xfrm>
            <a:custGeom>
              <a:avLst/>
              <a:gdLst/>
              <a:ahLst/>
              <a:cxnLst/>
              <a:rect l="l" t="t" r="r" b="b"/>
              <a:pathLst>
                <a:path w="24399" h="16515" fill="none" extrusionOk="0">
                  <a:moveTo>
                    <a:pt x="24399" y="0"/>
                  </a:moveTo>
                  <a:lnTo>
                    <a:pt x="746" y="0"/>
                  </a:lnTo>
                  <a:lnTo>
                    <a:pt x="0" y="13425"/>
                  </a:lnTo>
                  <a:lnTo>
                    <a:pt x="23760" y="16515"/>
                  </a:lnTo>
                  <a:lnTo>
                    <a:pt x="24186" y="5860"/>
                  </a:lnTo>
                  <a:lnTo>
                    <a:pt x="243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flipH="1">
              <a:off x="1936475" y="3157950"/>
              <a:ext cx="2053650" cy="111900"/>
            </a:xfrm>
            <a:custGeom>
              <a:avLst/>
              <a:gdLst/>
              <a:ahLst/>
              <a:cxnLst/>
              <a:rect l="l" t="t" r="r" b="b"/>
              <a:pathLst>
                <a:path w="82146" h="4476" extrusionOk="0">
                  <a:moveTo>
                    <a:pt x="82146" y="1"/>
                  </a:moveTo>
                  <a:lnTo>
                    <a:pt x="1" y="1492"/>
                  </a:lnTo>
                  <a:lnTo>
                    <a:pt x="1" y="4475"/>
                  </a:lnTo>
                  <a:lnTo>
                    <a:pt x="82146" y="4475"/>
                  </a:lnTo>
                  <a:lnTo>
                    <a:pt x="82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flipH="1">
              <a:off x="1936475" y="3157950"/>
              <a:ext cx="2053650" cy="111900"/>
            </a:xfrm>
            <a:custGeom>
              <a:avLst/>
              <a:gdLst/>
              <a:ahLst/>
              <a:cxnLst/>
              <a:rect l="l" t="t" r="r" b="b"/>
              <a:pathLst>
                <a:path w="82146" h="4476" fill="none" extrusionOk="0">
                  <a:moveTo>
                    <a:pt x="1" y="1492"/>
                  </a:moveTo>
                  <a:lnTo>
                    <a:pt x="82146" y="1"/>
                  </a:lnTo>
                  <a:lnTo>
                    <a:pt x="82146" y="4475"/>
                  </a:lnTo>
                  <a:lnTo>
                    <a:pt x="1" y="4475"/>
                  </a:lnTo>
                  <a:lnTo>
                    <a:pt x="1" y="14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flipH="1">
              <a:off x="2048325" y="3269825"/>
              <a:ext cx="1829925" cy="1377100"/>
            </a:xfrm>
            <a:custGeom>
              <a:avLst/>
              <a:gdLst/>
              <a:ahLst/>
              <a:cxnLst/>
              <a:rect l="l" t="t" r="r" b="b"/>
              <a:pathLst>
                <a:path w="73197" h="55084" extrusionOk="0">
                  <a:moveTo>
                    <a:pt x="1" y="0"/>
                  </a:moveTo>
                  <a:lnTo>
                    <a:pt x="3410" y="55083"/>
                  </a:lnTo>
                  <a:lnTo>
                    <a:pt x="71065" y="55083"/>
                  </a:lnTo>
                  <a:lnTo>
                    <a:pt x="7319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flipH="1">
              <a:off x="2048325" y="3269825"/>
              <a:ext cx="1829925" cy="1377100"/>
            </a:xfrm>
            <a:custGeom>
              <a:avLst/>
              <a:gdLst/>
              <a:ahLst/>
              <a:cxnLst/>
              <a:rect l="l" t="t" r="r" b="b"/>
              <a:pathLst>
                <a:path w="73197" h="55084" fill="none" extrusionOk="0">
                  <a:moveTo>
                    <a:pt x="1" y="0"/>
                  </a:moveTo>
                  <a:lnTo>
                    <a:pt x="3410" y="55083"/>
                  </a:lnTo>
                  <a:lnTo>
                    <a:pt x="71065" y="55083"/>
                  </a:lnTo>
                  <a:lnTo>
                    <a:pt x="73196"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flipH="1">
              <a:off x="3875550" y="3269825"/>
              <a:ext cx="2700" cy="50625"/>
            </a:xfrm>
            <a:custGeom>
              <a:avLst/>
              <a:gdLst/>
              <a:ahLst/>
              <a:cxnLst/>
              <a:rect l="l" t="t" r="r" b="b"/>
              <a:pathLst>
                <a:path w="108" h="2025" extrusionOk="0">
                  <a:moveTo>
                    <a:pt x="1" y="0"/>
                  </a:moveTo>
                  <a:lnTo>
                    <a:pt x="1" y="2025"/>
                  </a:lnTo>
                  <a:lnTo>
                    <a:pt x="107" y="2025"/>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flipH="1">
              <a:off x="3875550" y="3269825"/>
              <a:ext cx="2700" cy="50625"/>
            </a:xfrm>
            <a:custGeom>
              <a:avLst/>
              <a:gdLst/>
              <a:ahLst/>
              <a:cxnLst/>
              <a:rect l="l" t="t" r="r" b="b"/>
              <a:pathLst>
                <a:path w="108" h="2025" fill="none" extrusionOk="0">
                  <a:moveTo>
                    <a:pt x="1" y="0"/>
                  </a:moveTo>
                  <a:lnTo>
                    <a:pt x="1" y="0"/>
                  </a:lnTo>
                  <a:lnTo>
                    <a:pt x="1" y="2025"/>
                  </a:lnTo>
                  <a:lnTo>
                    <a:pt x="107" y="2025"/>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flipH="1">
              <a:off x="2048325" y="3269825"/>
              <a:ext cx="1829925" cy="101225"/>
            </a:xfrm>
            <a:custGeom>
              <a:avLst/>
              <a:gdLst/>
              <a:ahLst/>
              <a:cxnLst/>
              <a:rect l="l" t="t" r="r" b="b"/>
              <a:pathLst>
                <a:path w="73197" h="4049" extrusionOk="0">
                  <a:moveTo>
                    <a:pt x="1" y="0"/>
                  </a:moveTo>
                  <a:lnTo>
                    <a:pt x="107" y="2025"/>
                  </a:lnTo>
                  <a:lnTo>
                    <a:pt x="72983" y="4049"/>
                  </a:lnTo>
                  <a:lnTo>
                    <a:pt x="73196"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flipH="1">
              <a:off x="1979075" y="3269825"/>
              <a:ext cx="122550" cy="1377100"/>
            </a:xfrm>
            <a:custGeom>
              <a:avLst/>
              <a:gdLst/>
              <a:ahLst/>
              <a:cxnLst/>
              <a:rect l="l" t="t" r="r" b="b"/>
              <a:pathLst>
                <a:path w="4902" h="55084" fill="none" extrusionOk="0">
                  <a:moveTo>
                    <a:pt x="2131" y="0"/>
                  </a:moveTo>
                  <a:lnTo>
                    <a:pt x="4901" y="0"/>
                  </a:lnTo>
                  <a:lnTo>
                    <a:pt x="2131" y="55083"/>
                  </a:lnTo>
                  <a:lnTo>
                    <a:pt x="0" y="55083"/>
                  </a:lnTo>
                  <a:lnTo>
                    <a:pt x="21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flipH="1">
              <a:off x="2074975" y="3941050"/>
              <a:ext cx="1281200" cy="705875"/>
            </a:xfrm>
            <a:custGeom>
              <a:avLst/>
              <a:gdLst/>
              <a:ahLst/>
              <a:cxnLst/>
              <a:rect l="l" t="t" r="r" b="b"/>
              <a:pathLst>
                <a:path w="51248" h="28235" extrusionOk="0">
                  <a:moveTo>
                    <a:pt x="51248" y="0"/>
                  </a:move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flipH="1">
              <a:off x="2074975" y="3941050"/>
              <a:ext cx="1281200" cy="705875"/>
            </a:xfrm>
            <a:custGeom>
              <a:avLst/>
              <a:gdLst/>
              <a:ahLst/>
              <a:cxnLst/>
              <a:rect l="l" t="t" r="r" b="b"/>
              <a:pathLst>
                <a:path w="51248" h="28235" fill="none" extrusionOk="0">
                  <a:moveTo>
                    <a:pt x="51248" y="0"/>
                  </a:moveTo>
                  <a:lnTo>
                    <a:pt x="51248" y="0"/>
                  </a:ln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
            <p:cNvSpPr/>
            <p:nvPr/>
          </p:nvSpPr>
          <p:spPr>
            <a:xfrm flipH="1">
              <a:off x="2074975" y="3943700"/>
              <a:ext cx="25" cy="5350"/>
            </a:xfrm>
            <a:custGeom>
              <a:avLst/>
              <a:gdLst/>
              <a:ahLst/>
              <a:cxnLst/>
              <a:rect l="l" t="t" r="r" b="b"/>
              <a:pathLst>
                <a:path w="1" h="214" extrusionOk="0">
                  <a:moveTo>
                    <a:pt x="1" y="1"/>
                  </a:moveTo>
                  <a:lnTo>
                    <a:pt x="1" y="214"/>
                  </a:lnTo>
                  <a:lnTo>
                    <a:pt x="1" y="214"/>
                  </a:lnTo>
                  <a:lnTo>
                    <a:pt x="1" y="214"/>
                  </a:lnTo>
                  <a:lnTo>
                    <a:pt x="1"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
            <p:cNvSpPr/>
            <p:nvPr/>
          </p:nvSpPr>
          <p:spPr>
            <a:xfrm flipH="1">
              <a:off x="2074975" y="3943700"/>
              <a:ext cx="25" cy="5350"/>
            </a:xfrm>
            <a:custGeom>
              <a:avLst/>
              <a:gdLst/>
              <a:ahLst/>
              <a:cxnLst/>
              <a:rect l="l" t="t" r="r" b="b"/>
              <a:pathLst>
                <a:path w="1" h="214" fill="none" extrusionOk="0">
                  <a:moveTo>
                    <a:pt x="1" y="1"/>
                  </a:moveTo>
                  <a:lnTo>
                    <a:pt x="1" y="214"/>
                  </a:lnTo>
                  <a:lnTo>
                    <a:pt x="1" y="214"/>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flipH="1">
              <a:off x="3627850" y="4646900"/>
              <a:ext cx="5350" cy="2675"/>
            </a:xfrm>
            <a:custGeom>
              <a:avLst/>
              <a:gdLst/>
              <a:ahLst/>
              <a:cxnLst/>
              <a:rect l="l" t="t" r="r" b="b"/>
              <a:pathLst>
                <a:path w="214" h="107" extrusionOk="0">
                  <a:moveTo>
                    <a:pt x="1" y="0"/>
                  </a:moveTo>
                  <a:lnTo>
                    <a:pt x="107"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flipH="1">
              <a:off x="3627850" y="4646900"/>
              <a:ext cx="5350" cy="2675"/>
            </a:xfrm>
            <a:custGeom>
              <a:avLst/>
              <a:gdLst/>
              <a:ahLst/>
              <a:cxnLst/>
              <a:rect l="l" t="t" r="r" b="b"/>
              <a:pathLst>
                <a:path w="214" h="107" fill="none" extrusionOk="0">
                  <a:moveTo>
                    <a:pt x="214" y="0"/>
                  </a:moveTo>
                  <a:lnTo>
                    <a:pt x="1" y="0"/>
                  </a:lnTo>
                  <a:lnTo>
                    <a:pt x="107" y="107"/>
                  </a:lnTo>
                  <a:lnTo>
                    <a:pt x="107"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flipH="1">
              <a:off x="2056325" y="3466925"/>
              <a:ext cx="1582200" cy="1180000"/>
            </a:xfrm>
            <a:custGeom>
              <a:avLst/>
              <a:gdLst/>
              <a:ahLst/>
              <a:cxnLst/>
              <a:rect l="l" t="t" r="r" b="b"/>
              <a:pathLst>
                <a:path w="63288" h="47200" extrusionOk="0">
                  <a:moveTo>
                    <a:pt x="63287" y="1"/>
                  </a:move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2238" y="44642"/>
                  </a:lnTo>
                  <a:lnTo>
                    <a:pt x="4156" y="42298"/>
                  </a:lnTo>
                  <a:lnTo>
                    <a:pt x="6500" y="39315"/>
                  </a:lnTo>
                  <a:lnTo>
                    <a:pt x="9376" y="35906"/>
                  </a:lnTo>
                  <a:lnTo>
                    <a:pt x="12679" y="32070"/>
                  </a:lnTo>
                  <a:lnTo>
                    <a:pt x="16408" y="28021"/>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9"/>
            <p:cNvSpPr/>
            <p:nvPr/>
          </p:nvSpPr>
          <p:spPr>
            <a:xfrm flipH="1">
              <a:off x="2056325" y="3466925"/>
              <a:ext cx="1582200" cy="1180000"/>
            </a:xfrm>
            <a:custGeom>
              <a:avLst/>
              <a:gdLst/>
              <a:ahLst/>
              <a:cxnLst/>
              <a:rect l="l" t="t" r="r" b="b"/>
              <a:pathLst>
                <a:path w="63288" h="47200" fill="none" extrusionOk="0">
                  <a:moveTo>
                    <a:pt x="63287" y="1"/>
                  </a:moveTo>
                  <a:lnTo>
                    <a:pt x="63287" y="1"/>
                  </a:ln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427" y="47199"/>
                  </a:lnTo>
                  <a:lnTo>
                    <a:pt x="2238" y="44642"/>
                  </a:lnTo>
                  <a:lnTo>
                    <a:pt x="4156" y="42298"/>
                  </a:lnTo>
                  <a:lnTo>
                    <a:pt x="6500" y="39315"/>
                  </a:lnTo>
                  <a:lnTo>
                    <a:pt x="9376" y="35906"/>
                  </a:lnTo>
                  <a:lnTo>
                    <a:pt x="12679" y="32070"/>
                  </a:lnTo>
                  <a:lnTo>
                    <a:pt x="16408" y="28021"/>
                  </a:lnTo>
                  <a:lnTo>
                    <a:pt x="20457" y="23973"/>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9"/>
            <p:cNvSpPr/>
            <p:nvPr/>
          </p:nvSpPr>
          <p:spPr>
            <a:xfrm flipH="1">
              <a:off x="2056325" y="3472250"/>
              <a:ext cx="25" cy="2700"/>
            </a:xfrm>
            <a:custGeom>
              <a:avLst/>
              <a:gdLst/>
              <a:ahLst/>
              <a:cxnLst/>
              <a:rect l="l" t="t" r="r" b="b"/>
              <a:pathLst>
                <a:path w="1" h="108" extrusionOk="0">
                  <a:moveTo>
                    <a:pt x="0" y="1"/>
                  </a:moveTo>
                  <a:lnTo>
                    <a:pt x="0" y="107"/>
                  </a:lnTo>
                  <a:lnTo>
                    <a:pt x="0" y="107"/>
                  </a:lnTo>
                  <a:lnTo>
                    <a:pt x="0" y="107"/>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flipH="1">
              <a:off x="2056325" y="3472250"/>
              <a:ext cx="25" cy="2700"/>
            </a:xfrm>
            <a:custGeom>
              <a:avLst/>
              <a:gdLst/>
              <a:ahLst/>
              <a:cxnLst/>
              <a:rect l="l" t="t" r="r" b="b"/>
              <a:pathLst>
                <a:path w="1" h="108" fill="none" extrusionOk="0">
                  <a:moveTo>
                    <a:pt x="0" y="1"/>
                  </a:moveTo>
                  <a:lnTo>
                    <a:pt x="0" y="107"/>
                  </a:ln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flipH="1">
              <a:off x="2077625" y="4002300"/>
              <a:ext cx="889675" cy="644625"/>
            </a:xfrm>
            <a:custGeom>
              <a:avLst/>
              <a:gdLst/>
              <a:ahLst/>
              <a:cxnLst/>
              <a:rect l="l" t="t" r="r" b="b"/>
              <a:pathLst>
                <a:path w="35587" h="25785" extrusionOk="0">
                  <a:moveTo>
                    <a:pt x="34521" y="1"/>
                  </a:move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5586" y="320"/>
                  </a:lnTo>
                  <a:lnTo>
                    <a:pt x="35586" y="214"/>
                  </a:lnTo>
                  <a:lnTo>
                    <a:pt x="35586"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flipH="1">
              <a:off x="2077625" y="4002300"/>
              <a:ext cx="889675" cy="644625"/>
            </a:xfrm>
            <a:custGeom>
              <a:avLst/>
              <a:gdLst/>
              <a:ahLst/>
              <a:cxnLst/>
              <a:rect l="l" t="t" r="r" b="b"/>
              <a:pathLst>
                <a:path w="35587" h="25785" fill="none" extrusionOk="0">
                  <a:moveTo>
                    <a:pt x="34521" y="1"/>
                  </a:moveTo>
                  <a:lnTo>
                    <a:pt x="34521" y="1"/>
                  </a:ln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4521" y="320"/>
                  </a:lnTo>
                  <a:lnTo>
                    <a:pt x="35586" y="320"/>
                  </a:lnTo>
                  <a:lnTo>
                    <a:pt x="35586" y="214"/>
                  </a:lnTo>
                  <a:lnTo>
                    <a:pt x="35586" y="1"/>
                  </a:lnTo>
                  <a:lnTo>
                    <a:pt x="35586" y="1"/>
                  </a:lnTo>
                  <a:lnTo>
                    <a:pt x="34521"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flipH="1">
              <a:off x="2077625" y="4002300"/>
              <a:ext cx="25" cy="5350"/>
            </a:xfrm>
            <a:custGeom>
              <a:avLst/>
              <a:gdLst/>
              <a:ahLst/>
              <a:cxnLst/>
              <a:rect l="l" t="t" r="r" b="b"/>
              <a:pathLst>
                <a:path w="1" h="214" extrusionOk="0">
                  <a:moveTo>
                    <a:pt x="0" y="1"/>
                  </a:moveTo>
                  <a:lnTo>
                    <a:pt x="0" y="214"/>
                  </a:lnTo>
                  <a:lnTo>
                    <a:pt x="0" y="1"/>
                  </a:lnTo>
                  <a:lnTo>
                    <a:pt x="0" y="1"/>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flipH="1">
              <a:off x="2077625" y="4002300"/>
              <a:ext cx="25" cy="5350"/>
            </a:xfrm>
            <a:custGeom>
              <a:avLst/>
              <a:gdLst/>
              <a:ahLst/>
              <a:cxnLst/>
              <a:rect l="l" t="t" r="r" b="b"/>
              <a:pathLst>
                <a:path w="1" h="214" fill="none" extrusionOk="0">
                  <a:moveTo>
                    <a:pt x="0" y="1"/>
                  </a:moveTo>
                  <a:lnTo>
                    <a:pt x="0" y="214"/>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flipH="1">
              <a:off x="3838275" y="3418975"/>
              <a:ext cx="31975" cy="500775"/>
            </a:xfrm>
            <a:custGeom>
              <a:avLst/>
              <a:gdLst/>
              <a:ahLst/>
              <a:cxnLst/>
              <a:rect l="l" t="t" r="r" b="b"/>
              <a:pathLst>
                <a:path w="1279" h="20031" extrusionOk="0">
                  <a:moveTo>
                    <a:pt x="1279" y="19818"/>
                  </a:moveTo>
                  <a:lnTo>
                    <a:pt x="1279" y="19818"/>
                  </a:lnTo>
                  <a:lnTo>
                    <a:pt x="1279" y="19818"/>
                  </a:lnTo>
                  <a:lnTo>
                    <a:pt x="1279" y="20031"/>
                  </a:lnTo>
                  <a:lnTo>
                    <a:pt x="1279" y="19818"/>
                  </a:lnTo>
                  <a:close/>
                  <a:moveTo>
                    <a:pt x="0" y="1"/>
                  </a:moveTo>
                  <a:lnTo>
                    <a:pt x="0" y="107"/>
                  </a:lnTo>
                  <a:lnTo>
                    <a:pt x="0" y="107"/>
                  </a:lnTo>
                  <a:lnTo>
                    <a:pt x="0" y="1"/>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flipH="1">
              <a:off x="3838275" y="3914400"/>
              <a:ext cx="25" cy="5350"/>
            </a:xfrm>
            <a:custGeom>
              <a:avLst/>
              <a:gdLst/>
              <a:ahLst/>
              <a:cxnLst/>
              <a:rect l="l" t="t" r="r" b="b"/>
              <a:pathLst>
                <a:path w="1" h="214" fill="none" extrusionOk="0">
                  <a:moveTo>
                    <a:pt x="1" y="1"/>
                  </a:moveTo>
                  <a:lnTo>
                    <a:pt x="1" y="1"/>
                  </a:lnTo>
                  <a:lnTo>
                    <a:pt x="1" y="1"/>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flipH="1">
              <a:off x="3870225" y="3418975"/>
              <a:ext cx="25" cy="2700"/>
            </a:xfrm>
            <a:custGeom>
              <a:avLst/>
              <a:gdLst/>
              <a:ahLst/>
              <a:cxnLst/>
              <a:rect l="l" t="t" r="r" b="b"/>
              <a:pathLst>
                <a:path w="1" h="108" fill="none" extrusionOk="0">
                  <a:moveTo>
                    <a:pt x="0" y="1"/>
                  </a:move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flipH="1">
              <a:off x="2871375" y="3413650"/>
              <a:ext cx="998875" cy="508775"/>
            </a:xfrm>
            <a:custGeom>
              <a:avLst/>
              <a:gdLst/>
              <a:ahLst/>
              <a:cxnLst/>
              <a:rect l="l" t="t" r="r" b="b"/>
              <a:pathLst>
                <a:path w="39955" h="20351" extrusionOk="0">
                  <a:moveTo>
                    <a:pt x="0" y="1"/>
                  </a:moveTo>
                  <a:lnTo>
                    <a:pt x="0" y="214"/>
                  </a:lnTo>
                  <a:lnTo>
                    <a:pt x="0" y="320"/>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689"/>
                  </a:lnTo>
                  <a:lnTo>
                    <a:pt x="39528" y="5221"/>
                  </a:lnTo>
                  <a:lnTo>
                    <a:pt x="39102" y="5754"/>
                  </a:lnTo>
                  <a:lnTo>
                    <a:pt x="38569" y="6287"/>
                  </a:lnTo>
                  <a:lnTo>
                    <a:pt x="37823" y="6926"/>
                  </a:lnTo>
                  <a:lnTo>
                    <a:pt x="36864" y="7459"/>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flipH="1">
              <a:off x="2871375" y="3413650"/>
              <a:ext cx="998875" cy="508775"/>
            </a:xfrm>
            <a:custGeom>
              <a:avLst/>
              <a:gdLst/>
              <a:ahLst/>
              <a:cxnLst/>
              <a:rect l="l" t="t" r="r" b="b"/>
              <a:pathLst>
                <a:path w="39955" h="20351" fill="none" extrusionOk="0">
                  <a:moveTo>
                    <a:pt x="0" y="1"/>
                  </a:moveTo>
                  <a:lnTo>
                    <a:pt x="0" y="214"/>
                  </a:lnTo>
                  <a:lnTo>
                    <a:pt x="0" y="320"/>
                  </a:lnTo>
                  <a:lnTo>
                    <a:pt x="16408" y="533"/>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262"/>
                  </a:lnTo>
                  <a:lnTo>
                    <a:pt x="39635" y="4689"/>
                  </a:lnTo>
                  <a:lnTo>
                    <a:pt x="39528" y="5221"/>
                  </a:lnTo>
                  <a:lnTo>
                    <a:pt x="39102" y="5754"/>
                  </a:lnTo>
                  <a:lnTo>
                    <a:pt x="38569" y="6287"/>
                  </a:lnTo>
                  <a:lnTo>
                    <a:pt x="37823" y="6926"/>
                  </a:lnTo>
                  <a:lnTo>
                    <a:pt x="36864" y="7459"/>
                  </a:lnTo>
                  <a:lnTo>
                    <a:pt x="34414" y="8844"/>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flipH="1">
              <a:off x="3843600" y="3831850"/>
              <a:ext cx="2675" cy="2675"/>
            </a:xfrm>
            <a:custGeom>
              <a:avLst/>
              <a:gdLst/>
              <a:ahLst/>
              <a:cxnLst/>
              <a:rect l="l" t="t" r="r" b="b"/>
              <a:pathLst>
                <a:path w="107" h="107" extrusionOk="0">
                  <a:moveTo>
                    <a:pt x="0" y="0"/>
                  </a:moveTo>
                  <a:lnTo>
                    <a:pt x="107" y="107"/>
                  </a:lnTo>
                  <a:lnTo>
                    <a:pt x="107"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flipH="1">
              <a:off x="3843600" y="3831850"/>
              <a:ext cx="2675" cy="2675"/>
            </a:xfrm>
            <a:custGeom>
              <a:avLst/>
              <a:gdLst/>
              <a:ahLst/>
              <a:cxnLst/>
              <a:rect l="l" t="t" r="r" b="b"/>
              <a:pathLst>
                <a:path w="107" h="107" fill="none" extrusionOk="0">
                  <a:moveTo>
                    <a:pt x="107" y="0"/>
                  </a:moveTo>
                  <a:lnTo>
                    <a:pt x="107" y="0"/>
                  </a:lnTo>
                  <a:lnTo>
                    <a:pt x="0" y="0"/>
                  </a:lnTo>
                  <a:lnTo>
                    <a:pt x="107" y="107"/>
                  </a:lnTo>
                  <a:lnTo>
                    <a:pt x="1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flipH="1">
              <a:off x="3859575" y="3592125"/>
              <a:ext cx="25" cy="5350"/>
            </a:xfrm>
            <a:custGeom>
              <a:avLst/>
              <a:gdLst/>
              <a:ahLst/>
              <a:cxnLst/>
              <a:rect l="l" t="t" r="r" b="b"/>
              <a:pathLst>
                <a:path w="1" h="214" fill="none" extrusionOk="0">
                  <a:moveTo>
                    <a:pt x="0" y="0"/>
                  </a:moveTo>
                  <a:lnTo>
                    <a:pt x="0" y="0"/>
                  </a:lnTo>
                  <a:lnTo>
                    <a:pt x="0" y="0"/>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flipH="1">
              <a:off x="3382800" y="3544175"/>
              <a:ext cx="476800" cy="295675"/>
            </a:xfrm>
            <a:custGeom>
              <a:avLst/>
              <a:gdLst/>
              <a:ahLst/>
              <a:cxnLst/>
              <a:rect l="l" t="t" r="r" b="b"/>
              <a:pathLst>
                <a:path w="19072" h="11827" extrusionOk="0">
                  <a:moveTo>
                    <a:pt x="13638" y="0"/>
                  </a:moveTo>
                  <a:lnTo>
                    <a:pt x="11507" y="107"/>
                  </a:lnTo>
                  <a:lnTo>
                    <a:pt x="9270" y="320"/>
                  </a:lnTo>
                  <a:lnTo>
                    <a:pt x="7139" y="640"/>
                  </a:lnTo>
                  <a:lnTo>
                    <a:pt x="5008" y="959"/>
                  </a:lnTo>
                  <a:lnTo>
                    <a:pt x="1705" y="1598"/>
                  </a:lnTo>
                  <a:lnTo>
                    <a:pt x="0" y="1918"/>
                  </a:lnTo>
                  <a:lnTo>
                    <a:pt x="0" y="2131"/>
                  </a:lnTo>
                  <a:lnTo>
                    <a:pt x="107" y="2238"/>
                  </a:lnTo>
                  <a:lnTo>
                    <a:pt x="1492" y="1918"/>
                  </a:lnTo>
                  <a:lnTo>
                    <a:pt x="4901" y="1279"/>
                  </a:lnTo>
                  <a:lnTo>
                    <a:pt x="7032" y="959"/>
                  </a:lnTo>
                  <a:lnTo>
                    <a:pt x="9270" y="640"/>
                  </a:lnTo>
                  <a:lnTo>
                    <a:pt x="11507" y="426"/>
                  </a:lnTo>
                  <a:lnTo>
                    <a:pt x="13638" y="320"/>
                  </a:lnTo>
                  <a:lnTo>
                    <a:pt x="15236" y="426"/>
                  </a:lnTo>
                  <a:lnTo>
                    <a:pt x="16621" y="640"/>
                  </a:lnTo>
                  <a:lnTo>
                    <a:pt x="17261" y="746"/>
                  </a:lnTo>
                  <a:lnTo>
                    <a:pt x="17793" y="959"/>
                  </a:lnTo>
                  <a:lnTo>
                    <a:pt x="18219" y="1279"/>
                  </a:lnTo>
                  <a:lnTo>
                    <a:pt x="18539" y="1598"/>
                  </a:lnTo>
                  <a:lnTo>
                    <a:pt x="18646" y="1918"/>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9072" y="2131"/>
                  </a:lnTo>
                  <a:lnTo>
                    <a:pt x="18965" y="1812"/>
                  </a:lnTo>
                  <a:lnTo>
                    <a:pt x="18965" y="1598"/>
                  </a:lnTo>
                  <a:lnTo>
                    <a:pt x="18752" y="1385"/>
                  </a:lnTo>
                  <a:lnTo>
                    <a:pt x="18433" y="959"/>
                  </a:lnTo>
                  <a:lnTo>
                    <a:pt x="17900" y="746"/>
                  </a:lnTo>
                  <a:lnTo>
                    <a:pt x="17367" y="533"/>
                  </a:lnTo>
                  <a:lnTo>
                    <a:pt x="16728" y="320"/>
                  </a:lnTo>
                  <a:lnTo>
                    <a:pt x="15343" y="107"/>
                  </a:lnTo>
                  <a:lnTo>
                    <a:pt x="1363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flipH="1">
              <a:off x="3382800" y="3544175"/>
              <a:ext cx="476800" cy="295675"/>
            </a:xfrm>
            <a:custGeom>
              <a:avLst/>
              <a:gdLst/>
              <a:ahLst/>
              <a:cxnLst/>
              <a:rect l="l" t="t" r="r" b="b"/>
              <a:pathLst>
                <a:path w="19072" h="11827" fill="none" extrusionOk="0">
                  <a:moveTo>
                    <a:pt x="13638" y="0"/>
                  </a:moveTo>
                  <a:lnTo>
                    <a:pt x="13638" y="0"/>
                  </a:lnTo>
                  <a:lnTo>
                    <a:pt x="11507" y="107"/>
                  </a:lnTo>
                  <a:lnTo>
                    <a:pt x="9270" y="320"/>
                  </a:lnTo>
                  <a:lnTo>
                    <a:pt x="7139" y="640"/>
                  </a:lnTo>
                  <a:lnTo>
                    <a:pt x="5008" y="959"/>
                  </a:lnTo>
                  <a:lnTo>
                    <a:pt x="1705" y="1598"/>
                  </a:lnTo>
                  <a:lnTo>
                    <a:pt x="0" y="1918"/>
                  </a:lnTo>
                  <a:lnTo>
                    <a:pt x="0" y="2131"/>
                  </a:lnTo>
                  <a:lnTo>
                    <a:pt x="107" y="2238"/>
                  </a:lnTo>
                  <a:lnTo>
                    <a:pt x="107" y="2238"/>
                  </a:lnTo>
                  <a:lnTo>
                    <a:pt x="1492" y="1918"/>
                  </a:lnTo>
                  <a:lnTo>
                    <a:pt x="4901" y="1279"/>
                  </a:lnTo>
                  <a:lnTo>
                    <a:pt x="7032" y="959"/>
                  </a:lnTo>
                  <a:lnTo>
                    <a:pt x="9270" y="640"/>
                  </a:lnTo>
                  <a:lnTo>
                    <a:pt x="11507" y="426"/>
                  </a:lnTo>
                  <a:lnTo>
                    <a:pt x="13638" y="320"/>
                  </a:lnTo>
                  <a:lnTo>
                    <a:pt x="13638" y="320"/>
                  </a:lnTo>
                  <a:lnTo>
                    <a:pt x="15236" y="426"/>
                  </a:lnTo>
                  <a:lnTo>
                    <a:pt x="16621" y="640"/>
                  </a:lnTo>
                  <a:lnTo>
                    <a:pt x="17261" y="746"/>
                  </a:lnTo>
                  <a:lnTo>
                    <a:pt x="17793" y="959"/>
                  </a:lnTo>
                  <a:lnTo>
                    <a:pt x="18219" y="1279"/>
                  </a:lnTo>
                  <a:lnTo>
                    <a:pt x="18539" y="1598"/>
                  </a:lnTo>
                  <a:lnTo>
                    <a:pt x="18539" y="1598"/>
                  </a:lnTo>
                  <a:lnTo>
                    <a:pt x="18646" y="1918"/>
                  </a:lnTo>
                  <a:lnTo>
                    <a:pt x="18646" y="2344"/>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8965" y="2451"/>
                  </a:lnTo>
                  <a:lnTo>
                    <a:pt x="19072" y="2131"/>
                  </a:lnTo>
                  <a:lnTo>
                    <a:pt x="18965" y="1812"/>
                  </a:lnTo>
                  <a:lnTo>
                    <a:pt x="18965" y="1598"/>
                  </a:lnTo>
                  <a:lnTo>
                    <a:pt x="18752" y="1385"/>
                  </a:lnTo>
                  <a:lnTo>
                    <a:pt x="18752" y="1385"/>
                  </a:lnTo>
                  <a:lnTo>
                    <a:pt x="18433" y="959"/>
                  </a:lnTo>
                  <a:lnTo>
                    <a:pt x="17900" y="746"/>
                  </a:lnTo>
                  <a:lnTo>
                    <a:pt x="17367" y="533"/>
                  </a:lnTo>
                  <a:lnTo>
                    <a:pt x="16728" y="320"/>
                  </a:lnTo>
                  <a:lnTo>
                    <a:pt x="15343" y="107"/>
                  </a:lnTo>
                  <a:lnTo>
                    <a:pt x="1363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flipH="1">
              <a:off x="3697100" y="4646900"/>
              <a:ext cx="5350" cy="2675"/>
            </a:xfrm>
            <a:custGeom>
              <a:avLst/>
              <a:gdLst/>
              <a:ahLst/>
              <a:cxnLst/>
              <a:rect l="l" t="t" r="r" b="b"/>
              <a:pathLst>
                <a:path w="214" h="107" extrusionOk="0">
                  <a:moveTo>
                    <a:pt x="1" y="0"/>
                  </a:moveTo>
                  <a:lnTo>
                    <a:pt x="214"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flipH="1">
              <a:off x="3697100" y="4646900"/>
              <a:ext cx="5350" cy="2675"/>
            </a:xfrm>
            <a:custGeom>
              <a:avLst/>
              <a:gdLst/>
              <a:ahLst/>
              <a:cxnLst/>
              <a:rect l="l" t="t" r="r" b="b"/>
              <a:pathLst>
                <a:path w="214" h="107" fill="none" extrusionOk="0">
                  <a:moveTo>
                    <a:pt x="214" y="0"/>
                  </a:moveTo>
                  <a:lnTo>
                    <a:pt x="1" y="0"/>
                  </a:lnTo>
                  <a:lnTo>
                    <a:pt x="214" y="107"/>
                  </a:lnTo>
                  <a:lnTo>
                    <a:pt x="214"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flipH="1">
              <a:off x="3830275" y="4063575"/>
              <a:ext cx="25" cy="5350"/>
            </a:xfrm>
            <a:custGeom>
              <a:avLst/>
              <a:gdLst/>
              <a:ahLst/>
              <a:cxnLst/>
              <a:rect l="l" t="t" r="r" b="b"/>
              <a:pathLst>
                <a:path w="1" h="214" fill="none" extrusionOk="0">
                  <a:moveTo>
                    <a:pt x="0" y="0"/>
                  </a:moveTo>
                  <a:lnTo>
                    <a:pt x="0" y="0"/>
                  </a:lnTo>
                  <a:lnTo>
                    <a:pt x="0" y="107"/>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flipH="1">
              <a:off x="2866050" y="3648050"/>
              <a:ext cx="964250" cy="998875"/>
            </a:xfrm>
            <a:custGeom>
              <a:avLst/>
              <a:gdLst/>
              <a:ahLst/>
              <a:cxnLst/>
              <a:rect l="l" t="t" r="r" b="b"/>
              <a:pathLst>
                <a:path w="38570" h="39955" extrusionOk="0">
                  <a:moveTo>
                    <a:pt x="37823" y="1"/>
                  </a:move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8143" y="427"/>
                  </a:lnTo>
                  <a:lnTo>
                    <a:pt x="38250" y="533"/>
                  </a:lnTo>
                  <a:lnTo>
                    <a:pt x="38250" y="853"/>
                  </a:lnTo>
                  <a:lnTo>
                    <a:pt x="38143" y="1279"/>
                  </a:lnTo>
                  <a:lnTo>
                    <a:pt x="37397" y="2451"/>
                  </a:lnTo>
                  <a:lnTo>
                    <a:pt x="36119" y="4049"/>
                  </a:lnTo>
                  <a:lnTo>
                    <a:pt x="34627" y="5967"/>
                  </a:lnTo>
                  <a:lnTo>
                    <a:pt x="30472" y="1044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7032" y="37397"/>
                  </a:lnTo>
                  <a:lnTo>
                    <a:pt x="9163" y="34627"/>
                  </a:lnTo>
                  <a:lnTo>
                    <a:pt x="11614" y="31644"/>
                  </a:lnTo>
                  <a:lnTo>
                    <a:pt x="14277" y="28554"/>
                  </a:lnTo>
                  <a:lnTo>
                    <a:pt x="20031" y="22162"/>
                  </a:lnTo>
                  <a:lnTo>
                    <a:pt x="25997" y="15875"/>
                  </a:lnTo>
                  <a:lnTo>
                    <a:pt x="31324" y="10016"/>
                  </a:lnTo>
                  <a:lnTo>
                    <a:pt x="35373" y="5541"/>
                  </a:lnTo>
                  <a:lnTo>
                    <a:pt x="36865" y="3730"/>
                  </a:lnTo>
                  <a:lnTo>
                    <a:pt x="37823" y="2344"/>
                  </a:lnTo>
                  <a:lnTo>
                    <a:pt x="38463" y="1279"/>
                  </a:lnTo>
                  <a:lnTo>
                    <a:pt x="38569" y="853"/>
                  </a:lnTo>
                  <a:lnTo>
                    <a:pt x="38569" y="533"/>
                  </a:lnTo>
                  <a:lnTo>
                    <a:pt x="38463" y="320"/>
                  </a:lnTo>
                  <a:lnTo>
                    <a:pt x="38356" y="107"/>
                  </a:lnTo>
                  <a:lnTo>
                    <a:pt x="37823"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flipH="1">
              <a:off x="2866050" y="3648050"/>
              <a:ext cx="964250" cy="998875"/>
            </a:xfrm>
            <a:custGeom>
              <a:avLst/>
              <a:gdLst/>
              <a:ahLst/>
              <a:cxnLst/>
              <a:rect l="l" t="t" r="r" b="b"/>
              <a:pathLst>
                <a:path w="38570" h="39955" fill="none" extrusionOk="0">
                  <a:moveTo>
                    <a:pt x="37823" y="1"/>
                  </a:moveTo>
                  <a:lnTo>
                    <a:pt x="37823" y="1"/>
                  </a:ln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7823" y="320"/>
                  </a:lnTo>
                  <a:lnTo>
                    <a:pt x="38143" y="427"/>
                  </a:lnTo>
                  <a:lnTo>
                    <a:pt x="38143" y="427"/>
                  </a:lnTo>
                  <a:lnTo>
                    <a:pt x="38250" y="533"/>
                  </a:lnTo>
                  <a:lnTo>
                    <a:pt x="38250" y="533"/>
                  </a:lnTo>
                  <a:lnTo>
                    <a:pt x="38250" y="853"/>
                  </a:lnTo>
                  <a:lnTo>
                    <a:pt x="38143" y="1279"/>
                  </a:lnTo>
                  <a:lnTo>
                    <a:pt x="37397" y="2451"/>
                  </a:lnTo>
                  <a:lnTo>
                    <a:pt x="36119" y="4049"/>
                  </a:lnTo>
                  <a:lnTo>
                    <a:pt x="34627" y="5967"/>
                  </a:lnTo>
                  <a:lnTo>
                    <a:pt x="30472" y="10442"/>
                  </a:lnTo>
                  <a:lnTo>
                    <a:pt x="25677" y="1566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5328" y="39954"/>
                  </a:lnTo>
                  <a:lnTo>
                    <a:pt x="7032" y="37397"/>
                  </a:lnTo>
                  <a:lnTo>
                    <a:pt x="9163" y="34627"/>
                  </a:lnTo>
                  <a:lnTo>
                    <a:pt x="11614" y="31644"/>
                  </a:lnTo>
                  <a:lnTo>
                    <a:pt x="14277" y="28554"/>
                  </a:lnTo>
                  <a:lnTo>
                    <a:pt x="20031" y="22162"/>
                  </a:lnTo>
                  <a:lnTo>
                    <a:pt x="25997" y="15875"/>
                  </a:lnTo>
                  <a:lnTo>
                    <a:pt x="25997" y="15875"/>
                  </a:lnTo>
                  <a:lnTo>
                    <a:pt x="31324" y="10016"/>
                  </a:lnTo>
                  <a:lnTo>
                    <a:pt x="35373" y="5541"/>
                  </a:lnTo>
                  <a:lnTo>
                    <a:pt x="36865" y="3730"/>
                  </a:lnTo>
                  <a:lnTo>
                    <a:pt x="37823" y="2344"/>
                  </a:lnTo>
                  <a:lnTo>
                    <a:pt x="38463" y="1279"/>
                  </a:lnTo>
                  <a:lnTo>
                    <a:pt x="38569" y="853"/>
                  </a:lnTo>
                  <a:lnTo>
                    <a:pt x="38569" y="533"/>
                  </a:lnTo>
                  <a:lnTo>
                    <a:pt x="38569" y="533"/>
                  </a:lnTo>
                  <a:lnTo>
                    <a:pt x="38463" y="320"/>
                  </a:lnTo>
                  <a:lnTo>
                    <a:pt x="38356" y="107"/>
                  </a:lnTo>
                  <a:lnTo>
                    <a:pt x="38356" y="107"/>
                  </a:lnTo>
                  <a:lnTo>
                    <a:pt x="37823"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9" name="Google Shape;1159;p9"/>
          <p:cNvGrpSpPr/>
          <p:nvPr/>
        </p:nvGrpSpPr>
        <p:grpSpPr>
          <a:xfrm>
            <a:off x="322300" y="2339906"/>
            <a:ext cx="783125" cy="1182650"/>
            <a:chOff x="11447475" y="-511450"/>
            <a:chExt cx="783125" cy="1182650"/>
          </a:xfrm>
        </p:grpSpPr>
        <p:sp>
          <p:nvSpPr>
            <p:cNvPr id="1160" name="Google Shape;1160;p9"/>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stretch>
            <a:fillRect/>
          </a:stretch>
        </a:blipFill>
        <a:effectLst/>
      </p:bgPr>
    </p:bg>
    <p:spTree>
      <p:nvGrpSpPr>
        <p:cNvPr id="1" name="Shape 1171"/>
        <p:cNvGrpSpPr/>
        <p:nvPr/>
      </p:nvGrpSpPr>
      <p:grpSpPr>
        <a:xfrm>
          <a:off x="0" y="0"/>
          <a:ext cx="0" cy="0"/>
          <a:chOff x="0" y="0"/>
          <a:chExt cx="0" cy="0"/>
        </a:xfrm>
      </p:grpSpPr>
      <p:sp>
        <p:nvSpPr>
          <p:cNvPr id="1172" name="Google Shape;1172;p10"/>
          <p:cNvSpPr txBox="1">
            <a:spLocks noGrp="1"/>
          </p:cNvSpPr>
          <p:nvPr>
            <p:ph type="title"/>
          </p:nvPr>
        </p:nvSpPr>
        <p:spPr>
          <a:xfrm>
            <a:off x="720000" y="539500"/>
            <a:ext cx="3160200" cy="1803600"/>
          </a:xfrm>
          <a:prstGeom prst="rect">
            <a:avLst/>
          </a:prstGeom>
          <a:effectLst>
            <a:outerShdw dist="38100" dir="2400000" algn="bl" rotWithShape="0">
              <a:srgbClr val="000000">
                <a:alpha val="28000"/>
              </a:srgbClr>
            </a:outerShdw>
          </a:effectLst>
        </p:spPr>
        <p:txBody>
          <a:bodyPr spcFirstLastPara="1" wrap="square" lIns="91425" tIns="91425" rIns="91425" bIns="91425" anchor="ctr" anchorCtr="0">
            <a:noAutofit/>
          </a:bodyPr>
          <a:lstStyle>
            <a:lvl1pPr lvl="0" algn="l"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stretch>
            <a:fillRect/>
          </a:stretch>
        </a:blipFill>
        <a:effectLst/>
      </p:bgPr>
    </p:bg>
    <p:spTree>
      <p:nvGrpSpPr>
        <p:cNvPr id="1" name="Shape 1173"/>
        <p:cNvGrpSpPr/>
        <p:nvPr/>
      </p:nvGrpSpPr>
      <p:grpSpPr>
        <a:xfrm>
          <a:off x="0" y="0"/>
          <a:ext cx="0" cy="0"/>
          <a:chOff x="0" y="0"/>
          <a:chExt cx="0" cy="0"/>
        </a:xfrm>
      </p:grpSpPr>
      <p:sp>
        <p:nvSpPr>
          <p:cNvPr id="1174" name="Google Shape;1174;p11"/>
          <p:cNvSpPr txBox="1">
            <a:spLocks noGrp="1"/>
          </p:cNvSpPr>
          <p:nvPr>
            <p:ph type="title" hasCustomPrompt="1"/>
          </p:nvPr>
        </p:nvSpPr>
        <p:spPr>
          <a:xfrm>
            <a:off x="713250" y="1620344"/>
            <a:ext cx="7717500" cy="1080600"/>
          </a:xfrm>
          <a:prstGeom prst="rect">
            <a:avLst/>
          </a:prstGeom>
          <a:effectLst>
            <a:outerShdw dist="66675" dir="5460000" algn="bl" rotWithShape="0">
              <a:srgbClr val="000000">
                <a:alpha val="40000"/>
              </a:srgbClr>
            </a:outerShdw>
          </a:effectLst>
        </p:spPr>
        <p:txBody>
          <a:bodyPr spcFirstLastPara="1" wrap="square" lIns="91425" tIns="91425" rIns="91425" bIns="91425" anchor="ctr" anchorCtr="0">
            <a:noAutofit/>
          </a:bodyPr>
          <a:lstStyle>
            <a:lvl1pPr lvl="0" algn="ctr">
              <a:spcBef>
                <a:spcPts val="0"/>
              </a:spcBef>
              <a:spcAft>
                <a:spcPts val="0"/>
              </a:spcAft>
              <a:buSzPts val="9600"/>
              <a:buNone/>
              <a:defRPr sz="57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75" name="Google Shape;1175;p11"/>
          <p:cNvSpPr txBox="1">
            <a:spLocks noGrp="1"/>
          </p:cNvSpPr>
          <p:nvPr>
            <p:ph type="subTitle" idx="1"/>
          </p:nvPr>
        </p:nvSpPr>
        <p:spPr>
          <a:xfrm>
            <a:off x="2277601" y="2951155"/>
            <a:ext cx="50700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176" name="Google Shape;1176;p11"/>
          <p:cNvGrpSpPr/>
          <p:nvPr/>
        </p:nvGrpSpPr>
        <p:grpSpPr>
          <a:xfrm>
            <a:off x="3746333" y="-228598"/>
            <a:ext cx="689309" cy="1465781"/>
            <a:chOff x="289713" y="-850207"/>
            <a:chExt cx="847025" cy="1801157"/>
          </a:xfrm>
        </p:grpSpPr>
        <p:sp>
          <p:nvSpPr>
            <p:cNvPr id="1177" name="Google Shape;1177;p1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1"/>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11"/>
          <p:cNvGrpSpPr/>
          <p:nvPr/>
        </p:nvGrpSpPr>
        <p:grpSpPr>
          <a:xfrm>
            <a:off x="4708358" y="-609598"/>
            <a:ext cx="689309" cy="1465781"/>
            <a:chOff x="289713" y="-850207"/>
            <a:chExt cx="847025" cy="1801157"/>
          </a:xfrm>
        </p:grpSpPr>
        <p:sp>
          <p:nvSpPr>
            <p:cNvPr id="1187" name="Google Shape;1187;p1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1"/>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1"/>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1"/>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1"/>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1"/>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196;p11"/>
          <p:cNvGrpSpPr/>
          <p:nvPr/>
        </p:nvGrpSpPr>
        <p:grpSpPr>
          <a:xfrm>
            <a:off x="713253" y="443121"/>
            <a:ext cx="1591871" cy="525727"/>
            <a:chOff x="583503" y="585996"/>
            <a:chExt cx="1591871" cy="525727"/>
          </a:xfrm>
        </p:grpSpPr>
        <p:sp>
          <p:nvSpPr>
            <p:cNvPr id="1197" name="Google Shape;1197;p11"/>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1"/>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1"/>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1"/>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1"/>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1"/>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1"/>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1"/>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1"/>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1"/>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1"/>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1"/>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1"/>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1"/>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1"/>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1"/>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1"/>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1"/>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1"/>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1"/>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1"/>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1"/>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1"/>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1"/>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1"/>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1"/>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11"/>
          <p:cNvGrpSpPr/>
          <p:nvPr/>
        </p:nvGrpSpPr>
        <p:grpSpPr>
          <a:xfrm>
            <a:off x="7973174" y="249245"/>
            <a:ext cx="804678" cy="932160"/>
            <a:chOff x="3335286" y="601670"/>
            <a:chExt cx="804678" cy="932160"/>
          </a:xfrm>
        </p:grpSpPr>
        <p:sp>
          <p:nvSpPr>
            <p:cNvPr id="1224" name="Google Shape;1224;p11"/>
            <p:cNvSpPr/>
            <p:nvPr/>
          </p:nvSpPr>
          <p:spPr>
            <a:xfrm>
              <a:off x="3335286" y="601670"/>
              <a:ext cx="804678" cy="932160"/>
            </a:xfrm>
            <a:custGeom>
              <a:avLst/>
              <a:gdLst/>
              <a:ahLst/>
              <a:cxnLst/>
              <a:rect l="l" t="t" r="r" b="b"/>
              <a:pathLst>
                <a:path w="26211" h="30366" extrusionOk="0">
                  <a:moveTo>
                    <a:pt x="26211" y="1"/>
                  </a:moveTo>
                  <a:lnTo>
                    <a:pt x="1" y="747"/>
                  </a:lnTo>
                  <a:lnTo>
                    <a:pt x="1599" y="30259"/>
                  </a:lnTo>
                  <a:lnTo>
                    <a:pt x="25039" y="30366"/>
                  </a:lnTo>
                  <a:lnTo>
                    <a:pt x="26211" y="1"/>
                  </a:lnTo>
                  <a:close/>
                </a:path>
              </a:pathLst>
            </a:custGeom>
            <a:solidFill>
              <a:srgbClr val="392A4E"/>
            </a:solidFill>
            <a:ln>
              <a:noFill/>
            </a:ln>
            <a:effectLst>
              <a:outerShdw dist="47625" dir="24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1"/>
            <p:cNvSpPr/>
            <p:nvPr/>
          </p:nvSpPr>
          <p:spPr>
            <a:xfrm>
              <a:off x="3374551" y="637647"/>
              <a:ext cx="739256" cy="847128"/>
            </a:xfrm>
            <a:custGeom>
              <a:avLst/>
              <a:gdLst/>
              <a:ahLst/>
              <a:cxnLst/>
              <a:rect l="l" t="t" r="r" b="b"/>
              <a:pathLst>
                <a:path w="24080" h="27596" extrusionOk="0">
                  <a:moveTo>
                    <a:pt x="24079" y="1"/>
                  </a:moveTo>
                  <a:lnTo>
                    <a:pt x="0" y="534"/>
                  </a:lnTo>
                  <a:lnTo>
                    <a:pt x="2025" y="27596"/>
                  </a:lnTo>
                  <a:lnTo>
                    <a:pt x="22588" y="27596"/>
                  </a:lnTo>
                  <a:lnTo>
                    <a:pt x="24079"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1"/>
            <p:cNvSpPr/>
            <p:nvPr/>
          </p:nvSpPr>
          <p:spPr>
            <a:xfrm>
              <a:off x="3374551" y="637647"/>
              <a:ext cx="739256" cy="847128"/>
            </a:xfrm>
            <a:custGeom>
              <a:avLst/>
              <a:gdLst/>
              <a:ahLst/>
              <a:cxnLst/>
              <a:rect l="l" t="t" r="r" b="b"/>
              <a:pathLst>
                <a:path w="24080" h="27596" fill="none" extrusionOk="0">
                  <a:moveTo>
                    <a:pt x="2025" y="27596"/>
                  </a:moveTo>
                  <a:lnTo>
                    <a:pt x="0" y="534"/>
                  </a:lnTo>
                  <a:lnTo>
                    <a:pt x="24079" y="1"/>
                  </a:lnTo>
                  <a:lnTo>
                    <a:pt x="22588" y="27596"/>
                  </a:lnTo>
                  <a:lnTo>
                    <a:pt x="2025" y="275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1"/>
            <p:cNvSpPr/>
            <p:nvPr/>
          </p:nvSpPr>
          <p:spPr>
            <a:xfrm>
              <a:off x="3413785" y="1484745"/>
              <a:ext cx="670580" cy="29470"/>
            </a:xfrm>
            <a:custGeom>
              <a:avLst/>
              <a:gdLst/>
              <a:ahLst/>
              <a:cxnLst/>
              <a:rect l="l" t="t" r="r" b="b"/>
              <a:pathLst>
                <a:path w="21843" h="960" extrusionOk="0">
                  <a:moveTo>
                    <a:pt x="747" y="1"/>
                  </a:moveTo>
                  <a:lnTo>
                    <a:pt x="1" y="960"/>
                  </a:lnTo>
                  <a:lnTo>
                    <a:pt x="21842" y="960"/>
                  </a:lnTo>
                  <a:lnTo>
                    <a:pt x="21310" y="1"/>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1"/>
            <p:cNvSpPr/>
            <p:nvPr/>
          </p:nvSpPr>
          <p:spPr>
            <a:xfrm>
              <a:off x="3413785" y="1484745"/>
              <a:ext cx="670580" cy="29470"/>
            </a:xfrm>
            <a:custGeom>
              <a:avLst/>
              <a:gdLst/>
              <a:ahLst/>
              <a:cxnLst/>
              <a:rect l="l" t="t" r="r" b="b"/>
              <a:pathLst>
                <a:path w="21843" h="960" fill="none" extrusionOk="0">
                  <a:moveTo>
                    <a:pt x="21310" y="1"/>
                  </a:moveTo>
                  <a:lnTo>
                    <a:pt x="21310" y="1"/>
                  </a:lnTo>
                  <a:lnTo>
                    <a:pt x="747" y="1"/>
                  </a:lnTo>
                  <a:lnTo>
                    <a:pt x="1" y="960"/>
                  </a:lnTo>
                  <a:lnTo>
                    <a:pt x="21842" y="960"/>
                  </a:lnTo>
                  <a:lnTo>
                    <a:pt x="213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1"/>
            <p:cNvSpPr/>
            <p:nvPr/>
          </p:nvSpPr>
          <p:spPr>
            <a:xfrm>
              <a:off x="3351649" y="624570"/>
              <a:ext cx="778491" cy="75270"/>
            </a:xfrm>
            <a:custGeom>
              <a:avLst/>
              <a:gdLst/>
              <a:ahLst/>
              <a:cxnLst/>
              <a:rect l="l" t="t" r="r" b="b"/>
              <a:pathLst>
                <a:path w="25358" h="2452" extrusionOk="0">
                  <a:moveTo>
                    <a:pt x="25358" y="1"/>
                  </a:moveTo>
                  <a:lnTo>
                    <a:pt x="1" y="427"/>
                  </a:lnTo>
                  <a:lnTo>
                    <a:pt x="853" y="2132"/>
                  </a:lnTo>
                  <a:lnTo>
                    <a:pt x="746" y="960"/>
                  </a:lnTo>
                  <a:lnTo>
                    <a:pt x="24825" y="427"/>
                  </a:lnTo>
                  <a:lnTo>
                    <a:pt x="24825" y="427"/>
                  </a:lnTo>
                  <a:lnTo>
                    <a:pt x="24719" y="2451"/>
                  </a:lnTo>
                  <a:lnTo>
                    <a:pt x="24825" y="2451"/>
                  </a:lnTo>
                  <a:lnTo>
                    <a:pt x="25358"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1"/>
            <p:cNvSpPr/>
            <p:nvPr/>
          </p:nvSpPr>
          <p:spPr>
            <a:xfrm>
              <a:off x="3351649" y="624570"/>
              <a:ext cx="778491" cy="75270"/>
            </a:xfrm>
            <a:custGeom>
              <a:avLst/>
              <a:gdLst/>
              <a:ahLst/>
              <a:cxnLst/>
              <a:rect l="l" t="t" r="r" b="b"/>
              <a:pathLst>
                <a:path w="25358" h="2452" fill="none" extrusionOk="0">
                  <a:moveTo>
                    <a:pt x="25358" y="1"/>
                  </a:moveTo>
                  <a:lnTo>
                    <a:pt x="1" y="427"/>
                  </a:lnTo>
                  <a:lnTo>
                    <a:pt x="853" y="2132"/>
                  </a:lnTo>
                  <a:lnTo>
                    <a:pt x="746" y="960"/>
                  </a:lnTo>
                  <a:lnTo>
                    <a:pt x="24825" y="427"/>
                  </a:lnTo>
                  <a:lnTo>
                    <a:pt x="24719" y="2451"/>
                  </a:lnTo>
                  <a:lnTo>
                    <a:pt x="24825" y="2451"/>
                  </a:lnTo>
                  <a:lnTo>
                    <a:pt x="253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1"/>
            <p:cNvSpPr/>
            <p:nvPr/>
          </p:nvSpPr>
          <p:spPr>
            <a:xfrm>
              <a:off x="3374551" y="637647"/>
              <a:ext cx="739256" cy="62193"/>
            </a:xfrm>
            <a:custGeom>
              <a:avLst/>
              <a:gdLst/>
              <a:ahLst/>
              <a:cxnLst/>
              <a:rect l="l" t="t" r="r" b="b"/>
              <a:pathLst>
                <a:path w="24080" h="2026" extrusionOk="0">
                  <a:moveTo>
                    <a:pt x="24079" y="1"/>
                  </a:moveTo>
                  <a:lnTo>
                    <a:pt x="0" y="534"/>
                  </a:lnTo>
                  <a:lnTo>
                    <a:pt x="107" y="1706"/>
                  </a:lnTo>
                  <a:lnTo>
                    <a:pt x="23973" y="2025"/>
                  </a:lnTo>
                  <a:lnTo>
                    <a:pt x="2407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1"/>
            <p:cNvSpPr/>
            <p:nvPr/>
          </p:nvSpPr>
          <p:spPr>
            <a:xfrm>
              <a:off x="3374551" y="637647"/>
              <a:ext cx="739256" cy="62193"/>
            </a:xfrm>
            <a:custGeom>
              <a:avLst/>
              <a:gdLst/>
              <a:ahLst/>
              <a:cxnLst/>
              <a:rect l="l" t="t" r="r" b="b"/>
              <a:pathLst>
                <a:path w="24080" h="2026" fill="none" extrusionOk="0">
                  <a:moveTo>
                    <a:pt x="24079" y="1"/>
                  </a:moveTo>
                  <a:lnTo>
                    <a:pt x="0" y="534"/>
                  </a:lnTo>
                  <a:lnTo>
                    <a:pt x="107" y="1706"/>
                  </a:lnTo>
                  <a:lnTo>
                    <a:pt x="23973" y="2025"/>
                  </a:lnTo>
                  <a:lnTo>
                    <a:pt x="2407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1"/>
            <p:cNvSpPr/>
            <p:nvPr/>
          </p:nvSpPr>
          <p:spPr>
            <a:xfrm>
              <a:off x="3525012" y="781557"/>
              <a:ext cx="448128" cy="549516"/>
            </a:xfrm>
            <a:custGeom>
              <a:avLst/>
              <a:gdLst/>
              <a:ahLst/>
              <a:cxnLst/>
              <a:rect l="l" t="t" r="r" b="b"/>
              <a:pathLst>
                <a:path w="14597" h="17901" extrusionOk="0">
                  <a:moveTo>
                    <a:pt x="14597" y="1"/>
                  </a:moveTo>
                  <a:lnTo>
                    <a:pt x="0" y="214"/>
                  </a:lnTo>
                  <a:lnTo>
                    <a:pt x="533" y="17900"/>
                  </a:lnTo>
                  <a:lnTo>
                    <a:pt x="13212" y="17900"/>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1"/>
            <p:cNvSpPr/>
            <p:nvPr/>
          </p:nvSpPr>
          <p:spPr>
            <a:xfrm>
              <a:off x="3655855" y="987630"/>
              <a:ext cx="248609" cy="287820"/>
            </a:xfrm>
            <a:custGeom>
              <a:avLst/>
              <a:gdLst/>
              <a:ahLst/>
              <a:cxnLst/>
              <a:rect l="l" t="t" r="r" b="b"/>
              <a:pathLst>
                <a:path w="8098" h="9376" extrusionOk="0">
                  <a:moveTo>
                    <a:pt x="4368" y="0"/>
                  </a:moveTo>
                  <a:lnTo>
                    <a:pt x="0" y="2983"/>
                  </a:lnTo>
                  <a:lnTo>
                    <a:pt x="2131" y="9376"/>
                  </a:lnTo>
                  <a:lnTo>
                    <a:pt x="7032" y="9376"/>
                  </a:lnTo>
                  <a:lnTo>
                    <a:pt x="8097" y="4688"/>
                  </a:lnTo>
                  <a:lnTo>
                    <a:pt x="4368" y="0"/>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1"/>
            <p:cNvSpPr/>
            <p:nvPr/>
          </p:nvSpPr>
          <p:spPr>
            <a:xfrm>
              <a:off x="3668933" y="925467"/>
              <a:ext cx="62168" cy="88347"/>
            </a:xfrm>
            <a:custGeom>
              <a:avLst/>
              <a:gdLst/>
              <a:ahLst/>
              <a:cxnLst/>
              <a:rect l="l" t="t" r="r" b="b"/>
              <a:pathLst>
                <a:path w="2025" h="2878" extrusionOk="0">
                  <a:moveTo>
                    <a:pt x="1705" y="1"/>
                  </a:moveTo>
                  <a:lnTo>
                    <a:pt x="0" y="1386"/>
                  </a:lnTo>
                  <a:lnTo>
                    <a:pt x="0" y="2877"/>
                  </a:lnTo>
                  <a:lnTo>
                    <a:pt x="2025" y="2345"/>
                  </a:lnTo>
                  <a:lnTo>
                    <a:pt x="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1"/>
            <p:cNvSpPr/>
            <p:nvPr/>
          </p:nvSpPr>
          <p:spPr>
            <a:xfrm>
              <a:off x="3744148" y="827358"/>
              <a:ext cx="160315" cy="160302"/>
            </a:xfrm>
            <a:custGeom>
              <a:avLst/>
              <a:gdLst/>
              <a:ahLst/>
              <a:cxnLst/>
              <a:rect l="l" t="t" r="r" b="b"/>
              <a:pathLst>
                <a:path w="5222" h="5222" extrusionOk="0">
                  <a:moveTo>
                    <a:pt x="5221" y="0"/>
                  </a:moveTo>
                  <a:lnTo>
                    <a:pt x="214" y="853"/>
                  </a:lnTo>
                  <a:lnTo>
                    <a:pt x="1" y="5221"/>
                  </a:lnTo>
                  <a:lnTo>
                    <a:pt x="1" y="5221"/>
                  </a:lnTo>
                  <a:lnTo>
                    <a:pt x="5221" y="4156"/>
                  </a:lnTo>
                  <a:lnTo>
                    <a:pt x="5221" y="0"/>
                  </a:lnTo>
                  <a:close/>
                </a:path>
              </a:pathLst>
            </a:custGeom>
            <a:solidFill>
              <a:srgbClr val="6B1E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1"/>
            <p:cNvSpPr/>
            <p:nvPr/>
          </p:nvSpPr>
          <p:spPr>
            <a:xfrm>
              <a:off x="3610051" y="1030146"/>
              <a:ext cx="45835" cy="49085"/>
            </a:xfrm>
            <a:custGeom>
              <a:avLst/>
              <a:gdLst/>
              <a:ahLst/>
              <a:cxnLst/>
              <a:rect l="l" t="t" r="r" b="b"/>
              <a:pathLst>
                <a:path w="1493" h="1599" extrusionOk="0">
                  <a:moveTo>
                    <a:pt x="533" y="0"/>
                  </a:moveTo>
                  <a:lnTo>
                    <a:pt x="1" y="1172"/>
                  </a:lnTo>
                  <a:lnTo>
                    <a:pt x="533" y="1598"/>
                  </a:lnTo>
                  <a:lnTo>
                    <a:pt x="1492" y="320"/>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1"/>
            <p:cNvSpPr/>
            <p:nvPr/>
          </p:nvSpPr>
          <p:spPr>
            <a:xfrm>
              <a:off x="3547914" y="1079200"/>
              <a:ext cx="150491" cy="228973"/>
            </a:xfrm>
            <a:custGeom>
              <a:avLst/>
              <a:gdLst/>
              <a:ahLst/>
              <a:cxnLst/>
              <a:rect l="l" t="t" r="r" b="b"/>
              <a:pathLst>
                <a:path w="4902" h="7459" extrusionOk="0">
                  <a:moveTo>
                    <a:pt x="3197" y="0"/>
                  </a:moveTo>
                  <a:lnTo>
                    <a:pt x="0" y="6926"/>
                  </a:lnTo>
                  <a:lnTo>
                    <a:pt x="4582" y="7458"/>
                  </a:lnTo>
                  <a:lnTo>
                    <a:pt x="4901" y="4688"/>
                  </a:lnTo>
                  <a:lnTo>
                    <a:pt x="31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9" name="Google Shape;1239;p11"/>
          <p:cNvGrpSpPr/>
          <p:nvPr/>
        </p:nvGrpSpPr>
        <p:grpSpPr>
          <a:xfrm>
            <a:off x="6899987" y="249240"/>
            <a:ext cx="719608" cy="1180749"/>
            <a:chOff x="2458449" y="383490"/>
            <a:chExt cx="719608" cy="1180749"/>
          </a:xfrm>
        </p:grpSpPr>
        <p:sp>
          <p:nvSpPr>
            <p:cNvPr id="1240" name="Google Shape;1240;p11"/>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1"/>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1"/>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1"/>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1"/>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1"/>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1"/>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1"/>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1"/>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1"/>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1"/>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1"/>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1"/>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1"/>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1"/>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1"/>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1"/>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1"/>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1"/>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1"/>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1"/>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1"/>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1"/>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1"/>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1"/>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1"/>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1"/>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1"/>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1"/>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1"/>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1"/>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1"/>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1"/>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1"/>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11"/>
          <p:cNvGrpSpPr/>
          <p:nvPr/>
        </p:nvGrpSpPr>
        <p:grpSpPr>
          <a:xfrm>
            <a:off x="8060675" y="3455700"/>
            <a:ext cx="3558975" cy="1562645"/>
            <a:chOff x="431150" y="3157950"/>
            <a:chExt cx="3558975" cy="1562645"/>
          </a:xfrm>
        </p:grpSpPr>
        <p:sp>
          <p:nvSpPr>
            <p:cNvPr id="1275" name="Google Shape;1275;p11"/>
            <p:cNvSpPr/>
            <p:nvPr/>
          </p:nvSpPr>
          <p:spPr>
            <a:xfrm>
              <a:off x="431150" y="4591895"/>
              <a:ext cx="35274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1"/>
            <p:cNvSpPr/>
            <p:nvPr/>
          </p:nvSpPr>
          <p:spPr>
            <a:xfrm flipH="1">
              <a:off x="996225" y="3405675"/>
              <a:ext cx="884325" cy="1241250"/>
            </a:xfrm>
            <a:custGeom>
              <a:avLst/>
              <a:gdLst/>
              <a:ahLst/>
              <a:cxnLst/>
              <a:rect l="l" t="t" r="r" b="b"/>
              <a:pathLst>
                <a:path w="35373" h="49650" extrusionOk="0">
                  <a:moveTo>
                    <a:pt x="35373" y="0"/>
                  </a:moveTo>
                  <a:lnTo>
                    <a:pt x="0" y="852"/>
                  </a:lnTo>
                  <a:lnTo>
                    <a:pt x="2557" y="49649"/>
                  </a:lnTo>
                  <a:lnTo>
                    <a:pt x="35373" y="49649"/>
                  </a:lnTo>
                  <a:lnTo>
                    <a:pt x="353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1"/>
            <p:cNvSpPr/>
            <p:nvPr/>
          </p:nvSpPr>
          <p:spPr>
            <a:xfrm flipH="1">
              <a:off x="996225" y="3405675"/>
              <a:ext cx="884325" cy="1241250"/>
            </a:xfrm>
            <a:custGeom>
              <a:avLst/>
              <a:gdLst/>
              <a:ahLst/>
              <a:cxnLst/>
              <a:rect l="l" t="t" r="r" b="b"/>
              <a:pathLst>
                <a:path w="35373" h="49650" fill="none" extrusionOk="0">
                  <a:moveTo>
                    <a:pt x="0" y="852"/>
                  </a:moveTo>
                  <a:lnTo>
                    <a:pt x="35373" y="0"/>
                  </a:lnTo>
                  <a:lnTo>
                    <a:pt x="35373" y="49649"/>
                  </a:lnTo>
                  <a:lnTo>
                    <a:pt x="2557" y="49649"/>
                  </a:lnTo>
                  <a:lnTo>
                    <a:pt x="0" y="8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1"/>
            <p:cNvSpPr/>
            <p:nvPr/>
          </p:nvSpPr>
          <p:spPr>
            <a:xfrm flipH="1">
              <a:off x="610000" y="3405675"/>
              <a:ext cx="386250" cy="1241250"/>
            </a:xfrm>
            <a:custGeom>
              <a:avLst/>
              <a:gdLst/>
              <a:ahLst/>
              <a:cxnLst/>
              <a:rect l="l" t="t" r="r" b="b"/>
              <a:pathLst>
                <a:path w="15450" h="49650" extrusionOk="0">
                  <a:moveTo>
                    <a:pt x="1" y="0"/>
                  </a:moveTo>
                  <a:lnTo>
                    <a:pt x="1" y="49649"/>
                  </a:lnTo>
                  <a:lnTo>
                    <a:pt x="14704" y="49543"/>
                  </a:lnTo>
                  <a:lnTo>
                    <a:pt x="15450"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1"/>
            <p:cNvSpPr/>
            <p:nvPr/>
          </p:nvSpPr>
          <p:spPr>
            <a:xfrm flipH="1">
              <a:off x="671250" y="4484425"/>
              <a:ext cx="293025" cy="162500"/>
            </a:xfrm>
            <a:custGeom>
              <a:avLst/>
              <a:gdLst/>
              <a:ahLst/>
              <a:cxnLst/>
              <a:rect l="l" t="t" r="r" b="b"/>
              <a:pathLst>
                <a:path w="11721" h="6500" extrusionOk="0">
                  <a:moveTo>
                    <a:pt x="959" y="0"/>
                  </a:moveTo>
                  <a:lnTo>
                    <a:pt x="0" y="6499"/>
                  </a:lnTo>
                  <a:lnTo>
                    <a:pt x="11720" y="6393"/>
                  </a:lnTo>
                  <a:lnTo>
                    <a:pt x="1108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1"/>
            <p:cNvSpPr/>
            <p:nvPr/>
          </p:nvSpPr>
          <p:spPr>
            <a:xfrm flipH="1">
              <a:off x="671250" y="4484425"/>
              <a:ext cx="293025" cy="162500"/>
            </a:xfrm>
            <a:custGeom>
              <a:avLst/>
              <a:gdLst/>
              <a:ahLst/>
              <a:cxnLst/>
              <a:rect l="l" t="t" r="r" b="b"/>
              <a:pathLst>
                <a:path w="11721" h="6500" fill="none" extrusionOk="0">
                  <a:moveTo>
                    <a:pt x="0" y="6499"/>
                  </a:moveTo>
                  <a:lnTo>
                    <a:pt x="959" y="0"/>
                  </a:lnTo>
                  <a:lnTo>
                    <a:pt x="11081" y="0"/>
                  </a:lnTo>
                  <a:lnTo>
                    <a:pt x="11720" y="6393"/>
                  </a:lnTo>
                  <a:lnTo>
                    <a:pt x="0" y="64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1"/>
            <p:cNvSpPr/>
            <p:nvPr/>
          </p:nvSpPr>
          <p:spPr>
            <a:xfrm flipH="1">
              <a:off x="903000" y="3421650"/>
              <a:ext cx="61275" cy="1012175"/>
            </a:xfrm>
            <a:custGeom>
              <a:avLst/>
              <a:gdLst/>
              <a:ahLst/>
              <a:cxnLst/>
              <a:rect l="l" t="t" r="r" b="b"/>
              <a:pathLst>
                <a:path w="2451" h="40487" extrusionOk="0">
                  <a:moveTo>
                    <a:pt x="2451" y="0"/>
                  </a:moveTo>
                  <a:lnTo>
                    <a:pt x="640" y="213"/>
                  </a:lnTo>
                  <a:lnTo>
                    <a:pt x="0" y="40487"/>
                  </a:lnTo>
                  <a:lnTo>
                    <a:pt x="1172" y="40487"/>
                  </a:lnTo>
                  <a:lnTo>
                    <a:pt x="24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1"/>
            <p:cNvSpPr/>
            <p:nvPr/>
          </p:nvSpPr>
          <p:spPr>
            <a:xfrm flipH="1">
              <a:off x="903000" y="3421650"/>
              <a:ext cx="61275" cy="1012175"/>
            </a:xfrm>
            <a:custGeom>
              <a:avLst/>
              <a:gdLst/>
              <a:ahLst/>
              <a:cxnLst/>
              <a:rect l="l" t="t" r="r" b="b"/>
              <a:pathLst>
                <a:path w="2451" h="40487" fill="none" extrusionOk="0">
                  <a:moveTo>
                    <a:pt x="0" y="40487"/>
                  </a:moveTo>
                  <a:lnTo>
                    <a:pt x="640" y="213"/>
                  </a:lnTo>
                  <a:lnTo>
                    <a:pt x="2451" y="0"/>
                  </a:lnTo>
                  <a:lnTo>
                    <a:pt x="1172" y="40487"/>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1"/>
            <p:cNvSpPr/>
            <p:nvPr/>
          </p:nvSpPr>
          <p:spPr>
            <a:xfrm flipH="1">
              <a:off x="570050" y="3421650"/>
              <a:ext cx="364925" cy="1012175"/>
            </a:xfrm>
            <a:custGeom>
              <a:avLst/>
              <a:gdLst/>
              <a:ahLst/>
              <a:cxnLst/>
              <a:rect l="l" t="t" r="r" b="b"/>
              <a:pathLst>
                <a:path w="14597" h="40487" extrusionOk="0">
                  <a:moveTo>
                    <a:pt x="1279" y="0"/>
                  </a:moveTo>
                  <a:lnTo>
                    <a:pt x="0" y="40487"/>
                  </a:lnTo>
                  <a:lnTo>
                    <a:pt x="12999" y="40487"/>
                  </a:lnTo>
                  <a:lnTo>
                    <a:pt x="14597" y="213"/>
                  </a:lnTo>
                  <a:lnTo>
                    <a:pt x="1279" y="0"/>
                  </a:lnTo>
                  <a:close/>
                </a:path>
              </a:pathLst>
            </a:custGeom>
            <a:solidFill>
              <a:srgbClr val="E4CA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1"/>
            <p:cNvSpPr/>
            <p:nvPr/>
          </p:nvSpPr>
          <p:spPr>
            <a:xfrm flipH="1">
              <a:off x="570050" y="3421650"/>
              <a:ext cx="364925" cy="1012175"/>
            </a:xfrm>
            <a:custGeom>
              <a:avLst/>
              <a:gdLst/>
              <a:ahLst/>
              <a:cxnLst/>
              <a:rect l="l" t="t" r="r" b="b"/>
              <a:pathLst>
                <a:path w="14597" h="40487" fill="none" extrusionOk="0">
                  <a:moveTo>
                    <a:pt x="0" y="40487"/>
                  </a:moveTo>
                  <a:lnTo>
                    <a:pt x="12999" y="40487"/>
                  </a:lnTo>
                  <a:lnTo>
                    <a:pt x="14597" y="213"/>
                  </a:lnTo>
                  <a:lnTo>
                    <a:pt x="1279" y="0"/>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1"/>
            <p:cNvSpPr/>
            <p:nvPr/>
          </p:nvSpPr>
          <p:spPr>
            <a:xfrm flipH="1">
              <a:off x="602000" y="4218050"/>
              <a:ext cx="25" cy="10675"/>
            </a:xfrm>
            <a:custGeom>
              <a:avLst/>
              <a:gdLst/>
              <a:ahLst/>
              <a:cxnLst/>
              <a:rect l="l" t="t" r="r" b="b"/>
              <a:pathLst>
                <a:path w="1" h="427" extrusionOk="0">
                  <a:moveTo>
                    <a:pt x="0" y="1"/>
                  </a:moveTo>
                  <a:lnTo>
                    <a:pt x="0" y="1"/>
                  </a:lnTo>
                  <a:lnTo>
                    <a:pt x="0" y="427"/>
                  </a:lnTo>
                  <a:lnTo>
                    <a:pt x="0" y="427"/>
                  </a:lnTo>
                  <a:lnTo>
                    <a:pt x="0"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1"/>
            <p:cNvSpPr/>
            <p:nvPr/>
          </p:nvSpPr>
          <p:spPr>
            <a:xfrm flipH="1">
              <a:off x="602000" y="4218050"/>
              <a:ext cx="25" cy="10675"/>
            </a:xfrm>
            <a:custGeom>
              <a:avLst/>
              <a:gdLst/>
              <a:ahLst/>
              <a:cxnLst/>
              <a:rect l="l" t="t" r="r" b="b"/>
              <a:pathLst>
                <a:path w="1" h="427" fill="none" extrusionOk="0">
                  <a:moveTo>
                    <a:pt x="0" y="1"/>
                  </a:moveTo>
                  <a:lnTo>
                    <a:pt x="0" y="1"/>
                  </a:lnTo>
                  <a:lnTo>
                    <a:pt x="0" y="427"/>
                  </a:lnTo>
                  <a:lnTo>
                    <a:pt x="0" y="42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1"/>
            <p:cNvSpPr/>
            <p:nvPr/>
          </p:nvSpPr>
          <p:spPr>
            <a:xfrm flipH="1">
              <a:off x="961600" y="4226050"/>
              <a:ext cx="25" cy="10675"/>
            </a:xfrm>
            <a:custGeom>
              <a:avLst/>
              <a:gdLst/>
              <a:ahLst/>
              <a:cxnLst/>
              <a:rect l="l" t="t" r="r" b="b"/>
              <a:pathLst>
                <a:path w="1" h="427" extrusionOk="0">
                  <a:moveTo>
                    <a:pt x="1" y="0"/>
                  </a:moveTo>
                  <a:lnTo>
                    <a:pt x="1" y="427"/>
                  </a:lnTo>
                  <a:lnTo>
                    <a:pt x="1" y="427"/>
                  </a:lnTo>
                  <a:lnTo>
                    <a:pt x="1" y="0"/>
                  </a:lnTo>
                  <a:lnTo>
                    <a:pt x="1" y="0"/>
                  </a:lnTo>
                  <a:close/>
                </a:path>
              </a:pathLst>
            </a:custGeom>
            <a:solidFill>
              <a:srgbClr val="BE7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1"/>
            <p:cNvSpPr/>
            <p:nvPr/>
          </p:nvSpPr>
          <p:spPr>
            <a:xfrm flipH="1">
              <a:off x="961600" y="4226050"/>
              <a:ext cx="25" cy="10675"/>
            </a:xfrm>
            <a:custGeom>
              <a:avLst/>
              <a:gdLst/>
              <a:ahLst/>
              <a:cxnLst/>
              <a:rect l="l" t="t" r="r" b="b"/>
              <a:pathLst>
                <a:path w="1" h="427" fill="none" extrusionOk="0">
                  <a:moveTo>
                    <a:pt x="1" y="0"/>
                  </a:moveTo>
                  <a:lnTo>
                    <a:pt x="1" y="427"/>
                  </a:lnTo>
                  <a:lnTo>
                    <a:pt x="1" y="427"/>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1"/>
            <p:cNvSpPr/>
            <p:nvPr/>
          </p:nvSpPr>
          <p:spPr>
            <a:xfrm flipH="1">
              <a:off x="929625" y="4226050"/>
              <a:ext cx="32000" cy="10675"/>
            </a:xfrm>
            <a:custGeom>
              <a:avLst/>
              <a:gdLst/>
              <a:ahLst/>
              <a:cxnLst/>
              <a:rect l="l" t="t" r="r" b="b"/>
              <a:pathLst>
                <a:path w="1280" h="427" extrusionOk="0">
                  <a:moveTo>
                    <a:pt x="1" y="0"/>
                  </a:moveTo>
                  <a:lnTo>
                    <a:pt x="1" y="427"/>
                  </a:lnTo>
                  <a:lnTo>
                    <a:pt x="1279" y="427"/>
                  </a:lnTo>
                  <a:lnTo>
                    <a:pt x="1279" y="107"/>
                  </a:lnTo>
                  <a:lnTo>
                    <a:pt x="1"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1"/>
            <p:cNvSpPr/>
            <p:nvPr/>
          </p:nvSpPr>
          <p:spPr>
            <a:xfrm flipH="1">
              <a:off x="929625" y="4226050"/>
              <a:ext cx="32000" cy="10675"/>
            </a:xfrm>
            <a:custGeom>
              <a:avLst/>
              <a:gdLst/>
              <a:ahLst/>
              <a:cxnLst/>
              <a:rect l="l" t="t" r="r" b="b"/>
              <a:pathLst>
                <a:path w="1280" h="427" fill="none" extrusionOk="0">
                  <a:moveTo>
                    <a:pt x="1" y="0"/>
                  </a:moveTo>
                  <a:lnTo>
                    <a:pt x="1" y="427"/>
                  </a:lnTo>
                  <a:lnTo>
                    <a:pt x="1279" y="427"/>
                  </a:lnTo>
                  <a:lnTo>
                    <a:pt x="1279" y="107"/>
                  </a:lnTo>
                  <a:lnTo>
                    <a:pt x="1279" y="10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1"/>
            <p:cNvSpPr/>
            <p:nvPr/>
          </p:nvSpPr>
          <p:spPr>
            <a:xfrm flipH="1">
              <a:off x="602000" y="4218050"/>
              <a:ext cx="327650" cy="18675"/>
            </a:xfrm>
            <a:custGeom>
              <a:avLst/>
              <a:gdLst/>
              <a:ahLst/>
              <a:cxnLst/>
              <a:rect l="l" t="t" r="r" b="b"/>
              <a:pathLst>
                <a:path w="13106" h="747" extrusionOk="0">
                  <a:moveTo>
                    <a:pt x="13105" y="1"/>
                  </a:moveTo>
                  <a:lnTo>
                    <a:pt x="0" y="427"/>
                  </a:lnTo>
                  <a:lnTo>
                    <a:pt x="0" y="747"/>
                  </a:lnTo>
                  <a:lnTo>
                    <a:pt x="13105" y="427"/>
                  </a:lnTo>
                  <a:lnTo>
                    <a:pt x="13105" y="1"/>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1"/>
            <p:cNvSpPr/>
            <p:nvPr/>
          </p:nvSpPr>
          <p:spPr>
            <a:xfrm flipH="1">
              <a:off x="602000" y="4218050"/>
              <a:ext cx="327650" cy="18675"/>
            </a:xfrm>
            <a:custGeom>
              <a:avLst/>
              <a:gdLst/>
              <a:ahLst/>
              <a:cxnLst/>
              <a:rect l="l" t="t" r="r" b="b"/>
              <a:pathLst>
                <a:path w="13106" h="747" fill="none" extrusionOk="0">
                  <a:moveTo>
                    <a:pt x="13105" y="1"/>
                  </a:moveTo>
                  <a:lnTo>
                    <a:pt x="0" y="427"/>
                  </a:lnTo>
                  <a:lnTo>
                    <a:pt x="0" y="747"/>
                  </a:lnTo>
                  <a:lnTo>
                    <a:pt x="0" y="747"/>
                  </a:lnTo>
                  <a:lnTo>
                    <a:pt x="13105" y="427"/>
                  </a:lnTo>
                  <a:lnTo>
                    <a:pt x="13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1"/>
            <p:cNvSpPr/>
            <p:nvPr/>
          </p:nvSpPr>
          <p:spPr>
            <a:xfrm flipH="1">
              <a:off x="916300" y="3807875"/>
              <a:ext cx="37325" cy="13325"/>
            </a:xfrm>
            <a:custGeom>
              <a:avLst/>
              <a:gdLst/>
              <a:ahLst/>
              <a:cxnLst/>
              <a:rect l="l" t="t" r="r" b="b"/>
              <a:pathLst>
                <a:path w="1493" h="533" extrusionOk="0">
                  <a:moveTo>
                    <a:pt x="1" y="0"/>
                  </a:moveTo>
                  <a:lnTo>
                    <a:pt x="1" y="533"/>
                  </a:lnTo>
                  <a:lnTo>
                    <a:pt x="1492" y="426"/>
                  </a:lnTo>
                  <a:lnTo>
                    <a:pt x="1492"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1"/>
            <p:cNvSpPr/>
            <p:nvPr/>
          </p:nvSpPr>
          <p:spPr>
            <a:xfrm flipH="1">
              <a:off x="916300" y="3807875"/>
              <a:ext cx="37325" cy="13325"/>
            </a:xfrm>
            <a:custGeom>
              <a:avLst/>
              <a:gdLst/>
              <a:ahLst/>
              <a:cxnLst/>
              <a:rect l="l" t="t" r="r" b="b"/>
              <a:pathLst>
                <a:path w="1493" h="533" fill="none" extrusionOk="0">
                  <a:moveTo>
                    <a:pt x="1492" y="0"/>
                  </a:moveTo>
                  <a:lnTo>
                    <a:pt x="1" y="0"/>
                  </a:lnTo>
                  <a:lnTo>
                    <a:pt x="1" y="0"/>
                  </a:lnTo>
                  <a:lnTo>
                    <a:pt x="1" y="533"/>
                  </a:lnTo>
                  <a:lnTo>
                    <a:pt x="1492" y="426"/>
                  </a:lnTo>
                  <a:lnTo>
                    <a:pt x="14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1"/>
            <p:cNvSpPr/>
            <p:nvPr/>
          </p:nvSpPr>
          <p:spPr>
            <a:xfrm flipH="1">
              <a:off x="586025" y="3807875"/>
              <a:ext cx="330300" cy="18650"/>
            </a:xfrm>
            <a:custGeom>
              <a:avLst/>
              <a:gdLst/>
              <a:ahLst/>
              <a:cxnLst/>
              <a:rect l="l" t="t" r="r" b="b"/>
              <a:pathLst>
                <a:path w="13212" h="746" extrusionOk="0">
                  <a:moveTo>
                    <a:pt x="0" y="0"/>
                  </a:moveTo>
                  <a:lnTo>
                    <a:pt x="0" y="426"/>
                  </a:lnTo>
                  <a:lnTo>
                    <a:pt x="13212" y="746"/>
                  </a:lnTo>
                  <a:lnTo>
                    <a:pt x="13212" y="533"/>
                  </a:lnTo>
                  <a:lnTo>
                    <a:pt x="0" y="0"/>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1"/>
            <p:cNvSpPr/>
            <p:nvPr/>
          </p:nvSpPr>
          <p:spPr>
            <a:xfrm flipH="1">
              <a:off x="586025" y="3807875"/>
              <a:ext cx="330300" cy="18650"/>
            </a:xfrm>
            <a:custGeom>
              <a:avLst/>
              <a:gdLst/>
              <a:ahLst/>
              <a:cxnLst/>
              <a:rect l="l" t="t" r="r" b="b"/>
              <a:pathLst>
                <a:path w="13212" h="746" fill="none" extrusionOk="0">
                  <a:moveTo>
                    <a:pt x="0" y="0"/>
                  </a:moveTo>
                  <a:lnTo>
                    <a:pt x="0" y="0"/>
                  </a:lnTo>
                  <a:lnTo>
                    <a:pt x="0" y="426"/>
                  </a:lnTo>
                  <a:lnTo>
                    <a:pt x="0" y="426"/>
                  </a:lnTo>
                  <a:lnTo>
                    <a:pt x="13212" y="746"/>
                  </a:lnTo>
                  <a:lnTo>
                    <a:pt x="13212" y="53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1"/>
            <p:cNvSpPr/>
            <p:nvPr/>
          </p:nvSpPr>
          <p:spPr>
            <a:xfrm flipH="1">
              <a:off x="676575" y="3943700"/>
              <a:ext cx="125225" cy="125225"/>
            </a:xfrm>
            <a:custGeom>
              <a:avLst/>
              <a:gdLst/>
              <a:ahLst/>
              <a:cxnLst/>
              <a:rect l="l" t="t" r="r" b="b"/>
              <a:pathLst>
                <a:path w="5009" h="5009" extrusionOk="0">
                  <a:moveTo>
                    <a:pt x="1" y="1"/>
                  </a:moveTo>
                  <a:lnTo>
                    <a:pt x="959" y="4795"/>
                  </a:lnTo>
                  <a:lnTo>
                    <a:pt x="5008" y="5008"/>
                  </a:lnTo>
                  <a:lnTo>
                    <a:pt x="4688" y="1386"/>
                  </a:lnTo>
                  <a:lnTo>
                    <a:pt x="3730" y="1386"/>
                  </a:lnTo>
                  <a:lnTo>
                    <a:pt x="4688" y="4582"/>
                  </a:lnTo>
                  <a:lnTo>
                    <a:pt x="1705" y="4263"/>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1"/>
            <p:cNvSpPr/>
            <p:nvPr/>
          </p:nvSpPr>
          <p:spPr>
            <a:xfrm flipH="1">
              <a:off x="633975" y="3943700"/>
              <a:ext cx="82600" cy="34650"/>
            </a:xfrm>
            <a:custGeom>
              <a:avLst/>
              <a:gdLst/>
              <a:ahLst/>
              <a:cxnLst/>
              <a:rect l="l" t="t" r="r" b="b"/>
              <a:pathLst>
                <a:path w="3304" h="1386" extrusionOk="0">
                  <a:moveTo>
                    <a:pt x="1" y="1"/>
                  </a:moveTo>
                  <a:lnTo>
                    <a:pt x="1" y="1386"/>
                  </a:lnTo>
                  <a:lnTo>
                    <a:pt x="3197" y="1386"/>
                  </a:lnTo>
                  <a:lnTo>
                    <a:pt x="3304"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1"/>
            <p:cNvSpPr/>
            <p:nvPr/>
          </p:nvSpPr>
          <p:spPr>
            <a:xfrm flipH="1">
              <a:off x="716550" y="3943700"/>
              <a:ext cx="85250" cy="34650"/>
            </a:xfrm>
            <a:custGeom>
              <a:avLst/>
              <a:gdLst/>
              <a:ahLst/>
              <a:cxnLst/>
              <a:rect l="l" t="t" r="r" b="b"/>
              <a:pathLst>
                <a:path w="3410" h="1386" extrusionOk="0">
                  <a:moveTo>
                    <a:pt x="1" y="1"/>
                  </a:moveTo>
                  <a:lnTo>
                    <a:pt x="214"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1"/>
            <p:cNvSpPr/>
            <p:nvPr/>
          </p:nvSpPr>
          <p:spPr>
            <a:xfrm flipH="1">
              <a:off x="668600" y="3618750"/>
              <a:ext cx="125200" cy="125225"/>
            </a:xfrm>
            <a:custGeom>
              <a:avLst/>
              <a:gdLst/>
              <a:ahLst/>
              <a:cxnLst/>
              <a:rect l="l" t="t" r="r" b="b"/>
              <a:pathLst>
                <a:path w="5008" h="5009" extrusionOk="0">
                  <a:moveTo>
                    <a:pt x="0" y="1"/>
                  </a:moveTo>
                  <a:lnTo>
                    <a:pt x="959" y="4795"/>
                  </a:lnTo>
                  <a:lnTo>
                    <a:pt x="5008" y="5008"/>
                  </a:lnTo>
                  <a:lnTo>
                    <a:pt x="4688" y="1492"/>
                  </a:lnTo>
                  <a:lnTo>
                    <a:pt x="3729" y="1492"/>
                  </a:lnTo>
                  <a:lnTo>
                    <a:pt x="4688" y="4582"/>
                  </a:lnTo>
                  <a:lnTo>
                    <a:pt x="1598" y="4262"/>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1"/>
            <p:cNvSpPr/>
            <p:nvPr/>
          </p:nvSpPr>
          <p:spPr>
            <a:xfrm flipH="1">
              <a:off x="625975" y="3618750"/>
              <a:ext cx="82600" cy="37325"/>
            </a:xfrm>
            <a:custGeom>
              <a:avLst/>
              <a:gdLst/>
              <a:ahLst/>
              <a:cxnLst/>
              <a:rect l="l" t="t" r="r" b="b"/>
              <a:pathLst>
                <a:path w="3304" h="1493" extrusionOk="0">
                  <a:moveTo>
                    <a:pt x="1" y="1"/>
                  </a:moveTo>
                  <a:lnTo>
                    <a:pt x="1" y="1492"/>
                  </a:lnTo>
                  <a:lnTo>
                    <a:pt x="3197" y="1492"/>
                  </a:lnTo>
                  <a:lnTo>
                    <a:pt x="3303"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1"/>
            <p:cNvSpPr/>
            <p:nvPr/>
          </p:nvSpPr>
          <p:spPr>
            <a:xfrm flipH="1">
              <a:off x="708550" y="3618750"/>
              <a:ext cx="85250" cy="37325"/>
            </a:xfrm>
            <a:custGeom>
              <a:avLst/>
              <a:gdLst/>
              <a:ahLst/>
              <a:cxnLst/>
              <a:rect l="l" t="t" r="r" b="b"/>
              <a:pathLst>
                <a:path w="3410" h="1493" extrusionOk="0">
                  <a:moveTo>
                    <a:pt x="0" y="1"/>
                  </a:moveTo>
                  <a:lnTo>
                    <a:pt x="213" y="1492"/>
                  </a:lnTo>
                  <a:lnTo>
                    <a:pt x="3410" y="1492"/>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1"/>
            <p:cNvSpPr/>
            <p:nvPr/>
          </p:nvSpPr>
          <p:spPr>
            <a:xfrm flipH="1">
              <a:off x="668600" y="4266000"/>
              <a:ext cx="125200" cy="111900"/>
            </a:xfrm>
            <a:custGeom>
              <a:avLst/>
              <a:gdLst/>
              <a:ahLst/>
              <a:cxnLst/>
              <a:rect l="l" t="t" r="r" b="b"/>
              <a:pathLst>
                <a:path w="5008" h="4476" extrusionOk="0">
                  <a:moveTo>
                    <a:pt x="0" y="1"/>
                  </a:moveTo>
                  <a:lnTo>
                    <a:pt x="959" y="4262"/>
                  </a:lnTo>
                  <a:lnTo>
                    <a:pt x="5008" y="4475"/>
                  </a:lnTo>
                  <a:lnTo>
                    <a:pt x="4688" y="1386"/>
                  </a:lnTo>
                  <a:lnTo>
                    <a:pt x="3729" y="1386"/>
                  </a:lnTo>
                  <a:lnTo>
                    <a:pt x="4688" y="4049"/>
                  </a:lnTo>
                  <a:lnTo>
                    <a:pt x="1598" y="3730"/>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flipH="1">
              <a:off x="625975" y="4266000"/>
              <a:ext cx="82600" cy="34650"/>
            </a:xfrm>
            <a:custGeom>
              <a:avLst/>
              <a:gdLst/>
              <a:ahLst/>
              <a:cxnLst/>
              <a:rect l="l" t="t" r="r" b="b"/>
              <a:pathLst>
                <a:path w="3304" h="1386" extrusionOk="0">
                  <a:moveTo>
                    <a:pt x="1" y="1"/>
                  </a:moveTo>
                  <a:lnTo>
                    <a:pt x="1" y="1386"/>
                  </a:lnTo>
                  <a:lnTo>
                    <a:pt x="3197" y="1386"/>
                  </a:lnTo>
                  <a:lnTo>
                    <a:pt x="3303" y="107"/>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1"/>
            <p:cNvSpPr/>
            <p:nvPr/>
          </p:nvSpPr>
          <p:spPr>
            <a:xfrm flipH="1">
              <a:off x="708550" y="4266000"/>
              <a:ext cx="85250" cy="34650"/>
            </a:xfrm>
            <a:custGeom>
              <a:avLst/>
              <a:gdLst/>
              <a:ahLst/>
              <a:cxnLst/>
              <a:rect l="l" t="t" r="r" b="b"/>
              <a:pathLst>
                <a:path w="3410" h="1386" extrusionOk="0">
                  <a:moveTo>
                    <a:pt x="0" y="1"/>
                  </a:moveTo>
                  <a:lnTo>
                    <a:pt x="213"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1"/>
            <p:cNvSpPr/>
            <p:nvPr/>
          </p:nvSpPr>
          <p:spPr>
            <a:xfrm flipH="1">
              <a:off x="687250" y="4484425"/>
              <a:ext cx="271700" cy="125200"/>
            </a:xfrm>
            <a:custGeom>
              <a:avLst/>
              <a:gdLst/>
              <a:ahLst/>
              <a:cxnLst/>
              <a:rect l="l" t="t" r="r" b="b"/>
              <a:pathLst>
                <a:path w="10868" h="5008" extrusionOk="0">
                  <a:moveTo>
                    <a:pt x="746" y="0"/>
                  </a:moveTo>
                  <a:lnTo>
                    <a:pt x="0" y="5008"/>
                  </a:lnTo>
                  <a:lnTo>
                    <a:pt x="0" y="5008"/>
                  </a:lnTo>
                  <a:lnTo>
                    <a:pt x="10868" y="1811"/>
                  </a:lnTo>
                  <a:lnTo>
                    <a:pt x="1086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1"/>
            <p:cNvSpPr/>
            <p:nvPr/>
          </p:nvSpPr>
          <p:spPr>
            <a:xfrm flipH="1">
              <a:off x="1126725" y="3411000"/>
              <a:ext cx="199800" cy="2675"/>
            </a:xfrm>
            <a:custGeom>
              <a:avLst/>
              <a:gdLst/>
              <a:ahLst/>
              <a:cxnLst/>
              <a:rect l="l" t="t" r="r" b="b"/>
              <a:pathLst>
                <a:path w="7992" h="107" extrusionOk="0">
                  <a:moveTo>
                    <a:pt x="7991" y="0"/>
                  </a:moveTo>
                  <a:lnTo>
                    <a:pt x="0" y="107"/>
                  </a:lnTo>
                  <a:lnTo>
                    <a:pt x="0" y="107"/>
                  </a:lnTo>
                  <a:lnTo>
                    <a:pt x="7991" y="0"/>
                  </a:lnTo>
                  <a:lnTo>
                    <a:pt x="7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1"/>
            <p:cNvSpPr/>
            <p:nvPr/>
          </p:nvSpPr>
          <p:spPr>
            <a:xfrm flipH="1">
              <a:off x="1126725" y="3411000"/>
              <a:ext cx="199800" cy="2675"/>
            </a:xfrm>
            <a:custGeom>
              <a:avLst/>
              <a:gdLst/>
              <a:ahLst/>
              <a:cxnLst/>
              <a:rect l="l" t="t" r="r" b="b"/>
              <a:pathLst>
                <a:path w="7992" h="107" fill="none" extrusionOk="0">
                  <a:moveTo>
                    <a:pt x="7991" y="0"/>
                  </a:moveTo>
                  <a:lnTo>
                    <a:pt x="0" y="107"/>
                  </a:lnTo>
                  <a:lnTo>
                    <a:pt x="0" y="107"/>
                  </a:lnTo>
                  <a:lnTo>
                    <a:pt x="7991" y="0"/>
                  </a:lnTo>
                  <a:lnTo>
                    <a:pt x="79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1"/>
            <p:cNvSpPr/>
            <p:nvPr/>
          </p:nvSpPr>
          <p:spPr>
            <a:xfrm flipH="1">
              <a:off x="1126725" y="3411000"/>
              <a:ext cx="261075" cy="1235925"/>
            </a:xfrm>
            <a:custGeom>
              <a:avLst/>
              <a:gdLst/>
              <a:ahLst/>
              <a:cxnLst/>
              <a:rect l="l" t="t" r="r" b="b"/>
              <a:pathLst>
                <a:path w="10443" h="49437" extrusionOk="0">
                  <a:moveTo>
                    <a:pt x="10442" y="0"/>
                  </a:moveTo>
                  <a:lnTo>
                    <a:pt x="2451" y="107"/>
                  </a:lnTo>
                  <a:lnTo>
                    <a:pt x="1" y="49436"/>
                  </a:lnTo>
                  <a:lnTo>
                    <a:pt x="3517" y="49436"/>
                  </a:lnTo>
                  <a:lnTo>
                    <a:pt x="10442"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1"/>
            <p:cNvSpPr/>
            <p:nvPr/>
          </p:nvSpPr>
          <p:spPr>
            <a:xfrm flipH="1">
              <a:off x="1126725" y="3411000"/>
              <a:ext cx="261075" cy="1235925"/>
            </a:xfrm>
            <a:custGeom>
              <a:avLst/>
              <a:gdLst/>
              <a:ahLst/>
              <a:cxnLst/>
              <a:rect l="l" t="t" r="r" b="b"/>
              <a:pathLst>
                <a:path w="10443" h="49437" fill="none" extrusionOk="0">
                  <a:moveTo>
                    <a:pt x="10442" y="0"/>
                  </a:moveTo>
                  <a:lnTo>
                    <a:pt x="2451" y="107"/>
                  </a:lnTo>
                  <a:lnTo>
                    <a:pt x="1" y="49436"/>
                  </a:lnTo>
                  <a:lnTo>
                    <a:pt x="3517" y="49436"/>
                  </a:lnTo>
                  <a:lnTo>
                    <a:pt x="1044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1"/>
            <p:cNvSpPr/>
            <p:nvPr/>
          </p:nvSpPr>
          <p:spPr>
            <a:xfrm flipH="1">
              <a:off x="1387775" y="3269825"/>
              <a:ext cx="1829900" cy="1377100"/>
            </a:xfrm>
            <a:custGeom>
              <a:avLst/>
              <a:gdLst/>
              <a:ahLst/>
              <a:cxnLst/>
              <a:rect l="l" t="t" r="r" b="b"/>
              <a:pathLst>
                <a:path w="73196" h="55084" extrusionOk="0">
                  <a:moveTo>
                    <a:pt x="0" y="0"/>
                  </a:moveTo>
                  <a:lnTo>
                    <a:pt x="3516" y="55083"/>
                  </a:lnTo>
                  <a:lnTo>
                    <a:pt x="71065" y="55083"/>
                  </a:lnTo>
                  <a:lnTo>
                    <a:pt x="731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1"/>
            <p:cNvSpPr/>
            <p:nvPr/>
          </p:nvSpPr>
          <p:spPr>
            <a:xfrm flipH="1">
              <a:off x="1387775" y="3269825"/>
              <a:ext cx="1829900" cy="1377100"/>
            </a:xfrm>
            <a:custGeom>
              <a:avLst/>
              <a:gdLst/>
              <a:ahLst/>
              <a:cxnLst/>
              <a:rect l="l" t="t" r="r" b="b"/>
              <a:pathLst>
                <a:path w="73196" h="55084" fill="none" extrusionOk="0">
                  <a:moveTo>
                    <a:pt x="0" y="0"/>
                  </a:moveTo>
                  <a:lnTo>
                    <a:pt x="3516" y="55083"/>
                  </a:lnTo>
                  <a:lnTo>
                    <a:pt x="71065" y="55083"/>
                  </a:lnTo>
                  <a:lnTo>
                    <a:pt x="73196"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1"/>
            <p:cNvSpPr/>
            <p:nvPr/>
          </p:nvSpPr>
          <p:spPr>
            <a:xfrm flipH="1">
              <a:off x="1387775" y="3269825"/>
              <a:ext cx="5350" cy="146525"/>
            </a:xfrm>
            <a:custGeom>
              <a:avLst/>
              <a:gdLst/>
              <a:ahLst/>
              <a:cxnLst/>
              <a:rect l="l" t="t" r="r" b="b"/>
              <a:pathLst>
                <a:path w="214" h="5861" extrusionOk="0">
                  <a:moveTo>
                    <a:pt x="214" y="0"/>
                  </a:moveTo>
                  <a:lnTo>
                    <a:pt x="1" y="5860"/>
                  </a:lnTo>
                  <a:lnTo>
                    <a:pt x="1" y="5860"/>
                  </a:lnTo>
                  <a:lnTo>
                    <a:pt x="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1"/>
            <p:cNvSpPr/>
            <p:nvPr/>
          </p:nvSpPr>
          <p:spPr>
            <a:xfrm flipH="1">
              <a:off x="1387775" y="3269825"/>
              <a:ext cx="5350" cy="146525"/>
            </a:xfrm>
            <a:custGeom>
              <a:avLst/>
              <a:gdLst/>
              <a:ahLst/>
              <a:cxnLst/>
              <a:rect l="l" t="t" r="r" b="b"/>
              <a:pathLst>
                <a:path w="214" h="5861" fill="none" extrusionOk="0">
                  <a:moveTo>
                    <a:pt x="214" y="0"/>
                  </a:moveTo>
                  <a:lnTo>
                    <a:pt x="1" y="5860"/>
                  </a:lnTo>
                  <a:lnTo>
                    <a:pt x="1" y="5860"/>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1"/>
            <p:cNvSpPr/>
            <p:nvPr/>
          </p:nvSpPr>
          <p:spPr>
            <a:xfrm flipH="1">
              <a:off x="1393100" y="3416325"/>
              <a:ext cx="10675" cy="266375"/>
            </a:xfrm>
            <a:custGeom>
              <a:avLst/>
              <a:gdLst/>
              <a:ahLst/>
              <a:cxnLst/>
              <a:rect l="l" t="t" r="r" b="b"/>
              <a:pathLst>
                <a:path w="427" h="10655" extrusionOk="0">
                  <a:moveTo>
                    <a:pt x="427" y="0"/>
                  </a:moveTo>
                  <a:lnTo>
                    <a:pt x="427" y="0"/>
                  </a:lnTo>
                  <a:lnTo>
                    <a:pt x="1" y="10655"/>
                  </a:lnTo>
                  <a:lnTo>
                    <a:pt x="1" y="10655"/>
                  </a:lnTo>
                  <a:lnTo>
                    <a:pt x="42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1"/>
            <p:cNvSpPr/>
            <p:nvPr/>
          </p:nvSpPr>
          <p:spPr>
            <a:xfrm flipH="1">
              <a:off x="1393100" y="3416325"/>
              <a:ext cx="10675" cy="266375"/>
            </a:xfrm>
            <a:custGeom>
              <a:avLst/>
              <a:gdLst/>
              <a:ahLst/>
              <a:cxnLst/>
              <a:rect l="l" t="t" r="r" b="b"/>
              <a:pathLst>
                <a:path w="427" h="10655" fill="none" extrusionOk="0">
                  <a:moveTo>
                    <a:pt x="427" y="0"/>
                  </a:moveTo>
                  <a:lnTo>
                    <a:pt x="427" y="0"/>
                  </a:lnTo>
                  <a:lnTo>
                    <a:pt x="1" y="10655"/>
                  </a:lnTo>
                  <a:lnTo>
                    <a:pt x="1" y="10655"/>
                  </a:lnTo>
                  <a:lnTo>
                    <a:pt x="42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1"/>
            <p:cNvSpPr/>
            <p:nvPr/>
          </p:nvSpPr>
          <p:spPr>
            <a:xfrm flipH="1">
              <a:off x="1387775" y="3269825"/>
              <a:ext cx="609975" cy="412875"/>
            </a:xfrm>
            <a:custGeom>
              <a:avLst/>
              <a:gdLst/>
              <a:ahLst/>
              <a:cxnLst/>
              <a:rect l="l" t="t" r="r" b="b"/>
              <a:pathLst>
                <a:path w="24399" h="16515" extrusionOk="0">
                  <a:moveTo>
                    <a:pt x="746" y="0"/>
                  </a:moveTo>
                  <a:lnTo>
                    <a:pt x="0" y="13425"/>
                  </a:lnTo>
                  <a:lnTo>
                    <a:pt x="23760" y="16515"/>
                  </a:lnTo>
                  <a:lnTo>
                    <a:pt x="24186" y="5860"/>
                  </a:lnTo>
                  <a:lnTo>
                    <a:pt x="24399"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1"/>
            <p:cNvSpPr/>
            <p:nvPr/>
          </p:nvSpPr>
          <p:spPr>
            <a:xfrm flipH="1">
              <a:off x="1387775" y="3269825"/>
              <a:ext cx="609975" cy="412875"/>
            </a:xfrm>
            <a:custGeom>
              <a:avLst/>
              <a:gdLst/>
              <a:ahLst/>
              <a:cxnLst/>
              <a:rect l="l" t="t" r="r" b="b"/>
              <a:pathLst>
                <a:path w="24399" h="16515" fill="none" extrusionOk="0">
                  <a:moveTo>
                    <a:pt x="24399" y="0"/>
                  </a:moveTo>
                  <a:lnTo>
                    <a:pt x="746" y="0"/>
                  </a:lnTo>
                  <a:lnTo>
                    <a:pt x="0" y="13425"/>
                  </a:lnTo>
                  <a:lnTo>
                    <a:pt x="23760" y="16515"/>
                  </a:lnTo>
                  <a:lnTo>
                    <a:pt x="24186" y="5860"/>
                  </a:lnTo>
                  <a:lnTo>
                    <a:pt x="243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1"/>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1"/>
            <p:cNvSpPr/>
            <p:nvPr/>
          </p:nvSpPr>
          <p:spPr>
            <a:xfrm flipH="1">
              <a:off x="1936475" y="3157950"/>
              <a:ext cx="2053650" cy="111900"/>
            </a:xfrm>
            <a:custGeom>
              <a:avLst/>
              <a:gdLst/>
              <a:ahLst/>
              <a:cxnLst/>
              <a:rect l="l" t="t" r="r" b="b"/>
              <a:pathLst>
                <a:path w="82146" h="4476" extrusionOk="0">
                  <a:moveTo>
                    <a:pt x="82146" y="1"/>
                  </a:moveTo>
                  <a:lnTo>
                    <a:pt x="1" y="1492"/>
                  </a:lnTo>
                  <a:lnTo>
                    <a:pt x="1" y="4475"/>
                  </a:lnTo>
                  <a:lnTo>
                    <a:pt x="82146" y="4475"/>
                  </a:lnTo>
                  <a:lnTo>
                    <a:pt x="82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1"/>
            <p:cNvSpPr/>
            <p:nvPr/>
          </p:nvSpPr>
          <p:spPr>
            <a:xfrm flipH="1">
              <a:off x="1936475" y="3157950"/>
              <a:ext cx="2053650" cy="111900"/>
            </a:xfrm>
            <a:custGeom>
              <a:avLst/>
              <a:gdLst/>
              <a:ahLst/>
              <a:cxnLst/>
              <a:rect l="l" t="t" r="r" b="b"/>
              <a:pathLst>
                <a:path w="82146" h="4476" fill="none" extrusionOk="0">
                  <a:moveTo>
                    <a:pt x="1" y="1492"/>
                  </a:moveTo>
                  <a:lnTo>
                    <a:pt x="82146" y="1"/>
                  </a:lnTo>
                  <a:lnTo>
                    <a:pt x="82146" y="4475"/>
                  </a:lnTo>
                  <a:lnTo>
                    <a:pt x="1" y="4475"/>
                  </a:lnTo>
                  <a:lnTo>
                    <a:pt x="1" y="14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1"/>
            <p:cNvSpPr/>
            <p:nvPr/>
          </p:nvSpPr>
          <p:spPr>
            <a:xfrm flipH="1">
              <a:off x="2048325" y="3269825"/>
              <a:ext cx="1829925" cy="1377100"/>
            </a:xfrm>
            <a:custGeom>
              <a:avLst/>
              <a:gdLst/>
              <a:ahLst/>
              <a:cxnLst/>
              <a:rect l="l" t="t" r="r" b="b"/>
              <a:pathLst>
                <a:path w="73197" h="55084" extrusionOk="0">
                  <a:moveTo>
                    <a:pt x="1" y="0"/>
                  </a:moveTo>
                  <a:lnTo>
                    <a:pt x="3410" y="55083"/>
                  </a:lnTo>
                  <a:lnTo>
                    <a:pt x="71065" y="55083"/>
                  </a:lnTo>
                  <a:lnTo>
                    <a:pt x="7319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1"/>
            <p:cNvSpPr/>
            <p:nvPr/>
          </p:nvSpPr>
          <p:spPr>
            <a:xfrm flipH="1">
              <a:off x="2048325" y="3269825"/>
              <a:ext cx="1829925" cy="1377100"/>
            </a:xfrm>
            <a:custGeom>
              <a:avLst/>
              <a:gdLst/>
              <a:ahLst/>
              <a:cxnLst/>
              <a:rect l="l" t="t" r="r" b="b"/>
              <a:pathLst>
                <a:path w="73197" h="55084" fill="none" extrusionOk="0">
                  <a:moveTo>
                    <a:pt x="1" y="0"/>
                  </a:moveTo>
                  <a:lnTo>
                    <a:pt x="3410" y="55083"/>
                  </a:lnTo>
                  <a:lnTo>
                    <a:pt x="71065" y="55083"/>
                  </a:lnTo>
                  <a:lnTo>
                    <a:pt x="73196"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1"/>
            <p:cNvSpPr/>
            <p:nvPr/>
          </p:nvSpPr>
          <p:spPr>
            <a:xfrm flipH="1">
              <a:off x="3875550" y="3269825"/>
              <a:ext cx="2700" cy="50625"/>
            </a:xfrm>
            <a:custGeom>
              <a:avLst/>
              <a:gdLst/>
              <a:ahLst/>
              <a:cxnLst/>
              <a:rect l="l" t="t" r="r" b="b"/>
              <a:pathLst>
                <a:path w="108" h="2025" extrusionOk="0">
                  <a:moveTo>
                    <a:pt x="1" y="0"/>
                  </a:moveTo>
                  <a:lnTo>
                    <a:pt x="1" y="2025"/>
                  </a:lnTo>
                  <a:lnTo>
                    <a:pt x="107" y="2025"/>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1"/>
            <p:cNvSpPr/>
            <p:nvPr/>
          </p:nvSpPr>
          <p:spPr>
            <a:xfrm flipH="1">
              <a:off x="3875550" y="3269825"/>
              <a:ext cx="2700" cy="50625"/>
            </a:xfrm>
            <a:custGeom>
              <a:avLst/>
              <a:gdLst/>
              <a:ahLst/>
              <a:cxnLst/>
              <a:rect l="l" t="t" r="r" b="b"/>
              <a:pathLst>
                <a:path w="108" h="2025" fill="none" extrusionOk="0">
                  <a:moveTo>
                    <a:pt x="1" y="0"/>
                  </a:moveTo>
                  <a:lnTo>
                    <a:pt x="1" y="0"/>
                  </a:lnTo>
                  <a:lnTo>
                    <a:pt x="1" y="2025"/>
                  </a:lnTo>
                  <a:lnTo>
                    <a:pt x="107" y="2025"/>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1"/>
            <p:cNvSpPr/>
            <p:nvPr/>
          </p:nvSpPr>
          <p:spPr>
            <a:xfrm flipH="1">
              <a:off x="2048325" y="3269825"/>
              <a:ext cx="1829925" cy="101225"/>
            </a:xfrm>
            <a:custGeom>
              <a:avLst/>
              <a:gdLst/>
              <a:ahLst/>
              <a:cxnLst/>
              <a:rect l="l" t="t" r="r" b="b"/>
              <a:pathLst>
                <a:path w="73197" h="4049" extrusionOk="0">
                  <a:moveTo>
                    <a:pt x="1" y="0"/>
                  </a:moveTo>
                  <a:lnTo>
                    <a:pt x="107" y="2025"/>
                  </a:lnTo>
                  <a:lnTo>
                    <a:pt x="72983" y="4049"/>
                  </a:lnTo>
                  <a:lnTo>
                    <a:pt x="73196"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1"/>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1"/>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1"/>
            <p:cNvSpPr/>
            <p:nvPr/>
          </p:nvSpPr>
          <p:spPr>
            <a:xfrm flipH="1">
              <a:off x="1979075" y="3269825"/>
              <a:ext cx="122550" cy="1377100"/>
            </a:xfrm>
            <a:custGeom>
              <a:avLst/>
              <a:gdLst/>
              <a:ahLst/>
              <a:cxnLst/>
              <a:rect l="l" t="t" r="r" b="b"/>
              <a:pathLst>
                <a:path w="4902" h="55084" fill="none" extrusionOk="0">
                  <a:moveTo>
                    <a:pt x="2131" y="0"/>
                  </a:moveTo>
                  <a:lnTo>
                    <a:pt x="4901" y="0"/>
                  </a:lnTo>
                  <a:lnTo>
                    <a:pt x="2131" y="55083"/>
                  </a:lnTo>
                  <a:lnTo>
                    <a:pt x="0" y="55083"/>
                  </a:lnTo>
                  <a:lnTo>
                    <a:pt x="21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flipH="1">
              <a:off x="2074975" y="3941050"/>
              <a:ext cx="1281200" cy="705875"/>
            </a:xfrm>
            <a:custGeom>
              <a:avLst/>
              <a:gdLst/>
              <a:ahLst/>
              <a:cxnLst/>
              <a:rect l="l" t="t" r="r" b="b"/>
              <a:pathLst>
                <a:path w="51248" h="28235" extrusionOk="0">
                  <a:moveTo>
                    <a:pt x="51248" y="0"/>
                  </a:move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1"/>
            <p:cNvSpPr/>
            <p:nvPr/>
          </p:nvSpPr>
          <p:spPr>
            <a:xfrm flipH="1">
              <a:off x="2074975" y="3941050"/>
              <a:ext cx="1281200" cy="705875"/>
            </a:xfrm>
            <a:custGeom>
              <a:avLst/>
              <a:gdLst/>
              <a:ahLst/>
              <a:cxnLst/>
              <a:rect l="l" t="t" r="r" b="b"/>
              <a:pathLst>
                <a:path w="51248" h="28235" fill="none" extrusionOk="0">
                  <a:moveTo>
                    <a:pt x="51248" y="0"/>
                  </a:moveTo>
                  <a:lnTo>
                    <a:pt x="51248" y="0"/>
                  </a:ln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1"/>
            <p:cNvSpPr/>
            <p:nvPr/>
          </p:nvSpPr>
          <p:spPr>
            <a:xfrm flipH="1">
              <a:off x="2074975" y="3943700"/>
              <a:ext cx="25" cy="5350"/>
            </a:xfrm>
            <a:custGeom>
              <a:avLst/>
              <a:gdLst/>
              <a:ahLst/>
              <a:cxnLst/>
              <a:rect l="l" t="t" r="r" b="b"/>
              <a:pathLst>
                <a:path w="1" h="214" extrusionOk="0">
                  <a:moveTo>
                    <a:pt x="1" y="1"/>
                  </a:moveTo>
                  <a:lnTo>
                    <a:pt x="1" y="214"/>
                  </a:lnTo>
                  <a:lnTo>
                    <a:pt x="1" y="214"/>
                  </a:lnTo>
                  <a:lnTo>
                    <a:pt x="1" y="214"/>
                  </a:lnTo>
                  <a:lnTo>
                    <a:pt x="1"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1"/>
            <p:cNvSpPr/>
            <p:nvPr/>
          </p:nvSpPr>
          <p:spPr>
            <a:xfrm flipH="1">
              <a:off x="2074975" y="3943700"/>
              <a:ext cx="25" cy="5350"/>
            </a:xfrm>
            <a:custGeom>
              <a:avLst/>
              <a:gdLst/>
              <a:ahLst/>
              <a:cxnLst/>
              <a:rect l="l" t="t" r="r" b="b"/>
              <a:pathLst>
                <a:path w="1" h="214" fill="none" extrusionOk="0">
                  <a:moveTo>
                    <a:pt x="1" y="1"/>
                  </a:moveTo>
                  <a:lnTo>
                    <a:pt x="1" y="214"/>
                  </a:lnTo>
                  <a:lnTo>
                    <a:pt x="1" y="214"/>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1"/>
            <p:cNvSpPr/>
            <p:nvPr/>
          </p:nvSpPr>
          <p:spPr>
            <a:xfrm flipH="1">
              <a:off x="3627850" y="4646900"/>
              <a:ext cx="5350" cy="2675"/>
            </a:xfrm>
            <a:custGeom>
              <a:avLst/>
              <a:gdLst/>
              <a:ahLst/>
              <a:cxnLst/>
              <a:rect l="l" t="t" r="r" b="b"/>
              <a:pathLst>
                <a:path w="214" h="107" extrusionOk="0">
                  <a:moveTo>
                    <a:pt x="1" y="0"/>
                  </a:moveTo>
                  <a:lnTo>
                    <a:pt x="107"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1"/>
            <p:cNvSpPr/>
            <p:nvPr/>
          </p:nvSpPr>
          <p:spPr>
            <a:xfrm flipH="1">
              <a:off x="3627850" y="4646900"/>
              <a:ext cx="5350" cy="2675"/>
            </a:xfrm>
            <a:custGeom>
              <a:avLst/>
              <a:gdLst/>
              <a:ahLst/>
              <a:cxnLst/>
              <a:rect l="l" t="t" r="r" b="b"/>
              <a:pathLst>
                <a:path w="214" h="107" fill="none" extrusionOk="0">
                  <a:moveTo>
                    <a:pt x="214" y="0"/>
                  </a:moveTo>
                  <a:lnTo>
                    <a:pt x="1" y="0"/>
                  </a:lnTo>
                  <a:lnTo>
                    <a:pt x="107" y="107"/>
                  </a:lnTo>
                  <a:lnTo>
                    <a:pt x="107"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1"/>
            <p:cNvSpPr/>
            <p:nvPr/>
          </p:nvSpPr>
          <p:spPr>
            <a:xfrm flipH="1">
              <a:off x="2056325" y="3466925"/>
              <a:ext cx="1582200" cy="1180000"/>
            </a:xfrm>
            <a:custGeom>
              <a:avLst/>
              <a:gdLst/>
              <a:ahLst/>
              <a:cxnLst/>
              <a:rect l="l" t="t" r="r" b="b"/>
              <a:pathLst>
                <a:path w="63288" h="47200" extrusionOk="0">
                  <a:moveTo>
                    <a:pt x="63287" y="1"/>
                  </a:move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2238" y="44642"/>
                  </a:lnTo>
                  <a:lnTo>
                    <a:pt x="4156" y="42298"/>
                  </a:lnTo>
                  <a:lnTo>
                    <a:pt x="6500" y="39315"/>
                  </a:lnTo>
                  <a:lnTo>
                    <a:pt x="9376" y="35906"/>
                  </a:lnTo>
                  <a:lnTo>
                    <a:pt x="12679" y="32070"/>
                  </a:lnTo>
                  <a:lnTo>
                    <a:pt x="16408" y="28021"/>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1"/>
            <p:cNvSpPr/>
            <p:nvPr/>
          </p:nvSpPr>
          <p:spPr>
            <a:xfrm flipH="1">
              <a:off x="2056325" y="3466925"/>
              <a:ext cx="1582200" cy="1180000"/>
            </a:xfrm>
            <a:custGeom>
              <a:avLst/>
              <a:gdLst/>
              <a:ahLst/>
              <a:cxnLst/>
              <a:rect l="l" t="t" r="r" b="b"/>
              <a:pathLst>
                <a:path w="63288" h="47200" fill="none" extrusionOk="0">
                  <a:moveTo>
                    <a:pt x="63287" y="1"/>
                  </a:moveTo>
                  <a:lnTo>
                    <a:pt x="63287" y="1"/>
                  </a:ln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427" y="47199"/>
                  </a:lnTo>
                  <a:lnTo>
                    <a:pt x="2238" y="44642"/>
                  </a:lnTo>
                  <a:lnTo>
                    <a:pt x="4156" y="42298"/>
                  </a:lnTo>
                  <a:lnTo>
                    <a:pt x="6500" y="39315"/>
                  </a:lnTo>
                  <a:lnTo>
                    <a:pt x="9376" y="35906"/>
                  </a:lnTo>
                  <a:lnTo>
                    <a:pt x="12679" y="32070"/>
                  </a:lnTo>
                  <a:lnTo>
                    <a:pt x="16408" y="28021"/>
                  </a:lnTo>
                  <a:lnTo>
                    <a:pt x="20457" y="23973"/>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1"/>
            <p:cNvSpPr/>
            <p:nvPr/>
          </p:nvSpPr>
          <p:spPr>
            <a:xfrm flipH="1">
              <a:off x="2056325" y="3472250"/>
              <a:ext cx="25" cy="2700"/>
            </a:xfrm>
            <a:custGeom>
              <a:avLst/>
              <a:gdLst/>
              <a:ahLst/>
              <a:cxnLst/>
              <a:rect l="l" t="t" r="r" b="b"/>
              <a:pathLst>
                <a:path w="1" h="108" extrusionOk="0">
                  <a:moveTo>
                    <a:pt x="0" y="1"/>
                  </a:moveTo>
                  <a:lnTo>
                    <a:pt x="0" y="107"/>
                  </a:lnTo>
                  <a:lnTo>
                    <a:pt x="0" y="107"/>
                  </a:lnTo>
                  <a:lnTo>
                    <a:pt x="0" y="107"/>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1"/>
            <p:cNvSpPr/>
            <p:nvPr/>
          </p:nvSpPr>
          <p:spPr>
            <a:xfrm flipH="1">
              <a:off x="2056325" y="3472250"/>
              <a:ext cx="25" cy="2700"/>
            </a:xfrm>
            <a:custGeom>
              <a:avLst/>
              <a:gdLst/>
              <a:ahLst/>
              <a:cxnLst/>
              <a:rect l="l" t="t" r="r" b="b"/>
              <a:pathLst>
                <a:path w="1" h="108" fill="none" extrusionOk="0">
                  <a:moveTo>
                    <a:pt x="0" y="1"/>
                  </a:moveTo>
                  <a:lnTo>
                    <a:pt x="0" y="107"/>
                  </a:ln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
            <p:cNvSpPr/>
            <p:nvPr/>
          </p:nvSpPr>
          <p:spPr>
            <a:xfrm flipH="1">
              <a:off x="2077625" y="4002300"/>
              <a:ext cx="889675" cy="644625"/>
            </a:xfrm>
            <a:custGeom>
              <a:avLst/>
              <a:gdLst/>
              <a:ahLst/>
              <a:cxnLst/>
              <a:rect l="l" t="t" r="r" b="b"/>
              <a:pathLst>
                <a:path w="35587" h="25785" extrusionOk="0">
                  <a:moveTo>
                    <a:pt x="34521" y="1"/>
                  </a:move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5586" y="320"/>
                  </a:lnTo>
                  <a:lnTo>
                    <a:pt x="35586" y="214"/>
                  </a:lnTo>
                  <a:lnTo>
                    <a:pt x="35586"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
            <p:cNvSpPr/>
            <p:nvPr/>
          </p:nvSpPr>
          <p:spPr>
            <a:xfrm flipH="1">
              <a:off x="2077625" y="4002300"/>
              <a:ext cx="889675" cy="644625"/>
            </a:xfrm>
            <a:custGeom>
              <a:avLst/>
              <a:gdLst/>
              <a:ahLst/>
              <a:cxnLst/>
              <a:rect l="l" t="t" r="r" b="b"/>
              <a:pathLst>
                <a:path w="35587" h="25785" fill="none" extrusionOk="0">
                  <a:moveTo>
                    <a:pt x="34521" y="1"/>
                  </a:moveTo>
                  <a:lnTo>
                    <a:pt x="34521" y="1"/>
                  </a:ln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4521" y="320"/>
                  </a:lnTo>
                  <a:lnTo>
                    <a:pt x="35586" y="320"/>
                  </a:lnTo>
                  <a:lnTo>
                    <a:pt x="35586" y="214"/>
                  </a:lnTo>
                  <a:lnTo>
                    <a:pt x="35586" y="1"/>
                  </a:lnTo>
                  <a:lnTo>
                    <a:pt x="35586" y="1"/>
                  </a:lnTo>
                  <a:lnTo>
                    <a:pt x="34521"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1"/>
            <p:cNvSpPr/>
            <p:nvPr/>
          </p:nvSpPr>
          <p:spPr>
            <a:xfrm flipH="1">
              <a:off x="2077625" y="4002300"/>
              <a:ext cx="25" cy="5350"/>
            </a:xfrm>
            <a:custGeom>
              <a:avLst/>
              <a:gdLst/>
              <a:ahLst/>
              <a:cxnLst/>
              <a:rect l="l" t="t" r="r" b="b"/>
              <a:pathLst>
                <a:path w="1" h="214" extrusionOk="0">
                  <a:moveTo>
                    <a:pt x="0" y="1"/>
                  </a:moveTo>
                  <a:lnTo>
                    <a:pt x="0" y="214"/>
                  </a:lnTo>
                  <a:lnTo>
                    <a:pt x="0" y="1"/>
                  </a:lnTo>
                  <a:lnTo>
                    <a:pt x="0" y="1"/>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1"/>
            <p:cNvSpPr/>
            <p:nvPr/>
          </p:nvSpPr>
          <p:spPr>
            <a:xfrm flipH="1">
              <a:off x="2077625" y="4002300"/>
              <a:ext cx="25" cy="5350"/>
            </a:xfrm>
            <a:custGeom>
              <a:avLst/>
              <a:gdLst/>
              <a:ahLst/>
              <a:cxnLst/>
              <a:rect l="l" t="t" r="r" b="b"/>
              <a:pathLst>
                <a:path w="1" h="214" fill="none" extrusionOk="0">
                  <a:moveTo>
                    <a:pt x="0" y="1"/>
                  </a:moveTo>
                  <a:lnTo>
                    <a:pt x="0" y="214"/>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1"/>
            <p:cNvSpPr/>
            <p:nvPr/>
          </p:nvSpPr>
          <p:spPr>
            <a:xfrm flipH="1">
              <a:off x="3838275" y="3418975"/>
              <a:ext cx="31975" cy="500775"/>
            </a:xfrm>
            <a:custGeom>
              <a:avLst/>
              <a:gdLst/>
              <a:ahLst/>
              <a:cxnLst/>
              <a:rect l="l" t="t" r="r" b="b"/>
              <a:pathLst>
                <a:path w="1279" h="20031" extrusionOk="0">
                  <a:moveTo>
                    <a:pt x="1279" y="19818"/>
                  </a:moveTo>
                  <a:lnTo>
                    <a:pt x="1279" y="19818"/>
                  </a:lnTo>
                  <a:lnTo>
                    <a:pt x="1279" y="19818"/>
                  </a:lnTo>
                  <a:lnTo>
                    <a:pt x="1279" y="20031"/>
                  </a:lnTo>
                  <a:lnTo>
                    <a:pt x="1279" y="19818"/>
                  </a:lnTo>
                  <a:close/>
                  <a:moveTo>
                    <a:pt x="0" y="1"/>
                  </a:moveTo>
                  <a:lnTo>
                    <a:pt x="0" y="107"/>
                  </a:lnTo>
                  <a:lnTo>
                    <a:pt x="0" y="107"/>
                  </a:lnTo>
                  <a:lnTo>
                    <a:pt x="0" y="1"/>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1"/>
            <p:cNvSpPr/>
            <p:nvPr/>
          </p:nvSpPr>
          <p:spPr>
            <a:xfrm flipH="1">
              <a:off x="3838275" y="3914400"/>
              <a:ext cx="25" cy="5350"/>
            </a:xfrm>
            <a:custGeom>
              <a:avLst/>
              <a:gdLst/>
              <a:ahLst/>
              <a:cxnLst/>
              <a:rect l="l" t="t" r="r" b="b"/>
              <a:pathLst>
                <a:path w="1" h="214" fill="none" extrusionOk="0">
                  <a:moveTo>
                    <a:pt x="1" y="1"/>
                  </a:moveTo>
                  <a:lnTo>
                    <a:pt x="1" y="1"/>
                  </a:lnTo>
                  <a:lnTo>
                    <a:pt x="1" y="1"/>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flipH="1">
              <a:off x="3870225" y="3418975"/>
              <a:ext cx="25" cy="2700"/>
            </a:xfrm>
            <a:custGeom>
              <a:avLst/>
              <a:gdLst/>
              <a:ahLst/>
              <a:cxnLst/>
              <a:rect l="l" t="t" r="r" b="b"/>
              <a:pathLst>
                <a:path w="1" h="108" fill="none" extrusionOk="0">
                  <a:moveTo>
                    <a:pt x="0" y="1"/>
                  </a:move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1"/>
            <p:cNvSpPr/>
            <p:nvPr/>
          </p:nvSpPr>
          <p:spPr>
            <a:xfrm flipH="1">
              <a:off x="2871375" y="3413650"/>
              <a:ext cx="998875" cy="508775"/>
            </a:xfrm>
            <a:custGeom>
              <a:avLst/>
              <a:gdLst/>
              <a:ahLst/>
              <a:cxnLst/>
              <a:rect l="l" t="t" r="r" b="b"/>
              <a:pathLst>
                <a:path w="39955" h="20351" extrusionOk="0">
                  <a:moveTo>
                    <a:pt x="0" y="1"/>
                  </a:moveTo>
                  <a:lnTo>
                    <a:pt x="0" y="214"/>
                  </a:lnTo>
                  <a:lnTo>
                    <a:pt x="0" y="320"/>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689"/>
                  </a:lnTo>
                  <a:lnTo>
                    <a:pt x="39528" y="5221"/>
                  </a:lnTo>
                  <a:lnTo>
                    <a:pt x="39102" y="5754"/>
                  </a:lnTo>
                  <a:lnTo>
                    <a:pt x="38569" y="6287"/>
                  </a:lnTo>
                  <a:lnTo>
                    <a:pt x="37823" y="6926"/>
                  </a:lnTo>
                  <a:lnTo>
                    <a:pt x="36864" y="7459"/>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1"/>
            <p:cNvSpPr/>
            <p:nvPr/>
          </p:nvSpPr>
          <p:spPr>
            <a:xfrm flipH="1">
              <a:off x="2871375" y="3413650"/>
              <a:ext cx="998875" cy="508775"/>
            </a:xfrm>
            <a:custGeom>
              <a:avLst/>
              <a:gdLst/>
              <a:ahLst/>
              <a:cxnLst/>
              <a:rect l="l" t="t" r="r" b="b"/>
              <a:pathLst>
                <a:path w="39955" h="20351" fill="none" extrusionOk="0">
                  <a:moveTo>
                    <a:pt x="0" y="1"/>
                  </a:moveTo>
                  <a:lnTo>
                    <a:pt x="0" y="214"/>
                  </a:lnTo>
                  <a:lnTo>
                    <a:pt x="0" y="320"/>
                  </a:lnTo>
                  <a:lnTo>
                    <a:pt x="16408" y="533"/>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262"/>
                  </a:lnTo>
                  <a:lnTo>
                    <a:pt x="39635" y="4689"/>
                  </a:lnTo>
                  <a:lnTo>
                    <a:pt x="39528" y="5221"/>
                  </a:lnTo>
                  <a:lnTo>
                    <a:pt x="39102" y="5754"/>
                  </a:lnTo>
                  <a:lnTo>
                    <a:pt x="38569" y="6287"/>
                  </a:lnTo>
                  <a:lnTo>
                    <a:pt x="37823" y="6926"/>
                  </a:lnTo>
                  <a:lnTo>
                    <a:pt x="36864" y="7459"/>
                  </a:lnTo>
                  <a:lnTo>
                    <a:pt x="34414" y="8844"/>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1"/>
            <p:cNvSpPr/>
            <p:nvPr/>
          </p:nvSpPr>
          <p:spPr>
            <a:xfrm flipH="1">
              <a:off x="3843600" y="3831850"/>
              <a:ext cx="2675" cy="2675"/>
            </a:xfrm>
            <a:custGeom>
              <a:avLst/>
              <a:gdLst/>
              <a:ahLst/>
              <a:cxnLst/>
              <a:rect l="l" t="t" r="r" b="b"/>
              <a:pathLst>
                <a:path w="107" h="107" extrusionOk="0">
                  <a:moveTo>
                    <a:pt x="0" y="0"/>
                  </a:moveTo>
                  <a:lnTo>
                    <a:pt x="107" y="107"/>
                  </a:lnTo>
                  <a:lnTo>
                    <a:pt x="107"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1"/>
            <p:cNvSpPr/>
            <p:nvPr/>
          </p:nvSpPr>
          <p:spPr>
            <a:xfrm flipH="1">
              <a:off x="3843600" y="3831850"/>
              <a:ext cx="2675" cy="2675"/>
            </a:xfrm>
            <a:custGeom>
              <a:avLst/>
              <a:gdLst/>
              <a:ahLst/>
              <a:cxnLst/>
              <a:rect l="l" t="t" r="r" b="b"/>
              <a:pathLst>
                <a:path w="107" h="107" fill="none" extrusionOk="0">
                  <a:moveTo>
                    <a:pt x="107" y="0"/>
                  </a:moveTo>
                  <a:lnTo>
                    <a:pt x="107" y="0"/>
                  </a:lnTo>
                  <a:lnTo>
                    <a:pt x="0" y="0"/>
                  </a:lnTo>
                  <a:lnTo>
                    <a:pt x="107" y="107"/>
                  </a:lnTo>
                  <a:lnTo>
                    <a:pt x="1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1"/>
            <p:cNvSpPr/>
            <p:nvPr/>
          </p:nvSpPr>
          <p:spPr>
            <a:xfrm flipH="1">
              <a:off x="3859575" y="3592125"/>
              <a:ext cx="25" cy="5350"/>
            </a:xfrm>
            <a:custGeom>
              <a:avLst/>
              <a:gdLst/>
              <a:ahLst/>
              <a:cxnLst/>
              <a:rect l="l" t="t" r="r" b="b"/>
              <a:pathLst>
                <a:path w="1" h="214" fill="none" extrusionOk="0">
                  <a:moveTo>
                    <a:pt x="0" y="0"/>
                  </a:moveTo>
                  <a:lnTo>
                    <a:pt x="0" y="0"/>
                  </a:lnTo>
                  <a:lnTo>
                    <a:pt x="0" y="0"/>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1"/>
            <p:cNvSpPr/>
            <p:nvPr/>
          </p:nvSpPr>
          <p:spPr>
            <a:xfrm flipH="1">
              <a:off x="3382800" y="3544175"/>
              <a:ext cx="476800" cy="295675"/>
            </a:xfrm>
            <a:custGeom>
              <a:avLst/>
              <a:gdLst/>
              <a:ahLst/>
              <a:cxnLst/>
              <a:rect l="l" t="t" r="r" b="b"/>
              <a:pathLst>
                <a:path w="19072" h="11827" extrusionOk="0">
                  <a:moveTo>
                    <a:pt x="13638" y="0"/>
                  </a:moveTo>
                  <a:lnTo>
                    <a:pt x="11507" y="107"/>
                  </a:lnTo>
                  <a:lnTo>
                    <a:pt x="9270" y="320"/>
                  </a:lnTo>
                  <a:lnTo>
                    <a:pt x="7139" y="640"/>
                  </a:lnTo>
                  <a:lnTo>
                    <a:pt x="5008" y="959"/>
                  </a:lnTo>
                  <a:lnTo>
                    <a:pt x="1705" y="1598"/>
                  </a:lnTo>
                  <a:lnTo>
                    <a:pt x="0" y="1918"/>
                  </a:lnTo>
                  <a:lnTo>
                    <a:pt x="0" y="2131"/>
                  </a:lnTo>
                  <a:lnTo>
                    <a:pt x="107" y="2238"/>
                  </a:lnTo>
                  <a:lnTo>
                    <a:pt x="1492" y="1918"/>
                  </a:lnTo>
                  <a:lnTo>
                    <a:pt x="4901" y="1279"/>
                  </a:lnTo>
                  <a:lnTo>
                    <a:pt x="7032" y="959"/>
                  </a:lnTo>
                  <a:lnTo>
                    <a:pt x="9270" y="640"/>
                  </a:lnTo>
                  <a:lnTo>
                    <a:pt x="11507" y="426"/>
                  </a:lnTo>
                  <a:lnTo>
                    <a:pt x="13638" y="320"/>
                  </a:lnTo>
                  <a:lnTo>
                    <a:pt x="15236" y="426"/>
                  </a:lnTo>
                  <a:lnTo>
                    <a:pt x="16621" y="640"/>
                  </a:lnTo>
                  <a:lnTo>
                    <a:pt x="17261" y="746"/>
                  </a:lnTo>
                  <a:lnTo>
                    <a:pt x="17793" y="959"/>
                  </a:lnTo>
                  <a:lnTo>
                    <a:pt x="18219" y="1279"/>
                  </a:lnTo>
                  <a:lnTo>
                    <a:pt x="18539" y="1598"/>
                  </a:lnTo>
                  <a:lnTo>
                    <a:pt x="18646" y="1918"/>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9072" y="2131"/>
                  </a:lnTo>
                  <a:lnTo>
                    <a:pt x="18965" y="1812"/>
                  </a:lnTo>
                  <a:lnTo>
                    <a:pt x="18965" y="1598"/>
                  </a:lnTo>
                  <a:lnTo>
                    <a:pt x="18752" y="1385"/>
                  </a:lnTo>
                  <a:lnTo>
                    <a:pt x="18433" y="959"/>
                  </a:lnTo>
                  <a:lnTo>
                    <a:pt x="17900" y="746"/>
                  </a:lnTo>
                  <a:lnTo>
                    <a:pt x="17367" y="533"/>
                  </a:lnTo>
                  <a:lnTo>
                    <a:pt x="16728" y="320"/>
                  </a:lnTo>
                  <a:lnTo>
                    <a:pt x="15343" y="107"/>
                  </a:lnTo>
                  <a:lnTo>
                    <a:pt x="1363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1"/>
            <p:cNvSpPr/>
            <p:nvPr/>
          </p:nvSpPr>
          <p:spPr>
            <a:xfrm flipH="1">
              <a:off x="3382800" y="3544175"/>
              <a:ext cx="476800" cy="295675"/>
            </a:xfrm>
            <a:custGeom>
              <a:avLst/>
              <a:gdLst/>
              <a:ahLst/>
              <a:cxnLst/>
              <a:rect l="l" t="t" r="r" b="b"/>
              <a:pathLst>
                <a:path w="19072" h="11827" fill="none" extrusionOk="0">
                  <a:moveTo>
                    <a:pt x="13638" y="0"/>
                  </a:moveTo>
                  <a:lnTo>
                    <a:pt x="13638" y="0"/>
                  </a:lnTo>
                  <a:lnTo>
                    <a:pt x="11507" y="107"/>
                  </a:lnTo>
                  <a:lnTo>
                    <a:pt x="9270" y="320"/>
                  </a:lnTo>
                  <a:lnTo>
                    <a:pt x="7139" y="640"/>
                  </a:lnTo>
                  <a:lnTo>
                    <a:pt x="5008" y="959"/>
                  </a:lnTo>
                  <a:lnTo>
                    <a:pt x="1705" y="1598"/>
                  </a:lnTo>
                  <a:lnTo>
                    <a:pt x="0" y="1918"/>
                  </a:lnTo>
                  <a:lnTo>
                    <a:pt x="0" y="2131"/>
                  </a:lnTo>
                  <a:lnTo>
                    <a:pt x="107" y="2238"/>
                  </a:lnTo>
                  <a:lnTo>
                    <a:pt x="107" y="2238"/>
                  </a:lnTo>
                  <a:lnTo>
                    <a:pt x="1492" y="1918"/>
                  </a:lnTo>
                  <a:lnTo>
                    <a:pt x="4901" y="1279"/>
                  </a:lnTo>
                  <a:lnTo>
                    <a:pt x="7032" y="959"/>
                  </a:lnTo>
                  <a:lnTo>
                    <a:pt x="9270" y="640"/>
                  </a:lnTo>
                  <a:lnTo>
                    <a:pt x="11507" y="426"/>
                  </a:lnTo>
                  <a:lnTo>
                    <a:pt x="13638" y="320"/>
                  </a:lnTo>
                  <a:lnTo>
                    <a:pt x="13638" y="320"/>
                  </a:lnTo>
                  <a:lnTo>
                    <a:pt x="15236" y="426"/>
                  </a:lnTo>
                  <a:lnTo>
                    <a:pt x="16621" y="640"/>
                  </a:lnTo>
                  <a:lnTo>
                    <a:pt x="17261" y="746"/>
                  </a:lnTo>
                  <a:lnTo>
                    <a:pt x="17793" y="959"/>
                  </a:lnTo>
                  <a:lnTo>
                    <a:pt x="18219" y="1279"/>
                  </a:lnTo>
                  <a:lnTo>
                    <a:pt x="18539" y="1598"/>
                  </a:lnTo>
                  <a:lnTo>
                    <a:pt x="18539" y="1598"/>
                  </a:lnTo>
                  <a:lnTo>
                    <a:pt x="18646" y="1918"/>
                  </a:lnTo>
                  <a:lnTo>
                    <a:pt x="18646" y="2344"/>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8965" y="2451"/>
                  </a:lnTo>
                  <a:lnTo>
                    <a:pt x="19072" y="2131"/>
                  </a:lnTo>
                  <a:lnTo>
                    <a:pt x="18965" y="1812"/>
                  </a:lnTo>
                  <a:lnTo>
                    <a:pt x="18965" y="1598"/>
                  </a:lnTo>
                  <a:lnTo>
                    <a:pt x="18752" y="1385"/>
                  </a:lnTo>
                  <a:lnTo>
                    <a:pt x="18752" y="1385"/>
                  </a:lnTo>
                  <a:lnTo>
                    <a:pt x="18433" y="959"/>
                  </a:lnTo>
                  <a:lnTo>
                    <a:pt x="17900" y="746"/>
                  </a:lnTo>
                  <a:lnTo>
                    <a:pt x="17367" y="533"/>
                  </a:lnTo>
                  <a:lnTo>
                    <a:pt x="16728" y="320"/>
                  </a:lnTo>
                  <a:lnTo>
                    <a:pt x="15343" y="107"/>
                  </a:lnTo>
                  <a:lnTo>
                    <a:pt x="1363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1"/>
            <p:cNvSpPr/>
            <p:nvPr/>
          </p:nvSpPr>
          <p:spPr>
            <a:xfrm flipH="1">
              <a:off x="3697100" y="4646900"/>
              <a:ext cx="5350" cy="2675"/>
            </a:xfrm>
            <a:custGeom>
              <a:avLst/>
              <a:gdLst/>
              <a:ahLst/>
              <a:cxnLst/>
              <a:rect l="l" t="t" r="r" b="b"/>
              <a:pathLst>
                <a:path w="214" h="107" extrusionOk="0">
                  <a:moveTo>
                    <a:pt x="1" y="0"/>
                  </a:moveTo>
                  <a:lnTo>
                    <a:pt x="214"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1"/>
            <p:cNvSpPr/>
            <p:nvPr/>
          </p:nvSpPr>
          <p:spPr>
            <a:xfrm flipH="1">
              <a:off x="3697100" y="4646900"/>
              <a:ext cx="5350" cy="2675"/>
            </a:xfrm>
            <a:custGeom>
              <a:avLst/>
              <a:gdLst/>
              <a:ahLst/>
              <a:cxnLst/>
              <a:rect l="l" t="t" r="r" b="b"/>
              <a:pathLst>
                <a:path w="214" h="107" fill="none" extrusionOk="0">
                  <a:moveTo>
                    <a:pt x="214" y="0"/>
                  </a:moveTo>
                  <a:lnTo>
                    <a:pt x="1" y="0"/>
                  </a:lnTo>
                  <a:lnTo>
                    <a:pt x="214" y="107"/>
                  </a:lnTo>
                  <a:lnTo>
                    <a:pt x="214"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1"/>
            <p:cNvSpPr/>
            <p:nvPr/>
          </p:nvSpPr>
          <p:spPr>
            <a:xfrm flipH="1">
              <a:off x="3830275" y="4063575"/>
              <a:ext cx="25" cy="5350"/>
            </a:xfrm>
            <a:custGeom>
              <a:avLst/>
              <a:gdLst/>
              <a:ahLst/>
              <a:cxnLst/>
              <a:rect l="l" t="t" r="r" b="b"/>
              <a:pathLst>
                <a:path w="1" h="214" fill="none" extrusionOk="0">
                  <a:moveTo>
                    <a:pt x="0" y="0"/>
                  </a:moveTo>
                  <a:lnTo>
                    <a:pt x="0" y="0"/>
                  </a:lnTo>
                  <a:lnTo>
                    <a:pt x="0" y="107"/>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1"/>
            <p:cNvSpPr/>
            <p:nvPr/>
          </p:nvSpPr>
          <p:spPr>
            <a:xfrm flipH="1">
              <a:off x="2866050" y="3648050"/>
              <a:ext cx="964250" cy="998875"/>
            </a:xfrm>
            <a:custGeom>
              <a:avLst/>
              <a:gdLst/>
              <a:ahLst/>
              <a:cxnLst/>
              <a:rect l="l" t="t" r="r" b="b"/>
              <a:pathLst>
                <a:path w="38570" h="39955" extrusionOk="0">
                  <a:moveTo>
                    <a:pt x="37823" y="1"/>
                  </a:move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8143" y="427"/>
                  </a:lnTo>
                  <a:lnTo>
                    <a:pt x="38250" y="533"/>
                  </a:lnTo>
                  <a:lnTo>
                    <a:pt x="38250" y="853"/>
                  </a:lnTo>
                  <a:lnTo>
                    <a:pt x="38143" y="1279"/>
                  </a:lnTo>
                  <a:lnTo>
                    <a:pt x="37397" y="2451"/>
                  </a:lnTo>
                  <a:lnTo>
                    <a:pt x="36119" y="4049"/>
                  </a:lnTo>
                  <a:lnTo>
                    <a:pt x="34627" y="5967"/>
                  </a:lnTo>
                  <a:lnTo>
                    <a:pt x="30472" y="1044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7032" y="37397"/>
                  </a:lnTo>
                  <a:lnTo>
                    <a:pt x="9163" y="34627"/>
                  </a:lnTo>
                  <a:lnTo>
                    <a:pt x="11614" y="31644"/>
                  </a:lnTo>
                  <a:lnTo>
                    <a:pt x="14277" y="28554"/>
                  </a:lnTo>
                  <a:lnTo>
                    <a:pt x="20031" y="22162"/>
                  </a:lnTo>
                  <a:lnTo>
                    <a:pt x="25997" y="15875"/>
                  </a:lnTo>
                  <a:lnTo>
                    <a:pt x="31324" y="10016"/>
                  </a:lnTo>
                  <a:lnTo>
                    <a:pt x="35373" y="5541"/>
                  </a:lnTo>
                  <a:lnTo>
                    <a:pt x="36865" y="3730"/>
                  </a:lnTo>
                  <a:lnTo>
                    <a:pt x="37823" y="2344"/>
                  </a:lnTo>
                  <a:lnTo>
                    <a:pt x="38463" y="1279"/>
                  </a:lnTo>
                  <a:lnTo>
                    <a:pt x="38569" y="853"/>
                  </a:lnTo>
                  <a:lnTo>
                    <a:pt x="38569" y="533"/>
                  </a:lnTo>
                  <a:lnTo>
                    <a:pt x="38463" y="320"/>
                  </a:lnTo>
                  <a:lnTo>
                    <a:pt x="38356" y="107"/>
                  </a:lnTo>
                  <a:lnTo>
                    <a:pt x="37823"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1"/>
            <p:cNvSpPr/>
            <p:nvPr/>
          </p:nvSpPr>
          <p:spPr>
            <a:xfrm flipH="1">
              <a:off x="2866050" y="3648050"/>
              <a:ext cx="964250" cy="998875"/>
            </a:xfrm>
            <a:custGeom>
              <a:avLst/>
              <a:gdLst/>
              <a:ahLst/>
              <a:cxnLst/>
              <a:rect l="l" t="t" r="r" b="b"/>
              <a:pathLst>
                <a:path w="38570" h="39955" fill="none" extrusionOk="0">
                  <a:moveTo>
                    <a:pt x="37823" y="1"/>
                  </a:moveTo>
                  <a:lnTo>
                    <a:pt x="37823" y="1"/>
                  </a:ln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7823" y="320"/>
                  </a:lnTo>
                  <a:lnTo>
                    <a:pt x="38143" y="427"/>
                  </a:lnTo>
                  <a:lnTo>
                    <a:pt x="38143" y="427"/>
                  </a:lnTo>
                  <a:lnTo>
                    <a:pt x="38250" y="533"/>
                  </a:lnTo>
                  <a:lnTo>
                    <a:pt x="38250" y="533"/>
                  </a:lnTo>
                  <a:lnTo>
                    <a:pt x="38250" y="853"/>
                  </a:lnTo>
                  <a:lnTo>
                    <a:pt x="38143" y="1279"/>
                  </a:lnTo>
                  <a:lnTo>
                    <a:pt x="37397" y="2451"/>
                  </a:lnTo>
                  <a:lnTo>
                    <a:pt x="36119" y="4049"/>
                  </a:lnTo>
                  <a:lnTo>
                    <a:pt x="34627" y="5967"/>
                  </a:lnTo>
                  <a:lnTo>
                    <a:pt x="30472" y="10442"/>
                  </a:lnTo>
                  <a:lnTo>
                    <a:pt x="25677" y="1566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5328" y="39954"/>
                  </a:lnTo>
                  <a:lnTo>
                    <a:pt x="7032" y="37397"/>
                  </a:lnTo>
                  <a:lnTo>
                    <a:pt x="9163" y="34627"/>
                  </a:lnTo>
                  <a:lnTo>
                    <a:pt x="11614" y="31644"/>
                  </a:lnTo>
                  <a:lnTo>
                    <a:pt x="14277" y="28554"/>
                  </a:lnTo>
                  <a:lnTo>
                    <a:pt x="20031" y="22162"/>
                  </a:lnTo>
                  <a:lnTo>
                    <a:pt x="25997" y="15875"/>
                  </a:lnTo>
                  <a:lnTo>
                    <a:pt x="25997" y="15875"/>
                  </a:lnTo>
                  <a:lnTo>
                    <a:pt x="31324" y="10016"/>
                  </a:lnTo>
                  <a:lnTo>
                    <a:pt x="35373" y="5541"/>
                  </a:lnTo>
                  <a:lnTo>
                    <a:pt x="36865" y="3730"/>
                  </a:lnTo>
                  <a:lnTo>
                    <a:pt x="37823" y="2344"/>
                  </a:lnTo>
                  <a:lnTo>
                    <a:pt x="38463" y="1279"/>
                  </a:lnTo>
                  <a:lnTo>
                    <a:pt x="38569" y="853"/>
                  </a:lnTo>
                  <a:lnTo>
                    <a:pt x="38569" y="533"/>
                  </a:lnTo>
                  <a:lnTo>
                    <a:pt x="38569" y="533"/>
                  </a:lnTo>
                  <a:lnTo>
                    <a:pt x="38463" y="320"/>
                  </a:lnTo>
                  <a:lnTo>
                    <a:pt x="38356" y="107"/>
                  </a:lnTo>
                  <a:lnTo>
                    <a:pt x="38356" y="107"/>
                  </a:lnTo>
                  <a:lnTo>
                    <a:pt x="37823"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1"/>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1"/>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1"/>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2" name="Google Shape;1362;p11"/>
          <p:cNvGrpSpPr/>
          <p:nvPr/>
        </p:nvGrpSpPr>
        <p:grpSpPr>
          <a:xfrm flipH="1">
            <a:off x="8583175" y="2282756"/>
            <a:ext cx="783125" cy="1182650"/>
            <a:chOff x="11447475" y="-511450"/>
            <a:chExt cx="783125" cy="1182650"/>
          </a:xfrm>
        </p:grpSpPr>
        <p:sp>
          <p:nvSpPr>
            <p:cNvPr id="1363" name="Google Shape;1363;p11"/>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1"/>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1"/>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1"/>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1"/>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1"/>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1"/>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374"/>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blipFill>
          <a:blip r:embed="rId2"/>
          <a:stretch>
            <a:fillRect/>
          </a:stretch>
        </a:blipFill>
        <a:effectLst/>
      </p:bgPr>
    </p:bg>
    <p:spTree>
      <p:nvGrpSpPr>
        <p:cNvPr id="1" name="Shape 1375"/>
        <p:cNvGrpSpPr/>
        <p:nvPr/>
      </p:nvGrpSpPr>
      <p:grpSpPr>
        <a:xfrm>
          <a:off x="0" y="0"/>
          <a:ext cx="0" cy="0"/>
          <a:chOff x="0" y="0"/>
          <a:chExt cx="0" cy="0"/>
        </a:xfrm>
      </p:grpSpPr>
      <p:sp>
        <p:nvSpPr>
          <p:cNvPr id="1376" name="Google Shape;1376;p13"/>
          <p:cNvSpPr txBox="1">
            <a:spLocks noGrp="1"/>
          </p:cNvSpPr>
          <p:nvPr>
            <p:ph type="title"/>
          </p:nvPr>
        </p:nvSpPr>
        <p:spPr>
          <a:xfrm>
            <a:off x="1845775" y="1584112"/>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77" name="Google Shape;1377;p13"/>
          <p:cNvSpPr txBox="1">
            <a:spLocks noGrp="1"/>
          </p:cNvSpPr>
          <p:nvPr>
            <p:ph type="subTitle" idx="1"/>
          </p:nvPr>
        </p:nvSpPr>
        <p:spPr>
          <a:xfrm>
            <a:off x="1845775" y="1942698"/>
            <a:ext cx="2487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8" name="Google Shape;1378;p13"/>
          <p:cNvSpPr txBox="1">
            <a:spLocks noGrp="1"/>
          </p:cNvSpPr>
          <p:nvPr>
            <p:ph type="title" idx="2"/>
          </p:nvPr>
        </p:nvSpPr>
        <p:spPr>
          <a:xfrm>
            <a:off x="5716369" y="1584112"/>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79" name="Google Shape;1379;p13"/>
          <p:cNvSpPr txBox="1">
            <a:spLocks noGrp="1"/>
          </p:cNvSpPr>
          <p:nvPr>
            <p:ph type="subTitle" idx="3"/>
          </p:nvPr>
        </p:nvSpPr>
        <p:spPr>
          <a:xfrm>
            <a:off x="5716369" y="1942698"/>
            <a:ext cx="2487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13"/>
          <p:cNvSpPr txBox="1">
            <a:spLocks noGrp="1"/>
          </p:cNvSpPr>
          <p:nvPr>
            <p:ph type="title" idx="4"/>
          </p:nvPr>
        </p:nvSpPr>
        <p:spPr>
          <a:xfrm>
            <a:off x="1845775" y="3262737"/>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81" name="Google Shape;1381;p13"/>
          <p:cNvSpPr txBox="1">
            <a:spLocks noGrp="1"/>
          </p:cNvSpPr>
          <p:nvPr>
            <p:ph type="subTitle" idx="5"/>
          </p:nvPr>
        </p:nvSpPr>
        <p:spPr>
          <a:xfrm>
            <a:off x="1845775" y="3616885"/>
            <a:ext cx="2487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2" name="Google Shape;1382;p13"/>
          <p:cNvSpPr txBox="1">
            <a:spLocks noGrp="1"/>
          </p:cNvSpPr>
          <p:nvPr>
            <p:ph type="title" idx="6"/>
          </p:nvPr>
        </p:nvSpPr>
        <p:spPr>
          <a:xfrm>
            <a:off x="5716369" y="3262737"/>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83" name="Google Shape;1383;p13"/>
          <p:cNvSpPr txBox="1">
            <a:spLocks noGrp="1"/>
          </p:cNvSpPr>
          <p:nvPr>
            <p:ph type="subTitle" idx="7"/>
          </p:nvPr>
        </p:nvSpPr>
        <p:spPr>
          <a:xfrm>
            <a:off x="5716369" y="3616885"/>
            <a:ext cx="24873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4" name="Google Shape;1384;p13"/>
          <p:cNvSpPr txBox="1">
            <a:spLocks noGrp="1"/>
          </p:cNvSpPr>
          <p:nvPr>
            <p:ph type="title" idx="8" hasCustomPrompt="1"/>
          </p:nvPr>
        </p:nvSpPr>
        <p:spPr>
          <a:xfrm>
            <a:off x="975320" y="1854904"/>
            <a:ext cx="734700" cy="365700"/>
          </a:xfrm>
          <a:prstGeom prst="rect">
            <a:avLst/>
          </a:prstGeom>
          <a:effectLst>
            <a:outerShdw dist="47625" dir="42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5" name="Google Shape;1385;p13"/>
          <p:cNvSpPr txBox="1">
            <a:spLocks noGrp="1"/>
          </p:cNvSpPr>
          <p:nvPr>
            <p:ph type="title" idx="9" hasCustomPrompt="1"/>
          </p:nvPr>
        </p:nvSpPr>
        <p:spPr>
          <a:xfrm>
            <a:off x="975320" y="3531315"/>
            <a:ext cx="734700" cy="365700"/>
          </a:xfrm>
          <a:prstGeom prst="rect">
            <a:avLst/>
          </a:prstGeom>
          <a:effectLst>
            <a:outerShdw dist="47625" dir="42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6" name="Google Shape;1386;p13"/>
          <p:cNvSpPr txBox="1">
            <a:spLocks noGrp="1"/>
          </p:cNvSpPr>
          <p:nvPr>
            <p:ph type="title" idx="13" hasCustomPrompt="1"/>
          </p:nvPr>
        </p:nvSpPr>
        <p:spPr>
          <a:xfrm>
            <a:off x="4861520" y="1854904"/>
            <a:ext cx="734700" cy="365700"/>
          </a:xfrm>
          <a:prstGeom prst="rect">
            <a:avLst/>
          </a:prstGeom>
          <a:effectLst>
            <a:outerShdw dist="47625" dir="42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7" name="Google Shape;1387;p13"/>
          <p:cNvSpPr txBox="1">
            <a:spLocks noGrp="1"/>
          </p:cNvSpPr>
          <p:nvPr>
            <p:ph type="title" idx="14" hasCustomPrompt="1"/>
          </p:nvPr>
        </p:nvSpPr>
        <p:spPr>
          <a:xfrm>
            <a:off x="4861520" y="3531315"/>
            <a:ext cx="734700" cy="365700"/>
          </a:xfrm>
          <a:prstGeom prst="rect">
            <a:avLst/>
          </a:prstGeom>
          <a:effectLst>
            <a:outerShdw dist="47625" dir="42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sz="2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8" name="Google Shape;1388;p13"/>
          <p:cNvSpPr txBox="1">
            <a:spLocks noGrp="1"/>
          </p:cNvSpPr>
          <p:nvPr>
            <p:ph type="title" idx="15"/>
          </p:nvPr>
        </p:nvSpPr>
        <p:spPr>
          <a:xfrm>
            <a:off x="720000" y="457200"/>
            <a:ext cx="7704000" cy="4572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389" name="Google Shape;1389;p13"/>
          <p:cNvGrpSpPr/>
          <p:nvPr/>
        </p:nvGrpSpPr>
        <p:grpSpPr>
          <a:xfrm>
            <a:off x="7634840" y="651546"/>
            <a:ext cx="1591871" cy="525727"/>
            <a:chOff x="583503" y="585996"/>
            <a:chExt cx="1591871" cy="525727"/>
          </a:xfrm>
        </p:grpSpPr>
        <p:sp>
          <p:nvSpPr>
            <p:cNvPr id="1390" name="Google Shape;1390;p1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13"/>
          <p:cNvGrpSpPr/>
          <p:nvPr/>
        </p:nvGrpSpPr>
        <p:grpSpPr>
          <a:xfrm flipH="1">
            <a:off x="8583175" y="2282756"/>
            <a:ext cx="783125" cy="1182650"/>
            <a:chOff x="11447475" y="-511450"/>
            <a:chExt cx="783125" cy="1182650"/>
          </a:xfrm>
        </p:grpSpPr>
        <p:sp>
          <p:nvSpPr>
            <p:cNvPr id="1417" name="Google Shape;1417;p13"/>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3"/>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3"/>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3"/>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3"/>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3"/>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3"/>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3"/>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3"/>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3"/>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3"/>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13"/>
          <p:cNvGrpSpPr/>
          <p:nvPr/>
        </p:nvGrpSpPr>
        <p:grpSpPr>
          <a:xfrm>
            <a:off x="8060675" y="3455700"/>
            <a:ext cx="3558975" cy="1562645"/>
            <a:chOff x="431150" y="3157950"/>
            <a:chExt cx="3558975" cy="1562645"/>
          </a:xfrm>
        </p:grpSpPr>
        <p:sp>
          <p:nvSpPr>
            <p:cNvPr id="1429" name="Google Shape;1429;p13"/>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3"/>
            <p:cNvSpPr/>
            <p:nvPr/>
          </p:nvSpPr>
          <p:spPr>
            <a:xfrm flipH="1">
              <a:off x="1225275" y="3157950"/>
              <a:ext cx="711225" cy="111900"/>
            </a:xfrm>
            <a:custGeom>
              <a:avLst/>
              <a:gdLst/>
              <a:ahLst/>
              <a:cxnLst/>
              <a:rect l="l" t="t" r="r" b="b"/>
              <a:pathLst>
                <a:path w="28449" h="4476" extrusionOk="0">
                  <a:moveTo>
                    <a:pt x="1" y="1"/>
                  </a:moveTo>
                  <a:lnTo>
                    <a:pt x="1" y="4475"/>
                  </a:lnTo>
                  <a:lnTo>
                    <a:pt x="28448" y="4475"/>
                  </a:lnTo>
                  <a:lnTo>
                    <a:pt x="28448" y="214"/>
                  </a:lnTo>
                  <a:lnTo>
                    <a:pt x="1" y="1"/>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3"/>
            <p:cNvSpPr/>
            <p:nvPr/>
          </p:nvSpPr>
          <p:spPr>
            <a:xfrm flipH="1">
              <a:off x="1936475" y="3157950"/>
              <a:ext cx="2053650" cy="111900"/>
            </a:xfrm>
            <a:custGeom>
              <a:avLst/>
              <a:gdLst/>
              <a:ahLst/>
              <a:cxnLst/>
              <a:rect l="l" t="t" r="r" b="b"/>
              <a:pathLst>
                <a:path w="82146" h="4476" extrusionOk="0">
                  <a:moveTo>
                    <a:pt x="82146" y="1"/>
                  </a:moveTo>
                  <a:lnTo>
                    <a:pt x="1" y="1492"/>
                  </a:lnTo>
                  <a:lnTo>
                    <a:pt x="1" y="4475"/>
                  </a:lnTo>
                  <a:lnTo>
                    <a:pt x="82146" y="4475"/>
                  </a:lnTo>
                  <a:lnTo>
                    <a:pt x="821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3"/>
            <p:cNvSpPr/>
            <p:nvPr/>
          </p:nvSpPr>
          <p:spPr>
            <a:xfrm flipH="1">
              <a:off x="1936475" y="3157950"/>
              <a:ext cx="2053650" cy="111900"/>
            </a:xfrm>
            <a:custGeom>
              <a:avLst/>
              <a:gdLst/>
              <a:ahLst/>
              <a:cxnLst/>
              <a:rect l="l" t="t" r="r" b="b"/>
              <a:pathLst>
                <a:path w="82146" h="4476" fill="none" extrusionOk="0">
                  <a:moveTo>
                    <a:pt x="1" y="1492"/>
                  </a:moveTo>
                  <a:lnTo>
                    <a:pt x="82146" y="1"/>
                  </a:lnTo>
                  <a:lnTo>
                    <a:pt x="82146" y="4475"/>
                  </a:lnTo>
                  <a:lnTo>
                    <a:pt x="1" y="4475"/>
                  </a:lnTo>
                  <a:lnTo>
                    <a:pt x="1" y="14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3"/>
            <p:cNvSpPr/>
            <p:nvPr/>
          </p:nvSpPr>
          <p:spPr>
            <a:xfrm flipH="1">
              <a:off x="1387775" y="3269825"/>
              <a:ext cx="5350" cy="146525"/>
            </a:xfrm>
            <a:custGeom>
              <a:avLst/>
              <a:gdLst/>
              <a:ahLst/>
              <a:cxnLst/>
              <a:rect l="l" t="t" r="r" b="b"/>
              <a:pathLst>
                <a:path w="214" h="5861" extrusionOk="0">
                  <a:moveTo>
                    <a:pt x="214" y="0"/>
                  </a:moveTo>
                  <a:lnTo>
                    <a:pt x="1" y="5860"/>
                  </a:lnTo>
                  <a:lnTo>
                    <a:pt x="1" y="5860"/>
                  </a:lnTo>
                  <a:lnTo>
                    <a:pt x="21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3"/>
            <p:cNvSpPr/>
            <p:nvPr/>
          </p:nvSpPr>
          <p:spPr>
            <a:xfrm flipH="1">
              <a:off x="1387775" y="3269825"/>
              <a:ext cx="5350" cy="146525"/>
            </a:xfrm>
            <a:custGeom>
              <a:avLst/>
              <a:gdLst/>
              <a:ahLst/>
              <a:cxnLst/>
              <a:rect l="l" t="t" r="r" b="b"/>
              <a:pathLst>
                <a:path w="214" h="5861" fill="none" extrusionOk="0">
                  <a:moveTo>
                    <a:pt x="214" y="0"/>
                  </a:moveTo>
                  <a:lnTo>
                    <a:pt x="1" y="5860"/>
                  </a:lnTo>
                  <a:lnTo>
                    <a:pt x="1" y="5860"/>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3"/>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3"/>
            <p:cNvSpPr/>
            <p:nvPr/>
          </p:nvSpPr>
          <p:spPr>
            <a:xfrm flipH="1">
              <a:off x="1318500"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3"/>
            <p:cNvSpPr/>
            <p:nvPr/>
          </p:nvSpPr>
          <p:spPr>
            <a:xfrm flipH="1">
              <a:off x="1387775" y="3269825"/>
              <a:ext cx="609975" cy="412875"/>
            </a:xfrm>
            <a:custGeom>
              <a:avLst/>
              <a:gdLst/>
              <a:ahLst/>
              <a:cxnLst/>
              <a:rect l="l" t="t" r="r" b="b"/>
              <a:pathLst>
                <a:path w="24399" h="16515" extrusionOk="0">
                  <a:moveTo>
                    <a:pt x="746" y="0"/>
                  </a:moveTo>
                  <a:lnTo>
                    <a:pt x="0" y="13425"/>
                  </a:lnTo>
                  <a:lnTo>
                    <a:pt x="23760" y="16515"/>
                  </a:lnTo>
                  <a:lnTo>
                    <a:pt x="24186" y="5860"/>
                  </a:lnTo>
                  <a:lnTo>
                    <a:pt x="24399"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3"/>
            <p:cNvSpPr/>
            <p:nvPr/>
          </p:nvSpPr>
          <p:spPr>
            <a:xfrm flipH="1">
              <a:off x="1387775" y="3269825"/>
              <a:ext cx="609975" cy="412875"/>
            </a:xfrm>
            <a:custGeom>
              <a:avLst/>
              <a:gdLst/>
              <a:ahLst/>
              <a:cxnLst/>
              <a:rect l="l" t="t" r="r" b="b"/>
              <a:pathLst>
                <a:path w="24399" h="16515" fill="none" extrusionOk="0">
                  <a:moveTo>
                    <a:pt x="24399" y="0"/>
                  </a:moveTo>
                  <a:lnTo>
                    <a:pt x="746" y="0"/>
                  </a:lnTo>
                  <a:lnTo>
                    <a:pt x="0" y="13425"/>
                  </a:lnTo>
                  <a:lnTo>
                    <a:pt x="23760" y="16515"/>
                  </a:lnTo>
                  <a:lnTo>
                    <a:pt x="24186" y="5860"/>
                  </a:lnTo>
                  <a:lnTo>
                    <a:pt x="243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3"/>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3"/>
            <p:cNvSpPr/>
            <p:nvPr/>
          </p:nvSpPr>
          <p:spPr>
            <a:xfrm flipH="1">
              <a:off x="1979075" y="3269825"/>
              <a:ext cx="122550" cy="1377100"/>
            </a:xfrm>
            <a:custGeom>
              <a:avLst/>
              <a:gdLst/>
              <a:ahLst/>
              <a:cxnLst/>
              <a:rect l="l" t="t" r="r" b="b"/>
              <a:pathLst>
                <a:path w="4902" h="55084" fill="none" extrusionOk="0">
                  <a:moveTo>
                    <a:pt x="2131" y="0"/>
                  </a:moveTo>
                  <a:lnTo>
                    <a:pt x="4901" y="0"/>
                  </a:lnTo>
                  <a:lnTo>
                    <a:pt x="2131" y="55083"/>
                  </a:lnTo>
                  <a:lnTo>
                    <a:pt x="0" y="55083"/>
                  </a:lnTo>
                  <a:lnTo>
                    <a:pt x="21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3"/>
            <p:cNvSpPr/>
            <p:nvPr/>
          </p:nvSpPr>
          <p:spPr>
            <a:xfrm flipH="1">
              <a:off x="1979075" y="3269825"/>
              <a:ext cx="122550" cy="1377100"/>
            </a:xfrm>
            <a:custGeom>
              <a:avLst/>
              <a:gdLst/>
              <a:ahLst/>
              <a:cxnLst/>
              <a:rect l="l" t="t" r="r" b="b"/>
              <a:pathLst>
                <a:path w="4902" h="55084" extrusionOk="0">
                  <a:moveTo>
                    <a:pt x="2131" y="0"/>
                  </a:moveTo>
                  <a:lnTo>
                    <a:pt x="0" y="55083"/>
                  </a:lnTo>
                  <a:lnTo>
                    <a:pt x="2131" y="55083"/>
                  </a:lnTo>
                  <a:lnTo>
                    <a:pt x="490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3"/>
            <p:cNvSpPr/>
            <p:nvPr/>
          </p:nvSpPr>
          <p:spPr>
            <a:xfrm flipH="1">
              <a:off x="1387775" y="3269825"/>
              <a:ext cx="1829900" cy="1377100"/>
            </a:xfrm>
            <a:custGeom>
              <a:avLst/>
              <a:gdLst/>
              <a:ahLst/>
              <a:cxnLst/>
              <a:rect l="l" t="t" r="r" b="b"/>
              <a:pathLst>
                <a:path w="73196" h="55084" extrusionOk="0">
                  <a:moveTo>
                    <a:pt x="0" y="0"/>
                  </a:moveTo>
                  <a:lnTo>
                    <a:pt x="3516" y="55083"/>
                  </a:lnTo>
                  <a:lnTo>
                    <a:pt x="71065" y="55083"/>
                  </a:lnTo>
                  <a:lnTo>
                    <a:pt x="731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3"/>
            <p:cNvSpPr/>
            <p:nvPr/>
          </p:nvSpPr>
          <p:spPr>
            <a:xfrm flipH="1">
              <a:off x="1387775" y="3269825"/>
              <a:ext cx="1829900" cy="1377100"/>
            </a:xfrm>
            <a:custGeom>
              <a:avLst/>
              <a:gdLst/>
              <a:ahLst/>
              <a:cxnLst/>
              <a:rect l="l" t="t" r="r" b="b"/>
              <a:pathLst>
                <a:path w="73196" h="55084" fill="none" extrusionOk="0">
                  <a:moveTo>
                    <a:pt x="0" y="0"/>
                  </a:moveTo>
                  <a:lnTo>
                    <a:pt x="3516" y="55083"/>
                  </a:lnTo>
                  <a:lnTo>
                    <a:pt x="71065" y="55083"/>
                  </a:lnTo>
                  <a:lnTo>
                    <a:pt x="73196"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3"/>
            <p:cNvSpPr/>
            <p:nvPr/>
          </p:nvSpPr>
          <p:spPr>
            <a:xfrm flipH="1">
              <a:off x="2048325" y="3269825"/>
              <a:ext cx="1829925" cy="1377100"/>
            </a:xfrm>
            <a:custGeom>
              <a:avLst/>
              <a:gdLst/>
              <a:ahLst/>
              <a:cxnLst/>
              <a:rect l="l" t="t" r="r" b="b"/>
              <a:pathLst>
                <a:path w="73197" h="55084" extrusionOk="0">
                  <a:moveTo>
                    <a:pt x="1" y="0"/>
                  </a:moveTo>
                  <a:lnTo>
                    <a:pt x="3410" y="55083"/>
                  </a:lnTo>
                  <a:lnTo>
                    <a:pt x="71065" y="55083"/>
                  </a:lnTo>
                  <a:lnTo>
                    <a:pt x="7319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3"/>
            <p:cNvSpPr/>
            <p:nvPr/>
          </p:nvSpPr>
          <p:spPr>
            <a:xfrm flipH="1">
              <a:off x="2048325" y="3269825"/>
              <a:ext cx="1829925" cy="1377100"/>
            </a:xfrm>
            <a:custGeom>
              <a:avLst/>
              <a:gdLst/>
              <a:ahLst/>
              <a:cxnLst/>
              <a:rect l="l" t="t" r="r" b="b"/>
              <a:pathLst>
                <a:path w="73197" h="55084" fill="none" extrusionOk="0">
                  <a:moveTo>
                    <a:pt x="1" y="0"/>
                  </a:moveTo>
                  <a:lnTo>
                    <a:pt x="3410" y="55083"/>
                  </a:lnTo>
                  <a:lnTo>
                    <a:pt x="71065" y="55083"/>
                  </a:lnTo>
                  <a:lnTo>
                    <a:pt x="73196"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3"/>
            <p:cNvSpPr/>
            <p:nvPr/>
          </p:nvSpPr>
          <p:spPr>
            <a:xfrm flipH="1">
              <a:off x="3875550" y="3269825"/>
              <a:ext cx="2700" cy="50625"/>
            </a:xfrm>
            <a:custGeom>
              <a:avLst/>
              <a:gdLst/>
              <a:ahLst/>
              <a:cxnLst/>
              <a:rect l="l" t="t" r="r" b="b"/>
              <a:pathLst>
                <a:path w="108" h="2025" extrusionOk="0">
                  <a:moveTo>
                    <a:pt x="1" y="0"/>
                  </a:moveTo>
                  <a:lnTo>
                    <a:pt x="1" y="2025"/>
                  </a:lnTo>
                  <a:lnTo>
                    <a:pt x="107" y="2025"/>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3"/>
            <p:cNvSpPr/>
            <p:nvPr/>
          </p:nvSpPr>
          <p:spPr>
            <a:xfrm flipH="1">
              <a:off x="3875550" y="3269825"/>
              <a:ext cx="2700" cy="50625"/>
            </a:xfrm>
            <a:custGeom>
              <a:avLst/>
              <a:gdLst/>
              <a:ahLst/>
              <a:cxnLst/>
              <a:rect l="l" t="t" r="r" b="b"/>
              <a:pathLst>
                <a:path w="108" h="2025" fill="none" extrusionOk="0">
                  <a:moveTo>
                    <a:pt x="1" y="0"/>
                  </a:moveTo>
                  <a:lnTo>
                    <a:pt x="1" y="0"/>
                  </a:lnTo>
                  <a:lnTo>
                    <a:pt x="1" y="2025"/>
                  </a:lnTo>
                  <a:lnTo>
                    <a:pt x="107" y="2025"/>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3"/>
            <p:cNvSpPr/>
            <p:nvPr/>
          </p:nvSpPr>
          <p:spPr>
            <a:xfrm flipH="1">
              <a:off x="2048325" y="3269825"/>
              <a:ext cx="1829925" cy="101225"/>
            </a:xfrm>
            <a:custGeom>
              <a:avLst/>
              <a:gdLst/>
              <a:ahLst/>
              <a:cxnLst/>
              <a:rect l="l" t="t" r="r" b="b"/>
              <a:pathLst>
                <a:path w="73197" h="4049" extrusionOk="0">
                  <a:moveTo>
                    <a:pt x="1" y="0"/>
                  </a:moveTo>
                  <a:lnTo>
                    <a:pt x="107" y="2025"/>
                  </a:lnTo>
                  <a:lnTo>
                    <a:pt x="72983" y="4049"/>
                  </a:lnTo>
                  <a:lnTo>
                    <a:pt x="73196"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3"/>
            <p:cNvSpPr/>
            <p:nvPr/>
          </p:nvSpPr>
          <p:spPr>
            <a:xfrm flipH="1">
              <a:off x="610000" y="3405675"/>
              <a:ext cx="386250" cy="1241250"/>
            </a:xfrm>
            <a:custGeom>
              <a:avLst/>
              <a:gdLst/>
              <a:ahLst/>
              <a:cxnLst/>
              <a:rect l="l" t="t" r="r" b="b"/>
              <a:pathLst>
                <a:path w="15450" h="49650" extrusionOk="0">
                  <a:moveTo>
                    <a:pt x="1" y="0"/>
                  </a:moveTo>
                  <a:lnTo>
                    <a:pt x="1" y="49649"/>
                  </a:lnTo>
                  <a:lnTo>
                    <a:pt x="14704" y="49543"/>
                  </a:lnTo>
                  <a:lnTo>
                    <a:pt x="15450"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3"/>
            <p:cNvSpPr/>
            <p:nvPr/>
          </p:nvSpPr>
          <p:spPr>
            <a:xfrm flipH="1">
              <a:off x="996225" y="3405675"/>
              <a:ext cx="884325" cy="1241250"/>
            </a:xfrm>
            <a:custGeom>
              <a:avLst/>
              <a:gdLst/>
              <a:ahLst/>
              <a:cxnLst/>
              <a:rect l="l" t="t" r="r" b="b"/>
              <a:pathLst>
                <a:path w="35373" h="49650" extrusionOk="0">
                  <a:moveTo>
                    <a:pt x="35373" y="0"/>
                  </a:moveTo>
                  <a:lnTo>
                    <a:pt x="0" y="852"/>
                  </a:lnTo>
                  <a:lnTo>
                    <a:pt x="2557" y="49649"/>
                  </a:lnTo>
                  <a:lnTo>
                    <a:pt x="35373" y="49649"/>
                  </a:lnTo>
                  <a:lnTo>
                    <a:pt x="353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3"/>
            <p:cNvSpPr/>
            <p:nvPr/>
          </p:nvSpPr>
          <p:spPr>
            <a:xfrm flipH="1">
              <a:off x="996225" y="3405675"/>
              <a:ext cx="884325" cy="1241250"/>
            </a:xfrm>
            <a:custGeom>
              <a:avLst/>
              <a:gdLst/>
              <a:ahLst/>
              <a:cxnLst/>
              <a:rect l="l" t="t" r="r" b="b"/>
              <a:pathLst>
                <a:path w="35373" h="49650" fill="none" extrusionOk="0">
                  <a:moveTo>
                    <a:pt x="0" y="852"/>
                  </a:moveTo>
                  <a:lnTo>
                    <a:pt x="35373" y="0"/>
                  </a:lnTo>
                  <a:lnTo>
                    <a:pt x="35373" y="49649"/>
                  </a:lnTo>
                  <a:lnTo>
                    <a:pt x="2557" y="49649"/>
                  </a:lnTo>
                  <a:lnTo>
                    <a:pt x="0" y="8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3"/>
            <p:cNvSpPr/>
            <p:nvPr/>
          </p:nvSpPr>
          <p:spPr>
            <a:xfrm flipH="1">
              <a:off x="1126725" y="3411000"/>
              <a:ext cx="199800" cy="2675"/>
            </a:xfrm>
            <a:custGeom>
              <a:avLst/>
              <a:gdLst/>
              <a:ahLst/>
              <a:cxnLst/>
              <a:rect l="l" t="t" r="r" b="b"/>
              <a:pathLst>
                <a:path w="7992" h="107" extrusionOk="0">
                  <a:moveTo>
                    <a:pt x="7991" y="0"/>
                  </a:moveTo>
                  <a:lnTo>
                    <a:pt x="0" y="107"/>
                  </a:lnTo>
                  <a:lnTo>
                    <a:pt x="0" y="107"/>
                  </a:lnTo>
                  <a:lnTo>
                    <a:pt x="7991" y="0"/>
                  </a:lnTo>
                  <a:lnTo>
                    <a:pt x="79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3"/>
            <p:cNvSpPr/>
            <p:nvPr/>
          </p:nvSpPr>
          <p:spPr>
            <a:xfrm flipH="1">
              <a:off x="1126725" y="3411000"/>
              <a:ext cx="199800" cy="2675"/>
            </a:xfrm>
            <a:custGeom>
              <a:avLst/>
              <a:gdLst/>
              <a:ahLst/>
              <a:cxnLst/>
              <a:rect l="l" t="t" r="r" b="b"/>
              <a:pathLst>
                <a:path w="7992" h="107" fill="none" extrusionOk="0">
                  <a:moveTo>
                    <a:pt x="7991" y="0"/>
                  </a:moveTo>
                  <a:lnTo>
                    <a:pt x="0" y="107"/>
                  </a:lnTo>
                  <a:lnTo>
                    <a:pt x="0" y="107"/>
                  </a:lnTo>
                  <a:lnTo>
                    <a:pt x="7991" y="0"/>
                  </a:lnTo>
                  <a:lnTo>
                    <a:pt x="79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3"/>
            <p:cNvSpPr/>
            <p:nvPr/>
          </p:nvSpPr>
          <p:spPr>
            <a:xfrm flipH="1">
              <a:off x="1126725" y="3411000"/>
              <a:ext cx="261075" cy="1235925"/>
            </a:xfrm>
            <a:custGeom>
              <a:avLst/>
              <a:gdLst/>
              <a:ahLst/>
              <a:cxnLst/>
              <a:rect l="l" t="t" r="r" b="b"/>
              <a:pathLst>
                <a:path w="10443" h="49437" extrusionOk="0">
                  <a:moveTo>
                    <a:pt x="10442" y="0"/>
                  </a:moveTo>
                  <a:lnTo>
                    <a:pt x="2451" y="107"/>
                  </a:lnTo>
                  <a:lnTo>
                    <a:pt x="1" y="49436"/>
                  </a:lnTo>
                  <a:lnTo>
                    <a:pt x="3517" y="49436"/>
                  </a:lnTo>
                  <a:lnTo>
                    <a:pt x="10442"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3"/>
            <p:cNvSpPr/>
            <p:nvPr/>
          </p:nvSpPr>
          <p:spPr>
            <a:xfrm flipH="1">
              <a:off x="1126725" y="3411000"/>
              <a:ext cx="261075" cy="1235925"/>
            </a:xfrm>
            <a:custGeom>
              <a:avLst/>
              <a:gdLst/>
              <a:ahLst/>
              <a:cxnLst/>
              <a:rect l="l" t="t" r="r" b="b"/>
              <a:pathLst>
                <a:path w="10443" h="49437" fill="none" extrusionOk="0">
                  <a:moveTo>
                    <a:pt x="10442" y="0"/>
                  </a:moveTo>
                  <a:lnTo>
                    <a:pt x="2451" y="107"/>
                  </a:lnTo>
                  <a:lnTo>
                    <a:pt x="1" y="49436"/>
                  </a:lnTo>
                  <a:lnTo>
                    <a:pt x="3517" y="49436"/>
                  </a:lnTo>
                  <a:lnTo>
                    <a:pt x="1044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3"/>
            <p:cNvSpPr/>
            <p:nvPr/>
          </p:nvSpPr>
          <p:spPr>
            <a:xfrm flipH="1">
              <a:off x="2871375" y="3413650"/>
              <a:ext cx="998875" cy="508775"/>
            </a:xfrm>
            <a:custGeom>
              <a:avLst/>
              <a:gdLst/>
              <a:ahLst/>
              <a:cxnLst/>
              <a:rect l="l" t="t" r="r" b="b"/>
              <a:pathLst>
                <a:path w="39955" h="20351" extrusionOk="0">
                  <a:moveTo>
                    <a:pt x="0" y="1"/>
                  </a:moveTo>
                  <a:lnTo>
                    <a:pt x="0" y="214"/>
                  </a:lnTo>
                  <a:lnTo>
                    <a:pt x="0" y="320"/>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689"/>
                  </a:lnTo>
                  <a:lnTo>
                    <a:pt x="39528" y="5221"/>
                  </a:lnTo>
                  <a:lnTo>
                    <a:pt x="39102" y="5754"/>
                  </a:lnTo>
                  <a:lnTo>
                    <a:pt x="38569" y="6287"/>
                  </a:lnTo>
                  <a:lnTo>
                    <a:pt x="37823" y="6926"/>
                  </a:lnTo>
                  <a:lnTo>
                    <a:pt x="36864" y="7459"/>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3"/>
            <p:cNvSpPr/>
            <p:nvPr/>
          </p:nvSpPr>
          <p:spPr>
            <a:xfrm flipH="1">
              <a:off x="2871375" y="3413650"/>
              <a:ext cx="998875" cy="508775"/>
            </a:xfrm>
            <a:custGeom>
              <a:avLst/>
              <a:gdLst/>
              <a:ahLst/>
              <a:cxnLst/>
              <a:rect l="l" t="t" r="r" b="b"/>
              <a:pathLst>
                <a:path w="39955" h="20351" fill="none" extrusionOk="0">
                  <a:moveTo>
                    <a:pt x="0" y="1"/>
                  </a:moveTo>
                  <a:lnTo>
                    <a:pt x="0" y="214"/>
                  </a:lnTo>
                  <a:lnTo>
                    <a:pt x="0" y="320"/>
                  </a:lnTo>
                  <a:lnTo>
                    <a:pt x="16408" y="533"/>
                  </a:lnTo>
                  <a:lnTo>
                    <a:pt x="16408" y="533"/>
                  </a:lnTo>
                  <a:lnTo>
                    <a:pt x="22694" y="640"/>
                  </a:lnTo>
                  <a:lnTo>
                    <a:pt x="27808" y="960"/>
                  </a:lnTo>
                  <a:lnTo>
                    <a:pt x="31857" y="1386"/>
                  </a:lnTo>
                  <a:lnTo>
                    <a:pt x="34840" y="1812"/>
                  </a:lnTo>
                  <a:lnTo>
                    <a:pt x="36012" y="2132"/>
                  </a:lnTo>
                  <a:lnTo>
                    <a:pt x="37077" y="2451"/>
                  </a:lnTo>
                  <a:lnTo>
                    <a:pt x="37823" y="2664"/>
                  </a:lnTo>
                  <a:lnTo>
                    <a:pt x="38463" y="2984"/>
                  </a:lnTo>
                  <a:lnTo>
                    <a:pt x="38995" y="3304"/>
                  </a:lnTo>
                  <a:lnTo>
                    <a:pt x="39315" y="3623"/>
                  </a:lnTo>
                  <a:lnTo>
                    <a:pt x="39528" y="3943"/>
                  </a:lnTo>
                  <a:lnTo>
                    <a:pt x="39635" y="4262"/>
                  </a:lnTo>
                  <a:lnTo>
                    <a:pt x="39635" y="4262"/>
                  </a:lnTo>
                  <a:lnTo>
                    <a:pt x="39635" y="4689"/>
                  </a:lnTo>
                  <a:lnTo>
                    <a:pt x="39528" y="5221"/>
                  </a:lnTo>
                  <a:lnTo>
                    <a:pt x="39102" y="5754"/>
                  </a:lnTo>
                  <a:lnTo>
                    <a:pt x="38569" y="6287"/>
                  </a:lnTo>
                  <a:lnTo>
                    <a:pt x="37823" y="6926"/>
                  </a:lnTo>
                  <a:lnTo>
                    <a:pt x="36864" y="7459"/>
                  </a:lnTo>
                  <a:lnTo>
                    <a:pt x="34414" y="8844"/>
                  </a:lnTo>
                  <a:lnTo>
                    <a:pt x="34414" y="8844"/>
                  </a:lnTo>
                  <a:lnTo>
                    <a:pt x="31857" y="10016"/>
                  </a:lnTo>
                  <a:lnTo>
                    <a:pt x="29193" y="11188"/>
                  </a:lnTo>
                  <a:lnTo>
                    <a:pt x="26530" y="12253"/>
                  </a:lnTo>
                  <a:lnTo>
                    <a:pt x="23760" y="13319"/>
                  </a:lnTo>
                  <a:lnTo>
                    <a:pt x="18326" y="15236"/>
                  </a:lnTo>
                  <a:lnTo>
                    <a:pt x="13105" y="16835"/>
                  </a:lnTo>
                  <a:lnTo>
                    <a:pt x="8630" y="18113"/>
                  </a:lnTo>
                  <a:lnTo>
                    <a:pt x="4901" y="19179"/>
                  </a:lnTo>
                  <a:lnTo>
                    <a:pt x="1279" y="20031"/>
                  </a:lnTo>
                  <a:lnTo>
                    <a:pt x="1279" y="20244"/>
                  </a:lnTo>
                  <a:lnTo>
                    <a:pt x="1279" y="20350"/>
                  </a:lnTo>
                  <a:lnTo>
                    <a:pt x="1279" y="20350"/>
                  </a:lnTo>
                  <a:lnTo>
                    <a:pt x="4688" y="19498"/>
                  </a:lnTo>
                  <a:lnTo>
                    <a:pt x="8311" y="18539"/>
                  </a:lnTo>
                  <a:lnTo>
                    <a:pt x="12892" y="17261"/>
                  </a:lnTo>
                  <a:lnTo>
                    <a:pt x="18113" y="15556"/>
                  </a:lnTo>
                  <a:lnTo>
                    <a:pt x="23653" y="13638"/>
                  </a:lnTo>
                  <a:lnTo>
                    <a:pt x="26423" y="12573"/>
                  </a:lnTo>
                  <a:lnTo>
                    <a:pt x="29300" y="11507"/>
                  </a:lnTo>
                  <a:lnTo>
                    <a:pt x="31963" y="10335"/>
                  </a:lnTo>
                  <a:lnTo>
                    <a:pt x="34627" y="9057"/>
                  </a:lnTo>
                  <a:lnTo>
                    <a:pt x="34627" y="9057"/>
                  </a:lnTo>
                  <a:lnTo>
                    <a:pt x="36012" y="8418"/>
                  </a:lnTo>
                  <a:lnTo>
                    <a:pt x="37184" y="7672"/>
                  </a:lnTo>
                  <a:lnTo>
                    <a:pt x="38143" y="7033"/>
                  </a:lnTo>
                  <a:lnTo>
                    <a:pt x="38889" y="6393"/>
                  </a:lnTo>
                  <a:lnTo>
                    <a:pt x="39421" y="5861"/>
                  </a:lnTo>
                  <a:lnTo>
                    <a:pt x="39848" y="5221"/>
                  </a:lnTo>
                  <a:lnTo>
                    <a:pt x="39954" y="4689"/>
                  </a:lnTo>
                  <a:lnTo>
                    <a:pt x="39954" y="4156"/>
                  </a:lnTo>
                  <a:lnTo>
                    <a:pt x="39954" y="4156"/>
                  </a:lnTo>
                  <a:lnTo>
                    <a:pt x="39741" y="3730"/>
                  </a:lnTo>
                  <a:lnTo>
                    <a:pt x="39421" y="3304"/>
                  </a:lnTo>
                  <a:lnTo>
                    <a:pt x="38889" y="2877"/>
                  </a:lnTo>
                  <a:lnTo>
                    <a:pt x="38143" y="2558"/>
                  </a:lnTo>
                  <a:lnTo>
                    <a:pt x="37291" y="2132"/>
                  </a:lnTo>
                  <a:lnTo>
                    <a:pt x="36225" y="1812"/>
                  </a:lnTo>
                  <a:lnTo>
                    <a:pt x="33668" y="1279"/>
                  </a:lnTo>
                  <a:lnTo>
                    <a:pt x="30365" y="853"/>
                  </a:lnTo>
                  <a:lnTo>
                    <a:pt x="26423" y="533"/>
                  </a:lnTo>
                  <a:lnTo>
                    <a:pt x="21735" y="320"/>
                  </a:lnTo>
                  <a:lnTo>
                    <a:pt x="16408" y="214"/>
                  </a:lnTo>
                  <a:lnTo>
                    <a:pt x="0"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flipH="1">
              <a:off x="1393100" y="3416325"/>
              <a:ext cx="10675" cy="266375"/>
            </a:xfrm>
            <a:custGeom>
              <a:avLst/>
              <a:gdLst/>
              <a:ahLst/>
              <a:cxnLst/>
              <a:rect l="l" t="t" r="r" b="b"/>
              <a:pathLst>
                <a:path w="427" h="10655" extrusionOk="0">
                  <a:moveTo>
                    <a:pt x="427" y="0"/>
                  </a:moveTo>
                  <a:lnTo>
                    <a:pt x="427" y="0"/>
                  </a:lnTo>
                  <a:lnTo>
                    <a:pt x="1" y="10655"/>
                  </a:lnTo>
                  <a:lnTo>
                    <a:pt x="1" y="10655"/>
                  </a:lnTo>
                  <a:lnTo>
                    <a:pt x="42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flipH="1">
              <a:off x="1393100" y="3416325"/>
              <a:ext cx="10675" cy="266375"/>
            </a:xfrm>
            <a:custGeom>
              <a:avLst/>
              <a:gdLst/>
              <a:ahLst/>
              <a:cxnLst/>
              <a:rect l="l" t="t" r="r" b="b"/>
              <a:pathLst>
                <a:path w="427" h="10655" fill="none" extrusionOk="0">
                  <a:moveTo>
                    <a:pt x="427" y="0"/>
                  </a:moveTo>
                  <a:lnTo>
                    <a:pt x="427" y="0"/>
                  </a:lnTo>
                  <a:lnTo>
                    <a:pt x="1" y="10655"/>
                  </a:lnTo>
                  <a:lnTo>
                    <a:pt x="1" y="10655"/>
                  </a:lnTo>
                  <a:lnTo>
                    <a:pt x="42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flipH="1">
              <a:off x="3838275" y="3418975"/>
              <a:ext cx="31975" cy="500775"/>
            </a:xfrm>
            <a:custGeom>
              <a:avLst/>
              <a:gdLst/>
              <a:ahLst/>
              <a:cxnLst/>
              <a:rect l="l" t="t" r="r" b="b"/>
              <a:pathLst>
                <a:path w="1279" h="20031" extrusionOk="0">
                  <a:moveTo>
                    <a:pt x="1279" y="19818"/>
                  </a:moveTo>
                  <a:lnTo>
                    <a:pt x="1279" y="19818"/>
                  </a:lnTo>
                  <a:lnTo>
                    <a:pt x="1279" y="19818"/>
                  </a:lnTo>
                  <a:lnTo>
                    <a:pt x="1279" y="20031"/>
                  </a:lnTo>
                  <a:lnTo>
                    <a:pt x="1279" y="19818"/>
                  </a:lnTo>
                  <a:close/>
                  <a:moveTo>
                    <a:pt x="0" y="1"/>
                  </a:moveTo>
                  <a:lnTo>
                    <a:pt x="0" y="107"/>
                  </a:lnTo>
                  <a:lnTo>
                    <a:pt x="0" y="107"/>
                  </a:lnTo>
                  <a:lnTo>
                    <a:pt x="0" y="1"/>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flipH="1">
              <a:off x="3870225" y="3418975"/>
              <a:ext cx="25" cy="2700"/>
            </a:xfrm>
            <a:custGeom>
              <a:avLst/>
              <a:gdLst/>
              <a:ahLst/>
              <a:cxnLst/>
              <a:rect l="l" t="t" r="r" b="b"/>
              <a:pathLst>
                <a:path w="1" h="108" fill="none" extrusionOk="0">
                  <a:moveTo>
                    <a:pt x="0" y="1"/>
                  </a:move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flipH="1">
              <a:off x="570050" y="3421650"/>
              <a:ext cx="364925" cy="1012175"/>
            </a:xfrm>
            <a:custGeom>
              <a:avLst/>
              <a:gdLst/>
              <a:ahLst/>
              <a:cxnLst/>
              <a:rect l="l" t="t" r="r" b="b"/>
              <a:pathLst>
                <a:path w="14597" h="40487" extrusionOk="0">
                  <a:moveTo>
                    <a:pt x="1279" y="0"/>
                  </a:moveTo>
                  <a:lnTo>
                    <a:pt x="0" y="40487"/>
                  </a:lnTo>
                  <a:lnTo>
                    <a:pt x="12999" y="40487"/>
                  </a:lnTo>
                  <a:lnTo>
                    <a:pt x="14597" y="213"/>
                  </a:lnTo>
                  <a:lnTo>
                    <a:pt x="1279" y="0"/>
                  </a:lnTo>
                  <a:close/>
                </a:path>
              </a:pathLst>
            </a:custGeom>
            <a:solidFill>
              <a:srgbClr val="E4CA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flipH="1">
              <a:off x="570050" y="3421650"/>
              <a:ext cx="364925" cy="1012175"/>
            </a:xfrm>
            <a:custGeom>
              <a:avLst/>
              <a:gdLst/>
              <a:ahLst/>
              <a:cxnLst/>
              <a:rect l="l" t="t" r="r" b="b"/>
              <a:pathLst>
                <a:path w="14597" h="40487" fill="none" extrusionOk="0">
                  <a:moveTo>
                    <a:pt x="0" y="40487"/>
                  </a:moveTo>
                  <a:lnTo>
                    <a:pt x="12999" y="40487"/>
                  </a:lnTo>
                  <a:lnTo>
                    <a:pt x="14597" y="213"/>
                  </a:lnTo>
                  <a:lnTo>
                    <a:pt x="1279" y="0"/>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flipH="1">
              <a:off x="903000" y="3421650"/>
              <a:ext cx="61275" cy="1012175"/>
            </a:xfrm>
            <a:custGeom>
              <a:avLst/>
              <a:gdLst/>
              <a:ahLst/>
              <a:cxnLst/>
              <a:rect l="l" t="t" r="r" b="b"/>
              <a:pathLst>
                <a:path w="2451" h="40487" extrusionOk="0">
                  <a:moveTo>
                    <a:pt x="2451" y="0"/>
                  </a:moveTo>
                  <a:lnTo>
                    <a:pt x="640" y="213"/>
                  </a:lnTo>
                  <a:lnTo>
                    <a:pt x="0" y="40487"/>
                  </a:lnTo>
                  <a:lnTo>
                    <a:pt x="1172" y="40487"/>
                  </a:lnTo>
                  <a:lnTo>
                    <a:pt x="24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flipH="1">
              <a:off x="903000" y="3421650"/>
              <a:ext cx="61275" cy="1012175"/>
            </a:xfrm>
            <a:custGeom>
              <a:avLst/>
              <a:gdLst/>
              <a:ahLst/>
              <a:cxnLst/>
              <a:rect l="l" t="t" r="r" b="b"/>
              <a:pathLst>
                <a:path w="2451" h="40487" fill="none" extrusionOk="0">
                  <a:moveTo>
                    <a:pt x="0" y="40487"/>
                  </a:moveTo>
                  <a:lnTo>
                    <a:pt x="640" y="213"/>
                  </a:lnTo>
                  <a:lnTo>
                    <a:pt x="2451" y="0"/>
                  </a:lnTo>
                  <a:lnTo>
                    <a:pt x="1172" y="40487"/>
                  </a:lnTo>
                  <a:lnTo>
                    <a:pt x="0" y="4048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flipH="1">
              <a:off x="2056325" y="3466925"/>
              <a:ext cx="1582200" cy="1180000"/>
            </a:xfrm>
            <a:custGeom>
              <a:avLst/>
              <a:gdLst/>
              <a:ahLst/>
              <a:cxnLst/>
              <a:rect l="l" t="t" r="r" b="b"/>
              <a:pathLst>
                <a:path w="63288" h="47200" extrusionOk="0">
                  <a:moveTo>
                    <a:pt x="63287" y="1"/>
                  </a:move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2238" y="44642"/>
                  </a:lnTo>
                  <a:lnTo>
                    <a:pt x="4156" y="42298"/>
                  </a:lnTo>
                  <a:lnTo>
                    <a:pt x="6500" y="39315"/>
                  </a:lnTo>
                  <a:lnTo>
                    <a:pt x="9376" y="35906"/>
                  </a:lnTo>
                  <a:lnTo>
                    <a:pt x="12679" y="32070"/>
                  </a:lnTo>
                  <a:lnTo>
                    <a:pt x="16408" y="28021"/>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flipH="1">
              <a:off x="2056325" y="3466925"/>
              <a:ext cx="1582200" cy="1180000"/>
            </a:xfrm>
            <a:custGeom>
              <a:avLst/>
              <a:gdLst/>
              <a:ahLst/>
              <a:cxnLst/>
              <a:rect l="l" t="t" r="r" b="b"/>
              <a:pathLst>
                <a:path w="63288" h="47200" fill="none" extrusionOk="0">
                  <a:moveTo>
                    <a:pt x="63287" y="1"/>
                  </a:moveTo>
                  <a:lnTo>
                    <a:pt x="63287" y="1"/>
                  </a:lnTo>
                  <a:lnTo>
                    <a:pt x="61796" y="107"/>
                  </a:lnTo>
                  <a:lnTo>
                    <a:pt x="60304" y="214"/>
                  </a:lnTo>
                  <a:lnTo>
                    <a:pt x="58813" y="427"/>
                  </a:lnTo>
                  <a:lnTo>
                    <a:pt x="57321" y="640"/>
                  </a:lnTo>
                  <a:lnTo>
                    <a:pt x="54444" y="1386"/>
                  </a:lnTo>
                  <a:lnTo>
                    <a:pt x="51461" y="2345"/>
                  </a:lnTo>
                  <a:lnTo>
                    <a:pt x="48584" y="3410"/>
                  </a:lnTo>
                  <a:lnTo>
                    <a:pt x="45708" y="4795"/>
                  </a:lnTo>
                  <a:lnTo>
                    <a:pt x="42831" y="6287"/>
                  </a:lnTo>
                  <a:lnTo>
                    <a:pt x="39954" y="7991"/>
                  </a:lnTo>
                  <a:lnTo>
                    <a:pt x="37291" y="9696"/>
                  </a:lnTo>
                  <a:lnTo>
                    <a:pt x="34521" y="11614"/>
                  </a:lnTo>
                  <a:lnTo>
                    <a:pt x="31964" y="13532"/>
                  </a:lnTo>
                  <a:lnTo>
                    <a:pt x="29407" y="15556"/>
                  </a:lnTo>
                  <a:lnTo>
                    <a:pt x="26956" y="17580"/>
                  </a:lnTo>
                  <a:lnTo>
                    <a:pt x="24612" y="19605"/>
                  </a:lnTo>
                  <a:lnTo>
                    <a:pt x="20244" y="23760"/>
                  </a:lnTo>
                  <a:lnTo>
                    <a:pt x="20244" y="23760"/>
                  </a:lnTo>
                  <a:lnTo>
                    <a:pt x="15982" y="28021"/>
                  </a:lnTo>
                  <a:lnTo>
                    <a:pt x="12147" y="32283"/>
                  </a:lnTo>
                  <a:lnTo>
                    <a:pt x="8631" y="36225"/>
                  </a:lnTo>
                  <a:lnTo>
                    <a:pt x="5754" y="39741"/>
                  </a:lnTo>
                  <a:lnTo>
                    <a:pt x="3410" y="42724"/>
                  </a:lnTo>
                  <a:lnTo>
                    <a:pt x="1599" y="45068"/>
                  </a:lnTo>
                  <a:lnTo>
                    <a:pt x="1" y="47093"/>
                  </a:lnTo>
                  <a:lnTo>
                    <a:pt x="214" y="47199"/>
                  </a:lnTo>
                  <a:lnTo>
                    <a:pt x="427" y="47199"/>
                  </a:lnTo>
                  <a:lnTo>
                    <a:pt x="427" y="47199"/>
                  </a:lnTo>
                  <a:lnTo>
                    <a:pt x="2238" y="44642"/>
                  </a:lnTo>
                  <a:lnTo>
                    <a:pt x="4156" y="42298"/>
                  </a:lnTo>
                  <a:lnTo>
                    <a:pt x="6500" y="39315"/>
                  </a:lnTo>
                  <a:lnTo>
                    <a:pt x="9376" y="35906"/>
                  </a:lnTo>
                  <a:lnTo>
                    <a:pt x="12679" y="32070"/>
                  </a:lnTo>
                  <a:lnTo>
                    <a:pt x="16408" y="28021"/>
                  </a:lnTo>
                  <a:lnTo>
                    <a:pt x="20457" y="23973"/>
                  </a:lnTo>
                  <a:lnTo>
                    <a:pt x="20457" y="23973"/>
                  </a:lnTo>
                  <a:lnTo>
                    <a:pt x="24825" y="19924"/>
                  </a:lnTo>
                  <a:lnTo>
                    <a:pt x="27169" y="17793"/>
                  </a:lnTo>
                  <a:lnTo>
                    <a:pt x="29620" y="15769"/>
                  </a:lnTo>
                  <a:lnTo>
                    <a:pt x="32070" y="13745"/>
                  </a:lnTo>
                  <a:lnTo>
                    <a:pt x="34734" y="11827"/>
                  </a:lnTo>
                  <a:lnTo>
                    <a:pt x="37397" y="10016"/>
                  </a:lnTo>
                  <a:lnTo>
                    <a:pt x="40168" y="8204"/>
                  </a:lnTo>
                  <a:lnTo>
                    <a:pt x="42938" y="6606"/>
                  </a:lnTo>
                  <a:lnTo>
                    <a:pt x="45814" y="5115"/>
                  </a:lnTo>
                  <a:lnTo>
                    <a:pt x="48691" y="3730"/>
                  </a:lnTo>
                  <a:lnTo>
                    <a:pt x="51568" y="2664"/>
                  </a:lnTo>
                  <a:lnTo>
                    <a:pt x="54444" y="1705"/>
                  </a:lnTo>
                  <a:lnTo>
                    <a:pt x="57428" y="959"/>
                  </a:lnTo>
                  <a:lnTo>
                    <a:pt x="58919" y="746"/>
                  </a:lnTo>
                  <a:lnTo>
                    <a:pt x="60304" y="533"/>
                  </a:lnTo>
                  <a:lnTo>
                    <a:pt x="61796" y="427"/>
                  </a:lnTo>
                  <a:lnTo>
                    <a:pt x="63287" y="320"/>
                  </a:lnTo>
                  <a:lnTo>
                    <a:pt x="63287" y="214"/>
                  </a:lnTo>
                  <a:lnTo>
                    <a:pt x="63287"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flipH="1">
              <a:off x="2056325" y="3472250"/>
              <a:ext cx="25" cy="2700"/>
            </a:xfrm>
            <a:custGeom>
              <a:avLst/>
              <a:gdLst/>
              <a:ahLst/>
              <a:cxnLst/>
              <a:rect l="l" t="t" r="r" b="b"/>
              <a:pathLst>
                <a:path w="1" h="108" extrusionOk="0">
                  <a:moveTo>
                    <a:pt x="0" y="1"/>
                  </a:moveTo>
                  <a:lnTo>
                    <a:pt x="0" y="107"/>
                  </a:lnTo>
                  <a:lnTo>
                    <a:pt x="0" y="107"/>
                  </a:lnTo>
                  <a:lnTo>
                    <a:pt x="0" y="107"/>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flipH="1">
              <a:off x="2056325" y="3472250"/>
              <a:ext cx="25" cy="2700"/>
            </a:xfrm>
            <a:custGeom>
              <a:avLst/>
              <a:gdLst/>
              <a:ahLst/>
              <a:cxnLst/>
              <a:rect l="l" t="t" r="r" b="b"/>
              <a:pathLst>
                <a:path w="1" h="108" fill="none" extrusionOk="0">
                  <a:moveTo>
                    <a:pt x="0" y="1"/>
                  </a:moveTo>
                  <a:lnTo>
                    <a:pt x="0" y="107"/>
                  </a:lnTo>
                  <a:lnTo>
                    <a:pt x="0" y="107"/>
                  </a:lnTo>
                  <a:lnTo>
                    <a:pt x="0" y="10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flipH="1">
              <a:off x="3382800" y="3544175"/>
              <a:ext cx="476800" cy="295675"/>
            </a:xfrm>
            <a:custGeom>
              <a:avLst/>
              <a:gdLst/>
              <a:ahLst/>
              <a:cxnLst/>
              <a:rect l="l" t="t" r="r" b="b"/>
              <a:pathLst>
                <a:path w="19072" h="11827" extrusionOk="0">
                  <a:moveTo>
                    <a:pt x="13638" y="0"/>
                  </a:moveTo>
                  <a:lnTo>
                    <a:pt x="11507" y="107"/>
                  </a:lnTo>
                  <a:lnTo>
                    <a:pt x="9270" y="320"/>
                  </a:lnTo>
                  <a:lnTo>
                    <a:pt x="7139" y="640"/>
                  </a:lnTo>
                  <a:lnTo>
                    <a:pt x="5008" y="959"/>
                  </a:lnTo>
                  <a:lnTo>
                    <a:pt x="1705" y="1598"/>
                  </a:lnTo>
                  <a:lnTo>
                    <a:pt x="0" y="1918"/>
                  </a:lnTo>
                  <a:lnTo>
                    <a:pt x="0" y="2131"/>
                  </a:lnTo>
                  <a:lnTo>
                    <a:pt x="107" y="2238"/>
                  </a:lnTo>
                  <a:lnTo>
                    <a:pt x="1492" y="1918"/>
                  </a:lnTo>
                  <a:lnTo>
                    <a:pt x="4901" y="1279"/>
                  </a:lnTo>
                  <a:lnTo>
                    <a:pt x="7032" y="959"/>
                  </a:lnTo>
                  <a:lnTo>
                    <a:pt x="9270" y="640"/>
                  </a:lnTo>
                  <a:lnTo>
                    <a:pt x="11507" y="426"/>
                  </a:lnTo>
                  <a:lnTo>
                    <a:pt x="13638" y="320"/>
                  </a:lnTo>
                  <a:lnTo>
                    <a:pt x="15236" y="426"/>
                  </a:lnTo>
                  <a:lnTo>
                    <a:pt x="16621" y="640"/>
                  </a:lnTo>
                  <a:lnTo>
                    <a:pt x="17261" y="746"/>
                  </a:lnTo>
                  <a:lnTo>
                    <a:pt x="17793" y="959"/>
                  </a:lnTo>
                  <a:lnTo>
                    <a:pt x="18219" y="1279"/>
                  </a:lnTo>
                  <a:lnTo>
                    <a:pt x="18539" y="1598"/>
                  </a:lnTo>
                  <a:lnTo>
                    <a:pt x="18646" y="1918"/>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9072" y="2131"/>
                  </a:lnTo>
                  <a:lnTo>
                    <a:pt x="18965" y="1812"/>
                  </a:lnTo>
                  <a:lnTo>
                    <a:pt x="18965" y="1598"/>
                  </a:lnTo>
                  <a:lnTo>
                    <a:pt x="18752" y="1385"/>
                  </a:lnTo>
                  <a:lnTo>
                    <a:pt x="18433" y="959"/>
                  </a:lnTo>
                  <a:lnTo>
                    <a:pt x="17900" y="746"/>
                  </a:lnTo>
                  <a:lnTo>
                    <a:pt x="17367" y="533"/>
                  </a:lnTo>
                  <a:lnTo>
                    <a:pt x="16728" y="320"/>
                  </a:lnTo>
                  <a:lnTo>
                    <a:pt x="15343" y="107"/>
                  </a:lnTo>
                  <a:lnTo>
                    <a:pt x="1363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flipH="1">
              <a:off x="3382800" y="3544175"/>
              <a:ext cx="476800" cy="295675"/>
            </a:xfrm>
            <a:custGeom>
              <a:avLst/>
              <a:gdLst/>
              <a:ahLst/>
              <a:cxnLst/>
              <a:rect l="l" t="t" r="r" b="b"/>
              <a:pathLst>
                <a:path w="19072" h="11827" fill="none" extrusionOk="0">
                  <a:moveTo>
                    <a:pt x="13638" y="0"/>
                  </a:moveTo>
                  <a:lnTo>
                    <a:pt x="13638" y="0"/>
                  </a:lnTo>
                  <a:lnTo>
                    <a:pt x="11507" y="107"/>
                  </a:lnTo>
                  <a:lnTo>
                    <a:pt x="9270" y="320"/>
                  </a:lnTo>
                  <a:lnTo>
                    <a:pt x="7139" y="640"/>
                  </a:lnTo>
                  <a:lnTo>
                    <a:pt x="5008" y="959"/>
                  </a:lnTo>
                  <a:lnTo>
                    <a:pt x="1705" y="1598"/>
                  </a:lnTo>
                  <a:lnTo>
                    <a:pt x="0" y="1918"/>
                  </a:lnTo>
                  <a:lnTo>
                    <a:pt x="0" y="2131"/>
                  </a:lnTo>
                  <a:lnTo>
                    <a:pt x="107" y="2238"/>
                  </a:lnTo>
                  <a:lnTo>
                    <a:pt x="107" y="2238"/>
                  </a:lnTo>
                  <a:lnTo>
                    <a:pt x="1492" y="1918"/>
                  </a:lnTo>
                  <a:lnTo>
                    <a:pt x="4901" y="1279"/>
                  </a:lnTo>
                  <a:lnTo>
                    <a:pt x="7032" y="959"/>
                  </a:lnTo>
                  <a:lnTo>
                    <a:pt x="9270" y="640"/>
                  </a:lnTo>
                  <a:lnTo>
                    <a:pt x="11507" y="426"/>
                  </a:lnTo>
                  <a:lnTo>
                    <a:pt x="13638" y="320"/>
                  </a:lnTo>
                  <a:lnTo>
                    <a:pt x="13638" y="320"/>
                  </a:lnTo>
                  <a:lnTo>
                    <a:pt x="15236" y="426"/>
                  </a:lnTo>
                  <a:lnTo>
                    <a:pt x="16621" y="640"/>
                  </a:lnTo>
                  <a:lnTo>
                    <a:pt x="17261" y="746"/>
                  </a:lnTo>
                  <a:lnTo>
                    <a:pt x="17793" y="959"/>
                  </a:lnTo>
                  <a:lnTo>
                    <a:pt x="18219" y="1279"/>
                  </a:lnTo>
                  <a:lnTo>
                    <a:pt x="18539" y="1598"/>
                  </a:lnTo>
                  <a:lnTo>
                    <a:pt x="18539" y="1598"/>
                  </a:lnTo>
                  <a:lnTo>
                    <a:pt x="18646" y="1918"/>
                  </a:lnTo>
                  <a:lnTo>
                    <a:pt x="18646" y="2344"/>
                  </a:lnTo>
                  <a:lnTo>
                    <a:pt x="18646" y="2344"/>
                  </a:lnTo>
                  <a:lnTo>
                    <a:pt x="18539" y="2664"/>
                  </a:lnTo>
                  <a:lnTo>
                    <a:pt x="18326" y="2984"/>
                  </a:lnTo>
                  <a:lnTo>
                    <a:pt x="17687" y="3623"/>
                  </a:lnTo>
                  <a:lnTo>
                    <a:pt x="16728" y="4369"/>
                  </a:lnTo>
                  <a:lnTo>
                    <a:pt x="15556" y="5114"/>
                  </a:lnTo>
                  <a:lnTo>
                    <a:pt x="14277" y="5860"/>
                  </a:lnTo>
                  <a:lnTo>
                    <a:pt x="12786" y="6499"/>
                  </a:lnTo>
                  <a:lnTo>
                    <a:pt x="9696" y="7991"/>
                  </a:lnTo>
                  <a:lnTo>
                    <a:pt x="6500" y="9270"/>
                  </a:lnTo>
                  <a:lnTo>
                    <a:pt x="3729" y="10335"/>
                  </a:lnTo>
                  <a:lnTo>
                    <a:pt x="640" y="11507"/>
                  </a:lnTo>
                  <a:lnTo>
                    <a:pt x="640" y="11614"/>
                  </a:lnTo>
                  <a:lnTo>
                    <a:pt x="640" y="11827"/>
                  </a:lnTo>
                  <a:lnTo>
                    <a:pt x="640" y="11827"/>
                  </a:lnTo>
                  <a:lnTo>
                    <a:pt x="3729" y="10761"/>
                  </a:lnTo>
                  <a:lnTo>
                    <a:pt x="6500" y="9589"/>
                  </a:lnTo>
                  <a:lnTo>
                    <a:pt x="9696" y="8311"/>
                  </a:lnTo>
                  <a:lnTo>
                    <a:pt x="12892" y="6819"/>
                  </a:lnTo>
                  <a:lnTo>
                    <a:pt x="14384" y="6073"/>
                  </a:lnTo>
                  <a:lnTo>
                    <a:pt x="15769" y="5327"/>
                  </a:lnTo>
                  <a:lnTo>
                    <a:pt x="16941" y="4582"/>
                  </a:lnTo>
                  <a:lnTo>
                    <a:pt x="17900" y="3836"/>
                  </a:lnTo>
                  <a:lnTo>
                    <a:pt x="18646" y="3090"/>
                  </a:lnTo>
                  <a:lnTo>
                    <a:pt x="18859" y="2770"/>
                  </a:lnTo>
                  <a:lnTo>
                    <a:pt x="18965" y="2451"/>
                  </a:lnTo>
                  <a:lnTo>
                    <a:pt x="18965" y="2451"/>
                  </a:lnTo>
                  <a:lnTo>
                    <a:pt x="19072" y="2131"/>
                  </a:lnTo>
                  <a:lnTo>
                    <a:pt x="18965" y="1812"/>
                  </a:lnTo>
                  <a:lnTo>
                    <a:pt x="18965" y="1598"/>
                  </a:lnTo>
                  <a:lnTo>
                    <a:pt x="18752" y="1385"/>
                  </a:lnTo>
                  <a:lnTo>
                    <a:pt x="18752" y="1385"/>
                  </a:lnTo>
                  <a:lnTo>
                    <a:pt x="18433" y="959"/>
                  </a:lnTo>
                  <a:lnTo>
                    <a:pt x="17900" y="746"/>
                  </a:lnTo>
                  <a:lnTo>
                    <a:pt x="17367" y="533"/>
                  </a:lnTo>
                  <a:lnTo>
                    <a:pt x="16728" y="320"/>
                  </a:lnTo>
                  <a:lnTo>
                    <a:pt x="15343" y="107"/>
                  </a:lnTo>
                  <a:lnTo>
                    <a:pt x="1363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flipH="1">
              <a:off x="3859575" y="3592125"/>
              <a:ext cx="25" cy="5350"/>
            </a:xfrm>
            <a:custGeom>
              <a:avLst/>
              <a:gdLst/>
              <a:ahLst/>
              <a:cxnLst/>
              <a:rect l="l" t="t" r="r" b="b"/>
              <a:pathLst>
                <a:path w="1" h="214" fill="none" extrusionOk="0">
                  <a:moveTo>
                    <a:pt x="0" y="0"/>
                  </a:moveTo>
                  <a:lnTo>
                    <a:pt x="0" y="0"/>
                  </a:lnTo>
                  <a:lnTo>
                    <a:pt x="0" y="0"/>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flipH="1">
              <a:off x="625975" y="3618750"/>
              <a:ext cx="82600" cy="37325"/>
            </a:xfrm>
            <a:custGeom>
              <a:avLst/>
              <a:gdLst/>
              <a:ahLst/>
              <a:cxnLst/>
              <a:rect l="l" t="t" r="r" b="b"/>
              <a:pathLst>
                <a:path w="3304" h="1493" extrusionOk="0">
                  <a:moveTo>
                    <a:pt x="1" y="1"/>
                  </a:moveTo>
                  <a:lnTo>
                    <a:pt x="1" y="1492"/>
                  </a:lnTo>
                  <a:lnTo>
                    <a:pt x="3197" y="1492"/>
                  </a:lnTo>
                  <a:lnTo>
                    <a:pt x="3303"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flipH="1">
              <a:off x="668600" y="3618750"/>
              <a:ext cx="125200" cy="125225"/>
            </a:xfrm>
            <a:custGeom>
              <a:avLst/>
              <a:gdLst/>
              <a:ahLst/>
              <a:cxnLst/>
              <a:rect l="l" t="t" r="r" b="b"/>
              <a:pathLst>
                <a:path w="5008" h="5009" extrusionOk="0">
                  <a:moveTo>
                    <a:pt x="0" y="1"/>
                  </a:moveTo>
                  <a:lnTo>
                    <a:pt x="959" y="4795"/>
                  </a:lnTo>
                  <a:lnTo>
                    <a:pt x="5008" y="5008"/>
                  </a:lnTo>
                  <a:lnTo>
                    <a:pt x="4688" y="1492"/>
                  </a:lnTo>
                  <a:lnTo>
                    <a:pt x="3729" y="1492"/>
                  </a:lnTo>
                  <a:lnTo>
                    <a:pt x="4688" y="4582"/>
                  </a:lnTo>
                  <a:lnTo>
                    <a:pt x="1598" y="4262"/>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flipH="1">
              <a:off x="708550" y="3618750"/>
              <a:ext cx="85250" cy="37325"/>
            </a:xfrm>
            <a:custGeom>
              <a:avLst/>
              <a:gdLst/>
              <a:ahLst/>
              <a:cxnLst/>
              <a:rect l="l" t="t" r="r" b="b"/>
              <a:pathLst>
                <a:path w="3410" h="1493" extrusionOk="0">
                  <a:moveTo>
                    <a:pt x="0" y="1"/>
                  </a:moveTo>
                  <a:lnTo>
                    <a:pt x="213" y="1492"/>
                  </a:lnTo>
                  <a:lnTo>
                    <a:pt x="3410" y="1492"/>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flipH="1">
              <a:off x="2866050" y="3648050"/>
              <a:ext cx="964250" cy="998875"/>
            </a:xfrm>
            <a:custGeom>
              <a:avLst/>
              <a:gdLst/>
              <a:ahLst/>
              <a:cxnLst/>
              <a:rect l="l" t="t" r="r" b="b"/>
              <a:pathLst>
                <a:path w="38570" h="39955" extrusionOk="0">
                  <a:moveTo>
                    <a:pt x="37823" y="1"/>
                  </a:move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8143" y="427"/>
                  </a:lnTo>
                  <a:lnTo>
                    <a:pt x="38250" y="533"/>
                  </a:lnTo>
                  <a:lnTo>
                    <a:pt x="38250" y="853"/>
                  </a:lnTo>
                  <a:lnTo>
                    <a:pt x="38143" y="1279"/>
                  </a:lnTo>
                  <a:lnTo>
                    <a:pt x="37397" y="2451"/>
                  </a:lnTo>
                  <a:lnTo>
                    <a:pt x="36119" y="4049"/>
                  </a:lnTo>
                  <a:lnTo>
                    <a:pt x="34627" y="5967"/>
                  </a:lnTo>
                  <a:lnTo>
                    <a:pt x="30472" y="1044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7032" y="37397"/>
                  </a:lnTo>
                  <a:lnTo>
                    <a:pt x="9163" y="34627"/>
                  </a:lnTo>
                  <a:lnTo>
                    <a:pt x="11614" y="31644"/>
                  </a:lnTo>
                  <a:lnTo>
                    <a:pt x="14277" y="28554"/>
                  </a:lnTo>
                  <a:lnTo>
                    <a:pt x="20031" y="22162"/>
                  </a:lnTo>
                  <a:lnTo>
                    <a:pt x="25997" y="15875"/>
                  </a:lnTo>
                  <a:lnTo>
                    <a:pt x="31324" y="10016"/>
                  </a:lnTo>
                  <a:lnTo>
                    <a:pt x="35373" y="5541"/>
                  </a:lnTo>
                  <a:lnTo>
                    <a:pt x="36865" y="3730"/>
                  </a:lnTo>
                  <a:lnTo>
                    <a:pt x="37823" y="2344"/>
                  </a:lnTo>
                  <a:lnTo>
                    <a:pt x="38463" y="1279"/>
                  </a:lnTo>
                  <a:lnTo>
                    <a:pt x="38569" y="853"/>
                  </a:lnTo>
                  <a:lnTo>
                    <a:pt x="38569" y="533"/>
                  </a:lnTo>
                  <a:lnTo>
                    <a:pt x="38463" y="320"/>
                  </a:lnTo>
                  <a:lnTo>
                    <a:pt x="38356" y="107"/>
                  </a:lnTo>
                  <a:lnTo>
                    <a:pt x="37823"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flipH="1">
              <a:off x="2866050" y="3648050"/>
              <a:ext cx="964250" cy="998875"/>
            </a:xfrm>
            <a:custGeom>
              <a:avLst/>
              <a:gdLst/>
              <a:ahLst/>
              <a:cxnLst/>
              <a:rect l="l" t="t" r="r" b="b"/>
              <a:pathLst>
                <a:path w="38570" h="39955" fill="none" extrusionOk="0">
                  <a:moveTo>
                    <a:pt x="37823" y="1"/>
                  </a:moveTo>
                  <a:lnTo>
                    <a:pt x="37823" y="1"/>
                  </a:lnTo>
                  <a:lnTo>
                    <a:pt x="37291" y="107"/>
                  </a:lnTo>
                  <a:lnTo>
                    <a:pt x="36651" y="214"/>
                  </a:lnTo>
                  <a:lnTo>
                    <a:pt x="34840" y="746"/>
                  </a:lnTo>
                  <a:lnTo>
                    <a:pt x="32709" y="1492"/>
                  </a:lnTo>
                  <a:lnTo>
                    <a:pt x="30152" y="2451"/>
                  </a:lnTo>
                  <a:lnTo>
                    <a:pt x="24292" y="5008"/>
                  </a:lnTo>
                  <a:lnTo>
                    <a:pt x="17900" y="7991"/>
                  </a:lnTo>
                  <a:lnTo>
                    <a:pt x="11614" y="10974"/>
                  </a:lnTo>
                  <a:lnTo>
                    <a:pt x="6073" y="13638"/>
                  </a:lnTo>
                  <a:lnTo>
                    <a:pt x="0" y="16621"/>
                  </a:lnTo>
                  <a:lnTo>
                    <a:pt x="0" y="16834"/>
                  </a:lnTo>
                  <a:lnTo>
                    <a:pt x="107" y="16941"/>
                  </a:lnTo>
                  <a:lnTo>
                    <a:pt x="107" y="16941"/>
                  </a:lnTo>
                  <a:lnTo>
                    <a:pt x="10335" y="11933"/>
                  </a:lnTo>
                  <a:lnTo>
                    <a:pt x="16089" y="9163"/>
                  </a:lnTo>
                  <a:lnTo>
                    <a:pt x="21842" y="6393"/>
                  </a:lnTo>
                  <a:lnTo>
                    <a:pt x="27276" y="4049"/>
                  </a:lnTo>
                  <a:lnTo>
                    <a:pt x="31857" y="2131"/>
                  </a:lnTo>
                  <a:lnTo>
                    <a:pt x="33881" y="1386"/>
                  </a:lnTo>
                  <a:lnTo>
                    <a:pt x="35479" y="853"/>
                  </a:lnTo>
                  <a:lnTo>
                    <a:pt x="36865" y="427"/>
                  </a:lnTo>
                  <a:lnTo>
                    <a:pt x="37823" y="320"/>
                  </a:lnTo>
                  <a:lnTo>
                    <a:pt x="37823" y="320"/>
                  </a:lnTo>
                  <a:lnTo>
                    <a:pt x="38143" y="427"/>
                  </a:lnTo>
                  <a:lnTo>
                    <a:pt x="38143" y="427"/>
                  </a:lnTo>
                  <a:lnTo>
                    <a:pt x="38250" y="533"/>
                  </a:lnTo>
                  <a:lnTo>
                    <a:pt x="38250" y="533"/>
                  </a:lnTo>
                  <a:lnTo>
                    <a:pt x="38250" y="853"/>
                  </a:lnTo>
                  <a:lnTo>
                    <a:pt x="38143" y="1279"/>
                  </a:lnTo>
                  <a:lnTo>
                    <a:pt x="37397" y="2451"/>
                  </a:lnTo>
                  <a:lnTo>
                    <a:pt x="36119" y="4049"/>
                  </a:lnTo>
                  <a:lnTo>
                    <a:pt x="34627" y="5967"/>
                  </a:lnTo>
                  <a:lnTo>
                    <a:pt x="30472" y="10442"/>
                  </a:lnTo>
                  <a:lnTo>
                    <a:pt x="25677" y="15662"/>
                  </a:lnTo>
                  <a:lnTo>
                    <a:pt x="25677" y="15662"/>
                  </a:lnTo>
                  <a:lnTo>
                    <a:pt x="19818" y="21948"/>
                  </a:lnTo>
                  <a:lnTo>
                    <a:pt x="13958" y="28341"/>
                  </a:lnTo>
                  <a:lnTo>
                    <a:pt x="11294" y="31537"/>
                  </a:lnTo>
                  <a:lnTo>
                    <a:pt x="8844" y="34521"/>
                  </a:lnTo>
                  <a:lnTo>
                    <a:pt x="6713" y="37291"/>
                  </a:lnTo>
                  <a:lnTo>
                    <a:pt x="5008" y="39848"/>
                  </a:lnTo>
                  <a:lnTo>
                    <a:pt x="5115" y="39954"/>
                  </a:lnTo>
                  <a:lnTo>
                    <a:pt x="5328" y="39954"/>
                  </a:lnTo>
                  <a:lnTo>
                    <a:pt x="5328" y="39954"/>
                  </a:lnTo>
                  <a:lnTo>
                    <a:pt x="7032" y="37397"/>
                  </a:lnTo>
                  <a:lnTo>
                    <a:pt x="9163" y="34627"/>
                  </a:lnTo>
                  <a:lnTo>
                    <a:pt x="11614" y="31644"/>
                  </a:lnTo>
                  <a:lnTo>
                    <a:pt x="14277" y="28554"/>
                  </a:lnTo>
                  <a:lnTo>
                    <a:pt x="20031" y="22162"/>
                  </a:lnTo>
                  <a:lnTo>
                    <a:pt x="25997" y="15875"/>
                  </a:lnTo>
                  <a:lnTo>
                    <a:pt x="25997" y="15875"/>
                  </a:lnTo>
                  <a:lnTo>
                    <a:pt x="31324" y="10016"/>
                  </a:lnTo>
                  <a:lnTo>
                    <a:pt x="35373" y="5541"/>
                  </a:lnTo>
                  <a:lnTo>
                    <a:pt x="36865" y="3730"/>
                  </a:lnTo>
                  <a:lnTo>
                    <a:pt x="37823" y="2344"/>
                  </a:lnTo>
                  <a:lnTo>
                    <a:pt x="38463" y="1279"/>
                  </a:lnTo>
                  <a:lnTo>
                    <a:pt x="38569" y="853"/>
                  </a:lnTo>
                  <a:lnTo>
                    <a:pt x="38569" y="533"/>
                  </a:lnTo>
                  <a:lnTo>
                    <a:pt x="38569" y="533"/>
                  </a:lnTo>
                  <a:lnTo>
                    <a:pt x="38463" y="320"/>
                  </a:lnTo>
                  <a:lnTo>
                    <a:pt x="38356" y="107"/>
                  </a:lnTo>
                  <a:lnTo>
                    <a:pt x="38356" y="107"/>
                  </a:lnTo>
                  <a:lnTo>
                    <a:pt x="37823"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3"/>
            <p:cNvSpPr/>
            <p:nvPr/>
          </p:nvSpPr>
          <p:spPr>
            <a:xfrm flipH="1">
              <a:off x="586025" y="3807875"/>
              <a:ext cx="330300" cy="18650"/>
            </a:xfrm>
            <a:custGeom>
              <a:avLst/>
              <a:gdLst/>
              <a:ahLst/>
              <a:cxnLst/>
              <a:rect l="l" t="t" r="r" b="b"/>
              <a:pathLst>
                <a:path w="13212" h="746" extrusionOk="0">
                  <a:moveTo>
                    <a:pt x="0" y="0"/>
                  </a:moveTo>
                  <a:lnTo>
                    <a:pt x="0" y="426"/>
                  </a:lnTo>
                  <a:lnTo>
                    <a:pt x="13212" y="746"/>
                  </a:lnTo>
                  <a:lnTo>
                    <a:pt x="13212" y="533"/>
                  </a:lnTo>
                  <a:lnTo>
                    <a:pt x="0" y="0"/>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3"/>
            <p:cNvSpPr/>
            <p:nvPr/>
          </p:nvSpPr>
          <p:spPr>
            <a:xfrm flipH="1">
              <a:off x="586025" y="3807875"/>
              <a:ext cx="330300" cy="18650"/>
            </a:xfrm>
            <a:custGeom>
              <a:avLst/>
              <a:gdLst/>
              <a:ahLst/>
              <a:cxnLst/>
              <a:rect l="l" t="t" r="r" b="b"/>
              <a:pathLst>
                <a:path w="13212" h="746" fill="none" extrusionOk="0">
                  <a:moveTo>
                    <a:pt x="0" y="0"/>
                  </a:moveTo>
                  <a:lnTo>
                    <a:pt x="0" y="0"/>
                  </a:lnTo>
                  <a:lnTo>
                    <a:pt x="0" y="426"/>
                  </a:lnTo>
                  <a:lnTo>
                    <a:pt x="0" y="426"/>
                  </a:lnTo>
                  <a:lnTo>
                    <a:pt x="13212" y="746"/>
                  </a:lnTo>
                  <a:lnTo>
                    <a:pt x="13212" y="53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flipH="1">
              <a:off x="916300" y="3807875"/>
              <a:ext cx="37325" cy="13325"/>
            </a:xfrm>
            <a:custGeom>
              <a:avLst/>
              <a:gdLst/>
              <a:ahLst/>
              <a:cxnLst/>
              <a:rect l="l" t="t" r="r" b="b"/>
              <a:pathLst>
                <a:path w="1493" h="533" extrusionOk="0">
                  <a:moveTo>
                    <a:pt x="1" y="0"/>
                  </a:moveTo>
                  <a:lnTo>
                    <a:pt x="1" y="533"/>
                  </a:lnTo>
                  <a:lnTo>
                    <a:pt x="1492" y="426"/>
                  </a:lnTo>
                  <a:lnTo>
                    <a:pt x="1492"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flipH="1">
              <a:off x="916300" y="3807875"/>
              <a:ext cx="37325" cy="13325"/>
            </a:xfrm>
            <a:custGeom>
              <a:avLst/>
              <a:gdLst/>
              <a:ahLst/>
              <a:cxnLst/>
              <a:rect l="l" t="t" r="r" b="b"/>
              <a:pathLst>
                <a:path w="1493" h="533" fill="none" extrusionOk="0">
                  <a:moveTo>
                    <a:pt x="1492" y="0"/>
                  </a:moveTo>
                  <a:lnTo>
                    <a:pt x="1" y="0"/>
                  </a:lnTo>
                  <a:lnTo>
                    <a:pt x="1" y="0"/>
                  </a:lnTo>
                  <a:lnTo>
                    <a:pt x="1" y="533"/>
                  </a:lnTo>
                  <a:lnTo>
                    <a:pt x="1492" y="426"/>
                  </a:lnTo>
                  <a:lnTo>
                    <a:pt x="14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flipH="1">
              <a:off x="3843600" y="3831850"/>
              <a:ext cx="2675" cy="2675"/>
            </a:xfrm>
            <a:custGeom>
              <a:avLst/>
              <a:gdLst/>
              <a:ahLst/>
              <a:cxnLst/>
              <a:rect l="l" t="t" r="r" b="b"/>
              <a:pathLst>
                <a:path w="107" h="107" extrusionOk="0">
                  <a:moveTo>
                    <a:pt x="0" y="0"/>
                  </a:moveTo>
                  <a:lnTo>
                    <a:pt x="107" y="107"/>
                  </a:lnTo>
                  <a:lnTo>
                    <a:pt x="107"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3"/>
            <p:cNvSpPr/>
            <p:nvPr/>
          </p:nvSpPr>
          <p:spPr>
            <a:xfrm flipH="1">
              <a:off x="3843600" y="3831850"/>
              <a:ext cx="2675" cy="2675"/>
            </a:xfrm>
            <a:custGeom>
              <a:avLst/>
              <a:gdLst/>
              <a:ahLst/>
              <a:cxnLst/>
              <a:rect l="l" t="t" r="r" b="b"/>
              <a:pathLst>
                <a:path w="107" h="107" fill="none" extrusionOk="0">
                  <a:moveTo>
                    <a:pt x="107" y="0"/>
                  </a:moveTo>
                  <a:lnTo>
                    <a:pt x="107" y="0"/>
                  </a:lnTo>
                  <a:lnTo>
                    <a:pt x="0" y="0"/>
                  </a:lnTo>
                  <a:lnTo>
                    <a:pt x="107" y="107"/>
                  </a:lnTo>
                  <a:lnTo>
                    <a:pt x="10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3"/>
            <p:cNvSpPr/>
            <p:nvPr/>
          </p:nvSpPr>
          <p:spPr>
            <a:xfrm flipH="1">
              <a:off x="3838275" y="3914400"/>
              <a:ext cx="25" cy="5350"/>
            </a:xfrm>
            <a:custGeom>
              <a:avLst/>
              <a:gdLst/>
              <a:ahLst/>
              <a:cxnLst/>
              <a:rect l="l" t="t" r="r" b="b"/>
              <a:pathLst>
                <a:path w="1" h="214" fill="none" extrusionOk="0">
                  <a:moveTo>
                    <a:pt x="1" y="1"/>
                  </a:moveTo>
                  <a:lnTo>
                    <a:pt x="1" y="1"/>
                  </a:lnTo>
                  <a:lnTo>
                    <a:pt x="1" y="1"/>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flipH="1">
              <a:off x="2074975" y="3941050"/>
              <a:ext cx="1281200" cy="705875"/>
            </a:xfrm>
            <a:custGeom>
              <a:avLst/>
              <a:gdLst/>
              <a:ahLst/>
              <a:cxnLst/>
              <a:rect l="l" t="t" r="r" b="b"/>
              <a:pathLst>
                <a:path w="51248" h="28235" extrusionOk="0">
                  <a:moveTo>
                    <a:pt x="51248" y="0"/>
                  </a:move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flipH="1">
              <a:off x="2074975" y="3941050"/>
              <a:ext cx="1281200" cy="705875"/>
            </a:xfrm>
            <a:custGeom>
              <a:avLst/>
              <a:gdLst/>
              <a:ahLst/>
              <a:cxnLst/>
              <a:rect l="l" t="t" r="r" b="b"/>
              <a:pathLst>
                <a:path w="51248" h="28235" fill="none" extrusionOk="0">
                  <a:moveTo>
                    <a:pt x="51248" y="0"/>
                  </a:moveTo>
                  <a:lnTo>
                    <a:pt x="51248" y="0"/>
                  </a:lnTo>
                  <a:lnTo>
                    <a:pt x="49117" y="213"/>
                  </a:lnTo>
                  <a:lnTo>
                    <a:pt x="47092" y="640"/>
                  </a:lnTo>
                  <a:lnTo>
                    <a:pt x="44962" y="1172"/>
                  </a:lnTo>
                  <a:lnTo>
                    <a:pt x="42831" y="1705"/>
                  </a:lnTo>
                  <a:lnTo>
                    <a:pt x="40593" y="2451"/>
                  </a:lnTo>
                  <a:lnTo>
                    <a:pt x="38462" y="3303"/>
                  </a:lnTo>
                  <a:lnTo>
                    <a:pt x="36225" y="4155"/>
                  </a:lnTo>
                  <a:lnTo>
                    <a:pt x="34094" y="5221"/>
                  </a:lnTo>
                  <a:lnTo>
                    <a:pt x="29726" y="7352"/>
                  </a:lnTo>
                  <a:lnTo>
                    <a:pt x="25571" y="9696"/>
                  </a:lnTo>
                  <a:lnTo>
                    <a:pt x="21522" y="12146"/>
                  </a:lnTo>
                  <a:lnTo>
                    <a:pt x="17580" y="14597"/>
                  </a:lnTo>
                  <a:lnTo>
                    <a:pt x="13957" y="17154"/>
                  </a:lnTo>
                  <a:lnTo>
                    <a:pt x="10655" y="19604"/>
                  </a:lnTo>
                  <a:lnTo>
                    <a:pt x="7671" y="21842"/>
                  </a:lnTo>
                  <a:lnTo>
                    <a:pt x="5114" y="23759"/>
                  </a:lnTo>
                  <a:lnTo>
                    <a:pt x="1385" y="26849"/>
                  </a:lnTo>
                  <a:lnTo>
                    <a:pt x="0" y="28021"/>
                  </a:lnTo>
                  <a:lnTo>
                    <a:pt x="213" y="28234"/>
                  </a:lnTo>
                  <a:lnTo>
                    <a:pt x="213" y="28234"/>
                  </a:lnTo>
                  <a:lnTo>
                    <a:pt x="1598" y="27062"/>
                  </a:lnTo>
                  <a:lnTo>
                    <a:pt x="5327" y="24079"/>
                  </a:lnTo>
                  <a:lnTo>
                    <a:pt x="7884" y="22055"/>
                  </a:lnTo>
                  <a:lnTo>
                    <a:pt x="10761" y="19817"/>
                  </a:lnTo>
                  <a:lnTo>
                    <a:pt x="14171" y="17473"/>
                  </a:lnTo>
                  <a:lnTo>
                    <a:pt x="17793" y="14916"/>
                  </a:lnTo>
                  <a:lnTo>
                    <a:pt x="21629" y="12466"/>
                  </a:lnTo>
                  <a:lnTo>
                    <a:pt x="25677" y="9909"/>
                  </a:lnTo>
                  <a:lnTo>
                    <a:pt x="29832" y="7671"/>
                  </a:lnTo>
                  <a:lnTo>
                    <a:pt x="34201" y="5434"/>
                  </a:lnTo>
                  <a:lnTo>
                    <a:pt x="36332" y="4475"/>
                  </a:lnTo>
                  <a:lnTo>
                    <a:pt x="38569" y="3623"/>
                  </a:lnTo>
                  <a:lnTo>
                    <a:pt x="40700" y="2770"/>
                  </a:lnTo>
                  <a:lnTo>
                    <a:pt x="42831" y="2025"/>
                  </a:lnTo>
                  <a:lnTo>
                    <a:pt x="44962" y="1492"/>
                  </a:lnTo>
                  <a:lnTo>
                    <a:pt x="47092" y="959"/>
                  </a:lnTo>
                  <a:lnTo>
                    <a:pt x="49223" y="533"/>
                  </a:lnTo>
                  <a:lnTo>
                    <a:pt x="51248" y="320"/>
                  </a:lnTo>
                  <a:lnTo>
                    <a:pt x="51248" y="107"/>
                  </a:lnTo>
                  <a:lnTo>
                    <a:pt x="51248" y="0"/>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flipH="1">
              <a:off x="633975" y="3943700"/>
              <a:ext cx="82600" cy="34650"/>
            </a:xfrm>
            <a:custGeom>
              <a:avLst/>
              <a:gdLst/>
              <a:ahLst/>
              <a:cxnLst/>
              <a:rect l="l" t="t" r="r" b="b"/>
              <a:pathLst>
                <a:path w="3304" h="1386" extrusionOk="0">
                  <a:moveTo>
                    <a:pt x="1" y="1"/>
                  </a:moveTo>
                  <a:lnTo>
                    <a:pt x="1" y="1386"/>
                  </a:lnTo>
                  <a:lnTo>
                    <a:pt x="3197" y="1386"/>
                  </a:lnTo>
                  <a:lnTo>
                    <a:pt x="3304" y="214"/>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flipH="1">
              <a:off x="676575" y="3943700"/>
              <a:ext cx="125225" cy="125225"/>
            </a:xfrm>
            <a:custGeom>
              <a:avLst/>
              <a:gdLst/>
              <a:ahLst/>
              <a:cxnLst/>
              <a:rect l="l" t="t" r="r" b="b"/>
              <a:pathLst>
                <a:path w="5009" h="5009" extrusionOk="0">
                  <a:moveTo>
                    <a:pt x="1" y="1"/>
                  </a:moveTo>
                  <a:lnTo>
                    <a:pt x="959" y="4795"/>
                  </a:lnTo>
                  <a:lnTo>
                    <a:pt x="5008" y="5008"/>
                  </a:lnTo>
                  <a:lnTo>
                    <a:pt x="4688" y="1386"/>
                  </a:lnTo>
                  <a:lnTo>
                    <a:pt x="3730" y="1386"/>
                  </a:lnTo>
                  <a:lnTo>
                    <a:pt x="4688" y="4582"/>
                  </a:lnTo>
                  <a:lnTo>
                    <a:pt x="1705" y="4263"/>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flipH="1">
              <a:off x="716550" y="3943700"/>
              <a:ext cx="85250" cy="34650"/>
            </a:xfrm>
            <a:custGeom>
              <a:avLst/>
              <a:gdLst/>
              <a:ahLst/>
              <a:cxnLst/>
              <a:rect l="l" t="t" r="r" b="b"/>
              <a:pathLst>
                <a:path w="3410" h="1386" extrusionOk="0">
                  <a:moveTo>
                    <a:pt x="1" y="1"/>
                  </a:moveTo>
                  <a:lnTo>
                    <a:pt x="214"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flipH="1">
              <a:off x="2074975" y="3943700"/>
              <a:ext cx="25" cy="5350"/>
            </a:xfrm>
            <a:custGeom>
              <a:avLst/>
              <a:gdLst/>
              <a:ahLst/>
              <a:cxnLst/>
              <a:rect l="l" t="t" r="r" b="b"/>
              <a:pathLst>
                <a:path w="1" h="214" extrusionOk="0">
                  <a:moveTo>
                    <a:pt x="1" y="1"/>
                  </a:moveTo>
                  <a:lnTo>
                    <a:pt x="1" y="214"/>
                  </a:lnTo>
                  <a:lnTo>
                    <a:pt x="1" y="214"/>
                  </a:lnTo>
                  <a:lnTo>
                    <a:pt x="1" y="214"/>
                  </a:lnTo>
                  <a:lnTo>
                    <a:pt x="1"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flipH="1">
              <a:off x="2074975" y="3943700"/>
              <a:ext cx="25" cy="5350"/>
            </a:xfrm>
            <a:custGeom>
              <a:avLst/>
              <a:gdLst/>
              <a:ahLst/>
              <a:cxnLst/>
              <a:rect l="l" t="t" r="r" b="b"/>
              <a:pathLst>
                <a:path w="1" h="214" fill="none" extrusionOk="0">
                  <a:moveTo>
                    <a:pt x="1" y="1"/>
                  </a:moveTo>
                  <a:lnTo>
                    <a:pt x="1" y="214"/>
                  </a:lnTo>
                  <a:lnTo>
                    <a:pt x="1" y="214"/>
                  </a:lnTo>
                  <a:lnTo>
                    <a:pt x="1" y="21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flipH="1">
              <a:off x="2077625" y="4002300"/>
              <a:ext cx="25" cy="5350"/>
            </a:xfrm>
            <a:custGeom>
              <a:avLst/>
              <a:gdLst/>
              <a:ahLst/>
              <a:cxnLst/>
              <a:rect l="l" t="t" r="r" b="b"/>
              <a:pathLst>
                <a:path w="1" h="214" extrusionOk="0">
                  <a:moveTo>
                    <a:pt x="0" y="1"/>
                  </a:moveTo>
                  <a:lnTo>
                    <a:pt x="0" y="214"/>
                  </a:lnTo>
                  <a:lnTo>
                    <a:pt x="0" y="1"/>
                  </a:lnTo>
                  <a:lnTo>
                    <a:pt x="0" y="1"/>
                  </a:lnTo>
                  <a:lnTo>
                    <a:pt x="0" y="1"/>
                  </a:lnTo>
                  <a:close/>
                </a:path>
              </a:pathLst>
            </a:custGeom>
            <a:solidFill>
              <a:srgbClr val="D6B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flipH="1">
              <a:off x="2077625" y="4002300"/>
              <a:ext cx="25" cy="5350"/>
            </a:xfrm>
            <a:custGeom>
              <a:avLst/>
              <a:gdLst/>
              <a:ahLst/>
              <a:cxnLst/>
              <a:rect l="l" t="t" r="r" b="b"/>
              <a:pathLst>
                <a:path w="1" h="214" fill="none" extrusionOk="0">
                  <a:moveTo>
                    <a:pt x="0" y="1"/>
                  </a:moveTo>
                  <a:lnTo>
                    <a:pt x="0" y="214"/>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flipH="1">
              <a:off x="2077625" y="4002300"/>
              <a:ext cx="889675" cy="644625"/>
            </a:xfrm>
            <a:custGeom>
              <a:avLst/>
              <a:gdLst/>
              <a:ahLst/>
              <a:cxnLst/>
              <a:rect l="l" t="t" r="r" b="b"/>
              <a:pathLst>
                <a:path w="35587" h="25785" extrusionOk="0">
                  <a:moveTo>
                    <a:pt x="34521" y="1"/>
                  </a:move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5586" y="320"/>
                  </a:lnTo>
                  <a:lnTo>
                    <a:pt x="35586" y="214"/>
                  </a:lnTo>
                  <a:lnTo>
                    <a:pt x="35586" y="1"/>
                  </a:lnTo>
                  <a:close/>
                </a:path>
              </a:pathLst>
            </a:custGeom>
            <a:solidFill>
              <a:srgbClr val="F9E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flipH="1">
              <a:off x="2077625" y="4002300"/>
              <a:ext cx="889675" cy="644625"/>
            </a:xfrm>
            <a:custGeom>
              <a:avLst/>
              <a:gdLst/>
              <a:ahLst/>
              <a:cxnLst/>
              <a:rect l="l" t="t" r="r" b="b"/>
              <a:pathLst>
                <a:path w="35587" h="25785" fill="none" extrusionOk="0">
                  <a:moveTo>
                    <a:pt x="34521" y="1"/>
                  </a:moveTo>
                  <a:lnTo>
                    <a:pt x="34521" y="1"/>
                  </a:lnTo>
                  <a:lnTo>
                    <a:pt x="32923" y="107"/>
                  </a:lnTo>
                  <a:lnTo>
                    <a:pt x="31324" y="320"/>
                  </a:lnTo>
                  <a:lnTo>
                    <a:pt x="29726" y="640"/>
                  </a:lnTo>
                  <a:lnTo>
                    <a:pt x="28128" y="1066"/>
                  </a:lnTo>
                  <a:lnTo>
                    <a:pt x="26530" y="1599"/>
                  </a:lnTo>
                  <a:lnTo>
                    <a:pt x="24932" y="2345"/>
                  </a:lnTo>
                  <a:lnTo>
                    <a:pt x="23440" y="3091"/>
                  </a:lnTo>
                  <a:lnTo>
                    <a:pt x="21842" y="3943"/>
                  </a:lnTo>
                  <a:lnTo>
                    <a:pt x="20350" y="4902"/>
                  </a:lnTo>
                  <a:lnTo>
                    <a:pt x="18859" y="5861"/>
                  </a:lnTo>
                  <a:lnTo>
                    <a:pt x="16089" y="7992"/>
                  </a:lnTo>
                  <a:lnTo>
                    <a:pt x="13319" y="10336"/>
                  </a:lnTo>
                  <a:lnTo>
                    <a:pt x="10868" y="12679"/>
                  </a:lnTo>
                  <a:lnTo>
                    <a:pt x="8524" y="15023"/>
                  </a:lnTo>
                  <a:lnTo>
                    <a:pt x="6393" y="17367"/>
                  </a:lnTo>
                  <a:lnTo>
                    <a:pt x="4582" y="19498"/>
                  </a:lnTo>
                  <a:lnTo>
                    <a:pt x="2984" y="21523"/>
                  </a:lnTo>
                  <a:lnTo>
                    <a:pt x="853" y="24399"/>
                  </a:lnTo>
                  <a:lnTo>
                    <a:pt x="1" y="25571"/>
                  </a:lnTo>
                  <a:lnTo>
                    <a:pt x="214" y="25784"/>
                  </a:lnTo>
                  <a:lnTo>
                    <a:pt x="214" y="25784"/>
                  </a:lnTo>
                  <a:lnTo>
                    <a:pt x="1066" y="24612"/>
                  </a:lnTo>
                  <a:lnTo>
                    <a:pt x="3303" y="21629"/>
                  </a:lnTo>
                  <a:lnTo>
                    <a:pt x="4795" y="19711"/>
                  </a:lnTo>
                  <a:lnTo>
                    <a:pt x="6713" y="17580"/>
                  </a:lnTo>
                  <a:lnTo>
                    <a:pt x="8737" y="15343"/>
                  </a:lnTo>
                  <a:lnTo>
                    <a:pt x="11081" y="12893"/>
                  </a:lnTo>
                  <a:lnTo>
                    <a:pt x="13532" y="10549"/>
                  </a:lnTo>
                  <a:lnTo>
                    <a:pt x="16195" y="8311"/>
                  </a:lnTo>
                  <a:lnTo>
                    <a:pt x="19072" y="6180"/>
                  </a:lnTo>
                  <a:lnTo>
                    <a:pt x="20457" y="5221"/>
                  </a:lnTo>
                  <a:lnTo>
                    <a:pt x="21949" y="4263"/>
                  </a:lnTo>
                  <a:lnTo>
                    <a:pt x="23547" y="3410"/>
                  </a:lnTo>
                  <a:lnTo>
                    <a:pt x="25038" y="2664"/>
                  </a:lnTo>
                  <a:lnTo>
                    <a:pt x="26636" y="1919"/>
                  </a:lnTo>
                  <a:lnTo>
                    <a:pt x="28128" y="1386"/>
                  </a:lnTo>
                  <a:lnTo>
                    <a:pt x="29726" y="960"/>
                  </a:lnTo>
                  <a:lnTo>
                    <a:pt x="31324" y="640"/>
                  </a:lnTo>
                  <a:lnTo>
                    <a:pt x="32923" y="427"/>
                  </a:lnTo>
                  <a:lnTo>
                    <a:pt x="34521" y="320"/>
                  </a:lnTo>
                  <a:lnTo>
                    <a:pt x="34521" y="320"/>
                  </a:lnTo>
                  <a:lnTo>
                    <a:pt x="35586" y="320"/>
                  </a:lnTo>
                  <a:lnTo>
                    <a:pt x="35586" y="214"/>
                  </a:lnTo>
                  <a:lnTo>
                    <a:pt x="35586" y="1"/>
                  </a:lnTo>
                  <a:lnTo>
                    <a:pt x="35586" y="1"/>
                  </a:lnTo>
                  <a:lnTo>
                    <a:pt x="34521" y="1"/>
                  </a:lnTo>
                </a:path>
              </a:pathLst>
            </a:custGeom>
            <a:solidFill>
              <a:srgbClr val="E4CAAD"/>
            </a:solidFill>
            <a:ln w="9525" cap="flat" cmpd="sng">
              <a:solidFill>
                <a:srgbClr val="E4CAA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flipH="1">
              <a:off x="3830275" y="4063575"/>
              <a:ext cx="25" cy="5350"/>
            </a:xfrm>
            <a:custGeom>
              <a:avLst/>
              <a:gdLst/>
              <a:ahLst/>
              <a:cxnLst/>
              <a:rect l="l" t="t" r="r" b="b"/>
              <a:pathLst>
                <a:path w="1" h="214" fill="none" extrusionOk="0">
                  <a:moveTo>
                    <a:pt x="0" y="0"/>
                  </a:moveTo>
                  <a:lnTo>
                    <a:pt x="0" y="0"/>
                  </a:lnTo>
                  <a:lnTo>
                    <a:pt x="0" y="107"/>
                  </a:lnTo>
                  <a:lnTo>
                    <a:pt x="0" y="21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flipH="1">
              <a:off x="602000" y="4218050"/>
              <a:ext cx="25" cy="10675"/>
            </a:xfrm>
            <a:custGeom>
              <a:avLst/>
              <a:gdLst/>
              <a:ahLst/>
              <a:cxnLst/>
              <a:rect l="l" t="t" r="r" b="b"/>
              <a:pathLst>
                <a:path w="1" h="427" extrusionOk="0">
                  <a:moveTo>
                    <a:pt x="0" y="1"/>
                  </a:moveTo>
                  <a:lnTo>
                    <a:pt x="0" y="1"/>
                  </a:lnTo>
                  <a:lnTo>
                    <a:pt x="0" y="427"/>
                  </a:lnTo>
                  <a:lnTo>
                    <a:pt x="0" y="427"/>
                  </a:lnTo>
                  <a:lnTo>
                    <a:pt x="0"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flipH="1">
              <a:off x="602000" y="4218050"/>
              <a:ext cx="25" cy="10675"/>
            </a:xfrm>
            <a:custGeom>
              <a:avLst/>
              <a:gdLst/>
              <a:ahLst/>
              <a:cxnLst/>
              <a:rect l="l" t="t" r="r" b="b"/>
              <a:pathLst>
                <a:path w="1" h="427" fill="none" extrusionOk="0">
                  <a:moveTo>
                    <a:pt x="0" y="1"/>
                  </a:moveTo>
                  <a:lnTo>
                    <a:pt x="0" y="1"/>
                  </a:lnTo>
                  <a:lnTo>
                    <a:pt x="0" y="427"/>
                  </a:lnTo>
                  <a:lnTo>
                    <a:pt x="0" y="42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flipH="1">
              <a:off x="602000" y="4218050"/>
              <a:ext cx="327650" cy="18675"/>
            </a:xfrm>
            <a:custGeom>
              <a:avLst/>
              <a:gdLst/>
              <a:ahLst/>
              <a:cxnLst/>
              <a:rect l="l" t="t" r="r" b="b"/>
              <a:pathLst>
                <a:path w="13106" h="747" extrusionOk="0">
                  <a:moveTo>
                    <a:pt x="13105" y="1"/>
                  </a:moveTo>
                  <a:lnTo>
                    <a:pt x="0" y="427"/>
                  </a:lnTo>
                  <a:lnTo>
                    <a:pt x="0" y="747"/>
                  </a:lnTo>
                  <a:lnTo>
                    <a:pt x="13105" y="427"/>
                  </a:lnTo>
                  <a:lnTo>
                    <a:pt x="13105" y="1"/>
                  </a:lnTo>
                  <a:close/>
                </a:path>
              </a:pathLst>
            </a:custGeom>
            <a:solidFill>
              <a:srgbClr val="D88B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flipH="1">
              <a:off x="602000" y="4218050"/>
              <a:ext cx="327650" cy="18675"/>
            </a:xfrm>
            <a:custGeom>
              <a:avLst/>
              <a:gdLst/>
              <a:ahLst/>
              <a:cxnLst/>
              <a:rect l="l" t="t" r="r" b="b"/>
              <a:pathLst>
                <a:path w="13106" h="747" fill="none" extrusionOk="0">
                  <a:moveTo>
                    <a:pt x="13105" y="1"/>
                  </a:moveTo>
                  <a:lnTo>
                    <a:pt x="0" y="427"/>
                  </a:lnTo>
                  <a:lnTo>
                    <a:pt x="0" y="747"/>
                  </a:lnTo>
                  <a:lnTo>
                    <a:pt x="0" y="747"/>
                  </a:lnTo>
                  <a:lnTo>
                    <a:pt x="13105" y="427"/>
                  </a:lnTo>
                  <a:lnTo>
                    <a:pt x="13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flipH="1">
              <a:off x="961600" y="4226050"/>
              <a:ext cx="25" cy="10675"/>
            </a:xfrm>
            <a:custGeom>
              <a:avLst/>
              <a:gdLst/>
              <a:ahLst/>
              <a:cxnLst/>
              <a:rect l="l" t="t" r="r" b="b"/>
              <a:pathLst>
                <a:path w="1" h="427" extrusionOk="0">
                  <a:moveTo>
                    <a:pt x="1" y="0"/>
                  </a:moveTo>
                  <a:lnTo>
                    <a:pt x="1" y="427"/>
                  </a:lnTo>
                  <a:lnTo>
                    <a:pt x="1" y="427"/>
                  </a:lnTo>
                  <a:lnTo>
                    <a:pt x="1" y="0"/>
                  </a:lnTo>
                  <a:lnTo>
                    <a:pt x="1" y="0"/>
                  </a:lnTo>
                  <a:close/>
                </a:path>
              </a:pathLst>
            </a:custGeom>
            <a:solidFill>
              <a:srgbClr val="BE74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3"/>
            <p:cNvSpPr/>
            <p:nvPr/>
          </p:nvSpPr>
          <p:spPr>
            <a:xfrm flipH="1">
              <a:off x="961600" y="4226050"/>
              <a:ext cx="25" cy="10675"/>
            </a:xfrm>
            <a:custGeom>
              <a:avLst/>
              <a:gdLst/>
              <a:ahLst/>
              <a:cxnLst/>
              <a:rect l="l" t="t" r="r" b="b"/>
              <a:pathLst>
                <a:path w="1" h="427" fill="none" extrusionOk="0">
                  <a:moveTo>
                    <a:pt x="1" y="0"/>
                  </a:moveTo>
                  <a:lnTo>
                    <a:pt x="1" y="427"/>
                  </a:lnTo>
                  <a:lnTo>
                    <a:pt x="1" y="427"/>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3"/>
            <p:cNvSpPr/>
            <p:nvPr/>
          </p:nvSpPr>
          <p:spPr>
            <a:xfrm flipH="1">
              <a:off x="929625" y="4226050"/>
              <a:ext cx="32000" cy="10675"/>
            </a:xfrm>
            <a:custGeom>
              <a:avLst/>
              <a:gdLst/>
              <a:ahLst/>
              <a:cxnLst/>
              <a:rect l="l" t="t" r="r" b="b"/>
              <a:pathLst>
                <a:path w="1280" h="427" extrusionOk="0">
                  <a:moveTo>
                    <a:pt x="1" y="0"/>
                  </a:moveTo>
                  <a:lnTo>
                    <a:pt x="1" y="427"/>
                  </a:lnTo>
                  <a:lnTo>
                    <a:pt x="1279" y="427"/>
                  </a:lnTo>
                  <a:lnTo>
                    <a:pt x="1279" y="107"/>
                  </a:lnTo>
                  <a:lnTo>
                    <a:pt x="1" y="0"/>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3"/>
            <p:cNvSpPr/>
            <p:nvPr/>
          </p:nvSpPr>
          <p:spPr>
            <a:xfrm flipH="1">
              <a:off x="929625" y="4226050"/>
              <a:ext cx="32000" cy="10675"/>
            </a:xfrm>
            <a:custGeom>
              <a:avLst/>
              <a:gdLst/>
              <a:ahLst/>
              <a:cxnLst/>
              <a:rect l="l" t="t" r="r" b="b"/>
              <a:pathLst>
                <a:path w="1280" h="427" fill="none" extrusionOk="0">
                  <a:moveTo>
                    <a:pt x="1" y="0"/>
                  </a:moveTo>
                  <a:lnTo>
                    <a:pt x="1" y="427"/>
                  </a:lnTo>
                  <a:lnTo>
                    <a:pt x="1279" y="427"/>
                  </a:lnTo>
                  <a:lnTo>
                    <a:pt x="1279" y="107"/>
                  </a:lnTo>
                  <a:lnTo>
                    <a:pt x="1279" y="10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3"/>
            <p:cNvSpPr/>
            <p:nvPr/>
          </p:nvSpPr>
          <p:spPr>
            <a:xfrm flipH="1">
              <a:off x="625975" y="4266000"/>
              <a:ext cx="82600" cy="34650"/>
            </a:xfrm>
            <a:custGeom>
              <a:avLst/>
              <a:gdLst/>
              <a:ahLst/>
              <a:cxnLst/>
              <a:rect l="l" t="t" r="r" b="b"/>
              <a:pathLst>
                <a:path w="3304" h="1386" extrusionOk="0">
                  <a:moveTo>
                    <a:pt x="1" y="1"/>
                  </a:moveTo>
                  <a:lnTo>
                    <a:pt x="1" y="1386"/>
                  </a:lnTo>
                  <a:lnTo>
                    <a:pt x="3197" y="1386"/>
                  </a:lnTo>
                  <a:lnTo>
                    <a:pt x="3303" y="107"/>
                  </a:lnTo>
                  <a:lnTo>
                    <a:pt x="1" y="1"/>
                  </a:lnTo>
                  <a:close/>
                </a:path>
              </a:pathLst>
            </a:custGeom>
            <a:solidFill>
              <a:srgbClr val="630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3"/>
            <p:cNvSpPr/>
            <p:nvPr/>
          </p:nvSpPr>
          <p:spPr>
            <a:xfrm flipH="1">
              <a:off x="668600" y="4266000"/>
              <a:ext cx="125200" cy="111900"/>
            </a:xfrm>
            <a:custGeom>
              <a:avLst/>
              <a:gdLst/>
              <a:ahLst/>
              <a:cxnLst/>
              <a:rect l="l" t="t" r="r" b="b"/>
              <a:pathLst>
                <a:path w="5008" h="4476" extrusionOk="0">
                  <a:moveTo>
                    <a:pt x="0" y="1"/>
                  </a:moveTo>
                  <a:lnTo>
                    <a:pt x="959" y="4262"/>
                  </a:lnTo>
                  <a:lnTo>
                    <a:pt x="5008" y="4475"/>
                  </a:lnTo>
                  <a:lnTo>
                    <a:pt x="4688" y="1386"/>
                  </a:lnTo>
                  <a:lnTo>
                    <a:pt x="3729" y="1386"/>
                  </a:lnTo>
                  <a:lnTo>
                    <a:pt x="4688" y="4049"/>
                  </a:lnTo>
                  <a:lnTo>
                    <a:pt x="1598" y="3730"/>
                  </a:lnTo>
                  <a:lnTo>
                    <a:pt x="127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flipH="1">
              <a:off x="708550" y="4266000"/>
              <a:ext cx="85250" cy="34650"/>
            </a:xfrm>
            <a:custGeom>
              <a:avLst/>
              <a:gdLst/>
              <a:ahLst/>
              <a:cxnLst/>
              <a:rect l="l" t="t" r="r" b="b"/>
              <a:pathLst>
                <a:path w="3410" h="1386" extrusionOk="0">
                  <a:moveTo>
                    <a:pt x="0" y="1"/>
                  </a:moveTo>
                  <a:lnTo>
                    <a:pt x="213" y="1386"/>
                  </a:lnTo>
                  <a:lnTo>
                    <a:pt x="3410" y="1386"/>
                  </a:lnTo>
                  <a:lnTo>
                    <a:pt x="3410" y="1"/>
                  </a:lnTo>
                  <a:close/>
                </a:path>
              </a:pathLst>
            </a:custGeom>
            <a:solidFill>
              <a:srgbClr val="8945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3"/>
            <p:cNvSpPr/>
            <p:nvPr/>
          </p:nvSpPr>
          <p:spPr>
            <a:xfrm flipH="1">
              <a:off x="687250" y="4484425"/>
              <a:ext cx="271700" cy="125200"/>
            </a:xfrm>
            <a:custGeom>
              <a:avLst/>
              <a:gdLst/>
              <a:ahLst/>
              <a:cxnLst/>
              <a:rect l="l" t="t" r="r" b="b"/>
              <a:pathLst>
                <a:path w="10868" h="5008" extrusionOk="0">
                  <a:moveTo>
                    <a:pt x="746" y="0"/>
                  </a:moveTo>
                  <a:lnTo>
                    <a:pt x="0" y="5008"/>
                  </a:lnTo>
                  <a:lnTo>
                    <a:pt x="0" y="5008"/>
                  </a:lnTo>
                  <a:lnTo>
                    <a:pt x="10868" y="1811"/>
                  </a:lnTo>
                  <a:lnTo>
                    <a:pt x="1086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3"/>
            <p:cNvSpPr/>
            <p:nvPr/>
          </p:nvSpPr>
          <p:spPr>
            <a:xfrm flipH="1">
              <a:off x="671250" y="4484425"/>
              <a:ext cx="293025" cy="162500"/>
            </a:xfrm>
            <a:custGeom>
              <a:avLst/>
              <a:gdLst/>
              <a:ahLst/>
              <a:cxnLst/>
              <a:rect l="l" t="t" r="r" b="b"/>
              <a:pathLst>
                <a:path w="11721" h="6500" extrusionOk="0">
                  <a:moveTo>
                    <a:pt x="959" y="0"/>
                  </a:moveTo>
                  <a:lnTo>
                    <a:pt x="0" y="6499"/>
                  </a:lnTo>
                  <a:lnTo>
                    <a:pt x="11720" y="6393"/>
                  </a:lnTo>
                  <a:lnTo>
                    <a:pt x="11081"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3"/>
            <p:cNvSpPr/>
            <p:nvPr/>
          </p:nvSpPr>
          <p:spPr>
            <a:xfrm flipH="1">
              <a:off x="671250" y="4484425"/>
              <a:ext cx="293025" cy="162500"/>
            </a:xfrm>
            <a:custGeom>
              <a:avLst/>
              <a:gdLst/>
              <a:ahLst/>
              <a:cxnLst/>
              <a:rect l="l" t="t" r="r" b="b"/>
              <a:pathLst>
                <a:path w="11721" h="6500" fill="none" extrusionOk="0">
                  <a:moveTo>
                    <a:pt x="0" y="6499"/>
                  </a:moveTo>
                  <a:lnTo>
                    <a:pt x="959" y="0"/>
                  </a:lnTo>
                  <a:lnTo>
                    <a:pt x="11081" y="0"/>
                  </a:lnTo>
                  <a:lnTo>
                    <a:pt x="11720" y="6393"/>
                  </a:lnTo>
                  <a:lnTo>
                    <a:pt x="0" y="649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431150" y="4591895"/>
              <a:ext cx="35274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flipH="1">
              <a:off x="3627850" y="4646900"/>
              <a:ext cx="5350" cy="2675"/>
            </a:xfrm>
            <a:custGeom>
              <a:avLst/>
              <a:gdLst/>
              <a:ahLst/>
              <a:cxnLst/>
              <a:rect l="l" t="t" r="r" b="b"/>
              <a:pathLst>
                <a:path w="214" h="107" extrusionOk="0">
                  <a:moveTo>
                    <a:pt x="1" y="0"/>
                  </a:moveTo>
                  <a:lnTo>
                    <a:pt x="107"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flipH="1">
              <a:off x="3627850" y="4646900"/>
              <a:ext cx="5350" cy="2675"/>
            </a:xfrm>
            <a:custGeom>
              <a:avLst/>
              <a:gdLst/>
              <a:ahLst/>
              <a:cxnLst/>
              <a:rect l="l" t="t" r="r" b="b"/>
              <a:pathLst>
                <a:path w="214" h="107" fill="none" extrusionOk="0">
                  <a:moveTo>
                    <a:pt x="214" y="0"/>
                  </a:moveTo>
                  <a:lnTo>
                    <a:pt x="1" y="0"/>
                  </a:lnTo>
                  <a:lnTo>
                    <a:pt x="107" y="107"/>
                  </a:lnTo>
                  <a:lnTo>
                    <a:pt x="107"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flipH="1">
              <a:off x="3697100" y="4646900"/>
              <a:ext cx="5350" cy="2675"/>
            </a:xfrm>
            <a:custGeom>
              <a:avLst/>
              <a:gdLst/>
              <a:ahLst/>
              <a:cxnLst/>
              <a:rect l="l" t="t" r="r" b="b"/>
              <a:pathLst>
                <a:path w="214" h="107" extrusionOk="0">
                  <a:moveTo>
                    <a:pt x="1" y="0"/>
                  </a:moveTo>
                  <a:lnTo>
                    <a:pt x="214" y="107"/>
                  </a:lnTo>
                  <a:lnTo>
                    <a:pt x="214" y="0"/>
                  </a:lnTo>
                  <a:close/>
                </a:path>
              </a:pathLst>
            </a:custGeom>
            <a:solidFill>
              <a:srgbClr val="F9F1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flipH="1">
              <a:off x="3697100" y="4646900"/>
              <a:ext cx="5350" cy="2675"/>
            </a:xfrm>
            <a:custGeom>
              <a:avLst/>
              <a:gdLst/>
              <a:ahLst/>
              <a:cxnLst/>
              <a:rect l="l" t="t" r="r" b="b"/>
              <a:pathLst>
                <a:path w="214" h="107" fill="none" extrusionOk="0">
                  <a:moveTo>
                    <a:pt x="214" y="0"/>
                  </a:moveTo>
                  <a:lnTo>
                    <a:pt x="1" y="0"/>
                  </a:lnTo>
                  <a:lnTo>
                    <a:pt x="214" y="107"/>
                  </a:lnTo>
                  <a:lnTo>
                    <a:pt x="214" y="107"/>
                  </a:lnTo>
                  <a:lnTo>
                    <a:pt x="2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6" name="Google Shape;1516;p13"/>
          <p:cNvGrpSpPr/>
          <p:nvPr/>
        </p:nvGrpSpPr>
        <p:grpSpPr>
          <a:xfrm>
            <a:off x="80325" y="0"/>
            <a:ext cx="689309" cy="773883"/>
            <a:chOff x="289713" y="0"/>
            <a:chExt cx="847025" cy="950950"/>
          </a:xfrm>
        </p:grpSpPr>
        <p:sp>
          <p:nvSpPr>
            <p:cNvPr id="1517" name="Google Shape;1517;p1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13"/>
          <p:cNvGrpSpPr/>
          <p:nvPr/>
        </p:nvGrpSpPr>
        <p:grpSpPr>
          <a:xfrm>
            <a:off x="962719" y="0"/>
            <a:ext cx="689309" cy="773883"/>
            <a:chOff x="289713" y="0"/>
            <a:chExt cx="847025" cy="950950"/>
          </a:xfrm>
        </p:grpSpPr>
        <p:sp>
          <p:nvSpPr>
            <p:cNvPr id="1527" name="Google Shape;1527;p1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stretch>
            <a:fillRect/>
          </a:stretch>
        </a:blipFill>
        <a:effectLst/>
      </p:bgPr>
    </p:bg>
    <p:spTree>
      <p:nvGrpSpPr>
        <p:cNvPr id="1" name="Shape 184"/>
        <p:cNvGrpSpPr/>
        <p:nvPr/>
      </p:nvGrpSpPr>
      <p:grpSpPr>
        <a:xfrm>
          <a:off x="0" y="0"/>
          <a:ext cx="0" cy="0"/>
          <a:chOff x="0" y="0"/>
          <a:chExt cx="0" cy="0"/>
        </a:xfrm>
      </p:grpSpPr>
      <p:sp>
        <p:nvSpPr>
          <p:cNvPr id="185" name="Google Shape;185;p10"/>
          <p:cNvSpPr txBox="1">
            <a:spLocks noGrp="1"/>
          </p:cNvSpPr>
          <p:nvPr>
            <p:ph type="ctrTitle"/>
          </p:nvPr>
        </p:nvSpPr>
        <p:spPr>
          <a:xfrm>
            <a:off x="812425" y="1468000"/>
            <a:ext cx="2588100" cy="27378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Quote">
  <p:cSld name="BLANK_1_1">
    <p:bg>
      <p:bgPr>
        <a:blipFill>
          <a:blip r:embed="rId2"/>
          <a:stretch>
            <a:fillRect/>
          </a:stretch>
        </a:blipFill>
        <a:effectLst/>
      </p:bgPr>
    </p:bg>
    <p:spTree>
      <p:nvGrpSpPr>
        <p:cNvPr id="1" name="Shape 1536"/>
        <p:cNvGrpSpPr/>
        <p:nvPr/>
      </p:nvGrpSpPr>
      <p:grpSpPr>
        <a:xfrm>
          <a:off x="0" y="0"/>
          <a:ext cx="0" cy="0"/>
          <a:chOff x="0" y="0"/>
          <a:chExt cx="0" cy="0"/>
        </a:xfrm>
      </p:grpSpPr>
      <p:sp>
        <p:nvSpPr>
          <p:cNvPr id="1537" name="Google Shape;1537;p14"/>
          <p:cNvSpPr txBox="1">
            <a:spLocks noGrp="1"/>
          </p:cNvSpPr>
          <p:nvPr>
            <p:ph type="title"/>
          </p:nvPr>
        </p:nvSpPr>
        <p:spPr>
          <a:xfrm>
            <a:off x="2391900" y="3076784"/>
            <a:ext cx="4360200" cy="531900"/>
          </a:xfrm>
          <a:prstGeom prst="rect">
            <a:avLst/>
          </a:prstGeom>
          <a:effectLst>
            <a:outerShdw dist="47625" dir="540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538" name="Google Shape;1538;p14"/>
          <p:cNvSpPr txBox="1">
            <a:spLocks noGrp="1"/>
          </p:cNvSpPr>
          <p:nvPr>
            <p:ph type="subTitle" idx="1"/>
          </p:nvPr>
        </p:nvSpPr>
        <p:spPr>
          <a:xfrm>
            <a:off x="969750" y="1411622"/>
            <a:ext cx="72045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1539" name="Google Shape;1539;p14"/>
          <p:cNvGrpSpPr/>
          <p:nvPr/>
        </p:nvGrpSpPr>
        <p:grpSpPr>
          <a:xfrm>
            <a:off x="4227346" y="0"/>
            <a:ext cx="689309" cy="773883"/>
            <a:chOff x="289713" y="0"/>
            <a:chExt cx="847025" cy="950950"/>
          </a:xfrm>
        </p:grpSpPr>
        <p:sp>
          <p:nvSpPr>
            <p:cNvPr id="1540" name="Google Shape;1540;p1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14"/>
          <p:cNvGrpSpPr/>
          <p:nvPr/>
        </p:nvGrpSpPr>
        <p:grpSpPr>
          <a:xfrm>
            <a:off x="6974778" y="462171"/>
            <a:ext cx="1591871" cy="525727"/>
            <a:chOff x="583503" y="585996"/>
            <a:chExt cx="1591871" cy="525727"/>
          </a:xfrm>
        </p:grpSpPr>
        <p:sp>
          <p:nvSpPr>
            <p:cNvPr id="1550" name="Google Shape;1550;p14"/>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6" name="Google Shape;1576;p14"/>
          <p:cNvGrpSpPr/>
          <p:nvPr/>
        </p:nvGrpSpPr>
        <p:grpSpPr>
          <a:xfrm>
            <a:off x="250137" y="393015"/>
            <a:ext cx="719608" cy="1180749"/>
            <a:chOff x="2458449" y="383490"/>
            <a:chExt cx="719608" cy="1180749"/>
          </a:xfrm>
        </p:grpSpPr>
        <p:sp>
          <p:nvSpPr>
            <p:cNvPr id="1577" name="Google Shape;1577;p14"/>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4"/>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4"/>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4"/>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4"/>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4"/>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4"/>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4"/>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4"/>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4"/>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4"/>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4"/>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4"/>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4"/>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4"/>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4"/>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4"/>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4"/>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4"/>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4"/>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4"/>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4"/>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4"/>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4"/>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4"/>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4"/>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4"/>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4"/>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4"/>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4"/>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4"/>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4"/>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4"/>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4"/>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1">
  <p:cSld name="CUSTOM_16">
    <p:bg>
      <p:bgPr>
        <a:blipFill>
          <a:blip r:embed="rId2"/>
          <a:stretch>
            <a:fillRect/>
          </a:stretch>
        </a:blipFill>
        <a:effectLst/>
      </p:bgPr>
    </p:bg>
    <p:spTree>
      <p:nvGrpSpPr>
        <p:cNvPr id="1" name="Shape 1611"/>
        <p:cNvGrpSpPr/>
        <p:nvPr/>
      </p:nvGrpSpPr>
      <p:grpSpPr>
        <a:xfrm>
          <a:off x="0" y="0"/>
          <a:ext cx="0" cy="0"/>
          <a:chOff x="0" y="0"/>
          <a:chExt cx="0" cy="0"/>
        </a:xfrm>
      </p:grpSpPr>
      <p:sp>
        <p:nvSpPr>
          <p:cNvPr id="1612" name="Google Shape;1612;p15"/>
          <p:cNvSpPr txBox="1">
            <a:spLocks noGrp="1"/>
          </p:cNvSpPr>
          <p:nvPr>
            <p:ph type="title"/>
          </p:nvPr>
        </p:nvSpPr>
        <p:spPr>
          <a:xfrm>
            <a:off x="720000" y="457200"/>
            <a:ext cx="7704000" cy="457200"/>
          </a:xfrm>
          <a:prstGeom prst="rect">
            <a:avLst/>
          </a:prstGeom>
          <a:effectLst>
            <a:outerShdw dist="47625"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613" name="Google Shape;1613;p15"/>
          <p:cNvGrpSpPr/>
          <p:nvPr/>
        </p:nvGrpSpPr>
        <p:grpSpPr>
          <a:xfrm>
            <a:off x="8238513" y="2"/>
            <a:ext cx="689309" cy="1465781"/>
            <a:chOff x="289713" y="-850207"/>
            <a:chExt cx="847025" cy="1801157"/>
          </a:xfrm>
        </p:grpSpPr>
        <p:sp>
          <p:nvSpPr>
            <p:cNvPr id="1614" name="Google Shape;1614;p1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5"/>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5"/>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5"/>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5"/>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5"/>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5"/>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5"/>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3" name="Google Shape;1623;p15"/>
          <p:cNvGrpSpPr/>
          <p:nvPr/>
        </p:nvGrpSpPr>
        <p:grpSpPr>
          <a:xfrm>
            <a:off x="-264222" y="470021"/>
            <a:ext cx="1591871" cy="525727"/>
            <a:chOff x="583503" y="585996"/>
            <a:chExt cx="1591871" cy="525727"/>
          </a:xfrm>
        </p:grpSpPr>
        <p:sp>
          <p:nvSpPr>
            <p:cNvPr id="1624" name="Google Shape;1624;p15"/>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5"/>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5"/>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5"/>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5"/>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5"/>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5"/>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5"/>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5"/>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5"/>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5"/>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5"/>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5"/>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5"/>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5"/>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5"/>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5"/>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5"/>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5"/>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0" name="Google Shape;1650;p15"/>
          <p:cNvGrpSpPr/>
          <p:nvPr/>
        </p:nvGrpSpPr>
        <p:grpSpPr>
          <a:xfrm>
            <a:off x="-179976" y="1259790"/>
            <a:ext cx="719608" cy="1180749"/>
            <a:chOff x="2458449" y="383490"/>
            <a:chExt cx="719608" cy="1180749"/>
          </a:xfrm>
        </p:grpSpPr>
        <p:sp>
          <p:nvSpPr>
            <p:cNvPr id="1651" name="Google Shape;1651;p15"/>
            <p:cNvSpPr/>
            <p:nvPr/>
          </p:nvSpPr>
          <p:spPr>
            <a:xfrm>
              <a:off x="2458449" y="383490"/>
              <a:ext cx="719608" cy="1180749"/>
            </a:xfrm>
            <a:custGeom>
              <a:avLst/>
              <a:gdLst/>
              <a:ahLst/>
              <a:cxnLst/>
              <a:rect l="l" t="t" r="r" b="b"/>
              <a:pathLst>
                <a:path w="23440" h="38464" extrusionOk="0">
                  <a:moveTo>
                    <a:pt x="0" y="1"/>
                  </a:moveTo>
                  <a:lnTo>
                    <a:pt x="1598" y="38463"/>
                  </a:lnTo>
                  <a:lnTo>
                    <a:pt x="21948" y="38463"/>
                  </a:lnTo>
                  <a:lnTo>
                    <a:pt x="23440" y="1"/>
                  </a:lnTo>
                  <a:close/>
                </a:path>
              </a:pathLst>
            </a:custGeom>
            <a:solidFill>
              <a:schemeClr val="accent2"/>
            </a:solidFill>
            <a:ln>
              <a:noFill/>
            </a:ln>
            <a:effectLst>
              <a:outerShdw dist="47625" dir="3000000" algn="bl" rotWithShape="0">
                <a:srgbClr val="000000">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5"/>
            <p:cNvSpPr/>
            <p:nvPr/>
          </p:nvSpPr>
          <p:spPr>
            <a:xfrm>
              <a:off x="2491144" y="409675"/>
              <a:ext cx="657471" cy="1121840"/>
            </a:xfrm>
            <a:custGeom>
              <a:avLst/>
              <a:gdLst/>
              <a:ahLst/>
              <a:cxnLst/>
              <a:rect l="l" t="t" r="r" b="b"/>
              <a:pathLst>
                <a:path w="21416" h="36545" extrusionOk="0">
                  <a:moveTo>
                    <a:pt x="1" y="0"/>
                  </a:moveTo>
                  <a:lnTo>
                    <a:pt x="1919" y="36545"/>
                  </a:lnTo>
                  <a:lnTo>
                    <a:pt x="19924" y="36118"/>
                  </a:lnTo>
                  <a:lnTo>
                    <a:pt x="21416" y="320"/>
                  </a:lnTo>
                  <a:lnTo>
                    <a:pt x="1"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5"/>
            <p:cNvSpPr/>
            <p:nvPr/>
          </p:nvSpPr>
          <p:spPr>
            <a:xfrm>
              <a:off x="2491144" y="409675"/>
              <a:ext cx="657471" cy="1121840"/>
            </a:xfrm>
            <a:custGeom>
              <a:avLst/>
              <a:gdLst/>
              <a:ahLst/>
              <a:cxnLst/>
              <a:rect l="l" t="t" r="r" b="b"/>
              <a:pathLst>
                <a:path w="21416" h="36545" fill="none" extrusionOk="0">
                  <a:moveTo>
                    <a:pt x="1919" y="36545"/>
                  </a:moveTo>
                  <a:lnTo>
                    <a:pt x="19924" y="36118"/>
                  </a:lnTo>
                  <a:lnTo>
                    <a:pt x="21416" y="320"/>
                  </a:lnTo>
                  <a:lnTo>
                    <a:pt x="1" y="0"/>
                  </a:lnTo>
                  <a:lnTo>
                    <a:pt x="1919" y="365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5"/>
            <p:cNvSpPr/>
            <p:nvPr/>
          </p:nvSpPr>
          <p:spPr>
            <a:xfrm>
              <a:off x="2523870" y="1518407"/>
              <a:ext cx="592049" cy="36008"/>
            </a:xfrm>
            <a:custGeom>
              <a:avLst/>
              <a:gdLst/>
              <a:ahLst/>
              <a:cxnLst/>
              <a:rect l="l" t="t" r="r" b="b"/>
              <a:pathLst>
                <a:path w="19285" h="1173" extrusionOk="0">
                  <a:moveTo>
                    <a:pt x="18858" y="0"/>
                  </a:moveTo>
                  <a:lnTo>
                    <a:pt x="853" y="427"/>
                  </a:lnTo>
                  <a:lnTo>
                    <a:pt x="0" y="1172"/>
                  </a:lnTo>
                  <a:lnTo>
                    <a:pt x="19285" y="1172"/>
                  </a:lnTo>
                  <a:lnTo>
                    <a:pt x="18858" y="0"/>
                  </a:lnTo>
                  <a:close/>
                </a:path>
              </a:pathLst>
            </a:custGeom>
            <a:solidFill>
              <a:srgbClr val="614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5"/>
            <p:cNvSpPr/>
            <p:nvPr/>
          </p:nvSpPr>
          <p:spPr>
            <a:xfrm>
              <a:off x="2523870" y="1518407"/>
              <a:ext cx="592049" cy="36008"/>
            </a:xfrm>
            <a:custGeom>
              <a:avLst/>
              <a:gdLst/>
              <a:ahLst/>
              <a:cxnLst/>
              <a:rect l="l" t="t" r="r" b="b"/>
              <a:pathLst>
                <a:path w="19285" h="1173" fill="none" extrusionOk="0">
                  <a:moveTo>
                    <a:pt x="18858" y="0"/>
                  </a:moveTo>
                  <a:lnTo>
                    <a:pt x="18858" y="0"/>
                  </a:lnTo>
                  <a:lnTo>
                    <a:pt x="853" y="427"/>
                  </a:lnTo>
                  <a:lnTo>
                    <a:pt x="0" y="1172"/>
                  </a:lnTo>
                  <a:lnTo>
                    <a:pt x="19285" y="1172"/>
                  </a:lnTo>
                  <a:lnTo>
                    <a:pt x="1885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5"/>
            <p:cNvSpPr/>
            <p:nvPr/>
          </p:nvSpPr>
          <p:spPr>
            <a:xfrm>
              <a:off x="2464988" y="393313"/>
              <a:ext cx="696737" cy="49085"/>
            </a:xfrm>
            <a:custGeom>
              <a:avLst/>
              <a:gdLst/>
              <a:ahLst/>
              <a:cxnLst/>
              <a:rect l="l" t="t" r="r" b="b"/>
              <a:pathLst>
                <a:path w="22695" h="1599" extrusionOk="0">
                  <a:moveTo>
                    <a:pt x="0" y="1"/>
                  </a:moveTo>
                  <a:lnTo>
                    <a:pt x="853" y="1492"/>
                  </a:lnTo>
                  <a:lnTo>
                    <a:pt x="853" y="533"/>
                  </a:lnTo>
                  <a:lnTo>
                    <a:pt x="22268" y="853"/>
                  </a:lnTo>
                  <a:lnTo>
                    <a:pt x="22161" y="1599"/>
                  </a:lnTo>
                  <a:lnTo>
                    <a:pt x="22694"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5"/>
            <p:cNvSpPr/>
            <p:nvPr/>
          </p:nvSpPr>
          <p:spPr>
            <a:xfrm>
              <a:off x="2464988" y="393313"/>
              <a:ext cx="696737" cy="49085"/>
            </a:xfrm>
            <a:custGeom>
              <a:avLst/>
              <a:gdLst/>
              <a:ahLst/>
              <a:cxnLst/>
              <a:rect l="l" t="t" r="r" b="b"/>
              <a:pathLst>
                <a:path w="22695" h="1599" fill="none" extrusionOk="0">
                  <a:moveTo>
                    <a:pt x="22694" y="1"/>
                  </a:moveTo>
                  <a:lnTo>
                    <a:pt x="0" y="1"/>
                  </a:lnTo>
                  <a:lnTo>
                    <a:pt x="853" y="1492"/>
                  </a:lnTo>
                  <a:lnTo>
                    <a:pt x="853" y="1492"/>
                  </a:lnTo>
                  <a:lnTo>
                    <a:pt x="853" y="533"/>
                  </a:lnTo>
                  <a:lnTo>
                    <a:pt x="22268" y="853"/>
                  </a:lnTo>
                  <a:lnTo>
                    <a:pt x="22161" y="1599"/>
                  </a:lnTo>
                  <a:lnTo>
                    <a:pt x="226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5"/>
            <p:cNvSpPr/>
            <p:nvPr/>
          </p:nvSpPr>
          <p:spPr>
            <a:xfrm>
              <a:off x="2491144" y="409675"/>
              <a:ext cx="657471" cy="49085"/>
            </a:xfrm>
            <a:custGeom>
              <a:avLst/>
              <a:gdLst/>
              <a:ahLst/>
              <a:cxnLst/>
              <a:rect l="l" t="t" r="r" b="b"/>
              <a:pathLst>
                <a:path w="21416" h="1599" extrusionOk="0">
                  <a:moveTo>
                    <a:pt x="1" y="0"/>
                  </a:moveTo>
                  <a:lnTo>
                    <a:pt x="1" y="959"/>
                  </a:lnTo>
                  <a:lnTo>
                    <a:pt x="21203" y="1598"/>
                  </a:lnTo>
                  <a:lnTo>
                    <a:pt x="21309" y="1066"/>
                  </a:lnTo>
                  <a:lnTo>
                    <a:pt x="21416" y="320"/>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5"/>
            <p:cNvSpPr/>
            <p:nvPr/>
          </p:nvSpPr>
          <p:spPr>
            <a:xfrm>
              <a:off x="2491144" y="409675"/>
              <a:ext cx="657471" cy="49085"/>
            </a:xfrm>
            <a:custGeom>
              <a:avLst/>
              <a:gdLst/>
              <a:ahLst/>
              <a:cxnLst/>
              <a:rect l="l" t="t" r="r" b="b"/>
              <a:pathLst>
                <a:path w="21416" h="1599" fill="none" extrusionOk="0">
                  <a:moveTo>
                    <a:pt x="1" y="0"/>
                  </a:moveTo>
                  <a:lnTo>
                    <a:pt x="1" y="959"/>
                  </a:lnTo>
                  <a:lnTo>
                    <a:pt x="21203" y="1598"/>
                  </a:lnTo>
                  <a:lnTo>
                    <a:pt x="21309" y="1066"/>
                  </a:lnTo>
                  <a:lnTo>
                    <a:pt x="21416" y="3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5"/>
            <p:cNvSpPr/>
            <p:nvPr/>
          </p:nvSpPr>
          <p:spPr>
            <a:xfrm>
              <a:off x="2595831" y="550300"/>
              <a:ext cx="448128" cy="847128"/>
            </a:xfrm>
            <a:custGeom>
              <a:avLst/>
              <a:gdLst/>
              <a:ahLst/>
              <a:cxnLst/>
              <a:rect l="l" t="t" r="r" b="b"/>
              <a:pathLst>
                <a:path w="14597" h="27596" extrusionOk="0">
                  <a:moveTo>
                    <a:pt x="0" y="1"/>
                  </a:moveTo>
                  <a:lnTo>
                    <a:pt x="1172" y="27595"/>
                  </a:lnTo>
                  <a:lnTo>
                    <a:pt x="13851" y="27595"/>
                  </a:lnTo>
                  <a:lnTo>
                    <a:pt x="14597" y="1"/>
                  </a:lnTo>
                  <a:close/>
                </a:path>
              </a:pathLst>
            </a:custGeom>
            <a:solidFill>
              <a:srgbClr val="FFC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5"/>
            <p:cNvSpPr/>
            <p:nvPr/>
          </p:nvSpPr>
          <p:spPr>
            <a:xfrm>
              <a:off x="2595831" y="550300"/>
              <a:ext cx="448128" cy="847128"/>
            </a:xfrm>
            <a:custGeom>
              <a:avLst/>
              <a:gdLst/>
              <a:ahLst/>
              <a:cxnLst/>
              <a:rect l="l" t="t" r="r" b="b"/>
              <a:pathLst>
                <a:path w="14597" h="27596" fill="none" extrusionOk="0">
                  <a:moveTo>
                    <a:pt x="1172" y="27595"/>
                  </a:moveTo>
                  <a:lnTo>
                    <a:pt x="0" y="1"/>
                  </a:lnTo>
                  <a:lnTo>
                    <a:pt x="14597" y="1"/>
                  </a:lnTo>
                  <a:lnTo>
                    <a:pt x="13851" y="27595"/>
                  </a:lnTo>
                  <a:lnTo>
                    <a:pt x="1172" y="275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5"/>
            <p:cNvSpPr/>
            <p:nvPr/>
          </p:nvSpPr>
          <p:spPr>
            <a:xfrm>
              <a:off x="2641605" y="821758"/>
              <a:ext cx="206089" cy="366344"/>
            </a:xfrm>
            <a:custGeom>
              <a:avLst/>
              <a:gdLst/>
              <a:ahLst/>
              <a:cxnLst/>
              <a:rect l="l" t="t" r="r" b="b"/>
              <a:pathLst>
                <a:path w="6713" h="11934" extrusionOk="0">
                  <a:moveTo>
                    <a:pt x="1" y="1"/>
                  </a:moveTo>
                  <a:lnTo>
                    <a:pt x="1066" y="11507"/>
                  </a:lnTo>
                  <a:lnTo>
                    <a:pt x="5115" y="11934"/>
                  </a:lnTo>
                  <a:lnTo>
                    <a:pt x="6713" y="6713"/>
                  </a:lnTo>
                  <a:lnTo>
                    <a:pt x="1" y="1"/>
                  </a:lnTo>
                  <a:close/>
                </a:path>
              </a:pathLst>
            </a:custGeom>
            <a:solidFill>
              <a:srgbClr val="FF54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5"/>
            <p:cNvSpPr/>
            <p:nvPr/>
          </p:nvSpPr>
          <p:spPr>
            <a:xfrm>
              <a:off x="2641605" y="821758"/>
              <a:ext cx="206089" cy="366344"/>
            </a:xfrm>
            <a:custGeom>
              <a:avLst/>
              <a:gdLst/>
              <a:ahLst/>
              <a:cxnLst/>
              <a:rect l="l" t="t" r="r" b="b"/>
              <a:pathLst>
                <a:path w="6713" h="11934" fill="none" extrusionOk="0">
                  <a:moveTo>
                    <a:pt x="1" y="1"/>
                  </a:moveTo>
                  <a:lnTo>
                    <a:pt x="6713" y="6713"/>
                  </a:lnTo>
                  <a:lnTo>
                    <a:pt x="5115" y="11934"/>
                  </a:lnTo>
                  <a:lnTo>
                    <a:pt x="1066" y="1150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5"/>
            <p:cNvSpPr/>
            <p:nvPr/>
          </p:nvSpPr>
          <p:spPr>
            <a:xfrm>
              <a:off x="2814968" y="1132478"/>
              <a:ext cx="45835" cy="143941"/>
            </a:xfrm>
            <a:custGeom>
              <a:avLst/>
              <a:gdLst/>
              <a:ahLst/>
              <a:cxnLst/>
              <a:rect l="l" t="t" r="r" b="b"/>
              <a:pathLst>
                <a:path w="1493" h="4689" extrusionOk="0">
                  <a:moveTo>
                    <a:pt x="214" y="0"/>
                  </a:moveTo>
                  <a:lnTo>
                    <a:pt x="1" y="4688"/>
                  </a:lnTo>
                  <a:lnTo>
                    <a:pt x="1492" y="4369"/>
                  </a:lnTo>
                  <a:lnTo>
                    <a:pt x="14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5"/>
            <p:cNvSpPr/>
            <p:nvPr/>
          </p:nvSpPr>
          <p:spPr>
            <a:xfrm>
              <a:off x="2814968" y="1132478"/>
              <a:ext cx="45835" cy="143941"/>
            </a:xfrm>
            <a:custGeom>
              <a:avLst/>
              <a:gdLst/>
              <a:ahLst/>
              <a:cxnLst/>
              <a:rect l="l" t="t" r="r" b="b"/>
              <a:pathLst>
                <a:path w="1493" h="4689" fill="none" extrusionOk="0">
                  <a:moveTo>
                    <a:pt x="1" y="4688"/>
                  </a:moveTo>
                  <a:lnTo>
                    <a:pt x="214" y="0"/>
                  </a:lnTo>
                  <a:lnTo>
                    <a:pt x="1492" y="0"/>
                  </a:lnTo>
                  <a:lnTo>
                    <a:pt x="1492" y="4369"/>
                  </a:lnTo>
                  <a:lnTo>
                    <a:pt x="1" y="4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5"/>
            <p:cNvSpPr/>
            <p:nvPr/>
          </p:nvSpPr>
          <p:spPr>
            <a:xfrm>
              <a:off x="2821507" y="579739"/>
              <a:ext cx="179933" cy="425222"/>
            </a:xfrm>
            <a:custGeom>
              <a:avLst/>
              <a:gdLst/>
              <a:ahLst/>
              <a:cxnLst/>
              <a:rect l="l" t="t" r="r" b="b"/>
              <a:pathLst>
                <a:path w="5861" h="13852" extrusionOk="0">
                  <a:moveTo>
                    <a:pt x="5861" y="0"/>
                  </a:moveTo>
                  <a:lnTo>
                    <a:pt x="1918" y="533"/>
                  </a:lnTo>
                  <a:lnTo>
                    <a:pt x="1" y="10442"/>
                  </a:lnTo>
                  <a:lnTo>
                    <a:pt x="1279" y="13851"/>
                  </a:lnTo>
                  <a:lnTo>
                    <a:pt x="3836" y="12892"/>
                  </a:lnTo>
                  <a:lnTo>
                    <a:pt x="58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5"/>
            <p:cNvSpPr/>
            <p:nvPr/>
          </p:nvSpPr>
          <p:spPr>
            <a:xfrm>
              <a:off x="2821507" y="579739"/>
              <a:ext cx="179933" cy="425222"/>
            </a:xfrm>
            <a:custGeom>
              <a:avLst/>
              <a:gdLst/>
              <a:ahLst/>
              <a:cxnLst/>
              <a:rect l="l" t="t" r="r" b="b"/>
              <a:pathLst>
                <a:path w="5861" h="13852" fill="none" extrusionOk="0">
                  <a:moveTo>
                    <a:pt x="1279" y="13851"/>
                  </a:moveTo>
                  <a:lnTo>
                    <a:pt x="1" y="10442"/>
                  </a:lnTo>
                  <a:lnTo>
                    <a:pt x="1918" y="533"/>
                  </a:lnTo>
                  <a:lnTo>
                    <a:pt x="5861" y="0"/>
                  </a:lnTo>
                  <a:lnTo>
                    <a:pt x="3836" y="12892"/>
                  </a:lnTo>
                  <a:lnTo>
                    <a:pt x="1279" y="13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5"/>
            <p:cNvSpPr/>
            <p:nvPr/>
          </p:nvSpPr>
          <p:spPr>
            <a:xfrm>
              <a:off x="2847663" y="972206"/>
              <a:ext cx="124335" cy="137402"/>
            </a:xfrm>
            <a:custGeom>
              <a:avLst/>
              <a:gdLst/>
              <a:ahLst/>
              <a:cxnLst/>
              <a:rect l="l" t="t" r="r" b="b"/>
              <a:pathLst>
                <a:path w="4050" h="4476" extrusionOk="0">
                  <a:moveTo>
                    <a:pt x="4050" y="1"/>
                  </a:moveTo>
                  <a:lnTo>
                    <a:pt x="427" y="1279"/>
                  </a:lnTo>
                  <a:lnTo>
                    <a:pt x="1" y="4156"/>
                  </a:lnTo>
                  <a:lnTo>
                    <a:pt x="427" y="4476"/>
                  </a:lnTo>
                  <a:lnTo>
                    <a:pt x="3517" y="4156"/>
                  </a:lnTo>
                  <a:lnTo>
                    <a:pt x="40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5"/>
            <p:cNvSpPr/>
            <p:nvPr/>
          </p:nvSpPr>
          <p:spPr>
            <a:xfrm>
              <a:off x="2847663" y="972206"/>
              <a:ext cx="124335" cy="137402"/>
            </a:xfrm>
            <a:custGeom>
              <a:avLst/>
              <a:gdLst/>
              <a:ahLst/>
              <a:cxnLst/>
              <a:rect l="l" t="t" r="r" b="b"/>
              <a:pathLst>
                <a:path w="4050" h="4476" fill="none" extrusionOk="0">
                  <a:moveTo>
                    <a:pt x="1" y="4156"/>
                  </a:moveTo>
                  <a:lnTo>
                    <a:pt x="427" y="1279"/>
                  </a:lnTo>
                  <a:lnTo>
                    <a:pt x="4050" y="1"/>
                  </a:lnTo>
                  <a:lnTo>
                    <a:pt x="3517" y="4156"/>
                  </a:lnTo>
                  <a:lnTo>
                    <a:pt x="427" y="4476"/>
                  </a:lnTo>
                  <a:lnTo>
                    <a:pt x="1" y="4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5"/>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rgbClr val="FF98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5"/>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5"/>
            <p:cNvSpPr/>
            <p:nvPr/>
          </p:nvSpPr>
          <p:spPr>
            <a:xfrm>
              <a:off x="2723390" y="681133"/>
              <a:ext cx="206089" cy="493892"/>
            </a:xfrm>
            <a:custGeom>
              <a:avLst/>
              <a:gdLst/>
              <a:ahLst/>
              <a:cxnLst/>
              <a:rect l="l" t="t" r="r" b="b"/>
              <a:pathLst>
                <a:path w="6713" h="16089" extrusionOk="0">
                  <a:moveTo>
                    <a:pt x="2025" y="6606"/>
                  </a:moveTo>
                  <a:lnTo>
                    <a:pt x="3729" y="9589"/>
                  </a:lnTo>
                  <a:lnTo>
                    <a:pt x="3410" y="10122"/>
                  </a:lnTo>
                  <a:lnTo>
                    <a:pt x="640" y="6819"/>
                  </a:lnTo>
                  <a:lnTo>
                    <a:pt x="2025" y="6606"/>
                  </a:lnTo>
                  <a:close/>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close/>
                </a:path>
              </a:pathLst>
            </a:custGeom>
            <a:solidFill>
              <a:srgbClr val="FF7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5"/>
            <p:cNvSpPr/>
            <p:nvPr/>
          </p:nvSpPr>
          <p:spPr>
            <a:xfrm>
              <a:off x="2743007" y="883920"/>
              <a:ext cx="94894" cy="107932"/>
            </a:xfrm>
            <a:custGeom>
              <a:avLst/>
              <a:gdLst/>
              <a:ahLst/>
              <a:cxnLst/>
              <a:rect l="l" t="t" r="r" b="b"/>
              <a:pathLst>
                <a:path w="3091" h="3516" fill="none" extrusionOk="0">
                  <a:moveTo>
                    <a:pt x="2771" y="3516"/>
                  </a:moveTo>
                  <a:lnTo>
                    <a:pt x="1" y="213"/>
                  </a:lnTo>
                  <a:lnTo>
                    <a:pt x="1386" y="0"/>
                  </a:lnTo>
                  <a:lnTo>
                    <a:pt x="3090" y="2983"/>
                  </a:lnTo>
                  <a:lnTo>
                    <a:pt x="2771" y="35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5"/>
            <p:cNvSpPr/>
            <p:nvPr/>
          </p:nvSpPr>
          <p:spPr>
            <a:xfrm>
              <a:off x="2723390" y="681133"/>
              <a:ext cx="206089" cy="493892"/>
            </a:xfrm>
            <a:custGeom>
              <a:avLst/>
              <a:gdLst/>
              <a:ahLst/>
              <a:cxnLst/>
              <a:rect l="l" t="t" r="r" b="b"/>
              <a:pathLst>
                <a:path w="6713" h="16089" fill="none" extrusionOk="0">
                  <a:moveTo>
                    <a:pt x="4582" y="0"/>
                  </a:moveTo>
                  <a:lnTo>
                    <a:pt x="1066" y="107"/>
                  </a:lnTo>
                  <a:lnTo>
                    <a:pt x="0" y="7245"/>
                  </a:lnTo>
                  <a:lnTo>
                    <a:pt x="4049" y="11294"/>
                  </a:lnTo>
                  <a:lnTo>
                    <a:pt x="2770" y="15343"/>
                  </a:lnTo>
                  <a:lnTo>
                    <a:pt x="3090" y="15769"/>
                  </a:lnTo>
                  <a:lnTo>
                    <a:pt x="3197" y="14703"/>
                  </a:lnTo>
                  <a:lnTo>
                    <a:pt x="4475" y="14703"/>
                  </a:lnTo>
                  <a:lnTo>
                    <a:pt x="4475" y="16088"/>
                  </a:lnTo>
                  <a:lnTo>
                    <a:pt x="6713" y="15130"/>
                  </a:lnTo>
                  <a:lnTo>
                    <a:pt x="6713" y="13744"/>
                  </a:lnTo>
                  <a:lnTo>
                    <a:pt x="4475" y="13958"/>
                  </a:lnTo>
                  <a:lnTo>
                    <a:pt x="4049" y="13638"/>
                  </a:lnTo>
                  <a:lnTo>
                    <a:pt x="4475" y="10761"/>
                  </a:lnTo>
                  <a:lnTo>
                    <a:pt x="6499" y="10015"/>
                  </a:lnTo>
                  <a:lnTo>
                    <a:pt x="6499" y="9802"/>
                  </a:lnTo>
                  <a:lnTo>
                    <a:pt x="4475" y="10548"/>
                  </a:lnTo>
                  <a:lnTo>
                    <a:pt x="3197" y="7139"/>
                  </a:lnTo>
                  <a:lnTo>
                    <a:pt x="45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5"/>
            <p:cNvSpPr/>
            <p:nvPr/>
          </p:nvSpPr>
          <p:spPr>
            <a:xfrm>
              <a:off x="2707027" y="903536"/>
              <a:ext cx="140667" cy="248588"/>
            </a:xfrm>
            <a:custGeom>
              <a:avLst/>
              <a:gdLst/>
              <a:ahLst/>
              <a:cxnLst/>
              <a:rect l="l" t="t" r="r" b="b"/>
              <a:pathLst>
                <a:path w="4582" h="8098" extrusionOk="0">
                  <a:moveTo>
                    <a:pt x="533" y="0"/>
                  </a:moveTo>
                  <a:lnTo>
                    <a:pt x="1" y="4049"/>
                  </a:lnTo>
                  <a:lnTo>
                    <a:pt x="3303" y="8098"/>
                  </a:lnTo>
                  <a:lnTo>
                    <a:pt x="4582" y="4049"/>
                  </a:lnTo>
                  <a:lnTo>
                    <a:pt x="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5"/>
            <p:cNvSpPr/>
            <p:nvPr/>
          </p:nvSpPr>
          <p:spPr>
            <a:xfrm>
              <a:off x="2707027" y="903536"/>
              <a:ext cx="140667" cy="248588"/>
            </a:xfrm>
            <a:custGeom>
              <a:avLst/>
              <a:gdLst/>
              <a:ahLst/>
              <a:cxnLst/>
              <a:rect l="l" t="t" r="r" b="b"/>
              <a:pathLst>
                <a:path w="4582" h="8098" fill="none" extrusionOk="0">
                  <a:moveTo>
                    <a:pt x="533" y="0"/>
                  </a:moveTo>
                  <a:lnTo>
                    <a:pt x="1" y="4049"/>
                  </a:lnTo>
                  <a:lnTo>
                    <a:pt x="3303" y="8098"/>
                  </a:lnTo>
                  <a:lnTo>
                    <a:pt x="4582" y="4049"/>
                  </a:lnTo>
                  <a:lnTo>
                    <a:pt x="5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5"/>
            <p:cNvSpPr/>
            <p:nvPr/>
          </p:nvSpPr>
          <p:spPr>
            <a:xfrm>
              <a:off x="2818253" y="1132478"/>
              <a:ext cx="42550" cy="55624"/>
            </a:xfrm>
            <a:custGeom>
              <a:avLst/>
              <a:gdLst/>
              <a:ahLst/>
              <a:cxnLst/>
              <a:rect l="l" t="t" r="r" b="b"/>
              <a:pathLst>
                <a:path w="1386" h="1812" extrusionOk="0">
                  <a:moveTo>
                    <a:pt x="107" y="0"/>
                  </a:moveTo>
                  <a:lnTo>
                    <a:pt x="0" y="1066"/>
                  </a:lnTo>
                  <a:lnTo>
                    <a:pt x="639" y="1812"/>
                  </a:lnTo>
                  <a:lnTo>
                    <a:pt x="1385" y="1385"/>
                  </a:lnTo>
                  <a:lnTo>
                    <a:pt x="1385" y="0"/>
                  </a:lnTo>
                  <a:close/>
                </a:path>
              </a:pathLst>
            </a:custGeom>
            <a:solidFill>
              <a:srgbClr val="9F2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5"/>
            <p:cNvSpPr/>
            <p:nvPr/>
          </p:nvSpPr>
          <p:spPr>
            <a:xfrm>
              <a:off x="2818253" y="1132478"/>
              <a:ext cx="42550" cy="55624"/>
            </a:xfrm>
            <a:custGeom>
              <a:avLst/>
              <a:gdLst/>
              <a:ahLst/>
              <a:cxnLst/>
              <a:rect l="l" t="t" r="r" b="b"/>
              <a:pathLst>
                <a:path w="1386" h="1812" fill="none" extrusionOk="0">
                  <a:moveTo>
                    <a:pt x="1385" y="0"/>
                  </a:moveTo>
                  <a:lnTo>
                    <a:pt x="107" y="0"/>
                  </a:lnTo>
                  <a:lnTo>
                    <a:pt x="0" y="1066"/>
                  </a:lnTo>
                  <a:lnTo>
                    <a:pt x="639" y="1812"/>
                  </a:lnTo>
                  <a:lnTo>
                    <a:pt x="1385" y="1385"/>
                  </a:lnTo>
                  <a:lnTo>
                    <a:pt x="1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5"/>
            <p:cNvSpPr/>
            <p:nvPr/>
          </p:nvSpPr>
          <p:spPr>
            <a:xfrm>
              <a:off x="2821507" y="677848"/>
              <a:ext cx="101433" cy="327113"/>
            </a:xfrm>
            <a:custGeom>
              <a:avLst/>
              <a:gdLst/>
              <a:ahLst/>
              <a:cxnLst/>
              <a:rect l="l" t="t" r="r" b="b"/>
              <a:pathLst>
                <a:path w="3304" h="10656" extrusionOk="0">
                  <a:moveTo>
                    <a:pt x="2877" y="1"/>
                  </a:moveTo>
                  <a:lnTo>
                    <a:pt x="1386" y="107"/>
                  </a:lnTo>
                  <a:lnTo>
                    <a:pt x="1" y="7246"/>
                  </a:lnTo>
                  <a:lnTo>
                    <a:pt x="1279" y="10655"/>
                  </a:lnTo>
                  <a:lnTo>
                    <a:pt x="3303" y="9909"/>
                  </a:lnTo>
                  <a:lnTo>
                    <a:pt x="2877" y="1"/>
                  </a:lnTo>
                  <a:close/>
                </a:path>
              </a:pathLst>
            </a:custGeom>
            <a:solidFill>
              <a:srgbClr val="6B1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5"/>
            <p:cNvSpPr/>
            <p:nvPr/>
          </p:nvSpPr>
          <p:spPr>
            <a:xfrm>
              <a:off x="2821507" y="677848"/>
              <a:ext cx="101433" cy="327113"/>
            </a:xfrm>
            <a:custGeom>
              <a:avLst/>
              <a:gdLst/>
              <a:ahLst/>
              <a:cxnLst/>
              <a:rect l="l" t="t" r="r" b="b"/>
              <a:pathLst>
                <a:path w="3304" h="10656" fill="none" extrusionOk="0">
                  <a:moveTo>
                    <a:pt x="2877" y="1"/>
                  </a:moveTo>
                  <a:lnTo>
                    <a:pt x="1386" y="107"/>
                  </a:lnTo>
                  <a:lnTo>
                    <a:pt x="1" y="7246"/>
                  </a:lnTo>
                  <a:lnTo>
                    <a:pt x="1279" y="10655"/>
                  </a:lnTo>
                  <a:lnTo>
                    <a:pt x="3303" y="9909"/>
                  </a:lnTo>
                  <a:lnTo>
                    <a:pt x="28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5"/>
            <p:cNvSpPr/>
            <p:nvPr/>
          </p:nvSpPr>
          <p:spPr>
            <a:xfrm>
              <a:off x="2847663" y="988568"/>
              <a:ext cx="81815" cy="121040"/>
            </a:xfrm>
            <a:custGeom>
              <a:avLst/>
              <a:gdLst/>
              <a:ahLst/>
              <a:cxnLst/>
              <a:rect l="l" t="t" r="r" b="b"/>
              <a:pathLst>
                <a:path w="2665" h="3943" extrusionOk="0">
                  <a:moveTo>
                    <a:pt x="2451" y="0"/>
                  </a:moveTo>
                  <a:lnTo>
                    <a:pt x="427" y="746"/>
                  </a:lnTo>
                  <a:lnTo>
                    <a:pt x="1" y="3623"/>
                  </a:lnTo>
                  <a:lnTo>
                    <a:pt x="427" y="3943"/>
                  </a:lnTo>
                  <a:lnTo>
                    <a:pt x="2665" y="3729"/>
                  </a:lnTo>
                  <a:lnTo>
                    <a:pt x="24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5"/>
            <p:cNvSpPr/>
            <p:nvPr/>
          </p:nvSpPr>
          <p:spPr>
            <a:xfrm>
              <a:off x="2847663" y="988568"/>
              <a:ext cx="81815" cy="121040"/>
            </a:xfrm>
            <a:custGeom>
              <a:avLst/>
              <a:gdLst/>
              <a:ahLst/>
              <a:cxnLst/>
              <a:rect l="l" t="t" r="r" b="b"/>
              <a:pathLst>
                <a:path w="2665" h="3943" fill="none" extrusionOk="0">
                  <a:moveTo>
                    <a:pt x="2451" y="0"/>
                  </a:moveTo>
                  <a:lnTo>
                    <a:pt x="427" y="746"/>
                  </a:lnTo>
                  <a:lnTo>
                    <a:pt x="1" y="3623"/>
                  </a:lnTo>
                  <a:lnTo>
                    <a:pt x="427" y="3943"/>
                  </a:lnTo>
                  <a:lnTo>
                    <a:pt x="2665" y="3729"/>
                  </a:lnTo>
                  <a:lnTo>
                    <a:pt x="24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5"/>
            <p:cNvSpPr/>
            <p:nvPr/>
          </p:nvSpPr>
          <p:spPr>
            <a:xfrm>
              <a:off x="2743007" y="883920"/>
              <a:ext cx="94894" cy="107932"/>
            </a:xfrm>
            <a:custGeom>
              <a:avLst/>
              <a:gdLst/>
              <a:ahLst/>
              <a:cxnLst/>
              <a:rect l="l" t="t" r="r" b="b"/>
              <a:pathLst>
                <a:path w="3091" h="3516" extrusionOk="0">
                  <a:moveTo>
                    <a:pt x="1386" y="0"/>
                  </a:moveTo>
                  <a:lnTo>
                    <a:pt x="1" y="213"/>
                  </a:lnTo>
                  <a:lnTo>
                    <a:pt x="2771" y="3516"/>
                  </a:lnTo>
                  <a:lnTo>
                    <a:pt x="3090" y="2983"/>
                  </a:lnTo>
                  <a:lnTo>
                    <a:pt x="13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5"/>
            <p:cNvSpPr/>
            <p:nvPr/>
          </p:nvSpPr>
          <p:spPr>
            <a:xfrm>
              <a:off x="2743007" y="883920"/>
              <a:ext cx="94894" cy="107932"/>
            </a:xfrm>
            <a:custGeom>
              <a:avLst/>
              <a:gdLst/>
              <a:ahLst/>
              <a:cxnLst/>
              <a:rect l="l" t="t" r="r" b="b"/>
              <a:pathLst>
                <a:path w="3091" h="3516" fill="none" extrusionOk="0">
                  <a:moveTo>
                    <a:pt x="1386" y="0"/>
                  </a:moveTo>
                  <a:lnTo>
                    <a:pt x="1" y="213"/>
                  </a:lnTo>
                  <a:lnTo>
                    <a:pt x="2771" y="3516"/>
                  </a:lnTo>
                  <a:lnTo>
                    <a:pt x="3090" y="2983"/>
                  </a:lnTo>
                  <a:lnTo>
                    <a:pt x="13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p:cSld name="CUSTOM_13">
    <p:bg>
      <p:bgPr>
        <a:blipFill>
          <a:blip r:embed="rId2"/>
          <a:stretch>
            <a:fillRect/>
          </a:stretch>
        </a:blipFill>
        <a:effectLst/>
      </p:bgPr>
    </p:bg>
    <p:spTree>
      <p:nvGrpSpPr>
        <p:cNvPr id="1" name="Shape 1685"/>
        <p:cNvGrpSpPr/>
        <p:nvPr/>
      </p:nvGrpSpPr>
      <p:grpSpPr>
        <a:xfrm>
          <a:off x="0" y="0"/>
          <a:ext cx="0" cy="0"/>
          <a:chOff x="0" y="0"/>
          <a:chExt cx="0" cy="0"/>
        </a:xfrm>
      </p:grpSpPr>
      <p:sp>
        <p:nvSpPr>
          <p:cNvPr id="1686" name="Google Shape;1686;p16"/>
          <p:cNvSpPr txBox="1">
            <a:spLocks noGrp="1"/>
          </p:cNvSpPr>
          <p:nvPr>
            <p:ph type="title"/>
          </p:nvPr>
        </p:nvSpPr>
        <p:spPr>
          <a:xfrm>
            <a:off x="718950" y="1309800"/>
            <a:ext cx="3510300" cy="13716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87" name="Google Shape;1687;p16"/>
          <p:cNvSpPr txBox="1">
            <a:spLocks noGrp="1"/>
          </p:cNvSpPr>
          <p:nvPr>
            <p:ph type="subTitle" idx="1"/>
          </p:nvPr>
        </p:nvSpPr>
        <p:spPr>
          <a:xfrm>
            <a:off x="802200" y="2649000"/>
            <a:ext cx="3343800" cy="118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88" name="Google Shape;1688;p16"/>
          <p:cNvGrpSpPr/>
          <p:nvPr/>
        </p:nvGrpSpPr>
        <p:grpSpPr>
          <a:xfrm>
            <a:off x="311588" y="2"/>
            <a:ext cx="689309" cy="1465781"/>
            <a:chOff x="289713" y="-850207"/>
            <a:chExt cx="847025" cy="1801157"/>
          </a:xfrm>
        </p:grpSpPr>
        <p:sp>
          <p:nvSpPr>
            <p:cNvPr id="1689" name="Google Shape;1689;p1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6"/>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6"/>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6"/>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6"/>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6"/>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6"/>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6"/>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8" name="Google Shape;1698;p16"/>
          <p:cNvGrpSpPr/>
          <p:nvPr/>
        </p:nvGrpSpPr>
        <p:grpSpPr>
          <a:xfrm>
            <a:off x="1678165" y="662196"/>
            <a:ext cx="1591871" cy="525727"/>
            <a:chOff x="583503" y="585996"/>
            <a:chExt cx="1591871" cy="525727"/>
          </a:xfrm>
        </p:grpSpPr>
        <p:sp>
          <p:nvSpPr>
            <p:cNvPr id="1699" name="Google Shape;1699;p16"/>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6"/>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6"/>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6"/>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6"/>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6"/>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6"/>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6"/>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6"/>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6"/>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6"/>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6"/>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6"/>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6"/>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6"/>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6"/>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6"/>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6"/>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6"/>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6"/>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6"/>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6"/>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6"/>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6"/>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6"/>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6"/>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5" name="Google Shape;1725;p16"/>
          <p:cNvGrpSpPr/>
          <p:nvPr/>
        </p:nvGrpSpPr>
        <p:grpSpPr>
          <a:xfrm>
            <a:off x="367497" y="3271669"/>
            <a:ext cx="389725" cy="458724"/>
            <a:chOff x="5591925" y="2896100"/>
            <a:chExt cx="511450" cy="602000"/>
          </a:xfrm>
        </p:grpSpPr>
        <p:sp>
          <p:nvSpPr>
            <p:cNvPr id="1726" name="Google Shape;1726;p16"/>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6"/>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6"/>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6"/>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6"/>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6"/>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6"/>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6"/>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6"/>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6"/>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6"/>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6"/>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6"/>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6"/>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0" name="Google Shape;1740;p16"/>
          <p:cNvGrpSpPr/>
          <p:nvPr/>
        </p:nvGrpSpPr>
        <p:grpSpPr>
          <a:xfrm flipH="1">
            <a:off x="-187975" y="3720875"/>
            <a:ext cx="1641025" cy="1309900"/>
            <a:chOff x="8060675" y="3682775"/>
            <a:chExt cx="1641025" cy="1309900"/>
          </a:xfrm>
        </p:grpSpPr>
        <p:sp>
          <p:nvSpPr>
            <p:cNvPr id="1741" name="Google Shape;1741;p16"/>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2" name="Google Shape;1742;p16"/>
            <p:cNvGrpSpPr/>
            <p:nvPr/>
          </p:nvGrpSpPr>
          <p:grpSpPr>
            <a:xfrm flipH="1">
              <a:off x="8215400" y="3682775"/>
              <a:ext cx="1486300" cy="1222600"/>
              <a:chOff x="756775" y="2990550"/>
              <a:chExt cx="1486300" cy="1222600"/>
            </a:xfrm>
          </p:grpSpPr>
          <p:sp>
            <p:nvSpPr>
              <p:cNvPr id="1743" name="Google Shape;1743;p16"/>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6"/>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6"/>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6"/>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6"/>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6"/>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6"/>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6"/>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6"/>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6"/>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6"/>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6"/>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6"/>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6"/>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6"/>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6"/>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6"/>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6"/>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6"/>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6"/>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6"/>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6"/>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6"/>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6"/>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6"/>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6"/>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6"/>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6"/>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6"/>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6"/>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6"/>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6"/>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ext 1">
  <p:cSld name="CUSTOM_4">
    <p:bg>
      <p:bgPr>
        <a:blipFill>
          <a:blip r:embed="rId2"/>
          <a:stretch>
            <a:fillRect/>
          </a:stretch>
        </a:blipFill>
        <a:effectLst/>
      </p:bgPr>
    </p:bg>
    <p:spTree>
      <p:nvGrpSpPr>
        <p:cNvPr id="1" name="Shape 1775"/>
        <p:cNvGrpSpPr/>
        <p:nvPr/>
      </p:nvGrpSpPr>
      <p:grpSpPr>
        <a:xfrm>
          <a:off x="0" y="0"/>
          <a:ext cx="0" cy="0"/>
          <a:chOff x="0" y="0"/>
          <a:chExt cx="0" cy="0"/>
        </a:xfrm>
      </p:grpSpPr>
      <p:sp>
        <p:nvSpPr>
          <p:cNvPr id="1776" name="Google Shape;1776;p17"/>
          <p:cNvSpPr txBox="1">
            <a:spLocks noGrp="1"/>
          </p:cNvSpPr>
          <p:nvPr>
            <p:ph type="title"/>
          </p:nvPr>
        </p:nvSpPr>
        <p:spPr>
          <a:xfrm>
            <a:off x="1330475" y="1789053"/>
            <a:ext cx="2898300" cy="5487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77" name="Google Shape;1777;p17"/>
          <p:cNvSpPr txBox="1">
            <a:spLocks noGrp="1"/>
          </p:cNvSpPr>
          <p:nvPr>
            <p:ph type="subTitle" idx="1"/>
          </p:nvPr>
        </p:nvSpPr>
        <p:spPr>
          <a:xfrm>
            <a:off x="713225" y="2553119"/>
            <a:ext cx="4132800" cy="9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78" name="Google Shape;1778;p17"/>
          <p:cNvGrpSpPr/>
          <p:nvPr/>
        </p:nvGrpSpPr>
        <p:grpSpPr>
          <a:xfrm>
            <a:off x="1530094" y="0"/>
            <a:ext cx="689309" cy="773883"/>
            <a:chOff x="289713" y="0"/>
            <a:chExt cx="847025" cy="950950"/>
          </a:xfrm>
        </p:grpSpPr>
        <p:sp>
          <p:nvSpPr>
            <p:cNvPr id="1779" name="Google Shape;1779;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7"/>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17"/>
          <p:cNvGrpSpPr/>
          <p:nvPr/>
        </p:nvGrpSpPr>
        <p:grpSpPr>
          <a:xfrm>
            <a:off x="2434969" y="0"/>
            <a:ext cx="689309" cy="773883"/>
            <a:chOff x="289713" y="0"/>
            <a:chExt cx="847025" cy="950950"/>
          </a:xfrm>
        </p:grpSpPr>
        <p:sp>
          <p:nvSpPr>
            <p:cNvPr id="1789" name="Google Shape;1789;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7"/>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17"/>
          <p:cNvGrpSpPr/>
          <p:nvPr/>
        </p:nvGrpSpPr>
        <p:grpSpPr>
          <a:xfrm>
            <a:off x="3339844" y="0"/>
            <a:ext cx="689309" cy="773883"/>
            <a:chOff x="289713" y="0"/>
            <a:chExt cx="847025" cy="950950"/>
          </a:xfrm>
        </p:grpSpPr>
        <p:sp>
          <p:nvSpPr>
            <p:cNvPr id="1799" name="Google Shape;1799;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7"/>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7"/>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7"/>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7"/>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7"/>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7"/>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7"/>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8" name="Google Shape;1808;p17"/>
          <p:cNvGrpSpPr/>
          <p:nvPr/>
        </p:nvGrpSpPr>
        <p:grpSpPr>
          <a:xfrm>
            <a:off x="5948215" y="452646"/>
            <a:ext cx="1591871" cy="525727"/>
            <a:chOff x="583503" y="585996"/>
            <a:chExt cx="1591871" cy="525727"/>
          </a:xfrm>
        </p:grpSpPr>
        <p:sp>
          <p:nvSpPr>
            <p:cNvPr id="1809" name="Google Shape;1809;p17"/>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7"/>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7"/>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7"/>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7"/>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7"/>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7"/>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7"/>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7"/>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7"/>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7"/>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7"/>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7"/>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7"/>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7"/>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7"/>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7"/>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7"/>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7"/>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7"/>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7"/>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7"/>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7"/>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7"/>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7"/>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7"/>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blipFill>
          <a:blip r:embed="rId2"/>
          <a:stretch>
            <a:fillRect/>
          </a:stretch>
        </a:blipFill>
        <a:effectLst/>
      </p:bgPr>
    </p:bg>
    <p:spTree>
      <p:nvGrpSpPr>
        <p:cNvPr id="1" name="Shape 1835"/>
        <p:cNvGrpSpPr/>
        <p:nvPr/>
      </p:nvGrpSpPr>
      <p:grpSpPr>
        <a:xfrm>
          <a:off x="0" y="0"/>
          <a:ext cx="0" cy="0"/>
          <a:chOff x="0" y="0"/>
          <a:chExt cx="0" cy="0"/>
        </a:xfrm>
      </p:grpSpPr>
      <p:sp>
        <p:nvSpPr>
          <p:cNvPr id="1836" name="Google Shape;1836;p18"/>
          <p:cNvSpPr txBox="1">
            <a:spLocks noGrp="1"/>
          </p:cNvSpPr>
          <p:nvPr>
            <p:ph type="title"/>
          </p:nvPr>
        </p:nvSpPr>
        <p:spPr>
          <a:xfrm>
            <a:off x="1349219" y="2687130"/>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1"/>
                </a:solidFill>
                <a:latin typeface="Nunito"/>
                <a:ea typeface="Nunito"/>
                <a:cs typeface="Nunito"/>
                <a:sym typeface="Nunito"/>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37" name="Google Shape;1837;p18"/>
          <p:cNvSpPr txBox="1">
            <a:spLocks noGrp="1"/>
          </p:cNvSpPr>
          <p:nvPr>
            <p:ph type="title" idx="2"/>
          </p:nvPr>
        </p:nvSpPr>
        <p:spPr>
          <a:xfrm>
            <a:off x="5052181" y="2687130"/>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lt1"/>
                </a:solidFill>
                <a:latin typeface="Nunito"/>
                <a:ea typeface="Nunito"/>
                <a:cs typeface="Nunito"/>
                <a:sym typeface="Nunito"/>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38" name="Google Shape;1838;p18"/>
          <p:cNvSpPr txBox="1">
            <a:spLocks noGrp="1"/>
          </p:cNvSpPr>
          <p:nvPr>
            <p:ph type="subTitle" idx="1"/>
          </p:nvPr>
        </p:nvSpPr>
        <p:spPr>
          <a:xfrm>
            <a:off x="4896181" y="3050933"/>
            <a:ext cx="3054600" cy="11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39" name="Google Shape;1839;p18"/>
          <p:cNvSpPr txBox="1">
            <a:spLocks noGrp="1"/>
          </p:cNvSpPr>
          <p:nvPr>
            <p:ph type="subTitle" idx="3"/>
          </p:nvPr>
        </p:nvSpPr>
        <p:spPr>
          <a:xfrm>
            <a:off x="1193219" y="3050933"/>
            <a:ext cx="3054600" cy="11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40" name="Google Shape;1840;p18"/>
          <p:cNvSpPr txBox="1">
            <a:spLocks noGrp="1"/>
          </p:cNvSpPr>
          <p:nvPr>
            <p:ph type="title" idx="4"/>
          </p:nvPr>
        </p:nvSpPr>
        <p:spPr>
          <a:xfrm>
            <a:off x="720000" y="457200"/>
            <a:ext cx="7704000" cy="457200"/>
          </a:xfrm>
          <a:prstGeom prst="rect">
            <a:avLst/>
          </a:prstGeom>
          <a:effectLst>
            <a:outerShdw dist="47625" dir="534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2">
  <p:cSld name="CUSTOM_14">
    <p:bg>
      <p:bgPr>
        <a:blipFill>
          <a:blip r:embed="rId2"/>
          <a:stretch>
            <a:fillRect/>
          </a:stretch>
        </a:blipFill>
        <a:effectLst/>
      </p:bgPr>
    </p:bg>
    <p:spTree>
      <p:nvGrpSpPr>
        <p:cNvPr id="1" name="Shape 1841"/>
        <p:cNvGrpSpPr/>
        <p:nvPr/>
      </p:nvGrpSpPr>
      <p:grpSpPr>
        <a:xfrm>
          <a:off x="0" y="0"/>
          <a:ext cx="0" cy="0"/>
          <a:chOff x="0" y="0"/>
          <a:chExt cx="0" cy="0"/>
        </a:xfrm>
      </p:grpSpPr>
      <p:sp>
        <p:nvSpPr>
          <p:cNvPr id="1842" name="Google Shape;1842;p19"/>
          <p:cNvSpPr txBox="1">
            <a:spLocks noGrp="1"/>
          </p:cNvSpPr>
          <p:nvPr>
            <p:ph type="body" idx="1"/>
          </p:nvPr>
        </p:nvSpPr>
        <p:spPr>
          <a:xfrm>
            <a:off x="870050" y="1873725"/>
            <a:ext cx="3785400" cy="27258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SzPts val="1600"/>
              <a:buFont typeface="Nunito Light"/>
              <a:buChar char="●"/>
              <a:defRPr sz="1600"/>
            </a:lvl1pPr>
            <a:lvl2pPr marL="914400" lvl="1" indent="-330200" rtl="0">
              <a:lnSpc>
                <a:spcPct val="100000"/>
              </a:lnSpc>
              <a:spcBef>
                <a:spcPts val="0"/>
              </a:spcBef>
              <a:spcAft>
                <a:spcPts val="0"/>
              </a:spcAft>
              <a:buSzPts val="1600"/>
              <a:buFont typeface="Nunito Light"/>
              <a:buChar char="○"/>
              <a:defRPr sz="1600"/>
            </a:lvl2pPr>
            <a:lvl3pPr marL="1371600" lvl="2" indent="-330200" rtl="0">
              <a:lnSpc>
                <a:spcPct val="100000"/>
              </a:lnSpc>
              <a:spcBef>
                <a:spcPts val="0"/>
              </a:spcBef>
              <a:spcAft>
                <a:spcPts val="0"/>
              </a:spcAft>
              <a:buSzPts val="1600"/>
              <a:buFont typeface="Nunito Light"/>
              <a:buChar char="■"/>
              <a:defRPr sz="1600"/>
            </a:lvl3pPr>
            <a:lvl4pPr marL="1828800" lvl="3" indent="-330200" rtl="0">
              <a:lnSpc>
                <a:spcPct val="100000"/>
              </a:lnSpc>
              <a:spcBef>
                <a:spcPts val="0"/>
              </a:spcBef>
              <a:spcAft>
                <a:spcPts val="0"/>
              </a:spcAft>
              <a:buSzPts val="1600"/>
              <a:buFont typeface="Nunito Light"/>
              <a:buChar char="●"/>
              <a:defRPr sz="1600"/>
            </a:lvl4pPr>
            <a:lvl5pPr marL="2286000" lvl="4" indent="-330200" rtl="0">
              <a:lnSpc>
                <a:spcPct val="100000"/>
              </a:lnSpc>
              <a:spcBef>
                <a:spcPts val="0"/>
              </a:spcBef>
              <a:spcAft>
                <a:spcPts val="0"/>
              </a:spcAft>
              <a:buSzPts val="1600"/>
              <a:buFont typeface="Nunito Light"/>
              <a:buChar char="○"/>
              <a:defRPr sz="1600"/>
            </a:lvl5pPr>
            <a:lvl6pPr marL="2743200" lvl="5" indent="-330200" rtl="0">
              <a:lnSpc>
                <a:spcPct val="100000"/>
              </a:lnSpc>
              <a:spcBef>
                <a:spcPts val="0"/>
              </a:spcBef>
              <a:spcAft>
                <a:spcPts val="0"/>
              </a:spcAft>
              <a:buSzPts val="1600"/>
              <a:buFont typeface="Nunito Light"/>
              <a:buChar char="■"/>
              <a:defRPr sz="1600"/>
            </a:lvl6pPr>
            <a:lvl7pPr marL="3200400" lvl="6" indent="-330200" rtl="0">
              <a:lnSpc>
                <a:spcPct val="100000"/>
              </a:lnSpc>
              <a:spcBef>
                <a:spcPts val="0"/>
              </a:spcBef>
              <a:spcAft>
                <a:spcPts val="0"/>
              </a:spcAft>
              <a:buSzPts val="1600"/>
              <a:buFont typeface="Nunito Light"/>
              <a:buChar char="●"/>
              <a:defRPr sz="1600"/>
            </a:lvl7pPr>
            <a:lvl8pPr marL="3657600" lvl="7" indent="-330200" rtl="0">
              <a:lnSpc>
                <a:spcPct val="100000"/>
              </a:lnSpc>
              <a:spcBef>
                <a:spcPts val="0"/>
              </a:spcBef>
              <a:spcAft>
                <a:spcPts val="0"/>
              </a:spcAft>
              <a:buSzPts val="1600"/>
              <a:buFont typeface="Nunito Light"/>
              <a:buChar char="○"/>
              <a:defRPr sz="1600"/>
            </a:lvl8pPr>
            <a:lvl9pPr marL="4114800" lvl="8" indent="-330200" rtl="0">
              <a:lnSpc>
                <a:spcPct val="100000"/>
              </a:lnSpc>
              <a:spcBef>
                <a:spcPts val="0"/>
              </a:spcBef>
              <a:spcAft>
                <a:spcPts val="0"/>
              </a:spcAft>
              <a:buSzPts val="1600"/>
              <a:buFont typeface="Nunito Light"/>
              <a:buChar char="■"/>
              <a:defRPr sz="1600"/>
            </a:lvl9pPr>
          </a:lstStyle>
          <a:p>
            <a:endParaRPr/>
          </a:p>
        </p:txBody>
      </p:sp>
      <p:sp>
        <p:nvSpPr>
          <p:cNvPr id="1843" name="Google Shape;1843;p19"/>
          <p:cNvSpPr txBox="1">
            <a:spLocks noGrp="1"/>
          </p:cNvSpPr>
          <p:nvPr>
            <p:ph type="body" idx="2"/>
          </p:nvPr>
        </p:nvSpPr>
        <p:spPr>
          <a:xfrm>
            <a:off x="4750450" y="1873725"/>
            <a:ext cx="3523500" cy="2725800"/>
          </a:xfrm>
          <a:prstGeom prst="rect">
            <a:avLst/>
          </a:prstGeom>
        </p:spPr>
        <p:txBody>
          <a:bodyPr spcFirstLastPara="1" wrap="square" lIns="91425" tIns="91425" rIns="91425" bIns="91425" anchor="t" anchorCtr="0">
            <a:noAutofit/>
          </a:bodyPr>
          <a:lstStyle>
            <a:lvl1pPr marL="457200" lvl="0" indent="-330200" rtl="0">
              <a:lnSpc>
                <a:spcPct val="100000"/>
              </a:lnSpc>
              <a:spcBef>
                <a:spcPts val="300"/>
              </a:spcBef>
              <a:spcAft>
                <a:spcPts val="0"/>
              </a:spcAft>
              <a:buSzPts val="1600"/>
              <a:buFont typeface="Nunito Light"/>
              <a:buChar char="●"/>
              <a:defRPr sz="1600"/>
            </a:lvl1pPr>
            <a:lvl2pPr marL="914400" lvl="1" indent="-330200" rtl="0">
              <a:lnSpc>
                <a:spcPct val="100000"/>
              </a:lnSpc>
              <a:spcBef>
                <a:spcPts val="0"/>
              </a:spcBef>
              <a:spcAft>
                <a:spcPts val="0"/>
              </a:spcAft>
              <a:buSzPts val="1600"/>
              <a:buFont typeface="Nunito Light"/>
              <a:buChar char="○"/>
              <a:defRPr sz="1600"/>
            </a:lvl2pPr>
            <a:lvl3pPr marL="1371600" lvl="2" indent="-330200" rtl="0">
              <a:lnSpc>
                <a:spcPct val="100000"/>
              </a:lnSpc>
              <a:spcBef>
                <a:spcPts val="0"/>
              </a:spcBef>
              <a:spcAft>
                <a:spcPts val="0"/>
              </a:spcAft>
              <a:buSzPts val="1600"/>
              <a:buFont typeface="Nunito Light"/>
              <a:buChar char="■"/>
              <a:defRPr sz="1600"/>
            </a:lvl3pPr>
            <a:lvl4pPr marL="1828800" lvl="3" indent="-330200" rtl="0">
              <a:lnSpc>
                <a:spcPct val="100000"/>
              </a:lnSpc>
              <a:spcBef>
                <a:spcPts val="0"/>
              </a:spcBef>
              <a:spcAft>
                <a:spcPts val="0"/>
              </a:spcAft>
              <a:buSzPts val="1600"/>
              <a:buFont typeface="Nunito Light"/>
              <a:buChar char="●"/>
              <a:defRPr sz="1600"/>
            </a:lvl4pPr>
            <a:lvl5pPr marL="2286000" lvl="4" indent="-330200" rtl="0">
              <a:lnSpc>
                <a:spcPct val="100000"/>
              </a:lnSpc>
              <a:spcBef>
                <a:spcPts val="0"/>
              </a:spcBef>
              <a:spcAft>
                <a:spcPts val="0"/>
              </a:spcAft>
              <a:buSzPts val="1600"/>
              <a:buFont typeface="Nunito Light"/>
              <a:buChar char="○"/>
              <a:defRPr sz="1600"/>
            </a:lvl5pPr>
            <a:lvl6pPr marL="2743200" lvl="5" indent="-330200" rtl="0">
              <a:lnSpc>
                <a:spcPct val="100000"/>
              </a:lnSpc>
              <a:spcBef>
                <a:spcPts val="0"/>
              </a:spcBef>
              <a:spcAft>
                <a:spcPts val="0"/>
              </a:spcAft>
              <a:buSzPts val="1600"/>
              <a:buFont typeface="Nunito Light"/>
              <a:buChar char="■"/>
              <a:defRPr sz="1600"/>
            </a:lvl6pPr>
            <a:lvl7pPr marL="3200400" lvl="6" indent="-330200" rtl="0">
              <a:lnSpc>
                <a:spcPct val="100000"/>
              </a:lnSpc>
              <a:spcBef>
                <a:spcPts val="0"/>
              </a:spcBef>
              <a:spcAft>
                <a:spcPts val="0"/>
              </a:spcAft>
              <a:buSzPts val="1600"/>
              <a:buFont typeface="Nunito Light"/>
              <a:buChar char="●"/>
              <a:defRPr sz="1600"/>
            </a:lvl7pPr>
            <a:lvl8pPr marL="3657600" lvl="7" indent="-330200" rtl="0">
              <a:lnSpc>
                <a:spcPct val="100000"/>
              </a:lnSpc>
              <a:spcBef>
                <a:spcPts val="0"/>
              </a:spcBef>
              <a:spcAft>
                <a:spcPts val="0"/>
              </a:spcAft>
              <a:buSzPts val="1600"/>
              <a:buFont typeface="Nunito Light"/>
              <a:buChar char="○"/>
              <a:defRPr sz="1600"/>
            </a:lvl8pPr>
            <a:lvl9pPr marL="4114800" lvl="8" indent="-330200" rtl="0">
              <a:lnSpc>
                <a:spcPct val="100000"/>
              </a:lnSpc>
              <a:spcBef>
                <a:spcPts val="0"/>
              </a:spcBef>
              <a:spcAft>
                <a:spcPts val="0"/>
              </a:spcAft>
              <a:buSzPts val="1600"/>
              <a:buFont typeface="Nunito Light"/>
              <a:buChar char="■"/>
              <a:defRPr sz="1600"/>
            </a:lvl9pPr>
          </a:lstStyle>
          <a:p>
            <a:endParaRPr/>
          </a:p>
        </p:txBody>
      </p:sp>
      <p:sp>
        <p:nvSpPr>
          <p:cNvPr id="1844" name="Google Shape;1844;p19"/>
          <p:cNvSpPr txBox="1">
            <a:spLocks noGrp="1"/>
          </p:cNvSpPr>
          <p:nvPr>
            <p:ph type="title"/>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845" name="Google Shape;1845;p19"/>
          <p:cNvSpPr txBox="1">
            <a:spLocks noGrp="1"/>
          </p:cNvSpPr>
          <p:nvPr>
            <p:ph type="subTitle" idx="3"/>
          </p:nvPr>
        </p:nvSpPr>
        <p:spPr>
          <a:xfrm>
            <a:off x="1481400" y="1243584"/>
            <a:ext cx="6181200" cy="548700"/>
          </a:xfrm>
          <a:prstGeom prst="rect">
            <a:avLst/>
          </a:prstGeom>
        </p:spPr>
        <p:txBody>
          <a:bodyPr spcFirstLastPara="1" wrap="square" lIns="91425" tIns="91425" rIns="91425" bIns="91425" anchor="ctr" anchorCtr="0">
            <a:noAutofit/>
          </a:bodyPr>
          <a:lstStyle>
            <a:lvl1pPr lvl="0" algn="ctr">
              <a:spcBef>
                <a:spcPts val="30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846" name="Google Shape;1846;p19"/>
          <p:cNvGrpSpPr/>
          <p:nvPr/>
        </p:nvGrpSpPr>
        <p:grpSpPr>
          <a:xfrm>
            <a:off x="7755828" y="422934"/>
            <a:ext cx="1591871" cy="525727"/>
            <a:chOff x="583503" y="585996"/>
            <a:chExt cx="1591871" cy="525727"/>
          </a:xfrm>
        </p:grpSpPr>
        <p:sp>
          <p:nvSpPr>
            <p:cNvPr id="1847" name="Google Shape;1847;p19"/>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9"/>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9"/>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9"/>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9"/>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9"/>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9"/>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9"/>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9"/>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9"/>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9"/>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9"/>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9"/>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9"/>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9"/>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9"/>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9"/>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9"/>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9"/>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9"/>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9"/>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9"/>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9"/>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9"/>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9"/>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9"/>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3" name="Google Shape;1873;p19"/>
          <p:cNvGrpSpPr/>
          <p:nvPr/>
        </p:nvGrpSpPr>
        <p:grpSpPr>
          <a:xfrm>
            <a:off x="8083276" y="2931214"/>
            <a:ext cx="984524" cy="2106122"/>
            <a:chOff x="-2306975" y="-1486200"/>
            <a:chExt cx="1429125" cy="3057225"/>
          </a:xfrm>
        </p:grpSpPr>
        <p:sp>
          <p:nvSpPr>
            <p:cNvPr id="1874" name="Google Shape;1874;p19"/>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5" name="Google Shape;1875;p19"/>
            <p:cNvGrpSpPr/>
            <p:nvPr/>
          </p:nvGrpSpPr>
          <p:grpSpPr>
            <a:xfrm>
              <a:off x="-2306975" y="-1486200"/>
              <a:ext cx="1429125" cy="3004725"/>
              <a:chOff x="-2306975" y="-1486200"/>
              <a:chExt cx="1429125" cy="3004725"/>
            </a:xfrm>
          </p:grpSpPr>
          <p:sp>
            <p:nvSpPr>
              <p:cNvPr id="1876" name="Google Shape;1876;p19"/>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9"/>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9"/>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9"/>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9"/>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9"/>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9"/>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9"/>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9"/>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9"/>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9"/>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9"/>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9"/>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9"/>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9"/>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9"/>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9"/>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9"/>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9"/>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9"/>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9"/>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9"/>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9"/>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9"/>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9"/>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9"/>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9"/>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9"/>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9"/>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9"/>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9"/>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9"/>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9"/>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9"/>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9"/>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9"/>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9"/>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9"/>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9"/>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9"/>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9"/>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9"/>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9"/>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9"/>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9"/>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9"/>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9"/>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9"/>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9"/>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9"/>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hree columns">
  <p:cSld name="CUSTOM_6">
    <p:bg>
      <p:bgPr>
        <a:blipFill>
          <a:blip r:embed="rId2"/>
          <a:stretch>
            <a:fillRect/>
          </a:stretch>
        </a:blipFill>
        <a:effectLst/>
      </p:bgPr>
    </p:bg>
    <p:spTree>
      <p:nvGrpSpPr>
        <p:cNvPr id="1" name="Shape 1926"/>
        <p:cNvGrpSpPr/>
        <p:nvPr/>
      </p:nvGrpSpPr>
      <p:grpSpPr>
        <a:xfrm>
          <a:off x="0" y="0"/>
          <a:ext cx="0" cy="0"/>
          <a:chOff x="0" y="0"/>
          <a:chExt cx="0" cy="0"/>
        </a:xfrm>
      </p:grpSpPr>
      <p:sp>
        <p:nvSpPr>
          <p:cNvPr id="1927" name="Google Shape;1927;p20"/>
          <p:cNvSpPr txBox="1">
            <a:spLocks noGrp="1"/>
          </p:cNvSpPr>
          <p:nvPr>
            <p:ph type="title"/>
          </p:nvPr>
        </p:nvSpPr>
        <p:spPr>
          <a:xfrm>
            <a:off x="1321125" y="3035808"/>
            <a:ext cx="13818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28" name="Google Shape;1928;p20"/>
          <p:cNvSpPr txBox="1">
            <a:spLocks noGrp="1"/>
          </p:cNvSpPr>
          <p:nvPr>
            <p:ph type="subTitle" idx="1"/>
          </p:nvPr>
        </p:nvSpPr>
        <p:spPr>
          <a:xfrm>
            <a:off x="1061025" y="3383280"/>
            <a:ext cx="1902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9" name="Google Shape;1929;p20"/>
          <p:cNvSpPr txBox="1">
            <a:spLocks noGrp="1"/>
          </p:cNvSpPr>
          <p:nvPr>
            <p:ph type="title" idx="2"/>
          </p:nvPr>
        </p:nvSpPr>
        <p:spPr>
          <a:xfrm>
            <a:off x="6441075" y="3035808"/>
            <a:ext cx="13806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30" name="Google Shape;1930;p20"/>
          <p:cNvSpPr txBox="1">
            <a:spLocks noGrp="1"/>
          </p:cNvSpPr>
          <p:nvPr>
            <p:ph type="subTitle" idx="3"/>
          </p:nvPr>
        </p:nvSpPr>
        <p:spPr>
          <a:xfrm>
            <a:off x="3621000" y="3383280"/>
            <a:ext cx="1902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1" name="Google Shape;1931;p20"/>
          <p:cNvSpPr txBox="1">
            <a:spLocks noGrp="1"/>
          </p:cNvSpPr>
          <p:nvPr>
            <p:ph type="title" idx="4"/>
          </p:nvPr>
        </p:nvSpPr>
        <p:spPr>
          <a:xfrm>
            <a:off x="3881700" y="3035820"/>
            <a:ext cx="13806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32" name="Google Shape;1932;p20"/>
          <p:cNvSpPr txBox="1">
            <a:spLocks noGrp="1"/>
          </p:cNvSpPr>
          <p:nvPr>
            <p:ph type="subTitle" idx="5"/>
          </p:nvPr>
        </p:nvSpPr>
        <p:spPr>
          <a:xfrm>
            <a:off x="6180975" y="3383280"/>
            <a:ext cx="1902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3" name="Google Shape;1933;p20"/>
          <p:cNvSpPr txBox="1">
            <a:spLocks noGrp="1"/>
          </p:cNvSpPr>
          <p:nvPr>
            <p:ph type="title" idx="6"/>
          </p:nvPr>
        </p:nvSpPr>
        <p:spPr>
          <a:xfrm>
            <a:off x="720000" y="457200"/>
            <a:ext cx="7704000" cy="457200"/>
          </a:xfrm>
          <a:prstGeom prst="rect">
            <a:avLst/>
          </a:prstGeom>
          <a:effectLst>
            <a:outerShdw dist="57150"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934" name="Google Shape;1934;p20"/>
          <p:cNvGrpSpPr/>
          <p:nvPr/>
        </p:nvGrpSpPr>
        <p:grpSpPr>
          <a:xfrm>
            <a:off x="368563" y="0"/>
            <a:ext cx="689309" cy="773883"/>
            <a:chOff x="289713" y="0"/>
            <a:chExt cx="847025" cy="950950"/>
          </a:xfrm>
        </p:grpSpPr>
        <p:sp>
          <p:nvSpPr>
            <p:cNvPr id="1935" name="Google Shape;1935;p20"/>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0"/>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0"/>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0"/>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0"/>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0"/>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0"/>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0"/>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0"/>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4" name="Google Shape;1944;p20"/>
          <p:cNvGrpSpPr/>
          <p:nvPr/>
        </p:nvGrpSpPr>
        <p:grpSpPr>
          <a:xfrm>
            <a:off x="7708203" y="433909"/>
            <a:ext cx="1591871" cy="525727"/>
            <a:chOff x="583503" y="585996"/>
            <a:chExt cx="1591871" cy="525727"/>
          </a:xfrm>
        </p:grpSpPr>
        <p:sp>
          <p:nvSpPr>
            <p:cNvPr id="1945" name="Google Shape;1945;p20"/>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0"/>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0"/>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0"/>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0"/>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0"/>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0"/>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0"/>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0"/>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0"/>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0"/>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0"/>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0"/>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0"/>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0"/>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0"/>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0"/>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0"/>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0"/>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0"/>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0"/>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0"/>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0"/>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0"/>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0"/>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0"/>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20"/>
          <p:cNvGrpSpPr/>
          <p:nvPr/>
        </p:nvGrpSpPr>
        <p:grpSpPr>
          <a:xfrm>
            <a:off x="7946375" y="3692300"/>
            <a:ext cx="1641025" cy="1309900"/>
            <a:chOff x="8060675" y="3682775"/>
            <a:chExt cx="1641025" cy="1309900"/>
          </a:xfrm>
        </p:grpSpPr>
        <p:sp>
          <p:nvSpPr>
            <p:cNvPr id="1972" name="Google Shape;1972;p20"/>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3" name="Google Shape;1973;p20"/>
            <p:cNvGrpSpPr/>
            <p:nvPr/>
          </p:nvGrpSpPr>
          <p:grpSpPr>
            <a:xfrm flipH="1">
              <a:off x="8215400" y="3682775"/>
              <a:ext cx="1486300" cy="1222600"/>
              <a:chOff x="756775" y="2990550"/>
              <a:chExt cx="1486300" cy="1222600"/>
            </a:xfrm>
          </p:grpSpPr>
          <p:sp>
            <p:nvSpPr>
              <p:cNvPr id="1974" name="Google Shape;1974;p20"/>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0"/>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0"/>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0"/>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0"/>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0"/>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0"/>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0"/>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0"/>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0"/>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0"/>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0"/>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0"/>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0"/>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0"/>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0"/>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0"/>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0"/>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0"/>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0"/>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0"/>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0"/>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0"/>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0"/>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0"/>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0"/>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0"/>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0"/>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0"/>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0"/>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0"/>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0"/>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6" name="Google Shape;2006;p20"/>
          <p:cNvGrpSpPr/>
          <p:nvPr/>
        </p:nvGrpSpPr>
        <p:grpSpPr>
          <a:xfrm flipH="1">
            <a:off x="8313250" y="2501831"/>
            <a:ext cx="783125" cy="1182650"/>
            <a:chOff x="11447475" y="-511450"/>
            <a:chExt cx="783125" cy="1182650"/>
          </a:xfrm>
        </p:grpSpPr>
        <p:sp>
          <p:nvSpPr>
            <p:cNvPr id="2007" name="Google Shape;2007;p20"/>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rgbClr val="CC4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0"/>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0"/>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0"/>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0"/>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0"/>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0"/>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0"/>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rgbClr val="8E23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0"/>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0"/>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0"/>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four columns">
  <p:cSld name="CUSTOM_5">
    <p:bg>
      <p:bgPr>
        <a:blipFill>
          <a:blip r:embed="rId2"/>
          <a:stretch>
            <a:fillRect/>
          </a:stretch>
        </a:blipFill>
        <a:effectLst/>
      </p:bgPr>
    </p:bg>
    <p:spTree>
      <p:nvGrpSpPr>
        <p:cNvPr id="1" name="Shape 2018"/>
        <p:cNvGrpSpPr/>
        <p:nvPr/>
      </p:nvGrpSpPr>
      <p:grpSpPr>
        <a:xfrm>
          <a:off x="0" y="0"/>
          <a:ext cx="0" cy="0"/>
          <a:chOff x="0" y="0"/>
          <a:chExt cx="0" cy="0"/>
        </a:xfrm>
      </p:grpSpPr>
      <p:sp>
        <p:nvSpPr>
          <p:cNvPr id="2019" name="Google Shape;2019;p21"/>
          <p:cNvSpPr txBox="1">
            <a:spLocks noGrp="1"/>
          </p:cNvSpPr>
          <p:nvPr>
            <p:ph type="title"/>
          </p:nvPr>
        </p:nvSpPr>
        <p:spPr>
          <a:xfrm>
            <a:off x="802866" y="2865132"/>
            <a:ext cx="17649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0" name="Google Shape;2020;p21"/>
          <p:cNvSpPr txBox="1">
            <a:spLocks noGrp="1"/>
          </p:cNvSpPr>
          <p:nvPr>
            <p:ph type="subTitle" idx="1"/>
          </p:nvPr>
        </p:nvSpPr>
        <p:spPr>
          <a:xfrm>
            <a:off x="801066" y="3212604"/>
            <a:ext cx="1768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1" name="Google Shape;2021;p21"/>
          <p:cNvSpPr txBox="1">
            <a:spLocks noGrp="1"/>
          </p:cNvSpPr>
          <p:nvPr>
            <p:ph type="title" idx="2"/>
          </p:nvPr>
        </p:nvSpPr>
        <p:spPr>
          <a:xfrm>
            <a:off x="2706622" y="2865132"/>
            <a:ext cx="17649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2" name="Google Shape;2022;p21"/>
          <p:cNvSpPr txBox="1">
            <a:spLocks noGrp="1"/>
          </p:cNvSpPr>
          <p:nvPr>
            <p:ph type="subTitle" idx="3"/>
          </p:nvPr>
        </p:nvSpPr>
        <p:spPr>
          <a:xfrm>
            <a:off x="2729122" y="3212604"/>
            <a:ext cx="17649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21"/>
          <p:cNvSpPr txBox="1">
            <a:spLocks noGrp="1"/>
          </p:cNvSpPr>
          <p:nvPr>
            <p:ph type="title" idx="4"/>
          </p:nvPr>
        </p:nvSpPr>
        <p:spPr>
          <a:xfrm>
            <a:off x="4610378" y="2865132"/>
            <a:ext cx="18288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4" name="Google Shape;2024;p21"/>
          <p:cNvSpPr txBox="1">
            <a:spLocks noGrp="1"/>
          </p:cNvSpPr>
          <p:nvPr>
            <p:ph type="subTitle" idx="5"/>
          </p:nvPr>
        </p:nvSpPr>
        <p:spPr>
          <a:xfrm>
            <a:off x="4653578" y="3212604"/>
            <a:ext cx="17649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21"/>
          <p:cNvSpPr txBox="1">
            <a:spLocks noGrp="1"/>
          </p:cNvSpPr>
          <p:nvPr>
            <p:ph type="title" idx="6"/>
          </p:nvPr>
        </p:nvSpPr>
        <p:spPr>
          <a:xfrm>
            <a:off x="6578034" y="2865132"/>
            <a:ext cx="17649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6" name="Google Shape;2026;p21"/>
          <p:cNvSpPr txBox="1">
            <a:spLocks noGrp="1"/>
          </p:cNvSpPr>
          <p:nvPr>
            <p:ph type="subTitle" idx="7"/>
          </p:nvPr>
        </p:nvSpPr>
        <p:spPr>
          <a:xfrm>
            <a:off x="6578034" y="3212604"/>
            <a:ext cx="17649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21"/>
          <p:cNvSpPr txBox="1">
            <a:spLocks noGrp="1"/>
          </p:cNvSpPr>
          <p:nvPr>
            <p:ph type="title" idx="8"/>
          </p:nvPr>
        </p:nvSpPr>
        <p:spPr>
          <a:xfrm>
            <a:off x="720000" y="457200"/>
            <a:ext cx="7704000" cy="457200"/>
          </a:xfrm>
          <a:prstGeom prst="rect">
            <a:avLst/>
          </a:prstGeom>
          <a:effectLst>
            <a:outerShdw dist="47625" dir="534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028" name="Google Shape;2028;p21"/>
          <p:cNvGrpSpPr/>
          <p:nvPr/>
        </p:nvGrpSpPr>
        <p:grpSpPr>
          <a:xfrm>
            <a:off x="7715271" y="0"/>
            <a:ext cx="689309" cy="773883"/>
            <a:chOff x="289713" y="0"/>
            <a:chExt cx="847025" cy="950950"/>
          </a:xfrm>
        </p:grpSpPr>
        <p:sp>
          <p:nvSpPr>
            <p:cNvPr id="2029" name="Google Shape;2029;p2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1"/>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1"/>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1"/>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1"/>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1"/>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8" name="Google Shape;2038;p21"/>
          <p:cNvGrpSpPr/>
          <p:nvPr/>
        </p:nvGrpSpPr>
        <p:grpSpPr>
          <a:xfrm>
            <a:off x="739421" y="0"/>
            <a:ext cx="689309" cy="773883"/>
            <a:chOff x="289713" y="0"/>
            <a:chExt cx="847025" cy="950950"/>
          </a:xfrm>
        </p:grpSpPr>
        <p:sp>
          <p:nvSpPr>
            <p:cNvPr id="2039" name="Google Shape;2039;p2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1"/>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1"/>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1"/>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1"/>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1"/>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1"/>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1"/>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21"/>
          <p:cNvGrpSpPr/>
          <p:nvPr/>
        </p:nvGrpSpPr>
        <p:grpSpPr>
          <a:xfrm flipH="1">
            <a:off x="-711475" y="3682775"/>
            <a:ext cx="1641025" cy="1309900"/>
            <a:chOff x="8060675" y="3682775"/>
            <a:chExt cx="1641025" cy="1309900"/>
          </a:xfrm>
        </p:grpSpPr>
        <p:sp>
          <p:nvSpPr>
            <p:cNvPr id="2049" name="Google Shape;2049;p21"/>
            <p:cNvSpPr/>
            <p:nvPr/>
          </p:nvSpPr>
          <p:spPr>
            <a:xfrm>
              <a:off x="8060675" y="4816275"/>
              <a:ext cx="1641000" cy="1764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0" name="Google Shape;2050;p21"/>
            <p:cNvGrpSpPr/>
            <p:nvPr/>
          </p:nvGrpSpPr>
          <p:grpSpPr>
            <a:xfrm flipH="1">
              <a:off x="8215400" y="3682775"/>
              <a:ext cx="1486300" cy="1222600"/>
              <a:chOff x="756775" y="2990550"/>
              <a:chExt cx="1486300" cy="1222600"/>
            </a:xfrm>
          </p:grpSpPr>
          <p:sp>
            <p:nvSpPr>
              <p:cNvPr id="2051" name="Google Shape;2051;p21"/>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1"/>
              <p:cNvSpPr/>
              <p:nvPr/>
            </p:nvSpPr>
            <p:spPr>
              <a:xfrm flipH="1">
                <a:off x="1505250" y="4103925"/>
                <a:ext cx="530075" cy="109225"/>
              </a:xfrm>
              <a:custGeom>
                <a:avLst/>
                <a:gdLst/>
                <a:ahLst/>
                <a:cxnLst/>
                <a:rect l="l" t="t" r="r" b="b"/>
                <a:pathLst>
                  <a:path w="21203" h="4369" extrusionOk="0">
                    <a:moveTo>
                      <a:pt x="533" y="0"/>
                    </a:moveTo>
                    <a:lnTo>
                      <a:pt x="1" y="1172"/>
                    </a:lnTo>
                    <a:lnTo>
                      <a:pt x="19179" y="4369"/>
                    </a:lnTo>
                    <a:lnTo>
                      <a:pt x="2120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1"/>
              <p:cNvSpPr/>
              <p:nvPr/>
            </p:nvSpPr>
            <p:spPr>
              <a:xfrm flipH="1">
                <a:off x="1505250" y="4103925"/>
                <a:ext cx="559375" cy="109225"/>
              </a:xfrm>
              <a:custGeom>
                <a:avLst/>
                <a:gdLst/>
                <a:ahLst/>
                <a:cxnLst/>
                <a:rect l="l" t="t" r="r" b="b"/>
                <a:pathLst>
                  <a:path w="22375" h="4369" extrusionOk="0">
                    <a:moveTo>
                      <a:pt x="1705" y="0"/>
                    </a:moveTo>
                    <a:lnTo>
                      <a:pt x="1" y="4369"/>
                    </a:lnTo>
                    <a:lnTo>
                      <a:pt x="20351" y="4369"/>
                    </a:lnTo>
                    <a:lnTo>
                      <a:pt x="22375"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1"/>
              <p:cNvSpPr/>
              <p:nvPr/>
            </p:nvSpPr>
            <p:spPr>
              <a:xfrm flipH="1">
                <a:off x="1188275" y="2990550"/>
                <a:ext cx="1022850" cy="1222600"/>
              </a:xfrm>
              <a:custGeom>
                <a:avLst/>
                <a:gdLst/>
                <a:ahLst/>
                <a:cxnLst/>
                <a:rect l="l" t="t" r="r" b="b"/>
                <a:pathLst>
                  <a:path w="40914" h="48904" extrusionOk="0">
                    <a:moveTo>
                      <a:pt x="40914" y="0"/>
                    </a:moveTo>
                    <a:lnTo>
                      <a:pt x="1" y="533"/>
                    </a:lnTo>
                    <a:lnTo>
                      <a:pt x="3517" y="48904"/>
                    </a:lnTo>
                    <a:lnTo>
                      <a:pt x="5861" y="48904"/>
                    </a:lnTo>
                    <a:lnTo>
                      <a:pt x="7565" y="44535"/>
                    </a:lnTo>
                    <a:lnTo>
                      <a:pt x="36758" y="44535"/>
                    </a:lnTo>
                    <a:lnTo>
                      <a:pt x="38037" y="48904"/>
                    </a:lnTo>
                    <a:lnTo>
                      <a:pt x="40061" y="48904"/>
                    </a:lnTo>
                    <a:lnTo>
                      <a:pt x="40914"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1"/>
              <p:cNvSpPr/>
              <p:nvPr/>
            </p:nvSpPr>
            <p:spPr>
              <a:xfrm flipH="1">
                <a:off x="1188275" y="2990550"/>
                <a:ext cx="1022850" cy="1222600"/>
              </a:xfrm>
              <a:custGeom>
                <a:avLst/>
                <a:gdLst/>
                <a:ahLst/>
                <a:cxnLst/>
                <a:rect l="l" t="t" r="r" b="b"/>
                <a:pathLst>
                  <a:path w="40914" h="48904" fill="none" extrusionOk="0">
                    <a:moveTo>
                      <a:pt x="3517" y="48904"/>
                    </a:moveTo>
                    <a:lnTo>
                      <a:pt x="1" y="533"/>
                    </a:lnTo>
                    <a:lnTo>
                      <a:pt x="40914" y="0"/>
                    </a:lnTo>
                    <a:lnTo>
                      <a:pt x="40061" y="48904"/>
                    </a:lnTo>
                    <a:lnTo>
                      <a:pt x="38037" y="48904"/>
                    </a:lnTo>
                    <a:lnTo>
                      <a:pt x="36758" y="44535"/>
                    </a:lnTo>
                    <a:lnTo>
                      <a:pt x="7565" y="44535"/>
                    </a:lnTo>
                    <a:lnTo>
                      <a:pt x="5861" y="48904"/>
                    </a:lnTo>
                    <a:lnTo>
                      <a:pt x="3517" y="489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1"/>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1"/>
              <p:cNvSpPr/>
              <p:nvPr/>
            </p:nvSpPr>
            <p:spPr>
              <a:xfrm flipH="1">
                <a:off x="1505250" y="4103925"/>
                <a:ext cx="559375" cy="109225"/>
              </a:xfrm>
              <a:custGeom>
                <a:avLst/>
                <a:gdLst/>
                <a:ahLst/>
                <a:cxnLst/>
                <a:rect l="l" t="t" r="r" b="b"/>
                <a:pathLst>
                  <a:path w="22375" h="4369" fill="none" extrusionOk="0">
                    <a:moveTo>
                      <a:pt x="1" y="4369"/>
                    </a:moveTo>
                    <a:lnTo>
                      <a:pt x="20351" y="4369"/>
                    </a:lnTo>
                    <a:lnTo>
                      <a:pt x="22375" y="0"/>
                    </a:lnTo>
                    <a:lnTo>
                      <a:pt x="1705" y="0"/>
                    </a:lnTo>
                    <a:lnTo>
                      <a:pt x="1" y="4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1"/>
              <p:cNvSpPr/>
              <p:nvPr/>
            </p:nvSpPr>
            <p:spPr>
              <a:xfrm flipH="1">
                <a:off x="1505250" y="4103925"/>
                <a:ext cx="530075" cy="109225"/>
              </a:xfrm>
              <a:custGeom>
                <a:avLst/>
                <a:gdLst/>
                <a:ahLst/>
                <a:cxnLst/>
                <a:rect l="l" t="t" r="r" b="b"/>
                <a:pathLst>
                  <a:path w="21203" h="4369" fill="none" extrusionOk="0">
                    <a:moveTo>
                      <a:pt x="21203" y="0"/>
                    </a:moveTo>
                    <a:lnTo>
                      <a:pt x="533" y="0"/>
                    </a:lnTo>
                    <a:lnTo>
                      <a:pt x="1" y="1172"/>
                    </a:lnTo>
                    <a:lnTo>
                      <a:pt x="19179" y="4369"/>
                    </a:lnTo>
                    <a:lnTo>
                      <a:pt x="212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1"/>
              <p:cNvSpPr/>
              <p:nvPr/>
            </p:nvSpPr>
            <p:spPr>
              <a:xfrm flipH="1">
                <a:off x="1230900" y="3017175"/>
                <a:ext cx="58625" cy="1020175"/>
              </a:xfrm>
              <a:custGeom>
                <a:avLst/>
                <a:gdLst/>
                <a:ahLst/>
                <a:cxnLst/>
                <a:rect l="l" t="t" r="r" b="b"/>
                <a:pathLst>
                  <a:path w="2345" h="40807" extrusionOk="0">
                    <a:moveTo>
                      <a:pt x="534" y="1"/>
                    </a:moveTo>
                    <a:lnTo>
                      <a:pt x="1" y="40807"/>
                    </a:lnTo>
                    <a:lnTo>
                      <a:pt x="1066" y="40807"/>
                    </a:lnTo>
                    <a:lnTo>
                      <a:pt x="234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1"/>
              <p:cNvSpPr/>
              <p:nvPr/>
            </p:nvSpPr>
            <p:spPr>
              <a:xfrm flipH="1">
                <a:off x="1230900" y="3017175"/>
                <a:ext cx="58625" cy="1020175"/>
              </a:xfrm>
              <a:custGeom>
                <a:avLst/>
                <a:gdLst/>
                <a:ahLst/>
                <a:cxnLst/>
                <a:rect l="l" t="t" r="r" b="b"/>
                <a:pathLst>
                  <a:path w="2345" h="40807" fill="none" extrusionOk="0">
                    <a:moveTo>
                      <a:pt x="1" y="40807"/>
                    </a:moveTo>
                    <a:lnTo>
                      <a:pt x="534" y="1"/>
                    </a:lnTo>
                    <a:lnTo>
                      <a:pt x="2345" y="1"/>
                    </a:lnTo>
                    <a:lnTo>
                      <a:pt x="1066" y="40807"/>
                    </a:lnTo>
                    <a:lnTo>
                      <a:pt x="1" y="408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1"/>
              <p:cNvSpPr/>
              <p:nvPr/>
            </p:nvSpPr>
            <p:spPr>
              <a:xfrm flipH="1">
                <a:off x="1276175" y="3017175"/>
                <a:ext cx="966900" cy="1020175"/>
              </a:xfrm>
              <a:custGeom>
                <a:avLst/>
                <a:gdLst/>
                <a:ahLst/>
                <a:cxnLst/>
                <a:rect l="l" t="t" r="r" b="b"/>
                <a:pathLst>
                  <a:path w="38676" h="40807" extrusionOk="0">
                    <a:moveTo>
                      <a:pt x="38676" y="1"/>
                    </a:moveTo>
                    <a:lnTo>
                      <a:pt x="0" y="960"/>
                    </a:lnTo>
                    <a:lnTo>
                      <a:pt x="2131" y="40807"/>
                    </a:lnTo>
                    <a:lnTo>
                      <a:pt x="38143" y="40807"/>
                    </a:lnTo>
                    <a:lnTo>
                      <a:pt x="386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1"/>
              <p:cNvSpPr/>
              <p:nvPr/>
            </p:nvSpPr>
            <p:spPr>
              <a:xfrm flipH="1">
                <a:off x="1276175" y="3017175"/>
                <a:ext cx="966900" cy="1020175"/>
              </a:xfrm>
              <a:custGeom>
                <a:avLst/>
                <a:gdLst/>
                <a:ahLst/>
                <a:cxnLst/>
                <a:rect l="l" t="t" r="r" b="b"/>
                <a:pathLst>
                  <a:path w="38676" h="40807" fill="none" extrusionOk="0">
                    <a:moveTo>
                      <a:pt x="38676" y="1"/>
                    </a:moveTo>
                    <a:lnTo>
                      <a:pt x="0" y="960"/>
                    </a:lnTo>
                    <a:lnTo>
                      <a:pt x="2131" y="40807"/>
                    </a:lnTo>
                    <a:lnTo>
                      <a:pt x="38143" y="40807"/>
                    </a:lnTo>
                    <a:lnTo>
                      <a:pt x="386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1"/>
              <p:cNvSpPr/>
              <p:nvPr/>
            </p:nvSpPr>
            <p:spPr>
              <a:xfrm flipH="1">
                <a:off x="1284150" y="3747000"/>
                <a:ext cx="921650" cy="8025"/>
              </a:xfrm>
              <a:custGeom>
                <a:avLst/>
                <a:gdLst/>
                <a:ahLst/>
                <a:cxnLst/>
                <a:rect l="l" t="t" r="r" b="b"/>
                <a:pathLst>
                  <a:path w="36866" h="321" extrusionOk="0">
                    <a:moveTo>
                      <a:pt x="1" y="1"/>
                    </a:moveTo>
                    <a:lnTo>
                      <a:pt x="1" y="107"/>
                    </a:lnTo>
                    <a:lnTo>
                      <a:pt x="36758" y="320"/>
                    </a:lnTo>
                    <a:lnTo>
                      <a:pt x="36865" y="107"/>
                    </a:lnTo>
                    <a:lnTo>
                      <a:pt x="1"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1"/>
              <p:cNvSpPr/>
              <p:nvPr/>
            </p:nvSpPr>
            <p:spPr>
              <a:xfrm flipH="1">
                <a:off x="1278825" y="3320825"/>
                <a:ext cx="950925" cy="37325"/>
              </a:xfrm>
              <a:custGeom>
                <a:avLst/>
                <a:gdLst/>
                <a:ahLst/>
                <a:cxnLst/>
                <a:rect l="l" t="t" r="r" b="b"/>
                <a:pathLst>
                  <a:path w="38037" h="1493" extrusionOk="0">
                    <a:moveTo>
                      <a:pt x="38036" y="1"/>
                    </a:moveTo>
                    <a:lnTo>
                      <a:pt x="0" y="1279"/>
                    </a:lnTo>
                    <a:lnTo>
                      <a:pt x="0" y="1492"/>
                    </a:lnTo>
                    <a:lnTo>
                      <a:pt x="38036" y="533"/>
                    </a:lnTo>
                    <a:lnTo>
                      <a:pt x="38036" y="1"/>
                    </a:lnTo>
                    <a:close/>
                  </a:path>
                </a:pathLst>
              </a:custGeom>
              <a:solidFill>
                <a:srgbClr val="EAC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1"/>
              <p:cNvSpPr/>
              <p:nvPr/>
            </p:nvSpPr>
            <p:spPr>
              <a:xfrm flipH="1">
                <a:off x="2133850" y="4037325"/>
                <a:ext cx="2675" cy="29325"/>
              </a:xfrm>
              <a:custGeom>
                <a:avLst/>
                <a:gdLst/>
                <a:ahLst/>
                <a:cxnLst/>
                <a:rect l="l" t="t" r="r" b="b"/>
                <a:pathLst>
                  <a:path w="107" h="1173" extrusionOk="0">
                    <a:moveTo>
                      <a:pt x="0" y="1"/>
                    </a:moveTo>
                    <a:lnTo>
                      <a:pt x="107" y="1173"/>
                    </a:lnTo>
                    <a:lnTo>
                      <a:pt x="107" y="1"/>
                    </a:lnTo>
                    <a:close/>
                  </a:path>
                </a:pathLst>
              </a:custGeom>
              <a:solidFill>
                <a:srgbClr val="ECA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1"/>
              <p:cNvSpPr/>
              <p:nvPr/>
            </p:nvSpPr>
            <p:spPr>
              <a:xfrm flipH="1">
                <a:off x="2133850" y="4037325"/>
                <a:ext cx="2675" cy="29325"/>
              </a:xfrm>
              <a:custGeom>
                <a:avLst/>
                <a:gdLst/>
                <a:ahLst/>
                <a:cxnLst/>
                <a:rect l="l" t="t" r="r" b="b"/>
                <a:pathLst>
                  <a:path w="107" h="1173" fill="none" extrusionOk="0">
                    <a:moveTo>
                      <a:pt x="107" y="1"/>
                    </a:moveTo>
                    <a:lnTo>
                      <a:pt x="0" y="1"/>
                    </a:lnTo>
                    <a:lnTo>
                      <a:pt x="107" y="1173"/>
                    </a:lnTo>
                    <a:lnTo>
                      <a:pt x="107" y="1173"/>
                    </a:lnTo>
                    <a:lnTo>
                      <a:pt x="1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1"/>
              <p:cNvSpPr/>
              <p:nvPr/>
            </p:nvSpPr>
            <p:spPr>
              <a:xfrm flipH="1">
                <a:off x="1260200" y="4037325"/>
                <a:ext cx="873675" cy="45325"/>
              </a:xfrm>
              <a:custGeom>
                <a:avLst/>
                <a:gdLst/>
                <a:ahLst/>
                <a:cxnLst/>
                <a:rect l="l" t="t" r="r" b="b"/>
                <a:pathLst>
                  <a:path w="34947" h="1813" extrusionOk="0">
                    <a:moveTo>
                      <a:pt x="1" y="1"/>
                    </a:moveTo>
                    <a:lnTo>
                      <a:pt x="1" y="1173"/>
                    </a:lnTo>
                    <a:lnTo>
                      <a:pt x="34947" y="1812"/>
                    </a:lnTo>
                    <a:lnTo>
                      <a:pt x="3484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1"/>
              <p:cNvSpPr/>
              <p:nvPr/>
            </p:nvSpPr>
            <p:spPr>
              <a:xfrm flipH="1">
                <a:off x="1289500" y="4037325"/>
                <a:ext cx="847025" cy="25"/>
              </a:xfrm>
              <a:custGeom>
                <a:avLst/>
                <a:gdLst/>
                <a:ahLst/>
                <a:cxnLst/>
                <a:rect l="l" t="t" r="r" b="b"/>
                <a:pathLst>
                  <a:path w="33881" h="1" extrusionOk="0">
                    <a:moveTo>
                      <a:pt x="33881" y="1"/>
                    </a:moveTo>
                    <a:lnTo>
                      <a:pt x="0" y="1"/>
                    </a:lnTo>
                    <a:lnTo>
                      <a:pt x="107" y="1"/>
                    </a:lnTo>
                    <a:lnTo>
                      <a:pt x="33881" y="1"/>
                    </a:lnTo>
                    <a:close/>
                  </a:path>
                </a:pathLst>
              </a:custGeom>
              <a:solidFill>
                <a:srgbClr val="EC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1"/>
              <p:cNvSpPr/>
              <p:nvPr/>
            </p:nvSpPr>
            <p:spPr>
              <a:xfrm flipH="1">
                <a:off x="1289500" y="4037325"/>
                <a:ext cx="847025" cy="25"/>
              </a:xfrm>
              <a:custGeom>
                <a:avLst/>
                <a:gdLst/>
                <a:ahLst/>
                <a:cxnLst/>
                <a:rect l="l" t="t" r="r" b="b"/>
                <a:pathLst>
                  <a:path w="33881" h="1" fill="none" extrusionOk="0">
                    <a:moveTo>
                      <a:pt x="33881" y="1"/>
                    </a:moveTo>
                    <a:lnTo>
                      <a:pt x="0" y="1"/>
                    </a:lnTo>
                    <a:lnTo>
                      <a:pt x="107" y="1"/>
                    </a:lnTo>
                    <a:lnTo>
                      <a:pt x="338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1"/>
              <p:cNvSpPr/>
              <p:nvPr/>
            </p:nvSpPr>
            <p:spPr>
              <a:xfrm flipH="1">
                <a:off x="1601125" y="3438025"/>
                <a:ext cx="309000" cy="98575"/>
              </a:xfrm>
              <a:custGeom>
                <a:avLst/>
                <a:gdLst/>
                <a:ahLst/>
                <a:cxnLst/>
                <a:rect l="l" t="t" r="r" b="b"/>
                <a:pathLst>
                  <a:path w="12360" h="3943" extrusionOk="0">
                    <a:moveTo>
                      <a:pt x="11507" y="1"/>
                    </a:moveTo>
                    <a:lnTo>
                      <a:pt x="10974" y="427"/>
                    </a:lnTo>
                    <a:lnTo>
                      <a:pt x="11507" y="2558"/>
                    </a:lnTo>
                    <a:lnTo>
                      <a:pt x="2025" y="2558"/>
                    </a:lnTo>
                    <a:lnTo>
                      <a:pt x="1492" y="1386"/>
                    </a:lnTo>
                    <a:lnTo>
                      <a:pt x="0" y="1386"/>
                    </a:lnTo>
                    <a:lnTo>
                      <a:pt x="1066" y="3943"/>
                    </a:lnTo>
                    <a:lnTo>
                      <a:pt x="12359" y="3730"/>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1"/>
              <p:cNvSpPr/>
              <p:nvPr/>
            </p:nvSpPr>
            <p:spPr>
              <a:xfrm flipH="1">
                <a:off x="1601125" y="3438025"/>
                <a:ext cx="309000" cy="98575"/>
              </a:xfrm>
              <a:custGeom>
                <a:avLst/>
                <a:gdLst/>
                <a:ahLst/>
                <a:cxnLst/>
                <a:rect l="l" t="t" r="r" b="b"/>
                <a:pathLst>
                  <a:path w="12360" h="3943" fill="none" extrusionOk="0">
                    <a:moveTo>
                      <a:pt x="11507" y="1"/>
                    </a:moveTo>
                    <a:lnTo>
                      <a:pt x="10974" y="427"/>
                    </a:lnTo>
                    <a:lnTo>
                      <a:pt x="11507" y="2558"/>
                    </a:lnTo>
                    <a:lnTo>
                      <a:pt x="2025" y="2558"/>
                    </a:lnTo>
                    <a:lnTo>
                      <a:pt x="1492" y="1386"/>
                    </a:lnTo>
                    <a:lnTo>
                      <a:pt x="0" y="1386"/>
                    </a:lnTo>
                    <a:lnTo>
                      <a:pt x="1066" y="3943"/>
                    </a:lnTo>
                    <a:lnTo>
                      <a:pt x="12359" y="3730"/>
                    </a:lnTo>
                    <a:lnTo>
                      <a:pt x="11507" y="1"/>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1"/>
              <p:cNvSpPr/>
              <p:nvPr/>
            </p:nvSpPr>
            <p:spPr>
              <a:xfrm flipH="1">
                <a:off x="1651725" y="3438025"/>
                <a:ext cx="298350" cy="34650"/>
              </a:xfrm>
              <a:custGeom>
                <a:avLst/>
                <a:gdLst/>
                <a:ahLst/>
                <a:cxnLst/>
                <a:rect l="l" t="t" r="r" b="b"/>
                <a:pathLst>
                  <a:path w="11934" h="1386" extrusionOk="0">
                    <a:moveTo>
                      <a:pt x="11933" y="1"/>
                    </a:moveTo>
                    <a:lnTo>
                      <a:pt x="0" y="427"/>
                    </a:lnTo>
                    <a:lnTo>
                      <a:pt x="0" y="1386"/>
                    </a:lnTo>
                    <a:lnTo>
                      <a:pt x="11933" y="1386"/>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1"/>
              <p:cNvSpPr/>
              <p:nvPr/>
            </p:nvSpPr>
            <p:spPr>
              <a:xfrm flipH="1">
                <a:off x="1622450" y="3438025"/>
                <a:ext cx="29300" cy="34650"/>
              </a:xfrm>
              <a:custGeom>
                <a:avLst/>
                <a:gdLst/>
                <a:ahLst/>
                <a:cxnLst/>
                <a:rect l="l" t="t" r="r" b="b"/>
                <a:pathLst>
                  <a:path w="1172" h="1386" extrusionOk="0">
                    <a:moveTo>
                      <a:pt x="0" y="1"/>
                    </a:moveTo>
                    <a:lnTo>
                      <a:pt x="0" y="1386"/>
                    </a:lnTo>
                    <a:lnTo>
                      <a:pt x="959" y="1386"/>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1"/>
              <p:cNvSpPr/>
              <p:nvPr/>
            </p:nvSpPr>
            <p:spPr>
              <a:xfrm flipH="1">
                <a:off x="1601125" y="3131725"/>
                <a:ext cx="309000" cy="98575"/>
              </a:xfrm>
              <a:custGeom>
                <a:avLst/>
                <a:gdLst/>
                <a:ahLst/>
                <a:cxnLst/>
                <a:rect l="l" t="t" r="r" b="b"/>
                <a:pathLst>
                  <a:path w="12360" h="3943" extrusionOk="0">
                    <a:moveTo>
                      <a:pt x="11507" y="0"/>
                    </a:moveTo>
                    <a:lnTo>
                      <a:pt x="10974" y="320"/>
                    </a:lnTo>
                    <a:lnTo>
                      <a:pt x="11507" y="2557"/>
                    </a:lnTo>
                    <a:lnTo>
                      <a:pt x="2025" y="2557"/>
                    </a:lnTo>
                    <a:lnTo>
                      <a:pt x="1492" y="1385"/>
                    </a:lnTo>
                    <a:lnTo>
                      <a:pt x="0" y="1385"/>
                    </a:lnTo>
                    <a:lnTo>
                      <a:pt x="1066" y="3942"/>
                    </a:lnTo>
                    <a:lnTo>
                      <a:pt x="12359" y="3729"/>
                    </a:lnTo>
                    <a:lnTo>
                      <a:pt x="1150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1"/>
              <p:cNvSpPr/>
              <p:nvPr/>
            </p:nvSpPr>
            <p:spPr>
              <a:xfrm flipH="1">
                <a:off x="1601125" y="3131725"/>
                <a:ext cx="309000" cy="98575"/>
              </a:xfrm>
              <a:custGeom>
                <a:avLst/>
                <a:gdLst/>
                <a:ahLst/>
                <a:cxnLst/>
                <a:rect l="l" t="t" r="r" b="b"/>
                <a:pathLst>
                  <a:path w="12360" h="3943" fill="none" extrusionOk="0">
                    <a:moveTo>
                      <a:pt x="11507" y="0"/>
                    </a:moveTo>
                    <a:lnTo>
                      <a:pt x="10974" y="320"/>
                    </a:lnTo>
                    <a:lnTo>
                      <a:pt x="11507" y="2557"/>
                    </a:lnTo>
                    <a:lnTo>
                      <a:pt x="2025" y="2557"/>
                    </a:lnTo>
                    <a:lnTo>
                      <a:pt x="1492" y="1385"/>
                    </a:lnTo>
                    <a:lnTo>
                      <a:pt x="0" y="1385"/>
                    </a:lnTo>
                    <a:lnTo>
                      <a:pt x="1066" y="3942"/>
                    </a:lnTo>
                    <a:lnTo>
                      <a:pt x="12359" y="3729"/>
                    </a:lnTo>
                    <a:lnTo>
                      <a:pt x="11507" y="0"/>
                    </a:lnTo>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1"/>
              <p:cNvSpPr/>
              <p:nvPr/>
            </p:nvSpPr>
            <p:spPr>
              <a:xfrm flipH="1">
                <a:off x="1651725" y="3131725"/>
                <a:ext cx="298350" cy="34650"/>
              </a:xfrm>
              <a:custGeom>
                <a:avLst/>
                <a:gdLst/>
                <a:ahLst/>
                <a:cxnLst/>
                <a:rect l="l" t="t" r="r" b="b"/>
                <a:pathLst>
                  <a:path w="11934" h="1386" extrusionOk="0">
                    <a:moveTo>
                      <a:pt x="11933" y="0"/>
                    </a:moveTo>
                    <a:lnTo>
                      <a:pt x="0" y="320"/>
                    </a:lnTo>
                    <a:lnTo>
                      <a:pt x="0" y="1385"/>
                    </a:lnTo>
                    <a:lnTo>
                      <a:pt x="11933" y="1385"/>
                    </a:lnTo>
                    <a:lnTo>
                      <a:pt x="11933"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1"/>
              <p:cNvSpPr/>
              <p:nvPr/>
            </p:nvSpPr>
            <p:spPr>
              <a:xfrm flipH="1">
                <a:off x="1622450" y="3131725"/>
                <a:ext cx="29300" cy="34650"/>
              </a:xfrm>
              <a:custGeom>
                <a:avLst/>
                <a:gdLst/>
                <a:ahLst/>
                <a:cxnLst/>
                <a:rect l="l" t="t" r="r" b="b"/>
                <a:pathLst>
                  <a:path w="1172" h="1386" extrusionOk="0">
                    <a:moveTo>
                      <a:pt x="0" y="0"/>
                    </a:moveTo>
                    <a:lnTo>
                      <a:pt x="0" y="1385"/>
                    </a:lnTo>
                    <a:lnTo>
                      <a:pt x="959" y="1385"/>
                    </a:lnTo>
                    <a:lnTo>
                      <a:pt x="1172" y="0"/>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1"/>
              <p:cNvSpPr/>
              <p:nvPr/>
            </p:nvSpPr>
            <p:spPr>
              <a:xfrm flipH="1">
                <a:off x="1579825" y="3826900"/>
                <a:ext cx="309000" cy="98600"/>
              </a:xfrm>
              <a:custGeom>
                <a:avLst/>
                <a:gdLst/>
                <a:ahLst/>
                <a:cxnLst/>
                <a:rect l="l" t="t" r="r" b="b"/>
                <a:pathLst>
                  <a:path w="12360" h="3944" extrusionOk="0">
                    <a:moveTo>
                      <a:pt x="11507" y="1"/>
                    </a:moveTo>
                    <a:lnTo>
                      <a:pt x="10975" y="321"/>
                    </a:lnTo>
                    <a:lnTo>
                      <a:pt x="11507" y="2451"/>
                    </a:lnTo>
                    <a:lnTo>
                      <a:pt x="2025" y="2558"/>
                    </a:lnTo>
                    <a:lnTo>
                      <a:pt x="1599" y="1279"/>
                    </a:lnTo>
                    <a:lnTo>
                      <a:pt x="1" y="1279"/>
                    </a:lnTo>
                    <a:lnTo>
                      <a:pt x="1066" y="3943"/>
                    </a:lnTo>
                    <a:lnTo>
                      <a:pt x="12360" y="3623"/>
                    </a:lnTo>
                    <a:lnTo>
                      <a:pt x="11507"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1"/>
              <p:cNvSpPr/>
              <p:nvPr/>
            </p:nvSpPr>
            <p:spPr>
              <a:xfrm flipH="1">
                <a:off x="1579825" y="3826900"/>
                <a:ext cx="309000" cy="98600"/>
              </a:xfrm>
              <a:custGeom>
                <a:avLst/>
                <a:gdLst/>
                <a:ahLst/>
                <a:cxnLst/>
                <a:rect l="l" t="t" r="r" b="b"/>
                <a:pathLst>
                  <a:path w="12360" h="3944" fill="none" extrusionOk="0">
                    <a:moveTo>
                      <a:pt x="11507" y="1"/>
                    </a:moveTo>
                    <a:lnTo>
                      <a:pt x="10975" y="321"/>
                    </a:lnTo>
                    <a:lnTo>
                      <a:pt x="11507" y="2451"/>
                    </a:lnTo>
                    <a:lnTo>
                      <a:pt x="2025" y="2558"/>
                    </a:lnTo>
                    <a:lnTo>
                      <a:pt x="1599" y="1279"/>
                    </a:lnTo>
                    <a:lnTo>
                      <a:pt x="1" y="1279"/>
                    </a:lnTo>
                    <a:lnTo>
                      <a:pt x="1066" y="3943"/>
                    </a:lnTo>
                    <a:lnTo>
                      <a:pt x="12360" y="3623"/>
                    </a:lnTo>
                    <a:lnTo>
                      <a:pt x="115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1"/>
              <p:cNvSpPr/>
              <p:nvPr/>
            </p:nvSpPr>
            <p:spPr>
              <a:xfrm flipH="1">
                <a:off x="1630425" y="3826900"/>
                <a:ext cx="298350" cy="32000"/>
              </a:xfrm>
              <a:custGeom>
                <a:avLst/>
                <a:gdLst/>
                <a:ahLst/>
                <a:cxnLst/>
                <a:rect l="l" t="t" r="r" b="b"/>
                <a:pathLst>
                  <a:path w="11934" h="1280" extrusionOk="0">
                    <a:moveTo>
                      <a:pt x="11933" y="1"/>
                    </a:moveTo>
                    <a:lnTo>
                      <a:pt x="0" y="321"/>
                    </a:lnTo>
                    <a:lnTo>
                      <a:pt x="0" y="1279"/>
                    </a:lnTo>
                    <a:lnTo>
                      <a:pt x="11933" y="1279"/>
                    </a:lnTo>
                    <a:lnTo>
                      <a:pt x="11933"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1"/>
              <p:cNvSpPr/>
              <p:nvPr/>
            </p:nvSpPr>
            <p:spPr>
              <a:xfrm flipH="1">
                <a:off x="1601125" y="3826900"/>
                <a:ext cx="29325" cy="32000"/>
              </a:xfrm>
              <a:custGeom>
                <a:avLst/>
                <a:gdLst/>
                <a:ahLst/>
                <a:cxnLst/>
                <a:rect l="l" t="t" r="r" b="b"/>
                <a:pathLst>
                  <a:path w="1173" h="1280" extrusionOk="0">
                    <a:moveTo>
                      <a:pt x="0" y="1"/>
                    </a:moveTo>
                    <a:lnTo>
                      <a:pt x="0" y="1279"/>
                    </a:lnTo>
                    <a:lnTo>
                      <a:pt x="959" y="1279"/>
                    </a:lnTo>
                    <a:lnTo>
                      <a:pt x="1172" y="1"/>
                    </a:lnTo>
                    <a:close/>
                  </a:path>
                </a:pathLst>
              </a:custGeom>
              <a:solidFill>
                <a:srgbClr val="8956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1"/>
              <p:cNvSpPr/>
              <p:nvPr/>
            </p:nvSpPr>
            <p:spPr>
              <a:xfrm flipH="1">
                <a:off x="756775" y="2990550"/>
                <a:ext cx="452825" cy="1222600"/>
              </a:xfrm>
              <a:custGeom>
                <a:avLst/>
                <a:gdLst/>
                <a:ahLst/>
                <a:cxnLst/>
                <a:rect l="l" t="t" r="r" b="b"/>
                <a:pathLst>
                  <a:path w="18113" h="48904" extrusionOk="0">
                    <a:moveTo>
                      <a:pt x="853" y="0"/>
                    </a:moveTo>
                    <a:lnTo>
                      <a:pt x="0" y="48904"/>
                    </a:lnTo>
                    <a:lnTo>
                      <a:pt x="14703" y="48904"/>
                    </a:lnTo>
                    <a:lnTo>
                      <a:pt x="18113"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83" name="Google Shape;2083;p21"/>
          <p:cNvGrpSpPr/>
          <p:nvPr/>
        </p:nvGrpSpPr>
        <p:grpSpPr>
          <a:xfrm>
            <a:off x="167472" y="3241169"/>
            <a:ext cx="389725" cy="458724"/>
            <a:chOff x="5591925" y="2896100"/>
            <a:chExt cx="511450" cy="602000"/>
          </a:xfrm>
        </p:grpSpPr>
        <p:sp>
          <p:nvSpPr>
            <p:cNvPr id="2084" name="Google Shape;2084;p21"/>
            <p:cNvSpPr/>
            <p:nvPr/>
          </p:nvSpPr>
          <p:spPr>
            <a:xfrm>
              <a:off x="5642550" y="2981325"/>
              <a:ext cx="399550" cy="516775"/>
            </a:xfrm>
            <a:custGeom>
              <a:avLst/>
              <a:gdLst/>
              <a:ahLst/>
              <a:cxnLst/>
              <a:rect l="l" t="t" r="r" b="b"/>
              <a:pathLst>
                <a:path w="15982" h="20671" extrusionOk="0">
                  <a:moveTo>
                    <a:pt x="2664" y="20244"/>
                  </a:moveTo>
                  <a:lnTo>
                    <a:pt x="0" y="1"/>
                  </a:lnTo>
                  <a:lnTo>
                    <a:pt x="15982" y="1"/>
                  </a:lnTo>
                  <a:lnTo>
                    <a:pt x="14383" y="20670"/>
                  </a:lnTo>
                  <a:lnTo>
                    <a:pt x="2664" y="20244"/>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1"/>
            <p:cNvSpPr/>
            <p:nvPr/>
          </p:nvSpPr>
          <p:spPr>
            <a:xfrm>
              <a:off x="5642550" y="2981325"/>
              <a:ext cx="399550" cy="516775"/>
            </a:xfrm>
            <a:custGeom>
              <a:avLst/>
              <a:gdLst/>
              <a:ahLst/>
              <a:cxnLst/>
              <a:rect l="l" t="t" r="r" b="b"/>
              <a:pathLst>
                <a:path w="15982" h="20671" fill="none" extrusionOk="0">
                  <a:moveTo>
                    <a:pt x="2664" y="20244"/>
                  </a:moveTo>
                  <a:lnTo>
                    <a:pt x="0" y="1"/>
                  </a:lnTo>
                  <a:lnTo>
                    <a:pt x="15982" y="1"/>
                  </a:lnTo>
                  <a:lnTo>
                    <a:pt x="14383" y="20670"/>
                  </a:lnTo>
                  <a:lnTo>
                    <a:pt x="2664" y="202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1"/>
            <p:cNvSpPr/>
            <p:nvPr/>
          </p:nvSpPr>
          <p:spPr>
            <a:xfrm>
              <a:off x="5591925" y="2896100"/>
              <a:ext cx="511450" cy="114550"/>
            </a:xfrm>
            <a:custGeom>
              <a:avLst/>
              <a:gdLst/>
              <a:ahLst/>
              <a:cxnLst/>
              <a:rect l="l" t="t" r="r" b="b"/>
              <a:pathLst>
                <a:path w="20458" h="4582" extrusionOk="0">
                  <a:moveTo>
                    <a:pt x="2025" y="0"/>
                  </a:moveTo>
                  <a:lnTo>
                    <a:pt x="1705" y="2877"/>
                  </a:lnTo>
                  <a:lnTo>
                    <a:pt x="1" y="2877"/>
                  </a:lnTo>
                  <a:lnTo>
                    <a:pt x="853" y="4582"/>
                  </a:lnTo>
                  <a:lnTo>
                    <a:pt x="19818" y="4582"/>
                  </a:lnTo>
                  <a:lnTo>
                    <a:pt x="20457" y="2344"/>
                  </a:lnTo>
                  <a:lnTo>
                    <a:pt x="18965" y="2344"/>
                  </a:lnTo>
                  <a:lnTo>
                    <a:pt x="18965" y="746"/>
                  </a:lnTo>
                  <a:lnTo>
                    <a:pt x="2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1"/>
            <p:cNvSpPr/>
            <p:nvPr/>
          </p:nvSpPr>
          <p:spPr>
            <a:xfrm>
              <a:off x="5591925" y="2896100"/>
              <a:ext cx="511450" cy="114550"/>
            </a:xfrm>
            <a:custGeom>
              <a:avLst/>
              <a:gdLst/>
              <a:ahLst/>
              <a:cxnLst/>
              <a:rect l="l" t="t" r="r" b="b"/>
              <a:pathLst>
                <a:path w="20458" h="4582" fill="none" extrusionOk="0">
                  <a:moveTo>
                    <a:pt x="853" y="4582"/>
                  </a:moveTo>
                  <a:lnTo>
                    <a:pt x="19818" y="4582"/>
                  </a:lnTo>
                  <a:lnTo>
                    <a:pt x="20457" y="2344"/>
                  </a:lnTo>
                  <a:lnTo>
                    <a:pt x="18965" y="2344"/>
                  </a:lnTo>
                  <a:lnTo>
                    <a:pt x="18965" y="746"/>
                  </a:lnTo>
                  <a:lnTo>
                    <a:pt x="2025" y="0"/>
                  </a:lnTo>
                  <a:lnTo>
                    <a:pt x="1705" y="2877"/>
                  </a:lnTo>
                  <a:lnTo>
                    <a:pt x="1" y="2877"/>
                  </a:lnTo>
                  <a:lnTo>
                    <a:pt x="853" y="45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1"/>
            <p:cNvSpPr/>
            <p:nvPr/>
          </p:nvSpPr>
          <p:spPr>
            <a:xfrm>
              <a:off x="5650525" y="3055900"/>
              <a:ext cx="25" cy="25"/>
            </a:xfrm>
            <a:custGeom>
              <a:avLst/>
              <a:gdLst/>
              <a:ahLst/>
              <a:cxnLst/>
              <a:rect l="l" t="t" r="r" b="b"/>
              <a:pathLst>
                <a:path w="1" h="1" extrusionOk="0">
                  <a:moveTo>
                    <a:pt x="1" y="1"/>
                  </a:moveTo>
                  <a:lnTo>
                    <a:pt x="1" y="1"/>
                  </a:lnTo>
                  <a:lnTo>
                    <a:pt x="1" y="1"/>
                  </a:lnTo>
                  <a:lnTo>
                    <a:pt x="1" y="1"/>
                  </a:lnTo>
                  <a:close/>
                </a:path>
              </a:pathLst>
            </a:custGeom>
            <a:solidFill>
              <a:srgbClr val="EEB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1"/>
            <p:cNvSpPr/>
            <p:nvPr/>
          </p:nvSpPr>
          <p:spPr>
            <a:xfrm>
              <a:off x="5650525" y="305590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1"/>
            <p:cNvSpPr/>
            <p:nvPr/>
          </p:nvSpPr>
          <p:spPr>
            <a:xfrm>
              <a:off x="5647875" y="3010625"/>
              <a:ext cx="391575" cy="45300"/>
            </a:xfrm>
            <a:custGeom>
              <a:avLst/>
              <a:gdLst/>
              <a:ahLst/>
              <a:cxnLst/>
              <a:rect l="l" t="t" r="r" b="b"/>
              <a:pathLst>
                <a:path w="15663" h="1812" extrusionOk="0">
                  <a:moveTo>
                    <a:pt x="0" y="1"/>
                  </a:moveTo>
                  <a:lnTo>
                    <a:pt x="107" y="1812"/>
                  </a:lnTo>
                  <a:lnTo>
                    <a:pt x="852" y="1705"/>
                  </a:lnTo>
                  <a:lnTo>
                    <a:pt x="2877" y="1386"/>
                  </a:lnTo>
                  <a:lnTo>
                    <a:pt x="5860" y="1066"/>
                  </a:lnTo>
                  <a:lnTo>
                    <a:pt x="7671" y="960"/>
                  </a:lnTo>
                  <a:lnTo>
                    <a:pt x="9589" y="960"/>
                  </a:lnTo>
                  <a:lnTo>
                    <a:pt x="12466" y="1066"/>
                  </a:lnTo>
                  <a:lnTo>
                    <a:pt x="15555" y="1386"/>
                  </a:lnTo>
                  <a:lnTo>
                    <a:pt x="156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1"/>
            <p:cNvSpPr/>
            <p:nvPr/>
          </p:nvSpPr>
          <p:spPr>
            <a:xfrm>
              <a:off x="5647875" y="3010625"/>
              <a:ext cx="391575" cy="45300"/>
            </a:xfrm>
            <a:custGeom>
              <a:avLst/>
              <a:gdLst/>
              <a:ahLst/>
              <a:cxnLst/>
              <a:rect l="l" t="t" r="r" b="b"/>
              <a:pathLst>
                <a:path w="15663" h="1812" fill="none" extrusionOk="0">
                  <a:moveTo>
                    <a:pt x="15662" y="1"/>
                  </a:moveTo>
                  <a:lnTo>
                    <a:pt x="0" y="1"/>
                  </a:lnTo>
                  <a:lnTo>
                    <a:pt x="107" y="1812"/>
                  </a:lnTo>
                  <a:lnTo>
                    <a:pt x="107" y="1812"/>
                  </a:lnTo>
                  <a:lnTo>
                    <a:pt x="107" y="1812"/>
                  </a:lnTo>
                  <a:lnTo>
                    <a:pt x="852" y="1705"/>
                  </a:lnTo>
                  <a:lnTo>
                    <a:pt x="2877" y="1386"/>
                  </a:lnTo>
                  <a:lnTo>
                    <a:pt x="5860" y="1066"/>
                  </a:lnTo>
                  <a:lnTo>
                    <a:pt x="7671" y="960"/>
                  </a:lnTo>
                  <a:lnTo>
                    <a:pt x="9589" y="960"/>
                  </a:lnTo>
                  <a:lnTo>
                    <a:pt x="9589" y="960"/>
                  </a:lnTo>
                  <a:lnTo>
                    <a:pt x="12466" y="1066"/>
                  </a:lnTo>
                  <a:lnTo>
                    <a:pt x="15555" y="1386"/>
                  </a:lnTo>
                  <a:lnTo>
                    <a:pt x="156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1"/>
            <p:cNvSpPr/>
            <p:nvPr/>
          </p:nvSpPr>
          <p:spPr>
            <a:xfrm>
              <a:off x="5679825" y="2968025"/>
              <a:ext cx="47975" cy="42625"/>
            </a:xfrm>
            <a:custGeom>
              <a:avLst/>
              <a:gdLst/>
              <a:ahLst/>
              <a:cxnLst/>
              <a:rect l="l" t="t" r="r" b="b"/>
              <a:pathLst>
                <a:path w="1919" h="1705" extrusionOk="0">
                  <a:moveTo>
                    <a:pt x="1" y="0"/>
                  </a:moveTo>
                  <a:lnTo>
                    <a:pt x="1" y="1705"/>
                  </a:lnTo>
                  <a:lnTo>
                    <a:pt x="1918" y="1705"/>
                  </a:lnTo>
                  <a:lnTo>
                    <a:pt x="191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1"/>
            <p:cNvSpPr/>
            <p:nvPr/>
          </p:nvSpPr>
          <p:spPr>
            <a:xfrm>
              <a:off x="5679825" y="2968025"/>
              <a:ext cx="47975" cy="42625"/>
            </a:xfrm>
            <a:custGeom>
              <a:avLst/>
              <a:gdLst/>
              <a:ahLst/>
              <a:cxnLst/>
              <a:rect l="l" t="t" r="r" b="b"/>
              <a:pathLst>
                <a:path w="1919" h="1705" fill="none" extrusionOk="0">
                  <a:moveTo>
                    <a:pt x="1918" y="0"/>
                  </a:moveTo>
                  <a:lnTo>
                    <a:pt x="1" y="0"/>
                  </a:lnTo>
                  <a:lnTo>
                    <a:pt x="1" y="1705"/>
                  </a:lnTo>
                  <a:lnTo>
                    <a:pt x="1918" y="1705"/>
                  </a:lnTo>
                  <a:lnTo>
                    <a:pt x="1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1"/>
            <p:cNvSpPr/>
            <p:nvPr/>
          </p:nvSpPr>
          <p:spPr>
            <a:xfrm>
              <a:off x="5719775" y="2898750"/>
              <a:ext cx="55975" cy="61300"/>
            </a:xfrm>
            <a:custGeom>
              <a:avLst/>
              <a:gdLst/>
              <a:ahLst/>
              <a:cxnLst/>
              <a:rect l="l" t="t" r="r" b="b"/>
              <a:pathLst>
                <a:path w="2239" h="2452" extrusionOk="0">
                  <a:moveTo>
                    <a:pt x="320" y="1"/>
                  </a:moveTo>
                  <a:lnTo>
                    <a:pt x="1" y="2451"/>
                  </a:lnTo>
                  <a:lnTo>
                    <a:pt x="2025" y="2451"/>
                  </a:lnTo>
                  <a:lnTo>
                    <a:pt x="2238" y="107"/>
                  </a:lnTo>
                  <a:lnTo>
                    <a:pt x="320"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1"/>
            <p:cNvSpPr/>
            <p:nvPr/>
          </p:nvSpPr>
          <p:spPr>
            <a:xfrm>
              <a:off x="5719775" y="2898750"/>
              <a:ext cx="55975" cy="61300"/>
            </a:xfrm>
            <a:custGeom>
              <a:avLst/>
              <a:gdLst/>
              <a:ahLst/>
              <a:cxnLst/>
              <a:rect l="l" t="t" r="r" b="b"/>
              <a:pathLst>
                <a:path w="2239" h="2452" fill="none" extrusionOk="0">
                  <a:moveTo>
                    <a:pt x="320" y="1"/>
                  </a:moveTo>
                  <a:lnTo>
                    <a:pt x="1" y="2451"/>
                  </a:lnTo>
                  <a:lnTo>
                    <a:pt x="2025" y="2451"/>
                  </a:lnTo>
                  <a:lnTo>
                    <a:pt x="2238" y="107"/>
                  </a:lnTo>
                  <a:lnTo>
                    <a:pt x="3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1"/>
            <p:cNvSpPr/>
            <p:nvPr/>
          </p:nvSpPr>
          <p:spPr>
            <a:xfrm>
              <a:off x="5781050" y="3130500"/>
              <a:ext cx="149175" cy="191800"/>
            </a:xfrm>
            <a:custGeom>
              <a:avLst/>
              <a:gdLst/>
              <a:ahLst/>
              <a:cxnLst/>
              <a:rect l="l" t="t" r="r" b="b"/>
              <a:pathLst>
                <a:path w="5967" h="7672" extrusionOk="0">
                  <a:moveTo>
                    <a:pt x="2025" y="0"/>
                  </a:moveTo>
                  <a:lnTo>
                    <a:pt x="1172" y="746"/>
                  </a:lnTo>
                  <a:lnTo>
                    <a:pt x="640" y="1492"/>
                  </a:lnTo>
                  <a:lnTo>
                    <a:pt x="213" y="2131"/>
                  </a:lnTo>
                  <a:lnTo>
                    <a:pt x="0" y="2877"/>
                  </a:lnTo>
                  <a:lnTo>
                    <a:pt x="0" y="3516"/>
                  </a:lnTo>
                  <a:lnTo>
                    <a:pt x="0" y="4155"/>
                  </a:lnTo>
                  <a:lnTo>
                    <a:pt x="213" y="4795"/>
                  </a:lnTo>
                  <a:lnTo>
                    <a:pt x="426" y="5327"/>
                  </a:lnTo>
                  <a:lnTo>
                    <a:pt x="1066" y="6286"/>
                  </a:lnTo>
                  <a:lnTo>
                    <a:pt x="1812" y="7032"/>
                  </a:lnTo>
                  <a:lnTo>
                    <a:pt x="2557" y="7671"/>
                  </a:lnTo>
                  <a:lnTo>
                    <a:pt x="3836" y="6926"/>
                  </a:lnTo>
                  <a:lnTo>
                    <a:pt x="4795" y="6180"/>
                  </a:lnTo>
                  <a:lnTo>
                    <a:pt x="5434" y="5434"/>
                  </a:lnTo>
                  <a:lnTo>
                    <a:pt x="5754" y="4688"/>
                  </a:lnTo>
                  <a:lnTo>
                    <a:pt x="5967" y="4049"/>
                  </a:lnTo>
                  <a:lnTo>
                    <a:pt x="5860" y="3410"/>
                  </a:lnTo>
                  <a:lnTo>
                    <a:pt x="5647" y="2770"/>
                  </a:lnTo>
                  <a:lnTo>
                    <a:pt x="5221" y="2238"/>
                  </a:lnTo>
                  <a:lnTo>
                    <a:pt x="4795" y="1705"/>
                  </a:lnTo>
                  <a:lnTo>
                    <a:pt x="4262" y="1279"/>
                  </a:lnTo>
                  <a:lnTo>
                    <a:pt x="3197" y="639"/>
                  </a:lnTo>
                  <a:lnTo>
                    <a:pt x="2344" y="213"/>
                  </a:lnTo>
                  <a:lnTo>
                    <a:pt x="2025" y="0"/>
                  </a:lnTo>
                  <a:lnTo>
                    <a:pt x="1918" y="746"/>
                  </a:lnTo>
                  <a:lnTo>
                    <a:pt x="1918" y="1385"/>
                  </a:lnTo>
                  <a:lnTo>
                    <a:pt x="2025" y="1918"/>
                  </a:lnTo>
                  <a:lnTo>
                    <a:pt x="2344" y="2344"/>
                  </a:lnTo>
                  <a:lnTo>
                    <a:pt x="2877" y="3197"/>
                  </a:lnTo>
                  <a:lnTo>
                    <a:pt x="3303" y="3729"/>
                  </a:lnTo>
                  <a:lnTo>
                    <a:pt x="3623" y="4368"/>
                  </a:lnTo>
                  <a:lnTo>
                    <a:pt x="3729" y="5008"/>
                  </a:lnTo>
                  <a:lnTo>
                    <a:pt x="3729" y="5540"/>
                  </a:lnTo>
                  <a:lnTo>
                    <a:pt x="3623" y="6073"/>
                  </a:lnTo>
                  <a:lnTo>
                    <a:pt x="3410" y="6606"/>
                  </a:lnTo>
                  <a:lnTo>
                    <a:pt x="2877" y="7352"/>
                  </a:lnTo>
                  <a:lnTo>
                    <a:pt x="2984" y="6926"/>
                  </a:lnTo>
                  <a:lnTo>
                    <a:pt x="3197" y="6499"/>
                  </a:lnTo>
                  <a:lnTo>
                    <a:pt x="3197" y="5967"/>
                  </a:lnTo>
                  <a:lnTo>
                    <a:pt x="3197" y="5327"/>
                  </a:lnTo>
                  <a:lnTo>
                    <a:pt x="2984" y="4582"/>
                  </a:lnTo>
                  <a:lnTo>
                    <a:pt x="2557" y="3836"/>
                  </a:lnTo>
                  <a:lnTo>
                    <a:pt x="2131" y="3090"/>
                  </a:lnTo>
                  <a:lnTo>
                    <a:pt x="1812" y="2451"/>
                  </a:lnTo>
                  <a:lnTo>
                    <a:pt x="1705" y="1811"/>
                  </a:lnTo>
                  <a:lnTo>
                    <a:pt x="1705" y="1172"/>
                  </a:lnTo>
                  <a:lnTo>
                    <a:pt x="1812" y="746"/>
                  </a:lnTo>
                  <a:lnTo>
                    <a:pt x="1812" y="426"/>
                  </a:lnTo>
                  <a:lnTo>
                    <a:pt x="20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1"/>
            <p:cNvSpPr/>
            <p:nvPr/>
          </p:nvSpPr>
          <p:spPr>
            <a:xfrm>
              <a:off x="5591925" y="2954700"/>
              <a:ext cx="474150" cy="13350"/>
            </a:xfrm>
            <a:custGeom>
              <a:avLst/>
              <a:gdLst/>
              <a:ahLst/>
              <a:cxnLst/>
              <a:rect l="l" t="t" r="r" b="b"/>
              <a:pathLst>
                <a:path w="18966" h="534" extrusionOk="0">
                  <a:moveTo>
                    <a:pt x="1705" y="0"/>
                  </a:moveTo>
                  <a:lnTo>
                    <a:pt x="1" y="533"/>
                  </a:lnTo>
                  <a:lnTo>
                    <a:pt x="18965"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four columns 1">
  <p:cSld name="CUSTOM_5_1">
    <p:bg>
      <p:bgPr>
        <a:blipFill>
          <a:blip r:embed="rId2"/>
          <a:stretch>
            <a:fillRect/>
          </a:stretch>
        </a:blipFill>
        <a:effectLst/>
      </p:bgPr>
    </p:bg>
    <p:spTree>
      <p:nvGrpSpPr>
        <p:cNvPr id="1" name="Shape 2098"/>
        <p:cNvGrpSpPr/>
        <p:nvPr/>
      </p:nvGrpSpPr>
      <p:grpSpPr>
        <a:xfrm>
          <a:off x="0" y="0"/>
          <a:ext cx="0" cy="0"/>
          <a:chOff x="0" y="0"/>
          <a:chExt cx="0" cy="0"/>
        </a:xfrm>
      </p:grpSpPr>
      <p:sp>
        <p:nvSpPr>
          <p:cNvPr id="2099" name="Google Shape;2099;p22"/>
          <p:cNvSpPr txBox="1">
            <a:spLocks noGrp="1"/>
          </p:cNvSpPr>
          <p:nvPr>
            <p:ph type="title"/>
          </p:nvPr>
        </p:nvSpPr>
        <p:spPr>
          <a:xfrm>
            <a:off x="2016181" y="1674931"/>
            <a:ext cx="17649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0" name="Google Shape;2100;p22"/>
          <p:cNvSpPr txBox="1">
            <a:spLocks noGrp="1"/>
          </p:cNvSpPr>
          <p:nvPr>
            <p:ph type="subTitle" idx="1"/>
          </p:nvPr>
        </p:nvSpPr>
        <p:spPr>
          <a:xfrm>
            <a:off x="2016178" y="2022399"/>
            <a:ext cx="2103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1" name="Google Shape;2101;p22"/>
          <p:cNvSpPr txBox="1">
            <a:spLocks noGrp="1"/>
          </p:cNvSpPr>
          <p:nvPr>
            <p:ph type="title" idx="2"/>
          </p:nvPr>
        </p:nvSpPr>
        <p:spPr>
          <a:xfrm>
            <a:off x="2016181" y="3189819"/>
            <a:ext cx="17649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2" name="Google Shape;2102;p22"/>
          <p:cNvSpPr txBox="1">
            <a:spLocks noGrp="1"/>
          </p:cNvSpPr>
          <p:nvPr>
            <p:ph type="subTitle" idx="3"/>
          </p:nvPr>
        </p:nvSpPr>
        <p:spPr>
          <a:xfrm>
            <a:off x="2016178" y="3537288"/>
            <a:ext cx="2103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3" name="Google Shape;2103;p22"/>
          <p:cNvSpPr txBox="1">
            <a:spLocks noGrp="1"/>
          </p:cNvSpPr>
          <p:nvPr>
            <p:ph type="title" idx="4"/>
          </p:nvPr>
        </p:nvSpPr>
        <p:spPr>
          <a:xfrm>
            <a:off x="6054783" y="1665819"/>
            <a:ext cx="18288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4" name="Google Shape;2104;p22"/>
          <p:cNvSpPr txBox="1">
            <a:spLocks noGrp="1"/>
          </p:cNvSpPr>
          <p:nvPr>
            <p:ph type="subTitle" idx="5"/>
          </p:nvPr>
        </p:nvSpPr>
        <p:spPr>
          <a:xfrm>
            <a:off x="6054778" y="2013287"/>
            <a:ext cx="21069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5" name="Google Shape;2105;p22"/>
          <p:cNvSpPr txBox="1">
            <a:spLocks noGrp="1"/>
          </p:cNvSpPr>
          <p:nvPr>
            <p:ph type="title" idx="6"/>
          </p:nvPr>
        </p:nvSpPr>
        <p:spPr>
          <a:xfrm>
            <a:off x="6056733" y="3198931"/>
            <a:ext cx="17649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06" name="Google Shape;2106;p22"/>
          <p:cNvSpPr txBox="1">
            <a:spLocks noGrp="1"/>
          </p:cNvSpPr>
          <p:nvPr>
            <p:ph type="subTitle" idx="7"/>
          </p:nvPr>
        </p:nvSpPr>
        <p:spPr>
          <a:xfrm>
            <a:off x="6056733" y="3546402"/>
            <a:ext cx="21030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7" name="Google Shape;2107;p22"/>
          <p:cNvSpPr txBox="1">
            <a:spLocks noGrp="1"/>
          </p:cNvSpPr>
          <p:nvPr>
            <p:ph type="title" idx="8"/>
          </p:nvPr>
        </p:nvSpPr>
        <p:spPr>
          <a:xfrm>
            <a:off x="720000" y="457200"/>
            <a:ext cx="7704000" cy="457200"/>
          </a:xfrm>
          <a:prstGeom prst="rect">
            <a:avLst/>
          </a:prstGeom>
          <a:effectLst>
            <a:outerShdw dist="47625" dir="534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108" name="Google Shape;2108;p22"/>
          <p:cNvGrpSpPr/>
          <p:nvPr/>
        </p:nvGrpSpPr>
        <p:grpSpPr>
          <a:xfrm flipH="1">
            <a:off x="8086119" y="2"/>
            <a:ext cx="689309" cy="1465781"/>
            <a:chOff x="289713" y="-850207"/>
            <a:chExt cx="847025" cy="1801157"/>
          </a:xfrm>
        </p:grpSpPr>
        <p:sp>
          <p:nvSpPr>
            <p:cNvPr id="2109" name="Google Shape;2109;p2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2"/>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8" name="Google Shape;2118;p22"/>
          <p:cNvGrpSpPr/>
          <p:nvPr/>
        </p:nvGrpSpPr>
        <p:grpSpPr>
          <a:xfrm flipH="1">
            <a:off x="311588" y="0"/>
            <a:ext cx="689309" cy="773883"/>
            <a:chOff x="289713" y="0"/>
            <a:chExt cx="847025" cy="950950"/>
          </a:xfrm>
        </p:grpSpPr>
        <p:sp>
          <p:nvSpPr>
            <p:cNvPr id="2119" name="Google Shape;2119;p2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2"/>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2"/>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2"/>
            <p:cNvSpPr/>
            <p:nvPr/>
          </p:nvSpPr>
          <p:spPr>
            <a:xfrm>
              <a:off x="713213" y="0"/>
              <a:ext cx="21325" cy="479475"/>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2"/>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2"/>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2"/>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2"/>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six columns">
  <p:cSld name="CUSTOM_7">
    <p:bg>
      <p:bgPr>
        <a:blipFill>
          <a:blip r:embed="rId2"/>
          <a:stretch>
            <a:fillRect/>
          </a:stretch>
        </a:blipFill>
        <a:effectLst/>
      </p:bgPr>
    </p:bg>
    <p:spTree>
      <p:nvGrpSpPr>
        <p:cNvPr id="1" name="Shape 2128"/>
        <p:cNvGrpSpPr/>
        <p:nvPr/>
      </p:nvGrpSpPr>
      <p:grpSpPr>
        <a:xfrm>
          <a:off x="0" y="0"/>
          <a:ext cx="0" cy="0"/>
          <a:chOff x="0" y="0"/>
          <a:chExt cx="0" cy="0"/>
        </a:xfrm>
      </p:grpSpPr>
      <p:sp>
        <p:nvSpPr>
          <p:cNvPr id="2129" name="Google Shape;2129;p23"/>
          <p:cNvSpPr txBox="1">
            <a:spLocks noGrp="1"/>
          </p:cNvSpPr>
          <p:nvPr>
            <p:ph type="title"/>
          </p:nvPr>
        </p:nvSpPr>
        <p:spPr>
          <a:xfrm>
            <a:off x="910724" y="19632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0" name="Google Shape;2130;p23"/>
          <p:cNvSpPr txBox="1">
            <a:spLocks noGrp="1"/>
          </p:cNvSpPr>
          <p:nvPr>
            <p:ph type="subTitle" idx="1"/>
          </p:nvPr>
        </p:nvSpPr>
        <p:spPr>
          <a:xfrm>
            <a:off x="815624" y="23212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1" name="Google Shape;2131;p23"/>
          <p:cNvSpPr txBox="1">
            <a:spLocks noGrp="1"/>
          </p:cNvSpPr>
          <p:nvPr>
            <p:ph type="title" idx="2"/>
          </p:nvPr>
        </p:nvSpPr>
        <p:spPr>
          <a:xfrm>
            <a:off x="3579000" y="19632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2" name="Google Shape;2132;p23"/>
          <p:cNvSpPr txBox="1">
            <a:spLocks noGrp="1"/>
          </p:cNvSpPr>
          <p:nvPr>
            <p:ph type="subTitle" idx="3"/>
          </p:nvPr>
        </p:nvSpPr>
        <p:spPr>
          <a:xfrm>
            <a:off x="3483750" y="2321207"/>
            <a:ext cx="2176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3" name="Google Shape;2133;p23"/>
          <p:cNvSpPr txBox="1">
            <a:spLocks noGrp="1"/>
          </p:cNvSpPr>
          <p:nvPr>
            <p:ph type="title" idx="4"/>
          </p:nvPr>
        </p:nvSpPr>
        <p:spPr>
          <a:xfrm>
            <a:off x="910724" y="37014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4" name="Google Shape;2134;p23"/>
          <p:cNvSpPr txBox="1">
            <a:spLocks noGrp="1"/>
          </p:cNvSpPr>
          <p:nvPr>
            <p:ph type="subTitle" idx="5"/>
          </p:nvPr>
        </p:nvSpPr>
        <p:spPr>
          <a:xfrm>
            <a:off x="815624" y="40594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5" name="Google Shape;2135;p23"/>
          <p:cNvSpPr txBox="1">
            <a:spLocks noGrp="1"/>
          </p:cNvSpPr>
          <p:nvPr>
            <p:ph type="title" idx="6"/>
          </p:nvPr>
        </p:nvSpPr>
        <p:spPr>
          <a:xfrm>
            <a:off x="3579000" y="37014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6" name="Google Shape;2136;p23"/>
          <p:cNvSpPr txBox="1">
            <a:spLocks noGrp="1"/>
          </p:cNvSpPr>
          <p:nvPr>
            <p:ph type="subTitle" idx="7"/>
          </p:nvPr>
        </p:nvSpPr>
        <p:spPr>
          <a:xfrm>
            <a:off x="3483900" y="40594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7" name="Google Shape;2137;p23"/>
          <p:cNvSpPr txBox="1">
            <a:spLocks noGrp="1"/>
          </p:cNvSpPr>
          <p:nvPr>
            <p:ph type="title" idx="8"/>
          </p:nvPr>
        </p:nvSpPr>
        <p:spPr>
          <a:xfrm>
            <a:off x="6247276" y="19632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8" name="Google Shape;2138;p23"/>
          <p:cNvSpPr txBox="1">
            <a:spLocks noGrp="1"/>
          </p:cNvSpPr>
          <p:nvPr>
            <p:ph type="subTitle" idx="9"/>
          </p:nvPr>
        </p:nvSpPr>
        <p:spPr>
          <a:xfrm>
            <a:off x="6152176" y="23212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9" name="Google Shape;2139;p23"/>
          <p:cNvSpPr txBox="1">
            <a:spLocks noGrp="1"/>
          </p:cNvSpPr>
          <p:nvPr>
            <p:ph type="title" idx="13"/>
          </p:nvPr>
        </p:nvSpPr>
        <p:spPr>
          <a:xfrm>
            <a:off x="6247276" y="3701482"/>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latin typeface="Nunito"/>
                <a:ea typeface="Nunito"/>
                <a:cs typeface="Nunito"/>
                <a:sym typeface="Nunito"/>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0" name="Google Shape;2140;p23"/>
          <p:cNvSpPr txBox="1">
            <a:spLocks noGrp="1"/>
          </p:cNvSpPr>
          <p:nvPr>
            <p:ph type="subTitle" idx="14"/>
          </p:nvPr>
        </p:nvSpPr>
        <p:spPr>
          <a:xfrm>
            <a:off x="6152176" y="4059407"/>
            <a:ext cx="21762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41" name="Google Shape;2141;p23"/>
          <p:cNvSpPr txBox="1">
            <a:spLocks noGrp="1"/>
          </p:cNvSpPr>
          <p:nvPr>
            <p:ph type="title" idx="15"/>
          </p:nvPr>
        </p:nvSpPr>
        <p:spPr>
          <a:xfrm>
            <a:off x="720000" y="457200"/>
            <a:ext cx="7704000" cy="457200"/>
          </a:xfrm>
          <a:prstGeom prst="rect">
            <a:avLst/>
          </a:prstGeom>
          <a:effectLst>
            <a:outerShdw dist="47625" dir="5460000" algn="bl" rotWithShape="0">
              <a:srgbClr val="000000">
                <a:alpha val="40000"/>
              </a:srgbClr>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142" name="Google Shape;2142;p23"/>
          <p:cNvGrpSpPr/>
          <p:nvPr/>
        </p:nvGrpSpPr>
        <p:grpSpPr>
          <a:xfrm>
            <a:off x="8086113" y="-36111"/>
            <a:ext cx="689309" cy="1465781"/>
            <a:chOff x="289713" y="-850207"/>
            <a:chExt cx="847025" cy="1801157"/>
          </a:xfrm>
        </p:grpSpPr>
        <p:sp>
          <p:nvSpPr>
            <p:cNvPr id="2143" name="Google Shape;2143;p2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3"/>
            <p:cNvSpPr/>
            <p:nvPr/>
          </p:nvSpPr>
          <p:spPr>
            <a:xfrm>
              <a:off x="334988" y="886975"/>
              <a:ext cx="759150" cy="63975"/>
            </a:xfrm>
            <a:custGeom>
              <a:avLst/>
              <a:gdLst/>
              <a:ahLst/>
              <a:cxnLst/>
              <a:rect l="l" t="t" r="r" b="b"/>
              <a:pathLst>
                <a:path w="30366" h="2559" extrusionOk="0">
                  <a:moveTo>
                    <a:pt x="15129" y="1"/>
                  </a:moveTo>
                  <a:lnTo>
                    <a:pt x="12466" y="108"/>
                  </a:lnTo>
                  <a:lnTo>
                    <a:pt x="9589" y="321"/>
                  </a:lnTo>
                  <a:lnTo>
                    <a:pt x="6499" y="640"/>
                  </a:lnTo>
                  <a:lnTo>
                    <a:pt x="3303" y="1173"/>
                  </a:lnTo>
                  <a:lnTo>
                    <a:pt x="0" y="1919"/>
                  </a:lnTo>
                  <a:lnTo>
                    <a:pt x="2025" y="2132"/>
                  </a:lnTo>
                  <a:lnTo>
                    <a:pt x="4582" y="2345"/>
                  </a:lnTo>
                  <a:lnTo>
                    <a:pt x="8098" y="2451"/>
                  </a:lnTo>
                  <a:lnTo>
                    <a:pt x="12466" y="2558"/>
                  </a:lnTo>
                  <a:lnTo>
                    <a:pt x="17686" y="2558"/>
                  </a:lnTo>
                  <a:lnTo>
                    <a:pt x="23653" y="2345"/>
                  </a:lnTo>
                  <a:lnTo>
                    <a:pt x="30365" y="1919"/>
                  </a:lnTo>
                  <a:lnTo>
                    <a:pt x="29726" y="1706"/>
                  </a:lnTo>
                  <a:lnTo>
                    <a:pt x="28128" y="1279"/>
                  </a:lnTo>
                  <a:lnTo>
                    <a:pt x="25571" y="747"/>
                  </a:lnTo>
                  <a:lnTo>
                    <a:pt x="23866" y="534"/>
                  </a:lnTo>
                  <a:lnTo>
                    <a:pt x="22055" y="321"/>
                  </a:lnTo>
                  <a:lnTo>
                    <a:pt x="19924" y="108"/>
                  </a:lnTo>
                  <a:lnTo>
                    <a:pt x="175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3"/>
            <p:cNvSpPr/>
            <p:nvPr/>
          </p:nvSpPr>
          <p:spPr>
            <a:xfrm>
              <a:off x="390913" y="900300"/>
              <a:ext cx="668600" cy="45300"/>
            </a:xfrm>
            <a:custGeom>
              <a:avLst/>
              <a:gdLst/>
              <a:ahLst/>
              <a:cxnLst/>
              <a:rect l="l" t="t" r="r" b="b"/>
              <a:pathLst>
                <a:path w="26744" h="1812" extrusionOk="0">
                  <a:moveTo>
                    <a:pt x="12999" y="1"/>
                  </a:moveTo>
                  <a:lnTo>
                    <a:pt x="8844" y="107"/>
                  </a:lnTo>
                  <a:lnTo>
                    <a:pt x="5221" y="427"/>
                  </a:lnTo>
                  <a:lnTo>
                    <a:pt x="2451" y="746"/>
                  </a:lnTo>
                  <a:lnTo>
                    <a:pt x="1" y="1066"/>
                  </a:lnTo>
                  <a:lnTo>
                    <a:pt x="2132" y="1386"/>
                  </a:lnTo>
                  <a:lnTo>
                    <a:pt x="4369" y="1599"/>
                  </a:lnTo>
                  <a:lnTo>
                    <a:pt x="8950" y="1812"/>
                  </a:lnTo>
                  <a:lnTo>
                    <a:pt x="13425" y="1812"/>
                  </a:lnTo>
                  <a:lnTo>
                    <a:pt x="17580" y="1705"/>
                  </a:lnTo>
                  <a:lnTo>
                    <a:pt x="21309" y="1492"/>
                  </a:lnTo>
                  <a:lnTo>
                    <a:pt x="24186" y="1386"/>
                  </a:lnTo>
                  <a:lnTo>
                    <a:pt x="26743" y="1066"/>
                  </a:lnTo>
                  <a:lnTo>
                    <a:pt x="24399" y="640"/>
                  </a:lnTo>
                  <a:lnTo>
                    <a:pt x="22162" y="427"/>
                  </a:lnTo>
                  <a:lnTo>
                    <a:pt x="19818" y="214"/>
                  </a:lnTo>
                  <a:lnTo>
                    <a:pt x="174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3"/>
            <p:cNvSpPr/>
            <p:nvPr/>
          </p:nvSpPr>
          <p:spPr>
            <a:xfrm>
              <a:off x="713203" y="-850207"/>
              <a:ext cx="21321" cy="1329728"/>
            </a:xfrm>
            <a:custGeom>
              <a:avLst/>
              <a:gdLst/>
              <a:ahLst/>
              <a:cxnLst/>
              <a:rect l="l" t="t" r="r" b="b"/>
              <a:pathLst>
                <a:path w="853" h="19179" extrusionOk="0">
                  <a:moveTo>
                    <a:pt x="0" y="1"/>
                  </a:moveTo>
                  <a:lnTo>
                    <a:pt x="427" y="19179"/>
                  </a:lnTo>
                  <a:lnTo>
                    <a:pt x="853" y="19179"/>
                  </a:lnTo>
                  <a:lnTo>
                    <a:pt x="427" y="1"/>
                  </a:ln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3"/>
            <p:cNvSpPr/>
            <p:nvPr/>
          </p:nvSpPr>
          <p:spPr>
            <a:xfrm>
              <a:off x="630638" y="900300"/>
              <a:ext cx="186475" cy="39975"/>
            </a:xfrm>
            <a:custGeom>
              <a:avLst/>
              <a:gdLst/>
              <a:ahLst/>
              <a:cxnLst/>
              <a:rect l="l" t="t" r="r" b="b"/>
              <a:pathLst>
                <a:path w="7459" h="1599" extrusionOk="0">
                  <a:moveTo>
                    <a:pt x="2558" y="1"/>
                  </a:moveTo>
                  <a:lnTo>
                    <a:pt x="1" y="107"/>
                  </a:lnTo>
                  <a:lnTo>
                    <a:pt x="640" y="533"/>
                  </a:lnTo>
                  <a:lnTo>
                    <a:pt x="1386" y="960"/>
                  </a:lnTo>
                  <a:lnTo>
                    <a:pt x="2451" y="1386"/>
                  </a:lnTo>
                  <a:lnTo>
                    <a:pt x="2984" y="1492"/>
                  </a:lnTo>
                  <a:lnTo>
                    <a:pt x="3517" y="1599"/>
                  </a:lnTo>
                  <a:lnTo>
                    <a:pt x="4156" y="1599"/>
                  </a:lnTo>
                  <a:lnTo>
                    <a:pt x="4795" y="1492"/>
                  </a:lnTo>
                  <a:lnTo>
                    <a:pt x="5434" y="1279"/>
                  </a:lnTo>
                  <a:lnTo>
                    <a:pt x="6074" y="960"/>
                  </a:lnTo>
                  <a:lnTo>
                    <a:pt x="6819" y="533"/>
                  </a:lnTo>
                  <a:lnTo>
                    <a:pt x="7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3"/>
            <p:cNvSpPr/>
            <p:nvPr/>
          </p:nvSpPr>
          <p:spPr>
            <a:xfrm>
              <a:off x="289713" y="556700"/>
              <a:ext cx="847025" cy="378250"/>
            </a:xfrm>
            <a:custGeom>
              <a:avLst/>
              <a:gdLst/>
              <a:ahLst/>
              <a:cxnLst/>
              <a:rect l="l" t="t" r="r" b="b"/>
              <a:pathLst>
                <a:path w="33881" h="15130" extrusionOk="0">
                  <a:moveTo>
                    <a:pt x="15662" y="1"/>
                  </a:moveTo>
                  <a:lnTo>
                    <a:pt x="14277" y="214"/>
                  </a:lnTo>
                  <a:lnTo>
                    <a:pt x="12998" y="320"/>
                  </a:lnTo>
                  <a:lnTo>
                    <a:pt x="10548" y="853"/>
                  </a:lnTo>
                  <a:lnTo>
                    <a:pt x="8204" y="1599"/>
                  </a:lnTo>
                  <a:lnTo>
                    <a:pt x="6180" y="2345"/>
                  </a:lnTo>
                  <a:lnTo>
                    <a:pt x="4368" y="3197"/>
                  </a:lnTo>
                  <a:lnTo>
                    <a:pt x="2877" y="4049"/>
                  </a:lnTo>
                  <a:lnTo>
                    <a:pt x="1705" y="4795"/>
                  </a:lnTo>
                  <a:lnTo>
                    <a:pt x="746" y="5328"/>
                  </a:lnTo>
                  <a:lnTo>
                    <a:pt x="0" y="5860"/>
                  </a:lnTo>
                  <a:lnTo>
                    <a:pt x="1811" y="15130"/>
                  </a:lnTo>
                  <a:lnTo>
                    <a:pt x="5114" y="14490"/>
                  </a:lnTo>
                  <a:lnTo>
                    <a:pt x="8204" y="13958"/>
                  </a:lnTo>
                  <a:lnTo>
                    <a:pt x="11187" y="13745"/>
                  </a:lnTo>
                  <a:lnTo>
                    <a:pt x="14064" y="13532"/>
                  </a:lnTo>
                  <a:lnTo>
                    <a:pt x="16727" y="13425"/>
                  </a:lnTo>
                  <a:lnTo>
                    <a:pt x="19284" y="13425"/>
                  </a:lnTo>
                  <a:lnTo>
                    <a:pt x="21522" y="13532"/>
                  </a:lnTo>
                  <a:lnTo>
                    <a:pt x="23653" y="13638"/>
                  </a:lnTo>
                  <a:lnTo>
                    <a:pt x="27275" y="14064"/>
                  </a:lnTo>
                  <a:lnTo>
                    <a:pt x="29939" y="14597"/>
                  </a:lnTo>
                  <a:lnTo>
                    <a:pt x="31537" y="14917"/>
                  </a:lnTo>
                  <a:lnTo>
                    <a:pt x="32176" y="15130"/>
                  </a:lnTo>
                  <a:lnTo>
                    <a:pt x="33881" y="5860"/>
                  </a:lnTo>
                  <a:lnTo>
                    <a:pt x="32283" y="4688"/>
                  </a:lnTo>
                  <a:lnTo>
                    <a:pt x="30685" y="3730"/>
                  </a:lnTo>
                  <a:lnTo>
                    <a:pt x="29086" y="2771"/>
                  </a:lnTo>
                  <a:lnTo>
                    <a:pt x="27488" y="2025"/>
                  </a:lnTo>
                  <a:lnTo>
                    <a:pt x="25890" y="1492"/>
                  </a:lnTo>
                  <a:lnTo>
                    <a:pt x="24398" y="959"/>
                  </a:lnTo>
                  <a:lnTo>
                    <a:pt x="22907" y="533"/>
                  </a:lnTo>
                  <a:lnTo>
                    <a:pt x="21309" y="320"/>
                  </a:lnTo>
                  <a:lnTo>
                    <a:pt x="19924" y="107"/>
                  </a:lnTo>
                  <a:lnTo>
                    <a:pt x="18432"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3"/>
            <p:cNvSpPr/>
            <p:nvPr/>
          </p:nvSpPr>
          <p:spPr>
            <a:xfrm>
              <a:off x="289713" y="559375"/>
              <a:ext cx="847025" cy="143850"/>
            </a:xfrm>
            <a:custGeom>
              <a:avLst/>
              <a:gdLst/>
              <a:ahLst/>
              <a:cxnLst/>
              <a:rect l="l" t="t" r="r" b="b"/>
              <a:pathLst>
                <a:path w="33881" h="5754" extrusionOk="0">
                  <a:moveTo>
                    <a:pt x="16301" y="0"/>
                  </a:moveTo>
                  <a:lnTo>
                    <a:pt x="14810" y="107"/>
                  </a:lnTo>
                  <a:lnTo>
                    <a:pt x="13318" y="213"/>
                  </a:lnTo>
                  <a:lnTo>
                    <a:pt x="11826" y="533"/>
                  </a:lnTo>
                  <a:lnTo>
                    <a:pt x="10228" y="959"/>
                  </a:lnTo>
                  <a:lnTo>
                    <a:pt x="8630" y="1385"/>
                  </a:lnTo>
                  <a:lnTo>
                    <a:pt x="6925" y="2024"/>
                  </a:lnTo>
                  <a:lnTo>
                    <a:pt x="5221" y="2770"/>
                  </a:lnTo>
                  <a:lnTo>
                    <a:pt x="3516" y="3623"/>
                  </a:lnTo>
                  <a:lnTo>
                    <a:pt x="1811" y="4688"/>
                  </a:lnTo>
                  <a:lnTo>
                    <a:pt x="0" y="5753"/>
                  </a:lnTo>
                  <a:lnTo>
                    <a:pt x="3090" y="5327"/>
                  </a:lnTo>
                  <a:lnTo>
                    <a:pt x="6606" y="4901"/>
                  </a:lnTo>
                  <a:lnTo>
                    <a:pt x="11081" y="4475"/>
                  </a:lnTo>
                  <a:lnTo>
                    <a:pt x="13638" y="4368"/>
                  </a:lnTo>
                  <a:lnTo>
                    <a:pt x="16301" y="4262"/>
                  </a:lnTo>
                  <a:lnTo>
                    <a:pt x="19178" y="4262"/>
                  </a:lnTo>
                  <a:lnTo>
                    <a:pt x="22055" y="4368"/>
                  </a:lnTo>
                  <a:lnTo>
                    <a:pt x="24931" y="4475"/>
                  </a:lnTo>
                  <a:lnTo>
                    <a:pt x="27914" y="4795"/>
                  </a:lnTo>
                  <a:lnTo>
                    <a:pt x="30898" y="5221"/>
                  </a:lnTo>
                  <a:lnTo>
                    <a:pt x="33881" y="5753"/>
                  </a:lnTo>
                  <a:lnTo>
                    <a:pt x="33881" y="5753"/>
                  </a:lnTo>
                  <a:lnTo>
                    <a:pt x="33242" y="5221"/>
                  </a:lnTo>
                  <a:lnTo>
                    <a:pt x="32389" y="4688"/>
                  </a:lnTo>
                  <a:lnTo>
                    <a:pt x="31324" y="3942"/>
                  </a:lnTo>
                  <a:lnTo>
                    <a:pt x="29832" y="3196"/>
                  </a:lnTo>
                  <a:lnTo>
                    <a:pt x="28234" y="2344"/>
                  </a:lnTo>
                  <a:lnTo>
                    <a:pt x="26316" y="1598"/>
                  </a:lnTo>
                  <a:lnTo>
                    <a:pt x="24079" y="852"/>
                  </a:lnTo>
                  <a:lnTo>
                    <a:pt x="21735" y="320"/>
                  </a:lnTo>
                  <a:lnTo>
                    <a:pt x="20456" y="107"/>
                  </a:lnTo>
                  <a:lnTo>
                    <a:pt x="190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3"/>
            <p:cNvSpPr/>
            <p:nvPr/>
          </p:nvSpPr>
          <p:spPr>
            <a:xfrm>
              <a:off x="585363" y="479450"/>
              <a:ext cx="282350" cy="90600"/>
            </a:xfrm>
            <a:custGeom>
              <a:avLst/>
              <a:gdLst/>
              <a:ahLst/>
              <a:cxnLst/>
              <a:rect l="l" t="t" r="r" b="b"/>
              <a:pathLst>
                <a:path w="11294" h="3624" extrusionOk="0">
                  <a:moveTo>
                    <a:pt x="5860" y="1"/>
                  </a:moveTo>
                  <a:lnTo>
                    <a:pt x="3942" y="107"/>
                  </a:lnTo>
                  <a:lnTo>
                    <a:pt x="2025" y="427"/>
                  </a:lnTo>
                  <a:lnTo>
                    <a:pt x="959" y="747"/>
                  </a:lnTo>
                  <a:lnTo>
                    <a:pt x="0" y="1066"/>
                  </a:lnTo>
                  <a:lnTo>
                    <a:pt x="533" y="3623"/>
                  </a:lnTo>
                  <a:lnTo>
                    <a:pt x="4262" y="3517"/>
                  </a:lnTo>
                  <a:lnTo>
                    <a:pt x="7671" y="3517"/>
                  </a:lnTo>
                  <a:lnTo>
                    <a:pt x="10868" y="3623"/>
                  </a:lnTo>
                  <a:lnTo>
                    <a:pt x="11294" y="320"/>
                  </a:lnTo>
                  <a:lnTo>
                    <a:pt x="10335" y="107"/>
                  </a:lnTo>
                  <a:lnTo>
                    <a:pt x="9057"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2" name="Google Shape;2152;p23"/>
          <p:cNvGrpSpPr/>
          <p:nvPr/>
        </p:nvGrpSpPr>
        <p:grpSpPr>
          <a:xfrm>
            <a:off x="-188022" y="533396"/>
            <a:ext cx="1591871" cy="525727"/>
            <a:chOff x="583503" y="585996"/>
            <a:chExt cx="1591871" cy="525727"/>
          </a:xfrm>
        </p:grpSpPr>
        <p:sp>
          <p:nvSpPr>
            <p:cNvPr id="2153" name="Google Shape;2153;p23"/>
            <p:cNvSpPr/>
            <p:nvPr/>
          </p:nvSpPr>
          <p:spPr>
            <a:xfrm>
              <a:off x="583503" y="854351"/>
              <a:ext cx="1246286" cy="257373"/>
            </a:xfrm>
            <a:custGeom>
              <a:avLst/>
              <a:gdLst/>
              <a:ahLst/>
              <a:cxnLst/>
              <a:rect l="l" t="t" r="r" b="b"/>
              <a:pathLst>
                <a:path w="36119" h="7459" extrusionOk="0">
                  <a:moveTo>
                    <a:pt x="1385" y="1"/>
                  </a:moveTo>
                  <a:lnTo>
                    <a:pt x="0" y="5221"/>
                  </a:lnTo>
                  <a:lnTo>
                    <a:pt x="0" y="7139"/>
                  </a:lnTo>
                  <a:lnTo>
                    <a:pt x="33881" y="7459"/>
                  </a:lnTo>
                  <a:lnTo>
                    <a:pt x="36118" y="1066"/>
                  </a:lnTo>
                  <a:lnTo>
                    <a:pt x="1385"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CEAE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FFE8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1645989" y="891134"/>
              <a:ext cx="238982" cy="165451"/>
            </a:xfrm>
            <a:custGeom>
              <a:avLst/>
              <a:gdLst/>
              <a:ahLst/>
              <a:cxnLst/>
              <a:rect l="l" t="t" r="r" b="b"/>
              <a:pathLst>
                <a:path w="6926" h="4795" extrusionOk="0">
                  <a:moveTo>
                    <a:pt x="5327" y="0"/>
                  </a:moveTo>
                  <a:lnTo>
                    <a:pt x="0" y="4795"/>
                  </a:lnTo>
                  <a:lnTo>
                    <a:pt x="1492" y="4795"/>
                  </a:lnTo>
                  <a:lnTo>
                    <a:pt x="6926" y="107"/>
                  </a:lnTo>
                  <a:lnTo>
                    <a:pt x="5327"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3"/>
            <p:cNvSpPr/>
            <p:nvPr/>
          </p:nvSpPr>
          <p:spPr>
            <a:xfrm>
              <a:off x="1634947" y="891134"/>
              <a:ext cx="194884" cy="165451"/>
            </a:xfrm>
            <a:custGeom>
              <a:avLst/>
              <a:gdLst/>
              <a:ahLst/>
              <a:cxnLst/>
              <a:rect l="l" t="t" r="r" b="b"/>
              <a:pathLst>
                <a:path w="5648" h="4795" extrusionOk="0">
                  <a:moveTo>
                    <a:pt x="5647" y="0"/>
                  </a:moveTo>
                  <a:lnTo>
                    <a:pt x="1"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583503" y="854351"/>
              <a:ext cx="1246286" cy="257373"/>
            </a:xfrm>
            <a:custGeom>
              <a:avLst/>
              <a:gdLst/>
              <a:ahLst/>
              <a:cxnLst/>
              <a:rect l="l" t="t" r="r" b="b"/>
              <a:pathLst>
                <a:path w="36119" h="7459" fill="none" extrusionOk="0">
                  <a:moveTo>
                    <a:pt x="1385" y="1"/>
                  </a:moveTo>
                  <a:lnTo>
                    <a:pt x="0" y="5221"/>
                  </a:lnTo>
                  <a:lnTo>
                    <a:pt x="0" y="7139"/>
                  </a:lnTo>
                  <a:lnTo>
                    <a:pt x="33881" y="7459"/>
                  </a:lnTo>
                  <a:lnTo>
                    <a:pt x="36118" y="1066"/>
                  </a:lnTo>
                  <a:lnTo>
                    <a:pt x="1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1043059" y="681578"/>
              <a:ext cx="371308" cy="158102"/>
            </a:xfrm>
            <a:custGeom>
              <a:avLst/>
              <a:gdLst/>
              <a:ahLst/>
              <a:cxnLst/>
              <a:rect l="l" t="t" r="r" b="b"/>
              <a:pathLst>
                <a:path w="10761" h="4582" extrusionOk="0">
                  <a:moveTo>
                    <a:pt x="10761" y="4582"/>
                  </a:moveTo>
                  <a:lnTo>
                    <a:pt x="10122" y="0"/>
                  </a:lnTo>
                  <a:lnTo>
                    <a:pt x="0" y="2344"/>
                  </a:lnTo>
                  <a:lnTo>
                    <a:pt x="0" y="2664"/>
                  </a:lnTo>
                  <a:lnTo>
                    <a:pt x="1065" y="2557"/>
                  </a:lnTo>
                  <a:lnTo>
                    <a:pt x="1172" y="4155"/>
                  </a:lnTo>
                  <a:lnTo>
                    <a:pt x="0" y="4155"/>
                  </a:lnTo>
                  <a:lnTo>
                    <a:pt x="0" y="4582"/>
                  </a:lnTo>
                  <a:lnTo>
                    <a:pt x="10761" y="45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1079808" y="710978"/>
              <a:ext cx="312512" cy="114005"/>
            </a:xfrm>
            <a:custGeom>
              <a:avLst/>
              <a:gdLst/>
              <a:ahLst/>
              <a:cxnLst/>
              <a:rect l="l" t="t" r="r" b="b"/>
              <a:pathLst>
                <a:path w="9057" h="3304" extrusionOk="0">
                  <a:moveTo>
                    <a:pt x="0" y="1705"/>
                  </a:moveTo>
                  <a:lnTo>
                    <a:pt x="8311" y="1"/>
                  </a:lnTo>
                  <a:lnTo>
                    <a:pt x="9057" y="3197"/>
                  </a:lnTo>
                  <a:lnTo>
                    <a:pt x="107" y="3303"/>
                  </a:lnTo>
                  <a:lnTo>
                    <a:pt x="0" y="170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1054066" y="585996"/>
              <a:ext cx="628681" cy="176493"/>
            </a:xfrm>
            <a:custGeom>
              <a:avLst/>
              <a:gdLst/>
              <a:ahLst/>
              <a:cxnLst/>
              <a:rect l="l" t="t" r="r" b="b"/>
              <a:pathLst>
                <a:path w="18220" h="5115" extrusionOk="0">
                  <a:moveTo>
                    <a:pt x="18220" y="2664"/>
                  </a:moveTo>
                  <a:lnTo>
                    <a:pt x="18220" y="2344"/>
                  </a:lnTo>
                  <a:lnTo>
                    <a:pt x="17580" y="2344"/>
                  </a:lnTo>
                  <a:lnTo>
                    <a:pt x="17580" y="1066"/>
                  </a:lnTo>
                  <a:lnTo>
                    <a:pt x="18220" y="1066"/>
                  </a:lnTo>
                  <a:lnTo>
                    <a:pt x="18220" y="746"/>
                  </a:lnTo>
                  <a:lnTo>
                    <a:pt x="9377" y="0"/>
                  </a:lnTo>
                  <a:lnTo>
                    <a:pt x="1" y="0"/>
                  </a:lnTo>
                  <a:lnTo>
                    <a:pt x="214" y="5114"/>
                  </a:lnTo>
                  <a:lnTo>
                    <a:pt x="9803" y="2770"/>
                  </a:lnTo>
                  <a:lnTo>
                    <a:pt x="18220" y="2664"/>
                  </a:lnTo>
                  <a:close/>
                </a:path>
              </a:pathLst>
            </a:custGeom>
            <a:solidFill>
              <a:srgbClr val="FFB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1072458" y="604354"/>
              <a:ext cx="312512" cy="128704"/>
            </a:xfrm>
            <a:custGeom>
              <a:avLst/>
              <a:gdLst/>
              <a:ahLst/>
              <a:cxnLst/>
              <a:rect l="l" t="t" r="r" b="b"/>
              <a:pathLst>
                <a:path w="9057" h="3730" extrusionOk="0">
                  <a:moveTo>
                    <a:pt x="8844" y="1"/>
                  </a:moveTo>
                  <a:lnTo>
                    <a:pt x="0" y="1"/>
                  </a:lnTo>
                  <a:lnTo>
                    <a:pt x="213" y="3730"/>
                  </a:lnTo>
                  <a:lnTo>
                    <a:pt x="9057" y="2025"/>
                  </a:lnTo>
                  <a:lnTo>
                    <a:pt x="88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3"/>
            <p:cNvSpPr/>
            <p:nvPr/>
          </p:nvSpPr>
          <p:spPr>
            <a:xfrm>
              <a:off x="1377598" y="604354"/>
              <a:ext cx="283114" cy="69907"/>
            </a:xfrm>
            <a:custGeom>
              <a:avLst/>
              <a:gdLst/>
              <a:ahLst/>
              <a:cxnLst/>
              <a:rect l="l" t="t" r="r" b="b"/>
              <a:pathLst>
                <a:path w="8205" h="2026" extrusionOk="0">
                  <a:moveTo>
                    <a:pt x="1" y="1"/>
                  </a:moveTo>
                  <a:lnTo>
                    <a:pt x="8204" y="534"/>
                  </a:lnTo>
                  <a:lnTo>
                    <a:pt x="8204" y="1812"/>
                  </a:lnTo>
                  <a:lnTo>
                    <a:pt x="214" y="2025"/>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3"/>
            <p:cNvSpPr/>
            <p:nvPr/>
          </p:nvSpPr>
          <p:spPr>
            <a:xfrm>
              <a:off x="631294" y="839651"/>
              <a:ext cx="389699" cy="58866"/>
            </a:xfrm>
            <a:custGeom>
              <a:avLst/>
              <a:gdLst/>
              <a:ahLst/>
              <a:cxnLst/>
              <a:rect l="l" t="t" r="r" b="b"/>
              <a:pathLst>
                <a:path w="11294" h="1706" extrusionOk="0">
                  <a:moveTo>
                    <a:pt x="11294" y="1"/>
                  </a:moveTo>
                  <a:lnTo>
                    <a:pt x="0" y="427"/>
                  </a:lnTo>
                  <a:lnTo>
                    <a:pt x="0" y="1705"/>
                  </a:lnTo>
                  <a:lnTo>
                    <a:pt x="11294" y="1386"/>
                  </a:lnTo>
                  <a:lnTo>
                    <a:pt x="112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3"/>
            <p:cNvSpPr/>
            <p:nvPr/>
          </p:nvSpPr>
          <p:spPr>
            <a:xfrm>
              <a:off x="1921695" y="600696"/>
              <a:ext cx="194884" cy="227975"/>
            </a:xfrm>
            <a:custGeom>
              <a:avLst/>
              <a:gdLst/>
              <a:ahLst/>
              <a:cxnLst/>
              <a:rect l="l" t="t" r="r" b="b"/>
              <a:pathLst>
                <a:path w="5648" h="6607" extrusionOk="0">
                  <a:moveTo>
                    <a:pt x="5648" y="0"/>
                  </a:moveTo>
                  <a:lnTo>
                    <a:pt x="1" y="107"/>
                  </a:lnTo>
                  <a:lnTo>
                    <a:pt x="321" y="6606"/>
                  </a:lnTo>
                  <a:lnTo>
                    <a:pt x="5328" y="6499"/>
                  </a:lnTo>
                  <a:lnTo>
                    <a:pt x="5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3"/>
            <p:cNvSpPr/>
            <p:nvPr/>
          </p:nvSpPr>
          <p:spPr>
            <a:xfrm>
              <a:off x="1921695" y="600696"/>
              <a:ext cx="194884" cy="227975"/>
            </a:xfrm>
            <a:custGeom>
              <a:avLst/>
              <a:gdLst/>
              <a:ahLst/>
              <a:cxnLst/>
              <a:rect l="l" t="t" r="r" b="b"/>
              <a:pathLst>
                <a:path w="5648" h="6607" fill="none" extrusionOk="0">
                  <a:moveTo>
                    <a:pt x="321" y="6606"/>
                  </a:moveTo>
                  <a:lnTo>
                    <a:pt x="1" y="107"/>
                  </a:lnTo>
                  <a:lnTo>
                    <a:pt x="5648" y="0"/>
                  </a:lnTo>
                  <a:lnTo>
                    <a:pt x="5328" y="6499"/>
                  </a:lnTo>
                  <a:lnTo>
                    <a:pt x="321" y="66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3"/>
            <p:cNvSpPr/>
            <p:nvPr/>
          </p:nvSpPr>
          <p:spPr>
            <a:xfrm>
              <a:off x="1932737" y="810252"/>
              <a:ext cx="172836" cy="29433"/>
            </a:xfrm>
            <a:custGeom>
              <a:avLst/>
              <a:gdLst/>
              <a:ahLst/>
              <a:cxnLst/>
              <a:rect l="l" t="t" r="r" b="b"/>
              <a:pathLst>
                <a:path w="5009" h="853" extrusionOk="0">
                  <a:moveTo>
                    <a:pt x="5008" y="0"/>
                  </a:moveTo>
                  <a:lnTo>
                    <a:pt x="1" y="213"/>
                  </a:lnTo>
                  <a:lnTo>
                    <a:pt x="1" y="746"/>
                  </a:lnTo>
                  <a:lnTo>
                    <a:pt x="640" y="746"/>
                  </a:lnTo>
                  <a:lnTo>
                    <a:pt x="853" y="533"/>
                  </a:lnTo>
                  <a:lnTo>
                    <a:pt x="1812" y="533"/>
                  </a:lnTo>
                  <a:lnTo>
                    <a:pt x="2025" y="746"/>
                  </a:lnTo>
                  <a:lnTo>
                    <a:pt x="2771" y="746"/>
                  </a:lnTo>
                  <a:lnTo>
                    <a:pt x="2877" y="533"/>
                  </a:lnTo>
                  <a:lnTo>
                    <a:pt x="4262" y="533"/>
                  </a:lnTo>
                  <a:lnTo>
                    <a:pt x="4582" y="853"/>
                  </a:lnTo>
                  <a:lnTo>
                    <a:pt x="5008" y="853"/>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3"/>
            <p:cNvSpPr/>
            <p:nvPr/>
          </p:nvSpPr>
          <p:spPr>
            <a:xfrm>
              <a:off x="1998920" y="608046"/>
              <a:ext cx="77222" cy="191192"/>
            </a:xfrm>
            <a:custGeom>
              <a:avLst/>
              <a:gdLst/>
              <a:ahLst/>
              <a:cxnLst/>
              <a:rect l="l" t="t" r="r" b="b"/>
              <a:pathLst>
                <a:path w="2238" h="5541" fill="none" extrusionOk="0">
                  <a:moveTo>
                    <a:pt x="1066" y="0"/>
                  </a:moveTo>
                  <a:lnTo>
                    <a:pt x="1066" y="0"/>
                  </a:lnTo>
                  <a:lnTo>
                    <a:pt x="533" y="0"/>
                  </a:lnTo>
                  <a:lnTo>
                    <a:pt x="107" y="214"/>
                  </a:lnTo>
                  <a:lnTo>
                    <a:pt x="107" y="214"/>
                  </a:lnTo>
                  <a:lnTo>
                    <a:pt x="0" y="427"/>
                  </a:lnTo>
                  <a:lnTo>
                    <a:pt x="0" y="1066"/>
                  </a:lnTo>
                  <a:lnTo>
                    <a:pt x="0" y="2771"/>
                  </a:lnTo>
                  <a:lnTo>
                    <a:pt x="320" y="4475"/>
                  </a:lnTo>
                  <a:lnTo>
                    <a:pt x="427" y="5114"/>
                  </a:lnTo>
                  <a:lnTo>
                    <a:pt x="640" y="5434"/>
                  </a:lnTo>
                  <a:lnTo>
                    <a:pt x="640" y="5434"/>
                  </a:lnTo>
                  <a:lnTo>
                    <a:pt x="959" y="5541"/>
                  </a:lnTo>
                  <a:lnTo>
                    <a:pt x="1172" y="5541"/>
                  </a:lnTo>
                  <a:lnTo>
                    <a:pt x="1172" y="5541"/>
                  </a:lnTo>
                  <a:lnTo>
                    <a:pt x="1492" y="5541"/>
                  </a:lnTo>
                  <a:lnTo>
                    <a:pt x="1812" y="5434"/>
                  </a:lnTo>
                  <a:lnTo>
                    <a:pt x="2025" y="5221"/>
                  </a:lnTo>
                  <a:lnTo>
                    <a:pt x="2131" y="5114"/>
                  </a:lnTo>
                  <a:lnTo>
                    <a:pt x="2131" y="5114"/>
                  </a:lnTo>
                  <a:lnTo>
                    <a:pt x="2238" y="2771"/>
                  </a:lnTo>
                  <a:lnTo>
                    <a:pt x="2238" y="1172"/>
                  </a:lnTo>
                  <a:lnTo>
                    <a:pt x="2131" y="320"/>
                  </a:lnTo>
                  <a:lnTo>
                    <a:pt x="2131" y="320"/>
                  </a:lnTo>
                  <a:lnTo>
                    <a:pt x="1918" y="107"/>
                  </a:lnTo>
                  <a:lnTo>
                    <a:pt x="1705" y="0"/>
                  </a:lnTo>
                  <a:lnTo>
                    <a:pt x="10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3"/>
            <p:cNvSpPr/>
            <p:nvPr/>
          </p:nvSpPr>
          <p:spPr>
            <a:xfrm>
              <a:off x="712177" y="891134"/>
              <a:ext cx="194850" cy="165451"/>
            </a:xfrm>
            <a:custGeom>
              <a:avLst/>
              <a:gdLst/>
              <a:ahLst/>
              <a:cxnLst/>
              <a:rect l="l" t="t" r="r" b="b"/>
              <a:pathLst>
                <a:path w="5647" h="4795" extrusionOk="0">
                  <a:moveTo>
                    <a:pt x="5647" y="0"/>
                  </a:moveTo>
                  <a:lnTo>
                    <a:pt x="0" y="107"/>
                  </a:lnTo>
                  <a:lnTo>
                    <a:pt x="320" y="4795"/>
                  </a:lnTo>
                  <a:lnTo>
                    <a:pt x="564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3"/>
            <p:cNvSpPr/>
            <p:nvPr/>
          </p:nvSpPr>
          <p:spPr>
            <a:xfrm>
              <a:off x="1020975" y="839651"/>
              <a:ext cx="1154399" cy="66215"/>
            </a:xfrm>
            <a:custGeom>
              <a:avLst/>
              <a:gdLst/>
              <a:ahLst/>
              <a:cxnLst/>
              <a:rect l="l" t="t" r="r" b="b"/>
              <a:pathLst>
                <a:path w="33456" h="1919" extrusionOk="0">
                  <a:moveTo>
                    <a:pt x="1" y="1"/>
                  </a:moveTo>
                  <a:lnTo>
                    <a:pt x="1" y="1386"/>
                  </a:lnTo>
                  <a:lnTo>
                    <a:pt x="33455" y="1918"/>
                  </a:lnTo>
                  <a:lnTo>
                    <a:pt x="3345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3"/>
            <p:cNvSpPr/>
            <p:nvPr/>
          </p:nvSpPr>
          <p:spPr>
            <a:xfrm>
              <a:off x="723185" y="887442"/>
              <a:ext cx="246366" cy="169144"/>
            </a:xfrm>
            <a:custGeom>
              <a:avLst/>
              <a:gdLst/>
              <a:ahLst/>
              <a:cxnLst/>
              <a:rect l="l" t="t" r="r" b="b"/>
              <a:pathLst>
                <a:path w="7140" h="4902" extrusionOk="0">
                  <a:moveTo>
                    <a:pt x="7139" y="1"/>
                  </a:moveTo>
                  <a:lnTo>
                    <a:pt x="5328" y="107"/>
                  </a:lnTo>
                  <a:lnTo>
                    <a:pt x="1" y="4902"/>
                  </a:lnTo>
                  <a:lnTo>
                    <a:pt x="1492" y="4902"/>
                  </a:lnTo>
                  <a:lnTo>
                    <a:pt x="7139"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3"/>
            <p:cNvSpPr/>
            <p:nvPr/>
          </p:nvSpPr>
          <p:spPr>
            <a:xfrm>
              <a:off x="1392298" y="677886"/>
              <a:ext cx="352952" cy="169144"/>
            </a:xfrm>
            <a:custGeom>
              <a:avLst/>
              <a:gdLst/>
              <a:ahLst/>
              <a:cxnLst/>
              <a:rect l="l" t="t" r="r" b="b"/>
              <a:pathLst>
                <a:path w="10229" h="4902" extrusionOk="0">
                  <a:moveTo>
                    <a:pt x="10229" y="4902"/>
                  </a:moveTo>
                  <a:lnTo>
                    <a:pt x="8844" y="1"/>
                  </a:lnTo>
                  <a:lnTo>
                    <a:pt x="1" y="107"/>
                  </a:lnTo>
                  <a:lnTo>
                    <a:pt x="640" y="4689"/>
                  </a:lnTo>
                  <a:lnTo>
                    <a:pt x="10229" y="4902"/>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3"/>
            <p:cNvSpPr/>
            <p:nvPr/>
          </p:nvSpPr>
          <p:spPr>
            <a:xfrm>
              <a:off x="1054066" y="585996"/>
              <a:ext cx="330903" cy="176493"/>
            </a:xfrm>
            <a:custGeom>
              <a:avLst/>
              <a:gdLst/>
              <a:ahLst/>
              <a:cxnLst/>
              <a:rect l="l" t="t" r="r" b="b"/>
              <a:pathLst>
                <a:path w="9590" h="5115" extrusionOk="0">
                  <a:moveTo>
                    <a:pt x="9377" y="0"/>
                  </a:moveTo>
                  <a:lnTo>
                    <a:pt x="9590" y="2877"/>
                  </a:lnTo>
                  <a:lnTo>
                    <a:pt x="214" y="5114"/>
                  </a:lnTo>
                  <a:lnTo>
                    <a:pt x="1" y="0"/>
                  </a:lnTo>
                  <a:lnTo>
                    <a:pt x="9377"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9" name="Google Shape;2179;p23"/>
          <p:cNvGrpSpPr/>
          <p:nvPr/>
        </p:nvGrpSpPr>
        <p:grpSpPr>
          <a:xfrm>
            <a:off x="8157076" y="2881439"/>
            <a:ext cx="984524" cy="2106122"/>
            <a:chOff x="-2306975" y="-1486200"/>
            <a:chExt cx="1429125" cy="3057225"/>
          </a:xfrm>
        </p:grpSpPr>
        <p:sp>
          <p:nvSpPr>
            <p:cNvPr id="2180" name="Google Shape;2180;p23"/>
            <p:cNvSpPr/>
            <p:nvPr/>
          </p:nvSpPr>
          <p:spPr>
            <a:xfrm>
              <a:off x="-1840526" y="1442325"/>
              <a:ext cx="804600" cy="1287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1" name="Google Shape;2181;p23"/>
            <p:cNvGrpSpPr/>
            <p:nvPr/>
          </p:nvGrpSpPr>
          <p:grpSpPr>
            <a:xfrm>
              <a:off x="-2306975" y="-1486200"/>
              <a:ext cx="1429125" cy="3004725"/>
              <a:chOff x="-2306975" y="-1486200"/>
              <a:chExt cx="1429125" cy="3004725"/>
            </a:xfrm>
          </p:grpSpPr>
          <p:sp>
            <p:nvSpPr>
              <p:cNvPr id="2182" name="Google Shape;2182;p23"/>
              <p:cNvSpPr/>
              <p:nvPr/>
            </p:nvSpPr>
            <p:spPr>
              <a:xfrm>
                <a:off x="-1896425" y="-216000"/>
                <a:ext cx="438175" cy="891525"/>
              </a:xfrm>
              <a:custGeom>
                <a:avLst/>
                <a:gdLst/>
                <a:ahLst/>
                <a:cxnLst/>
                <a:rect l="l" t="t" r="r" b="b"/>
                <a:pathLst>
                  <a:path w="17527" h="35661" extrusionOk="0">
                    <a:moveTo>
                      <a:pt x="1" y="0"/>
                    </a:moveTo>
                    <a:lnTo>
                      <a:pt x="77" y="837"/>
                    </a:lnTo>
                    <a:lnTo>
                      <a:pt x="286" y="3045"/>
                    </a:lnTo>
                    <a:lnTo>
                      <a:pt x="438" y="4548"/>
                    </a:lnTo>
                    <a:lnTo>
                      <a:pt x="629" y="6261"/>
                    </a:lnTo>
                    <a:lnTo>
                      <a:pt x="838" y="8107"/>
                    </a:lnTo>
                    <a:lnTo>
                      <a:pt x="1104" y="10048"/>
                    </a:lnTo>
                    <a:lnTo>
                      <a:pt x="1371" y="12027"/>
                    </a:lnTo>
                    <a:lnTo>
                      <a:pt x="1694" y="14006"/>
                    </a:lnTo>
                    <a:lnTo>
                      <a:pt x="2037" y="15928"/>
                    </a:lnTo>
                    <a:lnTo>
                      <a:pt x="2227" y="16860"/>
                    </a:lnTo>
                    <a:lnTo>
                      <a:pt x="2417" y="17754"/>
                    </a:lnTo>
                    <a:lnTo>
                      <a:pt x="2608" y="18592"/>
                    </a:lnTo>
                    <a:lnTo>
                      <a:pt x="2817" y="19410"/>
                    </a:lnTo>
                    <a:lnTo>
                      <a:pt x="3026" y="20171"/>
                    </a:lnTo>
                    <a:lnTo>
                      <a:pt x="3236" y="20856"/>
                    </a:lnTo>
                    <a:lnTo>
                      <a:pt x="3464" y="21503"/>
                    </a:lnTo>
                    <a:lnTo>
                      <a:pt x="3692" y="22055"/>
                    </a:lnTo>
                    <a:lnTo>
                      <a:pt x="3940" y="22550"/>
                    </a:lnTo>
                    <a:lnTo>
                      <a:pt x="4054" y="22759"/>
                    </a:lnTo>
                    <a:lnTo>
                      <a:pt x="4187" y="22949"/>
                    </a:lnTo>
                    <a:lnTo>
                      <a:pt x="4454" y="23330"/>
                    </a:lnTo>
                    <a:lnTo>
                      <a:pt x="4777" y="23730"/>
                    </a:lnTo>
                    <a:lnTo>
                      <a:pt x="5120" y="24148"/>
                    </a:lnTo>
                    <a:lnTo>
                      <a:pt x="5500" y="24586"/>
                    </a:lnTo>
                    <a:lnTo>
                      <a:pt x="6376" y="25537"/>
                    </a:lnTo>
                    <a:lnTo>
                      <a:pt x="7346" y="26546"/>
                    </a:lnTo>
                    <a:lnTo>
                      <a:pt x="8393" y="27592"/>
                    </a:lnTo>
                    <a:lnTo>
                      <a:pt x="9477" y="28658"/>
                    </a:lnTo>
                    <a:lnTo>
                      <a:pt x="10600" y="29705"/>
                    </a:lnTo>
                    <a:lnTo>
                      <a:pt x="11723" y="30751"/>
                    </a:lnTo>
                    <a:lnTo>
                      <a:pt x="13816" y="32654"/>
                    </a:lnTo>
                    <a:lnTo>
                      <a:pt x="15586" y="34215"/>
                    </a:lnTo>
                    <a:lnTo>
                      <a:pt x="17241" y="35661"/>
                    </a:lnTo>
                    <a:lnTo>
                      <a:pt x="17317" y="35166"/>
                    </a:lnTo>
                    <a:lnTo>
                      <a:pt x="17374" y="34595"/>
                    </a:lnTo>
                    <a:lnTo>
                      <a:pt x="17432" y="33796"/>
                    </a:lnTo>
                    <a:lnTo>
                      <a:pt x="17489" y="32826"/>
                    </a:lnTo>
                    <a:lnTo>
                      <a:pt x="17527" y="31703"/>
                    </a:lnTo>
                    <a:lnTo>
                      <a:pt x="17527" y="30428"/>
                    </a:lnTo>
                    <a:lnTo>
                      <a:pt x="17508" y="29743"/>
                    </a:lnTo>
                    <a:lnTo>
                      <a:pt x="17489" y="29020"/>
                    </a:lnTo>
                    <a:lnTo>
                      <a:pt x="17451" y="28278"/>
                    </a:lnTo>
                    <a:lnTo>
                      <a:pt x="17393" y="27516"/>
                    </a:lnTo>
                    <a:lnTo>
                      <a:pt x="17336" y="26736"/>
                    </a:lnTo>
                    <a:lnTo>
                      <a:pt x="17241" y="25937"/>
                    </a:lnTo>
                    <a:lnTo>
                      <a:pt x="17127" y="25119"/>
                    </a:lnTo>
                    <a:lnTo>
                      <a:pt x="17013" y="24281"/>
                    </a:lnTo>
                    <a:lnTo>
                      <a:pt x="16861" y="23425"/>
                    </a:lnTo>
                    <a:lnTo>
                      <a:pt x="16689" y="22569"/>
                    </a:lnTo>
                    <a:lnTo>
                      <a:pt x="16480" y="21712"/>
                    </a:lnTo>
                    <a:lnTo>
                      <a:pt x="16252" y="20856"/>
                    </a:lnTo>
                    <a:lnTo>
                      <a:pt x="16004" y="19981"/>
                    </a:lnTo>
                    <a:lnTo>
                      <a:pt x="15719" y="19124"/>
                    </a:lnTo>
                    <a:lnTo>
                      <a:pt x="15414" y="18249"/>
                    </a:lnTo>
                    <a:lnTo>
                      <a:pt x="15053" y="17393"/>
                    </a:lnTo>
                    <a:lnTo>
                      <a:pt x="14672" y="16556"/>
                    </a:lnTo>
                    <a:lnTo>
                      <a:pt x="14273" y="15718"/>
                    </a:lnTo>
                    <a:lnTo>
                      <a:pt x="13816" y="14881"/>
                    </a:lnTo>
                    <a:lnTo>
                      <a:pt x="13340" y="14063"/>
                    </a:lnTo>
                    <a:lnTo>
                      <a:pt x="12845" y="13263"/>
                    </a:lnTo>
                    <a:lnTo>
                      <a:pt x="12332" y="12483"/>
                    </a:lnTo>
                    <a:lnTo>
                      <a:pt x="11780" y="11722"/>
                    </a:lnTo>
                    <a:lnTo>
                      <a:pt x="11228" y="10961"/>
                    </a:lnTo>
                    <a:lnTo>
                      <a:pt x="10657" y="10219"/>
                    </a:lnTo>
                    <a:lnTo>
                      <a:pt x="10086" y="9515"/>
                    </a:lnTo>
                    <a:lnTo>
                      <a:pt x="9496" y="8811"/>
                    </a:lnTo>
                    <a:lnTo>
                      <a:pt x="8906" y="8126"/>
                    </a:lnTo>
                    <a:lnTo>
                      <a:pt x="8317" y="7479"/>
                    </a:lnTo>
                    <a:lnTo>
                      <a:pt x="7727" y="6832"/>
                    </a:lnTo>
                    <a:lnTo>
                      <a:pt x="7137" y="6223"/>
                    </a:lnTo>
                    <a:lnTo>
                      <a:pt x="6547" y="5633"/>
                    </a:lnTo>
                    <a:lnTo>
                      <a:pt x="5405" y="4529"/>
                    </a:lnTo>
                    <a:lnTo>
                      <a:pt x="4320" y="3520"/>
                    </a:lnTo>
                    <a:lnTo>
                      <a:pt x="3293" y="2626"/>
                    </a:lnTo>
                    <a:lnTo>
                      <a:pt x="2379" y="1865"/>
                    </a:lnTo>
                    <a:lnTo>
                      <a:pt x="1580" y="1218"/>
                    </a:lnTo>
                    <a:lnTo>
                      <a:pt x="914" y="685"/>
                    </a:lnTo>
                    <a:lnTo>
                      <a:pt x="419" y="324"/>
                    </a:lnTo>
                    <a:lnTo>
                      <a:pt x="1"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3"/>
              <p:cNvSpPr/>
              <p:nvPr/>
            </p:nvSpPr>
            <p:spPr>
              <a:xfrm>
                <a:off x="-1896425" y="-216000"/>
                <a:ext cx="438175" cy="891525"/>
              </a:xfrm>
              <a:custGeom>
                <a:avLst/>
                <a:gdLst/>
                <a:ahLst/>
                <a:cxnLst/>
                <a:rect l="l" t="t" r="r" b="b"/>
                <a:pathLst>
                  <a:path w="17527" h="35661" fill="none" extrusionOk="0">
                    <a:moveTo>
                      <a:pt x="17241" y="35661"/>
                    </a:moveTo>
                    <a:lnTo>
                      <a:pt x="17241" y="35661"/>
                    </a:lnTo>
                    <a:lnTo>
                      <a:pt x="15586" y="34215"/>
                    </a:lnTo>
                    <a:lnTo>
                      <a:pt x="13816" y="32654"/>
                    </a:lnTo>
                    <a:lnTo>
                      <a:pt x="11723" y="30751"/>
                    </a:lnTo>
                    <a:lnTo>
                      <a:pt x="10600" y="29705"/>
                    </a:lnTo>
                    <a:lnTo>
                      <a:pt x="9477" y="28658"/>
                    </a:lnTo>
                    <a:lnTo>
                      <a:pt x="8393" y="27592"/>
                    </a:lnTo>
                    <a:lnTo>
                      <a:pt x="7346" y="26546"/>
                    </a:lnTo>
                    <a:lnTo>
                      <a:pt x="6376" y="25537"/>
                    </a:lnTo>
                    <a:lnTo>
                      <a:pt x="5500" y="24586"/>
                    </a:lnTo>
                    <a:lnTo>
                      <a:pt x="5120" y="24148"/>
                    </a:lnTo>
                    <a:lnTo>
                      <a:pt x="4777" y="23730"/>
                    </a:lnTo>
                    <a:lnTo>
                      <a:pt x="4454" y="23330"/>
                    </a:lnTo>
                    <a:lnTo>
                      <a:pt x="4187" y="22949"/>
                    </a:lnTo>
                    <a:lnTo>
                      <a:pt x="4187" y="22949"/>
                    </a:lnTo>
                    <a:lnTo>
                      <a:pt x="4054" y="22759"/>
                    </a:lnTo>
                    <a:lnTo>
                      <a:pt x="3940" y="22550"/>
                    </a:lnTo>
                    <a:lnTo>
                      <a:pt x="3692" y="22055"/>
                    </a:lnTo>
                    <a:lnTo>
                      <a:pt x="3464" y="21503"/>
                    </a:lnTo>
                    <a:lnTo>
                      <a:pt x="3236" y="20856"/>
                    </a:lnTo>
                    <a:lnTo>
                      <a:pt x="3026" y="20171"/>
                    </a:lnTo>
                    <a:lnTo>
                      <a:pt x="2817" y="19410"/>
                    </a:lnTo>
                    <a:lnTo>
                      <a:pt x="2608" y="18592"/>
                    </a:lnTo>
                    <a:lnTo>
                      <a:pt x="2417" y="17754"/>
                    </a:lnTo>
                    <a:lnTo>
                      <a:pt x="2227" y="16860"/>
                    </a:lnTo>
                    <a:lnTo>
                      <a:pt x="2037" y="15928"/>
                    </a:lnTo>
                    <a:lnTo>
                      <a:pt x="1694" y="14006"/>
                    </a:lnTo>
                    <a:lnTo>
                      <a:pt x="1371" y="12027"/>
                    </a:lnTo>
                    <a:lnTo>
                      <a:pt x="1104" y="10048"/>
                    </a:lnTo>
                    <a:lnTo>
                      <a:pt x="838" y="8107"/>
                    </a:lnTo>
                    <a:lnTo>
                      <a:pt x="629" y="6261"/>
                    </a:lnTo>
                    <a:lnTo>
                      <a:pt x="438" y="4548"/>
                    </a:lnTo>
                    <a:lnTo>
                      <a:pt x="286" y="3045"/>
                    </a:lnTo>
                    <a:lnTo>
                      <a:pt x="77" y="837"/>
                    </a:lnTo>
                    <a:lnTo>
                      <a:pt x="1" y="0"/>
                    </a:lnTo>
                    <a:lnTo>
                      <a:pt x="1" y="0"/>
                    </a:lnTo>
                    <a:lnTo>
                      <a:pt x="419" y="324"/>
                    </a:lnTo>
                    <a:lnTo>
                      <a:pt x="914" y="685"/>
                    </a:lnTo>
                    <a:lnTo>
                      <a:pt x="1580" y="1218"/>
                    </a:lnTo>
                    <a:lnTo>
                      <a:pt x="2379" y="1865"/>
                    </a:lnTo>
                    <a:lnTo>
                      <a:pt x="3293" y="2626"/>
                    </a:lnTo>
                    <a:lnTo>
                      <a:pt x="4320" y="3520"/>
                    </a:lnTo>
                    <a:lnTo>
                      <a:pt x="5405" y="4529"/>
                    </a:lnTo>
                    <a:lnTo>
                      <a:pt x="6547" y="5633"/>
                    </a:lnTo>
                    <a:lnTo>
                      <a:pt x="7137" y="6223"/>
                    </a:lnTo>
                    <a:lnTo>
                      <a:pt x="7727" y="6832"/>
                    </a:lnTo>
                    <a:lnTo>
                      <a:pt x="8317" y="7479"/>
                    </a:lnTo>
                    <a:lnTo>
                      <a:pt x="8906" y="8126"/>
                    </a:lnTo>
                    <a:lnTo>
                      <a:pt x="9496" y="8811"/>
                    </a:lnTo>
                    <a:lnTo>
                      <a:pt x="10086" y="9515"/>
                    </a:lnTo>
                    <a:lnTo>
                      <a:pt x="10657" y="10219"/>
                    </a:lnTo>
                    <a:lnTo>
                      <a:pt x="11228" y="10961"/>
                    </a:lnTo>
                    <a:lnTo>
                      <a:pt x="11780" y="11722"/>
                    </a:lnTo>
                    <a:lnTo>
                      <a:pt x="12332" y="12483"/>
                    </a:lnTo>
                    <a:lnTo>
                      <a:pt x="12845" y="13263"/>
                    </a:lnTo>
                    <a:lnTo>
                      <a:pt x="13340" y="14063"/>
                    </a:lnTo>
                    <a:lnTo>
                      <a:pt x="13816" y="14881"/>
                    </a:lnTo>
                    <a:lnTo>
                      <a:pt x="14273" y="15718"/>
                    </a:lnTo>
                    <a:lnTo>
                      <a:pt x="14273" y="15718"/>
                    </a:lnTo>
                    <a:lnTo>
                      <a:pt x="14672" y="16556"/>
                    </a:lnTo>
                    <a:lnTo>
                      <a:pt x="15053" y="17393"/>
                    </a:lnTo>
                    <a:lnTo>
                      <a:pt x="15414" y="18249"/>
                    </a:lnTo>
                    <a:lnTo>
                      <a:pt x="15719" y="19124"/>
                    </a:lnTo>
                    <a:lnTo>
                      <a:pt x="16004" y="19981"/>
                    </a:lnTo>
                    <a:lnTo>
                      <a:pt x="16252" y="20856"/>
                    </a:lnTo>
                    <a:lnTo>
                      <a:pt x="16480" y="21712"/>
                    </a:lnTo>
                    <a:lnTo>
                      <a:pt x="16689" y="22569"/>
                    </a:lnTo>
                    <a:lnTo>
                      <a:pt x="16861" y="23425"/>
                    </a:lnTo>
                    <a:lnTo>
                      <a:pt x="17013" y="24281"/>
                    </a:lnTo>
                    <a:lnTo>
                      <a:pt x="17127" y="25119"/>
                    </a:lnTo>
                    <a:lnTo>
                      <a:pt x="17241" y="25937"/>
                    </a:lnTo>
                    <a:lnTo>
                      <a:pt x="17336" y="26736"/>
                    </a:lnTo>
                    <a:lnTo>
                      <a:pt x="17393" y="27516"/>
                    </a:lnTo>
                    <a:lnTo>
                      <a:pt x="17451" y="28278"/>
                    </a:lnTo>
                    <a:lnTo>
                      <a:pt x="17489" y="29020"/>
                    </a:lnTo>
                    <a:lnTo>
                      <a:pt x="17508" y="29743"/>
                    </a:lnTo>
                    <a:lnTo>
                      <a:pt x="17527" y="30428"/>
                    </a:lnTo>
                    <a:lnTo>
                      <a:pt x="17527" y="31703"/>
                    </a:lnTo>
                    <a:lnTo>
                      <a:pt x="17489" y="32826"/>
                    </a:lnTo>
                    <a:lnTo>
                      <a:pt x="17432" y="33796"/>
                    </a:lnTo>
                    <a:lnTo>
                      <a:pt x="17374" y="34595"/>
                    </a:lnTo>
                    <a:lnTo>
                      <a:pt x="17317" y="35166"/>
                    </a:lnTo>
                    <a:lnTo>
                      <a:pt x="17241" y="356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3"/>
              <p:cNvSpPr/>
              <p:nvPr/>
            </p:nvSpPr>
            <p:spPr>
              <a:xfrm>
                <a:off x="-1896425" y="-216000"/>
                <a:ext cx="435325" cy="891525"/>
              </a:xfrm>
              <a:custGeom>
                <a:avLst/>
                <a:gdLst/>
                <a:ahLst/>
                <a:cxnLst/>
                <a:rect l="l" t="t" r="r" b="b"/>
                <a:pathLst>
                  <a:path w="17413" h="35661" extrusionOk="0">
                    <a:moveTo>
                      <a:pt x="1" y="0"/>
                    </a:move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3"/>
              <p:cNvSpPr/>
              <p:nvPr/>
            </p:nvSpPr>
            <p:spPr>
              <a:xfrm>
                <a:off x="-1896425" y="-216000"/>
                <a:ext cx="435325" cy="891525"/>
              </a:xfrm>
              <a:custGeom>
                <a:avLst/>
                <a:gdLst/>
                <a:ahLst/>
                <a:cxnLst/>
                <a:rect l="l" t="t" r="r" b="b"/>
                <a:pathLst>
                  <a:path w="17413" h="35661" fill="none" extrusionOk="0">
                    <a:moveTo>
                      <a:pt x="1" y="0"/>
                    </a:moveTo>
                    <a:lnTo>
                      <a:pt x="1" y="0"/>
                    </a:lnTo>
                    <a:lnTo>
                      <a:pt x="1523" y="2265"/>
                    </a:lnTo>
                    <a:lnTo>
                      <a:pt x="3141" y="4681"/>
                    </a:lnTo>
                    <a:lnTo>
                      <a:pt x="5024" y="7574"/>
                    </a:lnTo>
                    <a:lnTo>
                      <a:pt x="6014" y="9096"/>
                    </a:lnTo>
                    <a:lnTo>
                      <a:pt x="7004" y="10656"/>
                    </a:lnTo>
                    <a:lnTo>
                      <a:pt x="7955" y="12198"/>
                    </a:lnTo>
                    <a:lnTo>
                      <a:pt x="8868" y="13682"/>
                    </a:lnTo>
                    <a:lnTo>
                      <a:pt x="9687" y="15071"/>
                    </a:lnTo>
                    <a:lnTo>
                      <a:pt x="10410" y="16346"/>
                    </a:lnTo>
                    <a:lnTo>
                      <a:pt x="10714" y="16917"/>
                    </a:lnTo>
                    <a:lnTo>
                      <a:pt x="10981" y="17450"/>
                    </a:lnTo>
                    <a:lnTo>
                      <a:pt x="11228" y="17945"/>
                    </a:lnTo>
                    <a:lnTo>
                      <a:pt x="11418" y="18363"/>
                    </a:lnTo>
                    <a:lnTo>
                      <a:pt x="11418" y="18363"/>
                    </a:lnTo>
                    <a:lnTo>
                      <a:pt x="11780" y="19277"/>
                    </a:lnTo>
                    <a:lnTo>
                      <a:pt x="12198" y="20361"/>
                    </a:lnTo>
                    <a:lnTo>
                      <a:pt x="12636" y="21579"/>
                    </a:lnTo>
                    <a:lnTo>
                      <a:pt x="13093" y="22892"/>
                    </a:lnTo>
                    <a:lnTo>
                      <a:pt x="14063" y="25747"/>
                    </a:lnTo>
                    <a:lnTo>
                      <a:pt x="15015" y="28639"/>
                    </a:lnTo>
                    <a:lnTo>
                      <a:pt x="15890" y="31341"/>
                    </a:lnTo>
                    <a:lnTo>
                      <a:pt x="16594" y="33568"/>
                    </a:lnTo>
                    <a:lnTo>
                      <a:pt x="17241" y="35661"/>
                    </a:lnTo>
                    <a:lnTo>
                      <a:pt x="17241" y="35661"/>
                    </a:lnTo>
                    <a:lnTo>
                      <a:pt x="17298" y="35185"/>
                    </a:lnTo>
                    <a:lnTo>
                      <a:pt x="17336" y="34595"/>
                    </a:lnTo>
                    <a:lnTo>
                      <a:pt x="17374" y="33815"/>
                    </a:lnTo>
                    <a:lnTo>
                      <a:pt x="17412" y="32864"/>
                    </a:lnTo>
                    <a:lnTo>
                      <a:pt x="17412" y="31760"/>
                    </a:lnTo>
                    <a:lnTo>
                      <a:pt x="17412" y="30504"/>
                    </a:lnTo>
                    <a:lnTo>
                      <a:pt x="17355" y="29134"/>
                    </a:lnTo>
                    <a:lnTo>
                      <a:pt x="17317" y="28411"/>
                    </a:lnTo>
                    <a:lnTo>
                      <a:pt x="17260" y="27669"/>
                    </a:lnTo>
                    <a:lnTo>
                      <a:pt x="17203" y="26907"/>
                    </a:lnTo>
                    <a:lnTo>
                      <a:pt x="17127" y="26127"/>
                    </a:lnTo>
                    <a:lnTo>
                      <a:pt x="17032" y="25347"/>
                    </a:lnTo>
                    <a:lnTo>
                      <a:pt x="16918" y="24529"/>
                    </a:lnTo>
                    <a:lnTo>
                      <a:pt x="16785" y="23711"/>
                    </a:lnTo>
                    <a:lnTo>
                      <a:pt x="16632" y="22892"/>
                    </a:lnTo>
                    <a:lnTo>
                      <a:pt x="16461" y="22074"/>
                    </a:lnTo>
                    <a:lnTo>
                      <a:pt x="16271" y="21237"/>
                    </a:lnTo>
                    <a:lnTo>
                      <a:pt x="16042" y="20418"/>
                    </a:lnTo>
                    <a:lnTo>
                      <a:pt x="15814" y="19581"/>
                    </a:lnTo>
                    <a:lnTo>
                      <a:pt x="15548" y="18763"/>
                    </a:lnTo>
                    <a:lnTo>
                      <a:pt x="15262" y="17964"/>
                    </a:lnTo>
                    <a:lnTo>
                      <a:pt x="14939" y="17164"/>
                    </a:lnTo>
                    <a:lnTo>
                      <a:pt x="14596" y="16365"/>
                    </a:lnTo>
                    <a:lnTo>
                      <a:pt x="14596" y="16365"/>
                    </a:lnTo>
                    <a:lnTo>
                      <a:pt x="14216" y="15604"/>
                    </a:lnTo>
                    <a:lnTo>
                      <a:pt x="13797" y="14824"/>
                    </a:lnTo>
                    <a:lnTo>
                      <a:pt x="13340" y="14044"/>
                    </a:lnTo>
                    <a:lnTo>
                      <a:pt x="12865" y="13282"/>
                    </a:lnTo>
                    <a:lnTo>
                      <a:pt x="12351" y="12521"/>
                    </a:lnTo>
                    <a:lnTo>
                      <a:pt x="11818" y="11779"/>
                    </a:lnTo>
                    <a:lnTo>
                      <a:pt x="11266" y="11037"/>
                    </a:lnTo>
                    <a:lnTo>
                      <a:pt x="10695" y="10314"/>
                    </a:lnTo>
                    <a:lnTo>
                      <a:pt x="10105" y="9591"/>
                    </a:lnTo>
                    <a:lnTo>
                      <a:pt x="9515" y="8887"/>
                    </a:lnTo>
                    <a:lnTo>
                      <a:pt x="8906" y="8202"/>
                    </a:lnTo>
                    <a:lnTo>
                      <a:pt x="8297" y="7536"/>
                    </a:lnTo>
                    <a:lnTo>
                      <a:pt x="7670" y="6889"/>
                    </a:lnTo>
                    <a:lnTo>
                      <a:pt x="7061" y="6261"/>
                    </a:lnTo>
                    <a:lnTo>
                      <a:pt x="5862" y="5081"/>
                    </a:lnTo>
                    <a:lnTo>
                      <a:pt x="4701" y="3977"/>
                    </a:lnTo>
                    <a:lnTo>
                      <a:pt x="3597" y="2988"/>
                    </a:lnTo>
                    <a:lnTo>
                      <a:pt x="2608" y="2131"/>
                    </a:lnTo>
                    <a:lnTo>
                      <a:pt x="1751" y="1389"/>
                    </a:lnTo>
                    <a:lnTo>
                      <a:pt x="1028" y="799"/>
                    </a:lnTo>
                    <a:lnTo>
                      <a:pt x="477" y="36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3"/>
              <p:cNvSpPr/>
              <p:nvPr/>
            </p:nvSpPr>
            <p:spPr>
              <a:xfrm>
                <a:off x="-1641900" y="-876325"/>
                <a:ext cx="204100" cy="1088500"/>
              </a:xfrm>
              <a:custGeom>
                <a:avLst/>
                <a:gdLst/>
                <a:ahLst/>
                <a:cxnLst/>
                <a:rect l="l" t="t" r="r" b="b"/>
                <a:pathLst>
                  <a:path w="8164" h="43540" extrusionOk="0">
                    <a:moveTo>
                      <a:pt x="743" y="0"/>
                    </a:moveTo>
                    <a:lnTo>
                      <a:pt x="666" y="952"/>
                    </a:lnTo>
                    <a:lnTo>
                      <a:pt x="495" y="3464"/>
                    </a:lnTo>
                    <a:lnTo>
                      <a:pt x="400" y="5176"/>
                    </a:lnTo>
                    <a:lnTo>
                      <a:pt x="305" y="7117"/>
                    </a:lnTo>
                    <a:lnTo>
                      <a:pt x="210" y="9230"/>
                    </a:lnTo>
                    <a:lnTo>
                      <a:pt x="115" y="11456"/>
                    </a:lnTo>
                    <a:lnTo>
                      <a:pt x="38" y="13721"/>
                    </a:lnTo>
                    <a:lnTo>
                      <a:pt x="0" y="16004"/>
                    </a:lnTo>
                    <a:lnTo>
                      <a:pt x="0" y="18211"/>
                    </a:lnTo>
                    <a:lnTo>
                      <a:pt x="19" y="19277"/>
                    </a:lnTo>
                    <a:lnTo>
                      <a:pt x="38" y="20305"/>
                    </a:lnTo>
                    <a:lnTo>
                      <a:pt x="77" y="21294"/>
                    </a:lnTo>
                    <a:lnTo>
                      <a:pt x="115" y="22246"/>
                    </a:lnTo>
                    <a:lnTo>
                      <a:pt x="191" y="23121"/>
                    </a:lnTo>
                    <a:lnTo>
                      <a:pt x="267" y="23939"/>
                    </a:lnTo>
                    <a:lnTo>
                      <a:pt x="362" y="24681"/>
                    </a:lnTo>
                    <a:lnTo>
                      <a:pt x="457" y="25347"/>
                    </a:lnTo>
                    <a:lnTo>
                      <a:pt x="590" y="25937"/>
                    </a:lnTo>
                    <a:lnTo>
                      <a:pt x="666" y="26185"/>
                    </a:lnTo>
                    <a:lnTo>
                      <a:pt x="743" y="26413"/>
                    </a:lnTo>
                    <a:lnTo>
                      <a:pt x="1085" y="27384"/>
                    </a:lnTo>
                    <a:lnTo>
                      <a:pt x="1504" y="28506"/>
                    </a:lnTo>
                    <a:lnTo>
                      <a:pt x="2512" y="31075"/>
                    </a:lnTo>
                    <a:lnTo>
                      <a:pt x="3635" y="33892"/>
                    </a:lnTo>
                    <a:lnTo>
                      <a:pt x="4796" y="36727"/>
                    </a:lnTo>
                    <a:lnTo>
                      <a:pt x="6756" y="41522"/>
                    </a:lnTo>
                    <a:lnTo>
                      <a:pt x="7612" y="43539"/>
                    </a:lnTo>
                    <a:lnTo>
                      <a:pt x="7650" y="43007"/>
                    </a:lnTo>
                    <a:lnTo>
                      <a:pt x="7783" y="41560"/>
                    </a:lnTo>
                    <a:lnTo>
                      <a:pt x="7936" y="39391"/>
                    </a:lnTo>
                    <a:lnTo>
                      <a:pt x="8012" y="38078"/>
                    </a:lnTo>
                    <a:lnTo>
                      <a:pt x="8069" y="36651"/>
                    </a:lnTo>
                    <a:lnTo>
                      <a:pt x="8126" y="35147"/>
                    </a:lnTo>
                    <a:lnTo>
                      <a:pt x="8164" y="33568"/>
                    </a:lnTo>
                    <a:lnTo>
                      <a:pt x="8164" y="31951"/>
                    </a:lnTo>
                    <a:lnTo>
                      <a:pt x="8145" y="30295"/>
                    </a:lnTo>
                    <a:lnTo>
                      <a:pt x="8107" y="28659"/>
                    </a:lnTo>
                    <a:lnTo>
                      <a:pt x="8050" y="27840"/>
                    </a:lnTo>
                    <a:lnTo>
                      <a:pt x="8012" y="27041"/>
                    </a:lnTo>
                    <a:lnTo>
                      <a:pt x="7936" y="26261"/>
                    </a:lnTo>
                    <a:lnTo>
                      <a:pt x="7859" y="25481"/>
                    </a:lnTo>
                    <a:lnTo>
                      <a:pt x="7783" y="24719"/>
                    </a:lnTo>
                    <a:lnTo>
                      <a:pt x="7669" y="23996"/>
                    </a:lnTo>
                    <a:lnTo>
                      <a:pt x="7555" y="23235"/>
                    </a:lnTo>
                    <a:lnTo>
                      <a:pt x="7403" y="22455"/>
                    </a:lnTo>
                    <a:lnTo>
                      <a:pt x="7231" y="21618"/>
                    </a:lnTo>
                    <a:lnTo>
                      <a:pt x="7041" y="20742"/>
                    </a:lnTo>
                    <a:lnTo>
                      <a:pt x="6604" y="18916"/>
                    </a:lnTo>
                    <a:lnTo>
                      <a:pt x="6109" y="16994"/>
                    </a:lnTo>
                    <a:lnTo>
                      <a:pt x="5557" y="15015"/>
                    </a:lnTo>
                    <a:lnTo>
                      <a:pt x="4967" y="13016"/>
                    </a:lnTo>
                    <a:lnTo>
                      <a:pt x="4377" y="11037"/>
                    </a:lnTo>
                    <a:lnTo>
                      <a:pt x="3768" y="9096"/>
                    </a:lnTo>
                    <a:lnTo>
                      <a:pt x="3178" y="7270"/>
                    </a:lnTo>
                    <a:lnTo>
                      <a:pt x="2626" y="5557"/>
                    </a:lnTo>
                    <a:lnTo>
                      <a:pt x="1656" y="2665"/>
                    </a:lnTo>
                    <a:lnTo>
                      <a:pt x="990" y="724"/>
                    </a:lnTo>
                    <a:lnTo>
                      <a:pt x="743"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3"/>
              <p:cNvSpPr/>
              <p:nvPr/>
            </p:nvSpPr>
            <p:spPr>
              <a:xfrm>
                <a:off x="-1641900" y="-876325"/>
                <a:ext cx="204100" cy="1088500"/>
              </a:xfrm>
              <a:custGeom>
                <a:avLst/>
                <a:gdLst/>
                <a:ahLst/>
                <a:cxnLst/>
                <a:rect l="l" t="t" r="r" b="b"/>
                <a:pathLst>
                  <a:path w="8164" h="43540" fill="none" extrusionOk="0">
                    <a:moveTo>
                      <a:pt x="7612" y="43539"/>
                    </a:moveTo>
                    <a:lnTo>
                      <a:pt x="7612" y="43539"/>
                    </a:lnTo>
                    <a:lnTo>
                      <a:pt x="6756" y="41522"/>
                    </a:lnTo>
                    <a:lnTo>
                      <a:pt x="4796" y="36727"/>
                    </a:lnTo>
                    <a:lnTo>
                      <a:pt x="3635" y="33892"/>
                    </a:lnTo>
                    <a:lnTo>
                      <a:pt x="2512" y="31075"/>
                    </a:lnTo>
                    <a:lnTo>
                      <a:pt x="1504" y="28506"/>
                    </a:lnTo>
                    <a:lnTo>
                      <a:pt x="1085" y="27384"/>
                    </a:lnTo>
                    <a:lnTo>
                      <a:pt x="743" y="26413"/>
                    </a:lnTo>
                    <a:lnTo>
                      <a:pt x="743" y="26413"/>
                    </a:lnTo>
                    <a:lnTo>
                      <a:pt x="666" y="26185"/>
                    </a:lnTo>
                    <a:lnTo>
                      <a:pt x="590" y="25937"/>
                    </a:lnTo>
                    <a:lnTo>
                      <a:pt x="457" y="25347"/>
                    </a:lnTo>
                    <a:lnTo>
                      <a:pt x="362" y="24681"/>
                    </a:lnTo>
                    <a:lnTo>
                      <a:pt x="267" y="23939"/>
                    </a:lnTo>
                    <a:lnTo>
                      <a:pt x="191" y="23121"/>
                    </a:lnTo>
                    <a:lnTo>
                      <a:pt x="115" y="22246"/>
                    </a:lnTo>
                    <a:lnTo>
                      <a:pt x="77" y="21294"/>
                    </a:lnTo>
                    <a:lnTo>
                      <a:pt x="38" y="20305"/>
                    </a:lnTo>
                    <a:lnTo>
                      <a:pt x="19" y="19277"/>
                    </a:lnTo>
                    <a:lnTo>
                      <a:pt x="0" y="18211"/>
                    </a:lnTo>
                    <a:lnTo>
                      <a:pt x="0" y="16004"/>
                    </a:lnTo>
                    <a:lnTo>
                      <a:pt x="38" y="13721"/>
                    </a:lnTo>
                    <a:lnTo>
                      <a:pt x="115" y="11456"/>
                    </a:lnTo>
                    <a:lnTo>
                      <a:pt x="210" y="9230"/>
                    </a:lnTo>
                    <a:lnTo>
                      <a:pt x="305" y="7117"/>
                    </a:lnTo>
                    <a:lnTo>
                      <a:pt x="400" y="5176"/>
                    </a:lnTo>
                    <a:lnTo>
                      <a:pt x="495" y="3464"/>
                    </a:lnTo>
                    <a:lnTo>
                      <a:pt x="666" y="952"/>
                    </a:lnTo>
                    <a:lnTo>
                      <a:pt x="743" y="0"/>
                    </a:lnTo>
                    <a:lnTo>
                      <a:pt x="743" y="0"/>
                    </a:lnTo>
                    <a:lnTo>
                      <a:pt x="990" y="724"/>
                    </a:lnTo>
                    <a:lnTo>
                      <a:pt x="1656" y="2665"/>
                    </a:lnTo>
                    <a:lnTo>
                      <a:pt x="2626" y="5557"/>
                    </a:lnTo>
                    <a:lnTo>
                      <a:pt x="3178" y="7270"/>
                    </a:lnTo>
                    <a:lnTo>
                      <a:pt x="3768" y="9096"/>
                    </a:lnTo>
                    <a:lnTo>
                      <a:pt x="4377" y="11037"/>
                    </a:lnTo>
                    <a:lnTo>
                      <a:pt x="4967" y="13016"/>
                    </a:lnTo>
                    <a:lnTo>
                      <a:pt x="5557" y="15015"/>
                    </a:lnTo>
                    <a:lnTo>
                      <a:pt x="6109" y="16994"/>
                    </a:lnTo>
                    <a:lnTo>
                      <a:pt x="6604" y="18916"/>
                    </a:lnTo>
                    <a:lnTo>
                      <a:pt x="7041" y="20742"/>
                    </a:lnTo>
                    <a:lnTo>
                      <a:pt x="7231" y="21618"/>
                    </a:lnTo>
                    <a:lnTo>
                      <a:pt x="7403" y="22455"/>
                    </a:lnTo>
                    <a:lnTo>
                      <a:pt x="7555" y="23235"/>
                    </a:lnTo>
                    <a:lnTo>
                      <a:pt x="7669" y="23996"/>
                    </a:lnTo>
                    <a:lnTo>
                      <a:pt x="7669" y="23996"/>
                    </a:lnTo>
                    <a:lnTo>
                      <a:pt x="7783" y="24719"/>
                    </a:lnTo>
                    <a:lnTo>
                      <a:pt x="7859" y="25481"/>
                    </a:lnTo>
                    <a:lnTo>
                      <a:pt x="7936" y="26261"/>
                    </a:lnTo>
                    <a:lnTo>
                      <a:pt x="8012" y="27041"/>
                    </a:lnTo>
                    <a:lnTo>
                      <a:pt x="8050" y="27840"/>
                    </a:lnTo>
                    <a:lnTo>
                      <a:pt x="8107" y="28659"/>
                    </a:lnTo>
                    <a:lnTo>
                      <a:pt x="8145" y="30295"/>
                    </a:lnTo>
                    <a:lnTo>
                      <a:pt x="8164" y="31951"/>
                    </a:lnTo>
                    <a:lnTo>
                      <a:pt x="8164" y="33568"/>
                    </a:lnTo>
                    <a:lnTo>
                      <a:pt x="8126" y="35147"/>
                    </a:lnTo>
                    <a:lnTo>
                      <a:pt x="8069" y="36651"/>
                    </a:lnTo>
                    <a:lnTo>
                      <a:pt x="8012" y="38078"/>
                    </a:lnTo>
                    <a:lnTo>
                      <a:pt x="7936" y="39391"/>
                    </a:lnTo>
                    <a:lnTo>
                      <a:pt x="7783" y="41560"/>
                    </a:lnTo>
                    <a:lnTo>
                      <a:pt x="7650" y="43007"/>
                    </a:lnTo>
                    <a:lnTo>
                      <a:pt x="7612" y="435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3"/>
              <p:cNvSpPr/>
              <p:nvPr/>
            </p:nvSpPr>
            <p:spPr>
              <a:xfrm>
                <a:off x="-1623350" y="-876325"/>
                <a:ext cx="183650" cy="1088500"/>
              </a:xfrm>
              <a:custGeom>
                <a:avLst/>
                <a:gdLst/>
                <a:ahLst/>
                <a:cxnLst/>
                <a:rect l="l" t="t" r="r" b="b"/>
                <a:pathLst>
                  <a:path w="7346" h="43540" extrusionOk="0">
                    <a:moveTo>
                      <a:pt x="1" y="0"/>
                    </a:moveTo>
                    <a:lnTo>
                      <a:pt x="1884" y="11361"/>
                    </a:lnTo>
                    <a:lnTo>
                      <a:pt x="3293" y="19924"/>
                    </a:lnTo>
                    <a:lnTo>
                      <a:pt x="3825" y="23273"/>
                    </a:lnTo>
                    <a:lnTo>
                      <a:pt x="4149" y="25385"/>
                    </a:lnTo>
                    <a:lnTo>
                      <a:pt x="4777" y="29724"/>
                    </a:lnTo>
                    <a:lnTo>
                      <a:pt x="5690" y="35794"/>
                    </a:lnTo>
                    <a:lnTo>
                      <a:pt x="6870" y="43539"/>
                    </a:lnTo>
                    <a:lnTo>
                      <a:pt x="6908" y="43045"/>
                    </a:lnTo>
                    <a:lnTo>
                      <a:pt x="7022" y="41655"/>
                    </a:lnTo>
                    <a:lnTo>
                      <a:pt x="7155" y="39600"/>
                    </a:lnTo>
                    <a:lnTo>
                      <a:pt x="7213" y="38363"/>
                    </a:lnTo>
                    <a:lnTo>
                      <a:pt x="7270" y="37012"/>
                    </a:lnTo>
                    <a:lnTo>
                      <a:pt x="7308" y="35585"/>
                    </a:lnTo>
                    <a:lnTo>
                      <a:pt x="7346" y="34120"/>
                    </a:lnTo>
                    <a:lnTo>
                      <a:pt x="7346" y="32598"/>
                    </a:lnTo>
                    <a:lnTo>
                      <a:pt x="7327" y="31056"/>
                    </a:lnTo>
                    <a:lnTo>
                      <a:pt x="7270" y="29534"/>
                    </a:lnTo>
                    <a:lnTo>
                      <a:pt x="7175" y="28050"/>
                    </a:lnTo>
                    <a:lnTo>
                      <a:pt x="7117" y="27307"/>
                    </a:lnTo>
                    <a:lnTo>
                      <a:pt x="7041" y="26603"/>
                    </a:lnTo>
                    <a:lnTo>
                      <a:pt x="6965" y="25918"/>
                    </a:lnTo>
                    <a:lnTo>
                      <a:pt x="6870" y="25252"/>
                    </a:lnTo>
                    <a:lnTo>
                      <a:pt x="6737" y="24548"/>
                    </a:lnTo>
                    <a:lnTo>
                      <a:pt x="6604" y="23806"/>
                    </a:lnTo>
                    <a:lnTo>
                      <a:pt x="6242" y="22151"/>
                    </a:lnTo>
                    <a:lnTo>
                      <a:pt x="5823" y="20324"/>
                    </a:lnTo>
                    <a:lnTo>
                      <a:pt x="5329" y="18345"/>
                    </a:lnTo>
                    <a:lnTo>
                      <a:pt x="4777" y="16290"/>
                    </a:lnTo>
                    <a:lnTo>
                      <a:pt x="4206" y="14177"/>
                    </a:lnTo>
                    <a:lnTo>
                      <a:pt x="3616" y="12065"/>
                    </a:lnTo>
                    <a:lnTo>
                      <a:pt x="3007" y="9991"/>
                    </a:lnTo>
                    <a:lnTo>
                      <a:pt x="1884" y="6147"/>
                    </a:lnTo>
                    <a:lnTo>
                      <a:pt x="914" y="2969"/>
                    </a:lnTo>
                    <a:lnTo>
                      <a:pt x="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3"/>
              <p:cNvSpPr/>
              <p:nvPr/>
            </p:nvSpPr>
            <p:spPr>
              <a:xfrm>
                <a:off x="-1761775" y="740200"/>
                <a:ext cx="626550" cy="778325"/>
              </a:xfrm>
              <a:custGeom>
                <a:avLst/>
                <a:gdLst/>
                <a:ahLst/>
                <a:cxnLst/>
                <a:rect l="l" t="t" r="r" b="b"/>
                <a:pathLst>
                  <a:path w="25062" h="31133" extrusionOk="0">
                    <a:moveTo>
                      <a:pt x="0" y="1"/>
                    </a:moveTo>
                    <a:lnTo>
                      <a:pt x="1922" y="31133"/>
                    </a:lnTo>
                    <a:lnTo>
                      <a:pt x="23082" y="31133"/>
                    </a:lnTo>
                    <a:lnTo>
                      <a:pt x="250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3"/>
              <p:cNvSpPr/>
              <p:nvPr/>
            </p:nvSpPr>
            <p:spPr>
              <a:xfrm>
                <a:off x="-1295100" y="789200"/>
                <a:ext cx="32850" cy="289750"/>
              </a:xfrm>
              <a:custGeom>
                <a:avLst/>
                <a:gdLst/>
                <a:ahLst/>
                <a:cxnLst/>
                <a:rect l="l" t="t" r="r" b="b"/>
                <a:pathLst>
                  <a:path w="1314" h="11590" extrusionOk="0">
                    <a:moveTo>
                      <a:pt x="743" y="1"/>
                    </a:moveTo>
                    <a:lnTo>
                      <a:pt x="667" y="267"/>
                    </a:lnTo>
                    <a:lnTo>
                      <a:pt x="495" y="1028"/>
                    </a:lnTo>
                    <a:lnTo>
                      <a:pt x="400" y="1580"/>
                    </a:lnTo>
                    <a:lnTo>
                      <a:pt x="286" y="2208"/>
                    </a:lnTo>
                    <a:lnTo>
                      <a:pt x="191" y="2931"/>
                    </a:lnTo>
                    <a:lnTo>
                      <a:pt x="115" y="3731"/>
                    </a:lnTo>
                    <a:lnTo>
                      <a:pt x="39" y="4587"/>
                    </a:lnTo>
                    <a:lnTo>
                      <a:pt x="1" y="5500"/>
                    </a:lnTo>
                    <a:lnTo>
                      <a:pt x="1" y="6452"/>
                    </a:lnTo>
                    <a:lnTo>
                      <a:pt x="1" y="6947"/>
                    </a:lnTo>
                    <a:lnTo>
                      <a:pt x="20" y="7441"/>
                    </a:lnTo>
                    <a:lnTo>
                      <a:pt x="58" y="7955"/>
                    </a:lnTo>
                    <a:lnTo>
                      <a:pt x="115" y="8469"/>
                    </a:lnTo>
                    <a:lnTo>
                      <a:pt x="172" y="8983"/>
                    </a:lnTo>
                    <a:lnTo>
                      <a:pt x="248" y="9496"/>
                    </a:lnTo>
                    <a:lnTo>
                      <a:pt x="343" y="10029"/>
                    </a:lnTo>
                    <a:lnTo>
                      <a:pt x="457" y="10543"/>
                    </a:lnTo>
                    <a:lnTo>
                      <a:pt x="591" y="11076"/>
                    </a:lnTo>
                    <a:lnTo>
                      <a:pt x="743" y="11590"/>
                    </a:lnTo>
                    <a:lnTo>
                      <a:pt x="800" y="11342"/>
                    </a:lnTo>
                    <a:lnTo>
                      <a:pt x="914" y="10638"/>
                    </a:lnTo>
                    <a:lnTo>
                      <a:pt x="990" y="10143"/>
                    </a:lnTo>
                    <a:lnTo>
                      <a:pt x="1085" y="9554"/>
                    </a:lnTo>
                    <a:lnTo>
                      <a:pt x="1161" y="8868"/>
                    </a:lnTo>
                    <a:lnTo>
                      <a:pt x="1219" y="8107"/>
                    </a:lnTo>
                    <a:lnTo>
                      <a:pt x="1276" y="7270"/>
                    </a:lnTo>
                    <a:lnTo>
                      <a:pt x="1314" y="6376"/>
                    </a:lnTo>
                    <a:lnTo>
                      <a:pt x="1314" y="5405"/>
                    </a:lnTo>
                    <a:lnTo>
                      <a:pt x="1295" y="4397"/>
                    </a:lnTo>
                    <a:lnTo>
                      <a:pt x="1219" y="3350"/>
                    </a:lnTo>
                    <a:lnTo>
                      <a:pt x="1104" y="2265"/>
                    </a:lnTo>
                    <a:lnTo>
                      <a:pt x="1047" y="1713"/>
                    </a:lnTo>
                    <a:lnTo>
                      <a:pt x="952" y="1143"/>
                    </a:lnTo>
                    <a:lnTo>
                      <a:pt x="857" y="572"/>
                    </a:lnTo>
                    <a:lnTo>
                      <a:pt x="743"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3"/>
              <p:cNvSpPr/>
              <p:nvPr/>
            </p:nvSpPr>
            <p:spPr>
              <a:xfrm>
                <a:off x="-1708500" y="1023750"/>
                <a:ext cx="17625" cy="289750"/>
              </a:xfrm>
              <a:custGeom>
                <a:avLst/>
                <a:gdLst/>
                <a:ahLst/>
                <a:cxnLst/>
                <a:rect l="l" t="t" r="r" b="b"/>
                <a:pathLst>
                  <a:path w="705" h="11590" extrusionOk="0">
                    <a:moveTo>
                      <a:pt x="210" y="0"/>
                    </a:moveTo>
                    <a:lnTo>
                      <a:pt x="191" y="267"/>
                    </a:lnTo>
                    <a:lnTo>
                      <a:pt x="134" y="1028"/>
                    </a:lnTo>
                    <a:lnTo>
                      <a:pt x="57" y="2208"/>
                    </a:lnTo>
                    <a:lnTo>
                      <a:pt x="19" y="2931"/>
                    </a:lnTo>
                    <a:lnTo>
                      <a:pt x="0" y="3730"/>
                    </a:lnTo>
                    <a:lnTo>
                      <a:pt x="0" y="4586"/>
                    </a:lnTo>
                    <a:lnTo>
                      <a:pt x="0" y="5500"/>
                    </a:lnTo>
                    <a:lnTo>
                      <a:pt x="19" y="6451"/>
                    </a:lnTo>
                    <a:lnTo>
                      <a:pt x="76" y="7460"/>
                    </a:lnTo>
                    <a:lnTo>
                      <a:pt x="153" y="8468"/>
                    </a:lnTo>
                    <a:lnTo>
                      <a:pt x="248" y="9515"/>
                    </a:lnTo>
                    <a:lnTo>
                      <a:pt x="381" y="10542"/>
                    </a:lnTo>
                    <a:lnTo>
                      <a:pt x="552" y="11589"/>
                    </a:lnTo>
                    <a:lnTo>
                      <a:pt x="571" y="11342"/>
                    </a:lnTo>
                    <a:lnTo>
                      <a:pt x="628" y="10638"/>
                    </a:lnTo>
                    <a:lnTo>
                      <a:pt x="666" y="9534"/>
                    </a:lnTo>
                    <a:lnTo>
                      <a:pt x="704" y="8088"/>
                    </a:lnTo>
                    <a:lnTo>
                      <a:pt x="704" y="7250"/>
                    </a:lnTo>
                    <a:lnTo>
                      <a:pt x="685" y="6356"/>
                    </a:lnTo>
                    <a:lnTo>
                      <a:pt x="666" y="5405"/>
                    </a:lnTo>
                    <a:lnTo>
                      <a:pt x="628" y="4396"/>
                    </a:lnTo>
                    <a:lnTo>
                      <a:pt x="552" y="3349"/>
                    </a:lnTo>
                    <a:lnTo>
                      <a:pt x="476" y="2246"/>
                    </a:lnTo>
                    <a:lnTo>
                      <a:pt x="362" y="1142"/>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3"/>
              <p:cNvSpPr/>
              <p:nvPr/>
            </p:nvSpPr>
            <p:spPr>
              <a:xfrm>
                <a:off x="-1284150" y="1117475"/>
                <a:ext cx="12875" cy="101350"/>
              </a:xfrm>
              <a:custGeom>
                <a:avLst/>
                <a:gdLst/>
                <a:ahLst/>
                <a:cxnLst/>
                <a:rect l="l" t="t" r="r" b="b"/>
                <a:pathLst>
                  <a:path w="515" h="4054" extrusionOk="0">
                    <a:moveTo>
                      <a:pt x="210" y="0"/>
                    </a:moveTo>
                    <a:lnTo>
                      <a:pt x="153" y="419"/>
                    </a:lnTo>
                    <a:lnTo>
                      <a:pt x="76" y="856"/>
                    </a:lnTo>
                    <a:lnTo>
                      <a:pt x="19" y="1408"/>
                    </a:lnTo>
                    <a:lnTo>
                      <a:pt x="0" y="2055"/>
                    </a:lnTo>
                    <a:lnTo>
                      <a:pt x="0" y="2398"/>
                    </a:lnTo>
                    <a:lnTo>
                      <a:pt x="0" y="2721"/>
                    </a:lnTo>
                    <a:lnTo>
                      <a:pt x="19" y="3064"/>
                    </a:lnTo>
                    <a:lnTo>
                      <a:pt x="76" y="3406"/>
                    </a:lnTo>
                    <a:lnTo>
                      <a:pt x="134" y="3730"/>
                    </a:lnTo>
                    <a:lnTo>
                      <a:pt x="210" y="4053"/>
                    </a:lnTo>
                    <a:lnTo>
                      <a:pt x="248" y="3977"/>
                    </a:lnTo>
                    <a:lnTo>
                      <a:pt x="305" y="3730"/>
                    </a:lnTo>
                    <a:lnTo>
                      <a:pt x="400" y="3368"/>
                    </a:lnTo>
                    <a:lnTo>
                      <a:pt x="476" y="2854"/>
                    </a:lnTo>
                    <a:lnTo>
                      <a:pt x="495" y="2569"/>
                    </a:lnTo>
                    <a:lnTo>
                      <a:pt x="514" y="2265"/>
                    </a:lnTo>
                    <a:lnTo>
                      <a:pt x="514" y="1922"/>
                    </a:lnTo>
                    <a:lnTo>
                      <a:pt x="514" y="1579"/>
                    </a:lnTo>
                    <a:lnTo>
                      <a:pt x="476" y="1199"/>
                    </a:lnTo>
                    <a:lnTo>
                      <a:pt x="419" y="818"/>
                    </a:lnTo>
                    <a:lnTo>
                      <a:pt x="324" y="419"/>
                    </a:lnTo>
                    <a:lnTo>
                      <a:pt x="21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3"/>
              <p:cNvSpPr/>
              <p:nvPr/>
            </p:nvSpPr>
            <p:spPr>
              <a:xfrm>
                <a:off x="-1690900" y="730700"/>
                <a:ext cx="497625" cy="22850"/>
              </a:xfrm>
              <a:custGeom>
                <a:avLst/>
                <a:gdLst/>
                <a:ahLst/>
                <a:cxnLst/>
                <a:rect l="l" t="t" r="r" b="b"/>
                <a:pathLst>
                  <a:path w="19905" h="914" extrusionOk="0">
                    <a:moveTo>
                      <a:pt x="9896" y="0"/>
                    </a:moveTo>
                    <a:lnTo>
                      <a:pt x="8145" y="19"/>
                    </a:lnTo>
                    <a:lnTo>
                      <a:pt x="6261" y="57"/>
                    </a:lnTo>
                    <a:lnTo>
                      <a:pt x="4282" y="133"/>
                    </a:lnTo>
                    <a:lnTo>
                      <a:pt x="2189" y="248"/>
                    </a:lnTo>
                    <a:lnTo>
                      <a:pt x="0" y="381"/>
                    </a:lnTo>
                    <a:lnTo>
                      <a:pt x="552" y="419"/>
                    </a:lnTo>
                    <a:lnTo>
                      <a:pt x="2075" y="552"/>
                    </a:lnTo>
                    <a:lnTo>
                      <a:pt x="4339" y="704"/>
                    </a:lnTo>
                    <a:lnTo>
                      <a:pt x="5709" y="761"/>
                    </a:lnTo>
                    <a:lnTo>
                      <a:pt x="7174" y="838"/>
                    </a:lnTo>
                    <a:lnTo>
                      <a:pt x="8735" y="876"/>
                    </a:lnTo>
                    <a:lnTo>
                      <a:pt x="10352" y="914"/>
                    </a:lnTo>
                    <a:lnTo>
                      <a:pt x="12008" y="914"/>
                    </a:lnTo>
                    <a:lnTo>
                      <a:pt x="13682" y="895"/>
                    </a:lnTo>
                    <a:lnTo>
                      <a:pt x="15319" y="819"/>
                    </a:lnTo>
                    <a:lnTo>
                      <a:pt x="16137" y="780"/>
                    </a:lnTo>
                    <a:lnTo>
                      <a:pt x="16917" y="723"/>
                    </a:lnTo>
                    <a:lnTo>
                      <a:pt x="17698" y="647"/>
                    </a:lnTo>
                    <a:lnTo>
                      <a:pt x="18459" y="571"/>
                    </a:lnTo>
                    <a:lnTo>
                      <a:pt x="19201" y="476"/>
                    </a:lnTo>
                    <a:lnTo>
                      <a:pt x="19905" y="381"/>
                    </a:lnTo>
                    <a:lnTo>
                      <a:pt x="19543" y="343"/>
                    </a:lnTo>
                    <a:lnTo>
                      <a:pt x="18478" y="248"/>
                    </a:lnTo>
                    <a:lnTo>
                      <a:pt x="16746" y="153"/>
                    </a:lnTo>
                    <a:lnTo>
                      <a:pt x="15661" y="95"/>
                    </a:lnTo>
                    <a:lnTo>
                      <a:pt x="14425" y="57"/>
                    </a:lnTo>
                    <a:lnTo>
                      <a:pt x="13054" y="19"/>
                    </a:lnTo>
                    <a:lnTo>
                      <a:pt x="115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3"/>
              <p:cNvSpPr/>
              <p:nvPr/>
            </p:nvSpPr>
            <p:spPr>
              <a:xfrm>
                <a:off x="-1485875" y="-653200"/>
                <a:ext cx="68075" cy="1406750"/>
              </a:xfrm>
              <a:custGeom>
                <a:avLst/>
                <a:gdLst/>
                <a:ahLst/>
                <a:cxnLst/>
                <a:rect l="l" t="t" r="r" b="b"/>
                <a:pathLst>
                  <a:path w="2723" h="56270" extrusionOk="0">
                    <a:moveTo>
                      <a:pt x="1923" y="0"/>
                    </a:moveTo>
                    <a:lnTo>
                      <a:pt x="172" y="4358"/>
                    </a:lnTo>
                    <a:lnTo>
                      <a:pt x="382" y="15909"/>
                    </a:lnTo>
                    <a:lnTo>
                      <a:pt x="458" y="16708"/>
                    </a:lnTo>
                    <a:lnTo>
                      <a:pt x="515" y="17450"/>
                    </a:lnTo>
                    <a:lnTo>
                      <a:pt x="553" y="18154"/>
                    </a:lnTo>
                    <a:lnTo>
                      <a:pt x="553" y="18801"/>
                    </a:lnTo>
                    <a:lnTo>
                      <a:pt x="534" y="19391"/>
                    </a:lnTo>
                    <a:lnTo>
                      <a:pt x="496" y="19943"/>
                    </a:lnTo>
                    <a:lnTo>
                      <a:pt x="458" y="20438"/>
                    </a:lnTo>
                    <a:lnTo>
                      <a:pt x="401" y="20875"/>
                    </a:lnTo>
                    <a:lnTo>
                      <a:pt x="324" y="21275"/>
                    </a:lnTo>
                    <a:lnTo>
                      <a:pt x="267" y="21617"/>
                    </a:lnTo>
                    <a:lnTo>
                      <a:pt x="134" y="22131"/>
                    </a:lnTo>
                    <a:lnTo>
                      <a:pt x="39" y="22455"/>
                    </a:lnTo>
                    <a:lnTo>
                      <a:pt x="1" y="22550"/>
                    </a:lnTo>
                    <a:lnTo>
                      <a:pt x="762" y="56251"/>
                    </a:lnTo>
                    <a:lnTo>
                      <a:pt x="2722" y="56270"/>
                    </a:lnTo>
                    <a:lnTo>
                      <a:pt x="1371" y="29343"/>
                    </a:lnTo>
                    <a:lnTo>
                      <a:pt x="1314" y="28068"/>
                    </a:lnTo>
                    <a:lnTo>
                      <a:pt x="1257" y="26641"/>
                    </a:lnTo>
                    <a:lnTo>
                      <a:pt x="1219" y="24852"/>
                    </a:lnTo>
                    <a:lnTo>
                      <a:pt x="1200" y="22816"/>
                    </a:lnTo>
                    <a:lnTo>
                      <a:pt x="1200" y="20628"/>
                    </a:lnTo>
                    <a:lnTo>
                      <a:pt x="1219" y="19524"/>
                    </a:lnTo>
                    <a:lnTo>
                      <a:pt x="1257" y="18440"/>
                    </a:lnTo>
                    <a:lnTo>
                      <a:pt x="1295" y="17355"/>
                    </a:lnTo>
                    <a:lnTo>
                      <a:pt x="1371" y="16327"/>
                    </a:lnTo>
                    <a:lnTo>
                      <a:pt x="1504" y="14063"/>
                    </a:lnTo>
                    <a:lnTo>
                      <a:pt x="1618" y="11494"/>
                    </a:lnTo>
                    <a:lnTo>
                      <a:pt x="1714" y="8773"/>
                    </a:lnTo>
                    <a:lnTo>
                      <a:pt x="1790" y="6128"/>
                    </a:lnTo>
                    <a:lnTo>
                      <a:pt x="1885" y="1789"/>
                    </a:lnTo>
                    <a:lnTo>
                      <a:pt x="1923"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3"/>
              <p:cNvSpPr/>
              <p:nvPr/>
            </p:nvSpPr>
            <p:spPr>
              <a:xfrm>
                <a:off x="-1485875" y="-653200"/>
                <a:ext cx="68075" cy="1406750"/>
              </a:xfrm>
              <a:custGeom>
                <a:avLst/>
                <a:gdLst/>
                <a:ahLst/>
                <a:cxnLst/>
                <a:rect l="l" t="t" r="r" b="b"/>
                <a:pathLst>
                  <a:path w="2723" h="56270" fill="none" extrusionOk="0">
                    <a:moveTo>
                      <a:pt x="762" y="56251"/>
                    </a:moveTo>
                    <a:lnTo>
                      <a:pt x="1" y="22550"/>
                    </a:lnTo>
                    <a:lnTo>
                      <a:pt x="1" y="22550"/>
                    </a:lnTo>
                    <a:lnTo>
                      <a:pt x="39" y="22455"/>
                    </a:lnTo>
                    <a:lnTo>
                      <a:pt x="134" y="22131"/>
                    </a:lnTo>
                    <a:lnTo>
                      <a:pt x="267" y="21617"/>
                    </a:lnTo>
                    <a:lnTo>
                      <a:pt x="324" y="21275"/>
                    </a:lnTo>
                    <a:lnTo>
                      <a:pt x="401" y="20875"/>
                    </a:lnTo>
                    <a:lnTo>
                      <a:pt x="458" y="20438"/>
                    </a:lnTo>
                    <a:lnTo>
                      <a:pt x="496" y="19943"/>
                    </a:lnTo>
                    <a:lnTo>
                      <a:pt x="534" y="19391"/>
                    </a:lnTo>
                    <a:lnTo>
                      <a:pt x="553" y="18801"/>
                    </a:lnTo>
                    <a:lnTo>
                      <a:pt x="553" y="18154"/>
                    </a:lnTo>
                    <a:lnTo>
                      <a:pt x="515" y="17450"/>
                    </a:lnTo>
                    <a:lnTo>
                      <a:pt x="458" y="16708"/>
                    </a:lnTo>
                    <a:lnTo>
                      <a:pt x="382" y="15909"/>
                    </a:lnTo>
                    <a:lnTo>
                      <a:pt x="172" y="4358"/>
                    </a:lnTo>
                    <a:lnTo>
                      <a:pt x="1923" y="0"/>
                    </a:lnTo>
                    <a:lnTo>
                      <a:pt x="1923" y="0"/>
                    </a:lnTo>
                    <a:lnTo>
                      <a:pt x="1885" y="1789"/>
                    </a:lnTo>
                    <a:lnTo>
                      <a:pt x="1790" y="6128"/>
                    </a:lnTo>
                    <a:lnTo>
                      <a:pt x="1714" y="8773"/>
                    </a:lnTo>
                    <a:lnTo>
                      <a:pt x="1618" y="11494"/>
                    </a:lnTo>
                    <a:lnTo>
                      <a:pt x="1504" y="14063"/>
                    </a:lnTo>
                    <a:lnTo>
                      <a:pt x="1371" y="16327"/>
                    </a:lnTo>
                    <a:lnTo>
                      <a:pt x="1371" y="16327"/>
                    </a:lnTo>
                    <a:lnTo>
                      <a:pt x="1295" y="17355"/>
                    </a:lnTo>
                    <a:lnTo>
                      <a:pt x="1257" y="18440"/>
                    </a:lnTo>
                    <a:lnTo>
                      <a:pt x="1219" y="19524"/>
                    </a:lnTo>
                    <a:lnTo>
                      <a:pt x="1200" y="20628"/>
                    </a:lnTo>
                    <a:lnTo>
                      <a:pt x="1200" y="22816"/>
                    </a:lnTo>
                    <a:lnTo>
                      <a:pt x="1219" y="24852"/>
                    </a:lnTo>
                    <a:lnTo>
                      <a:pt x="1257" y="26641"/>
                    </a:lnTo>
                    <a:lnTo>
                      <a:pt x="1314" y="28068"/>
                    </a:lnTo>
                    <a:lnTo>
                      <a:pt x="1371" y="29343"/>
                    </a:lnTo>
                    <a:lnTo>
                      <a:pt x="2722" y="56270"/>
                    </a:lnTo>
                    <a:lnTo>
                      <a:pt x="762" y="562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3"/>
              <p:cNvSpPr/>
              <p:nvPr/>
            </p:nvSpPr>
            <p:spPr>
              <a:xfrm>
                <a:off x="-1434000" y="-124675"/>
                <a:ext cx="80900" cy="673200"/>
              </a:xfrm>
              <a:custGeom>
                <a:avLst/>
                <a:gdLst/>
                <a:ahLst/>
                <a:cxnLst/>
                <a:rect l="l" t="t" r="r" b="b"/>
                <a:pathLst>
                  <a:path w="3236" h="26928" extrusionOk="0">
                    <a:moveTo>
                      <a:pt x="2683" y="1"/>
                    </a:moveTo>
                    <a:lnTo>
                      <a:pt x="2588" y="438"/>
                    </a:lnTo>
                    <a:lnTo>
                      <a:pt x="2322" y="1713"/>
                    </a:lnTo>
                    <a:lnTo>
                      <a:pt x="2131" y="2646"/>
                    </a:lnTo>
                    <a:lnTo>
                      <a:pt x="1941" y="3749"/>
                    </a:lnTo>
                    <a:lnTo>
                      <a:pt x="1713" y="5024"/>
                    </a:lnTo>
                    <a:lnTo>
                      <a:pt x="1484" y="6452"/>
                    </a:lnTo>
                    <a:lnTo>
                      <a:pt x="1237" y="8031"/>
                    </a:lnTo>
                    <a:lnTo>
                      <a:pt x="1009" y="9744"/>
                    </a:lnTo>
                    <a:lnTo>
                      <a:pt x="780" y="11609"/>
                    </a:lnTo>
                    <a:lnTo>
                      <a:pt x="571" y="13569"/>
                    </a:lnTo>
                    <a:lnTo>
                      <a:pt x="381" y="15643"/>
                    </a:lnTo>
                    <a:lnTo>
                      <a:pt x="228" y="17831"/>
                    </a:lnTo>
                    <a:lnTo>
                      <a:pt x="95" y="20096"/>
                    </a:lnTo>
                    <a:lnTo>
                      <a:pt x="38" y="21256"/>
                    </a:lnTo>
                    <a:lnTo>
                      <a:pt x="0" y="22436"/>
                    </a:lnTo>
                    <a:lnTo>
                      <a:pt x="228" y="26927"/>
                    </a:lnTo>
                    <a:lnTo>
                      <a:pt x="228" y="26261"/>
                    </a:lnTo>
                    <a:lnTo>
                      <a:pt x="267" y="24396"/>
                    </a:lnTo>
                    <a:lnTo>
                      <a:pt x="286" y="23083"/>
                    </a:lnTo>
                    <a:lnTo>
                      <a:pt x="343" y="21561"/>
                    </a:lnTo>
                    <a:lnTo>
                      <a:pt x="438" y="19829"/>
                    </a:lnTo>
                    <a:lnTo>
                      <a:pt x="552" y="17945"/>
                    </a:lnTo>
                    <a:lnTo>
                      <a:pt x="704" y="15928"/>
                    </a:lnTo>
                    <a:lnTo>
                      <a:pt x="895" y="13797"/>
                    </a:lnTo>
                    <a:lnTo>
                      <a:pt x="1142" y="11609"/>
                    </a:lnTo>
                    <a:lnTo>
                      <a:pt x="1275" y="10467"/>
                    </a:lnTo>
                    <a:lnTo>
                      <a:pt x="1427" y="9344"/>
                    </a:lnTo>
                    <a:lnTo>
                      <a:pt x="1599" y="8202"/>
                    </a:lnTo>
                    <a:lnTo>
                      <a:pt x="1789" y="7061"/>
                    </a:lnTo>
                    <a:lnTo>
                      <a:pt x="1979" y="5919"/>
                    </a:lnTo>
                    <a:lnTo>
                      <a:pt x="2188" y="4777"/>
                    </a:lnTo>
                    <a:lnTo>
                      <a:pt x="2417" y="3635"/>
                    </a:lnTo>
                    <a:lnTo>
                      <a:pt x="2683" y="2513"/>
                    </a:lnTo>
                    <a:lnTo>
                      <a:pt x="2950" y="1409"/>
                    </a:lnTo>
                    <a:lnTo>
                      <a:pt x="3235" y="305"/>
                    </a:lnTo>
                    <a:lnTo>
                      <a:pt x="2683"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3"/>
              <p:cNvSpPr/>
              <p:nvPr/>
            </p:nvSpPr>
            <p:spPr>
              <a:xfrm>
                <a:off x="-1393575" y="-448175"/>
                <a:ext cx="515725" cy="463400"/>
              </a:xfrm>
              <a:custGeom>
                <a:avLst/>
                <a:gdLst/>
                <a:ahLst/>
                <a:cxnLst/>
                <a:rect l="l" t="t" r="r" b="b"/>
                <a:pathLst>
                  <a:path w="20629" h="18536" extrusionOk="0">
                    <a:moveTo>
                      <a:pt x="15566" y="1"/>
                    </a:moveTo>
                    <a:lnTo>
                      <a:pt x="14292" y="20"/>
                    </a:lnTo>
                    <a:lnTo>
                      <a:pt x="12979" y="58"/>
                    </a:lnTo>
                    <a:lnTo>
                      <a:pt x="11646" y="96"/>
                    </a:lnTo>
                    <a:lnTo>
                      <a:pt x="10314" y="191"/>
                    </a:lnTo>
                    <a:lnTo>
                      <a:pt x="9001" y="286"/>
                    </a:lnTo>
                    <a:lnTo>
                      <a:pt x="7745" y="419"/>
                    </a:lnTo>
                    <a:lnTo>
                      <a:pt x="7156" y="515"/>
                    </a:lnTo>
                    <a:lnTo>
                      <a:pt x="6585" y="591"/>
                    </a:lnTo>
                    <a:lnTo>
                      <a:pt x="6033" y="705"/>
                    </a:lnTo>
                    <a:lnTo>
                      <a:pt x="5519" y="800"/>
                    </a:lnTo>
                    <a:lnTo>
                      <a:pt x="5043" y="933"/>
                    </a:lnTo>
                    <a:lnTo>
                      <a:pt x="4606" y="1047"/>
                    </a:lnTo>
                    <a:lnTo>
                      <a:pt x="4396" y="1124"/>
                    </a:lnTo>
                    <a:lnTo>
                      <a:pt x="4206" y="1238"/>
                    </a:lnTo>
                    <a:lnTo>
                      <a:pt x="3997" y="1352"/>
                    </a:lnTo>
                    <a:lnTo>
                      <a:pt x="3806" y="1485"/>
                    </a:lnTo>
                    <a:lnTo>
                      <a:pt x="3635" y="1637"/>
                    </a:lnTo>
                    <a:lnTo>
                      <a:pt x="3445" y="1828"/>
                    </a:lnTo>
                    <a:lnTo>
                      <a:pt x="3293" y="2018"/>
                    </a:lnTo>
                    <a:lnTo>
                      <a:pt x="3121" y="2227"/>
                    </a:lnTo>
                    <a:lnTo>
                      <a:pt x="2950" y="2437"/>
                    </a:lnTo>
                    <a:lnTo>
                      <a:pt x="2798" y="2684"/>
                    </a:lnTo>
                    <a:lnTo>
                      <a:pt x="2665" y="2931"/>
                    </a:lnTo>
                    <a:lnTo>
                      <a:pt x="2512" y="3198"/>
                    </a:lnTo>
                    <a:lnTo>
                      <a:pt x="2246" y="3769"/>
                    </a:lnTo>
                    <a:lnTo>
                      <a:pt x="1999" y="4397"/>
                    </a:lnTo>
                    <a:lnTo>
                      <a:pt x="1751" y="5044"/>
                    </a:lnTo>
                    <a:lnTo>
                      <a:pt x="1542" y="5748"/>
                    </a:lnTo>
                    <a:lnTo>
                      <a:pt x="1352" y="6471"/>
                    </a:lnTo>
                    <a:lnTo>
                      <a:pt x="1180" y="7213"/>
                    </a:lnTo>
                    <a:lnTo>
                      <a:pt x="1009" y="7974"/>
                    </a:lnTo>
                    <a:lnTo>
                      <a:pt x="876" y="8754"/>
                    </a:lnTo>
                    <a:lnTo>
                      <a:pt x="743" y="9553"/>
                    </a:lnTo>
                    <a:lnTo>
                      <a:pt x="629" y="10334"/>
                    </a:lnTo>
                    <a:lnTo>
                      <a:pt x="514" y="11114"/>
                    </a:lnTo>
                    <a:lnTo>
                      <a:pt x="419" y="11894"/>
                    </a:lnTo>
                    <a:lnTo>
                      <a:pt x="267" y="13378"/>
                    </a:lnTo>
                    <a:lnTo>
                      <a:pt x="172" y="14767"/>
                    </a:lnTo>
                    <a:lnTo>
                      <a:pt x="96" y="16004"/>
                    </a:lnTo>
                    <a:lnTo>
                      <a:pt x="39" y="17032"/>
                    </a:lnTo>
                    <a:lnTo>
                      <a:pt x="20" y="17831"/>
                    </a:lnTo>
                    <a:lnTo>
                      <a:pt x="1" y="18535"/>
                    </a:lnTo>
                    <a:lnTo>
                      <a:pt x="362" y="18002"/>
                    </a:lnTo>
                    <a:lnTo>
                      <a:pt x="1333" y="16613"/>
                    </a:lnTo>
                    <a:lnTo>
                      <a:pt x="2760" y="14596"/>
                    </a:lnTo>
                    <a:lnTo>
                      <a:pt x="3597" y="13435"/>
                    </a:lnTo>
                    <a:lnTo>
                      <a:pt x="4511" y="12218"/>
                    </a:lnTo>
                    <a:lnTo>
                      <a:pt x="5462" y="10962"/>
                    </a:lnTo>
                    <a:lnTo>
                      <a:pt x="6432" y="9725"/>
                    </a:lnTo>
                    <a:lnTo>
                      <a:pt x="7403" y="8526"/>
                    </a:lnTo>
                    <a:lnTo>
                      <a:pt x="8373" y="7403"/>
                    </a:lnTo>
                    <a:lnTo>
                      <a:pt x="8849" y="6870"/>
                    </a:lnTo>
                    <a:lnTo>
                      <a:pt x="9306" y="6376"/>
                    </a:lnTo>
                    <a:lnTo>
                      <a:pt x="9763" y="5919"/>
                    </a:lnTo>
                    <a:lnTo>
                      <a:pt x="10200" y="5500"/>
                    </a:lnTo>
                    <a:lnTo>
                      <a:pt x="10619" y="5101"/>
                    </a:lnTo>
                    <a:lnTo>
                      <a:pt x="11019" y="4777"/>
                    </a:lnTo>
                    <a:lnTo>
                      <a:pt x="11399" y="4492"/>
                    </a:lnTo>
                    <a:lnTo>
                      <a:pt x="11761" y="4244"/>
                    </a:lnTo>
                    <a:lnTo>
                      <a:pt x="12465" y="3845"/>
                    </a:lnTo>
                    <a:lnTo>
                      <a:pt x="13188" y="3445"/>
                    </a:lnTo>
                    <a:lnTo>
                      <a:pt x="13930" y="3045"/>
                    </a:lnTo>
                    <a:lnTo>
                      <a:pt x="14691" y="2665"/>
                    </a:lnTo>
                    <a:lnTo>
                      <a:pt x="16175" y="1961"/>
                    </a:lnTo>
                    <a:lnTo>
                      <a:pt x="17565" y="1333"/>
                    </a:lnTo>
                    <a:lnTo>
                      <a:pt x="18782" y="800"/>
                    </a:lnTo>
                    <a:lnTo>
                      <a:pt x="19753" y="400"/>
                    </a:lnTo>
                    <a:lnTo>
                      <a:pt x="20628" y="58"/>
                    </a:lnTo>
                    <a:lnTo>
                      <a:pt x="20114" y="39"/>
                    </a:lnTo>
                    <a:lnTo>
                      <a:pt x="18744"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3"/>
              <p:cNvSpPr/>
              <p:nvPr/>
            </p:nvSpPr>
            <p:spPr>
              <a:xfrm>
                <a:off x="-1231350" y="-446750"/>
                <a:ext cx="353500" cy="121350"/>
              </a:xfrm>
              <a:custGeom>
                <a:avLst/>
                <a:gdLst/>
                <a:ahLst/>
                <a:cxnLst/>
                <a:rect l="l" t="t" r="r" b="b"/>
                <a:pathLst>
                  <a:path w="14140" h="4854" extrusionOk="0">
                    <a:moveTo>
                      <a:pt x="14139" y="1"/>
                    </a:moveTo>
                    <a:lnTo>
                      <a:pt x="13606" y="134"/>
                    </a:lnTo>
                    <a:lnTo>
                      <a:pt x="12179" y="496"/>
                    </a:lnTo>
                    <a:lnTo>
                      <a:pt x="10143" y="1048"/>
                    </a:lnTo>
                    <a:lnTo>
                      <a:pt x="8963" y="1390"/>
                    </a:lnTo>
                    <a:lnTo>
                      <a:pt x="7745" y="1733"/>
                    </a:lnTo>
                    <a:lnTo>
                      <a:pt x="6509" y="2113"/>
                    </a:lnTo>
                    <a:lnTo>
                      <a:pt x="5272" y="2513"/>
                    </a:lnTo>
                    <a:lnTo>
                      <a:pt x="4092" y="2912"/>
                    </a:lnTo>
                    <a:lnTo>
                      <a:pt x="2969" y="3331"/>
                    </a:lnTo>
                    <a:lnTo>
                      <a:pt x="1980" y="3731"/>
                    </a:lnTo>
                    <a:lnTo>
                      <a:pt x="1542" y="3921"/>
                    </a:lnTo>
                    <a:lnTo>
                      <a:pt x="1123" y="4111"/>
                    </a:lnTo>
                    <a:lnTo>
                      <a:pt x="762" y="4302"/>
                    </a:lnTo>
                    <a:lnTo>
                      <a:pt x="457" y="4492"/>
                    </a:lnTo>
                    <a:lnTo>
                      <a:pt x="210" y="4682"/>
                    </a:lnTo>
                    <a:lnTo>
                      <a:pt x="1" y="4853"/>
                    </a:lnTo>
                    <a:lnTo>
                      <a:pt x="4054" y="4853"/>
                    </a:lnTo>
                    <a:lnTo>
                      <a:pt x="4301" y="4682"/>
                    </a:lnTo>
                    <a:lnTo>
                      <a:pt x="4986" y="4244"/>
                    </a:lnTo>
                    <a:lnTo>
                      <a:pt x="6071" y="3616"/>
                    </a:lnTo>
                    <a:lnTo>
                      <a:pt x="6699" y="3236"/>
                    </a:lnTo>
                    <a:lnTo>
                      <a:pt x="7422" y="2855"/>
                    </a:lnTo>
                    <a:lnTo>
                      <a:pt x="8183" y="2437"/>
                    </a:lnTo>
                    <a:lnTo>
                      <a:pt x="8982" y="2037"/>
                    </a:lnTo>
                    <a:lnTo>
                      <a:pt x="9820" y="1618"/>
                    </a:lnTo>
                    <a:lnTo>
                      <a:pt x="10676" y="1238"/>
                    </a:lnTo>
                    <a:lnTo>
                      <a:pt x="11551" y="876"/>
                    </a:lnTo>
                    <a:lnTo>
                      <a:pt x="12427" y="534"/>
                    </a:lnTo>
                    <a:lnTo>
                      <a:pt x="13283" y="248"/>
                    </a:lnTo>
                    <a:lnTo>
                      <a:pt x="13721" y="115"/>
                    </a:lnTo>
                    <a:lnTo>
                      <a:pt x="14139"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3"/>
              <p:cNvSpPr/>
              <p:nvPr/>
            </p:nvSpPr>
            <p:spPr>
              <a:xfrm>
                <a:off x="-2306975" y="-332575"/>
                <a:ext cx="683650" cy="370150"/>
              </a:xfrm>
              <a:custGeom>
                <a:avLst/>
                <a:gdLst/>
                <a:ahLst/>
                <a:cxnLst/>
                <a:rect l="l" t="t" r="r" b="b"/>
                <a:pathLst>
                  <a:path w="27346" h="14806" extrusionOk="0">
                    <a:moveTo>
                      <a:pt x="3197" y="1"/>
                    </a:moveTo>
                    <a:lnTo>
                      <a:pt x="2398" y="20"/>
                    </a:lnTo>
                    <a:lnTo>
                      <a:pt x="1694" y="58"/>
                    </a:lnTo>
                    <a:lnTo>
                      <a:pt x="1104" y="115"/>
                    </a:lnTo>
                    <a:lnTo>
                      <a:pt x="629" y="172"/>
                    </a:lnTo>
                    <a:lnTo>
                      <a:pt x="286" y="229"/>
                    </a:lnTo>
                    <a:lnTo>
                      <a:pt x="1" y="286"/>
                    </a:lnTo>
                    <a:lnTo>
                      <a:pt x="514" y="381"/>
                    </a:lnTo>
                    <a:lnTo>
                      <a:pt x="1028" y="515"/>
                    </a:lnTo>
                    <a:lnTo>
                      <a:pt x="2094" y="800"/>
                    </a:lnTo>
                    <a:lnTo>
                      <a:pt x="3159" y="1124"/>
                    </a:lnTo>
                    <a:lnTo>
                      <a:pt x="4263" y="1504"/>
                    </a:lnTo>
                    <a:lnTo>
                      <a:pt x="5386" y="1942"/>
                    </a:lnTo>
                    <a:lnTo>
                      <a:pt x="6528" y="2399"/>
                    </a:lnTo>
                    <a:lnTo>
                      <a:pt x="7669" y="2912"/>
                    </a:lnTo>
                    <a:lnTo>
                      <a:pt x="8811" y="3445"/>
                    </a:lnTo>
                    <a:lnTo>
                      <a:pt x="9953" y="3997"/>
                    </a:lnTo>
                    <a:lnTo>
                      <a:pt x="11114" y="4587"/>
                    </a:lnTo>
                    <a:lnTo>
                      <a:pt x="12255" y="5177"/>
                    </a:lnTo>
                    <a:lnTo>
                      <a:pt x="13378" y="5805"/>
                    </a:lnTo>
                    <a:lnTo>
                      <a:pt x="14501" y="6433"/>
                    </a:lnTo>
                    <a:lnTo>
                      <a:pt x="15585" y="7061"/>
                    </a:lnTo>
                    <a:lnTo>
                      <a:pt x="16651" y="7689"/>
                    </a:lnTo>
                    <a:lnTo>
                      <a:pt x="17698" y="8336"/>
                    </a:lnTo>
                    <a:lnTo>
                      <a:pt x="19696" y="9573"/>
                    </a:lnTo>
                    <a:lnTo>
                      <a:pt x="21523" y="10771"/>
                    </a:lnTo>
                    <a:lnTo>
                      <a:pt x="23159" y="11856"/>
                    </a:lnTo>
                    <a:lnTo>
                      <a:pt x="24586" y="12827"/>
                    </a:lnTo>
                    <a:lnTo>
                      <a:pt x="25747" y="13645"/>
                    </a:lnTo>
                    <a:lnTo>
                      <a:pt x="26603" y="14273"/>
                    </a:lnTo>
                    <a:lnTo>
                      <a:pt x="27346" y="14806"/>
                    </a:lnTo>
                    <a:lnTo>
                      <a:pt x="27079" y="14406"/>
                    </a:lnTo>
                    <a:lnTo>
                      <a:pt x="26775" y="13949"/>
                    </a:lnTo>
                    <a:lnTo>
                      <a:pt x="26337" y="13340"/>
                    </a:lnTo>
                    <a:lnTo>
                      <a:pt x="25785" y="12617"/>
                    </a:lnTo>
                    <a:lnTo>
                      <a:pt x="25138" y="11780"/>
                    </a:lnTo>
                    <a:lnTo>
                      <a:pt x="24396" y="10867"/>
                    </a:lnTo>
                    <a:lnTo>
                      <a:pt x="23559" y="9877"/>
                    </a:lnTo>
                    <a:lnTo>
                      <a:pt x="23102" y="9363"/>
                    </a:lnTo>
                    <a:lnTo>
                      <a:pt x="22607" y="8850"/>
                    </a:lnTo>
                    <a:lnTo>
                      <a:pt x="22113" y="8336"/>
                    </a:lnTo>
                    <a:lnTo>
                      <a:pt x="21599" y="7822"/>
                    </a:lnTo>
                    <a:lnTo>
                      <a:pt x="21047" y="7289"/>
                    </a:lnTo>
                    <a:lnTo>
                      <a:pt x="20495" y="6775"/>
                    </a:lnTo>
                    <a:lnTo>
                      <a:pt x="19905" y="6262"/>
                    </a:lnTo>
                    <a:lnTo>
                      <a:pt x="19315" y="5767"/>
                    </a:lnTo>
                    <a:lnTo>
                      <a:pt x="18706" y="5272"/>
                    </a:lnTo>
                    <a:lnTo>
                      <a:pt x="18078" y="4777"/>
                    </a:lnTo>
                    <a:lnTo>
                      <a:pt x="17431" y="4321"/>
                    </a:lnTo>
                    <a:lnTo>
                      <a:pt x="16765" y="3883"/>
                    </a:lnTo>
                    <a:lnTo>
                      <a:pt x="16080" y="3445"/>
                    </a:lnTo>
                    <a:lnTo>
                      <a:pt x="15395" y="3065"/>
                    </a:lnTo>
                    <a:lnTo>
                      <a:pt x="14691" y="2684"/>
                    </a:lnTo>
                    <a:lnTo>
                      <a:pt x="13968" y="2342"/>
                    </a:lnTo>
                    <a:lnTo>
                      <a:pt x="13264" y="2037"/>
                    </a:lnTo>
                    <a:lnTo>
                      <a:pt x="12541" y="1752"/>
                    </a:lnTo>
                    <a:lnTo>
                      <a:pt x="11856" y="1485"/>
                    </a:lnTo>
                    <a:lnTo>
                      <a:pt x="11171" y="1257"/>
                    </a:lnTo>
                    <a:lnTo>
                      <a:pt x="10486" y="1048"/>
                    </a:lnTo>
                    <a:lnTo>
                      <a:pt x="9820" y="857"/>
                    </a:lnTo>
                    <a:lnTo>
                      <a:pt x="9173" y="686"/>
                    </a:lnTo>
                    <a:lnTo>
                      <a:pt x="8545" y="553"/>
                    </a:lnTo>
                    <a:lnTo>
                      <a:pt x="7917" y="420"/>
                    </a:lnTo>
                    <a:lnTo>
                      <a:pt x="7327" y="324"/>
                    </a:lnTo>
                    <a:lnTo>
                      <a:pt x="6737" y="229"/>
                    </a:lnTo>
                    <a:lnTo>
                      <a:pt x="6166" y="153"/>
                    </a:lnTo>
                    <a:lnTo>
                      <a:pt x="5614" y="96"/>
                    </a:lnTo>
                    <a:lnTo>
                      <a:pt x="5100" y="58"/>
                    </a:lnTo>
                    <a:lnTo>
                      <a:pt x="4092"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3"/>
              <p:cNvSpPr/>
              <p:nvPr/>
            </p:nvSpPr>
            <p:spPr>
              <a:xfrm>
                <a:off x="-2306975" y="-325425"/>
                <a:ext cx="821125" cy="619425"/>
              </a:xfrm>
              <a:custGeom>
                <a:avLst/>
                <a:gdLst/>
                <a:ahLst/>
                <a:cxnLst/>
                <a:rect l="l" t="t" r="r" b="b"/>
                <a:pathLst>
                  <a:path w="32845" h="24777" extrusionOk="0">
                    <a:moveTo>
                      <a:pt x="1" y="0"/>
                    </a:moveTo>
                    <a:lnTo>
                      <a:pt x="800" y="343"/>
                    </a:lnTo>
                    <a:lnTo>
                      <a:pt x="2931" y="1332"/>
                    </a:lnTo>
                    <a:lnTo>
                      <a:pt x="6014" y="2779"/>
                    </a:lnTo>
                    <a:lnTo>
                      <a:pt x="7822" y="3635"/>
                    </a:lnTo>
                    <a:lnTo>
                      <a:pt x="9725" y="4548"/>
                    </a:lnTo>
                    <a:lnTo>
                      <a:pt x="11665" y="5519"/>
                    </a:lnTo>
                    <a:lnTo>
                      <a:pt x="13645" y="6508"/>
                    </a:lnTo>
                    <a:lnTo>
                      <a:pt x="15585" y="7517"/>
                    </a:lnTo>
                    <a:lnTo>
                      <a:pt x="17431" y="8506"/>
                    </a:lnTo>
                    <a:lnTo>
                      <a:pt x="19163" y="9496"/>
                    </a:lnTo>
                    <a:lnTo>
                      <a:pt x="19962" y="9953"/>
                    </a:lnTo>
                    <a:lnTo>
                      <a:pt x="20704" y="10409"/>
                    </a:lnTo>
                    <a:lnTo>
                      <a:pt x="21408" y="10866"/>
                    </a:lnTo>
                    <a:lnTo>
                      <a:pt x="22055" y="11285"/>
                    </a:lnTo>
                    <a:lnTo>
                      <a:pt x="22626" y="11684"/>
                    </a:lnTo>
                    <a:lnTo>
                      <a:pt x="23121" y="12065"/>
                    </a:lnTo>
                    <a:lnTo>
                      <a:pt x="23578" y="12465"/>
                    </a:lnTo>
                    <a:lnTo>
                      <a:pt x="24034" y="12864"/>
                    </a:lnTo>
                    <a:lnTo>
                      <a:pt x="24491" y="13302"/>
                    </a:lnTo>
                    <a:lnTo>
                      <a:pt x="24948" y="13758"/>
                    </a:lnTo>
                    <a:lnTo>
                      <a:pt x="25405" y="14234"/>
                    </a:lnTo>
                    <a:lnTo>
                      <a:pt x="25842" y="14710"/>
                    </a:lnTo>
                    <a:lnTo>
                      <a:pt x="26280" y="15224"/>
                    </a:lnTo>
                    <a:lnTo>
                      <a:pt x="26718" y="15719"/>
                    </a:lnTo>
                    <a:lnTo>
                      <a:pt x="27555" y="16765"/>
                    </a:lnTo>
                    <a:lnTo>
                      <a:pt x="28354" y="17831"/>
                    </a:lnTo>
                    <a:lnTo>
                      <a:pt x="29115" y="18877"/>
                    </a:lnTo>
                    <a:lnTo>
                      <a:pt x="29819" y="19905"/>
                    </a:lnTo>
                    <a:lnTo>
                      <a:pt x="30485" y="20894"/>
                    </a:lnTo>
                    <a:lnTo>
                      <a:pt x="31056" y="21808"/>
                    </a:lnTo>
                    <a:lnTo>
                      <a:pt x="31570" y="22626"/>
                    </a:lnTo>
                    <a:lnTo>
                      <a:pt x="32008" y="23349"/>
                    </a:lnTo>
                    <a:lnTo>
                      <a:pt x="32617" y="24396"/>
                    </a:lnTo>
                    <a:lnTo>
                      <a:pt x="32845" y="24776"/>
                    </a:lnTo>
                    <a:lnTo>
                      <a:pt x="32636" y="24053"/>
                    </a:lnTo>
                    <a:lnTo>
                      <a:pt x="32388" y="23216"/>
                    </a:lnTo>
                    <a:lnTo>
                      <a:pt x="32046" y="22131"/>
                    </a:lnTo>
                    <a:lnTo>
                      <a:pt x="31608" y="20818"/>
                    </a:lnTo>
                    <a:lnTo>
                      <a:pt x="31113" y="19334"/>
                    </a:lnTo>
                    <a:lnTo>
                      <a:pt x="30542" y="17736"/>
                    </a:lnTo>
                    <a:lnTo>
                      <a:pt x="29895" y="16061"/>
                    </a:lnTo>
                    <a:lnTo>
                      <a:pt x="29553" y="15205"/>
                    </a:lnTo>
                    <a:lnTo>
                      <a:pt x="29191" y="14329"/>
                    </a:lnTo>
                    <a:lnTo>
                      <a:pt x="28830" y="13473"/>
                    </a:lnTo>
                    <a:lnTo>
                      <a:pt x="28430" y="12636"/>
                    </a:lnTo>
                    <a:lnTo>
                      <a:pt x="28050" y="11798"/>
                    </a:lnTo>
                    <a:lnTo>
                      <a:pt x="27631" y="10980"/>
                    </a:lnTo>
                    <a:lnTo>
                      <a:pt x="27212" y="10200"/>
                    </a:lnTo>
                    <a:lnTo>
                      <a:pt x="26794" y="9439"/>
                    </a:lnTo>
                    <a:lnTo>
                      <a:pt x="26356" y="8716"/>
                    </a:lnTo>
                    <a:lnTo>
                      <a:pt x="25899" y="8031"/>
                    </a:lnTo>
                    <a:lnTo>
                      <a:pt x="25443" y="7384"/>
                    </a:lnTo>
                    <a:lnTo>
                      <a:pt x="24986" y="6813"/>
                    </a:lnTo>
                    <a:lnTo>
                      <a:pt x="24529" y="6280"/>
                    </a:lnTo>
                    <a:lnTo>
                      <a:pt x="24301" y="6052"/>
                    </a:lnTo>
                    <a:lnTo>
                      <a:pt x="24053" y="5823"/>
                    </a:lnTo>
                    <a:lnTo>
                      <a:pt x="23825" y="5614"/>
                    </a:lnTo>
                    <a:lnTo>
                      <a:pt x="23578" y="5443"/>
                    </a:lnTo>
                    <a:lnTo>
                      <a:pt x="23349" y="5271"/>
                    </a:lnTo>
                    <a:lnTo>
                      <a:pt x="23102" y="5119"/>
                    </a:lnTo>
                    <a:lnTo>
                      <a:pt x="22455" y="4777"/>
                    </a:lnTo>
                    <a:lnTo>
                      <a:pt x="21732" y="4434"/>
                    </a:lnTo>
                    <a:lnTo>
                      <a:pt x="20990" y="4111"/>
                    </a:lnTo>
                    <a:lnTo>
                      <a:pt x="20191" y="3806"/>
                    </a:lnTo>
                    <a:lnTo>
                      <a:pt x="19353" y="3502"/>
                    </a:lnTo>
                    <a:lnTo>
                      <a:pt x="18497" y="3235"/>
                    </a:lnTo>
                    <a:lnTo>
                      <a:pt x="17603" y="2969"/>
                    </a:lnTo>
                    <a:lnTo>
                      <a:pt x="16670" y="2703"/>
                    </a:lnTo>
                    <a:lnTo>
                      <a:pt x="15738" y="2474"/>
                    </a:lnTo>
                    <a:lnTo>
                      <a:pt x="14786" y="2246"/>
                    </a:lnTo>
                    <a:lnTo>
                      <a:pt x="13835" y="2017"/>
                    </a:lnTo>
                    <a:lnTo>
                      <a:pt x="12864" y="1827"/>
                    </a:lnTo>
                    <a:lnTo>
                      <a:pt x="10942" y="1447"/>
                    </a:lnTo>
                    <a:lnTo>
                      <a:pt x="9058" y="1123"/>
                    </a:lnTo>
                    <a:lnTo>
                      <a:pt x="7251" y="838"/>
                    </a:lnTo>
                    <a:lnTo>
                      <a:pt x="5557" y="609"/>
                    </a:lnTo>
                    <a:lnTo>
                      <a:pt x="4016" y="419"/>
                    </a:lnTo>
                    <a:lnTo>
                      <a:pt x="2684" y="267"/>
                    </a:lnTo>
                    <a:lnTo>
                      <a:pt x="724" y="57"/>
                    </a:lnTo>
                    <a:lnTo>
                      <a:pt x="1" y="0"/>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3"/>
              <p:cNvSpPr/>
              <p:nvPr/>
            </p:nvSpPr>
            <p:spPr>
              <a:xfrm>
                <a:off x="-1501075" y="255925"/>
                <a:ext cx="50925" cy="164625"/>
              </a:xfrm>
              <a:custGeom>
                <a:avLst/>
                <a:gdLst/>
                <a:ahLst/>
                <a:cxnLst/>
                <a:rect l="l" t="t" r="r" b="b"/>
                <a:pathLst>
                  <a:path w="2037" h="6585" extrusionOk="0">
                    <a:moveTo>
                      <a:pt x="152" y="0"/>
                    </a:moveTo>
                    <a:lnTo>
                      <a:pt x="0" y="457"/>
                    </a:lnTo>
                    <a:lnTo>
                      <a:pt x="1066" y="6584"/>
                    </a:lnTo>
                    <a:lnTo>
                      <a:pt x="1256" y="6451"/>
                    </a:lnTo>
                    <a:lnTo>
                      <a:pt x="1446" y="6299"/>
                    </a:lnTo>
                    <a:lnTo>
                      <a:pt x="1637" y="6108"/>
                    </a:lnTo>
                    <a:lnTo>
                      <a:pt x="1827" y="5880"/>
                    </a:lnTo>
                    <a:lnTo>
                      <a:pt x="1903" y="5766"/>
                    </a:lnTo>
                    <a:lnTo>
                      <a:pt x="1979" y="5652"/>
                    </a:lnTo>
                    <a:lnTo>
                      <a:pt x="2017" y="5538"/>
                    </a:lnTo>
                    <a:lnTo>
                      <a:pt x="2036" y="5423"/>
                    </a:lnTo>
                    <a:lnTo>
                      <a:pt x="2017" y="5309"/>
                    </a:lnTo>
                    <a:lnTo>
                      <a:pt x="1979" y="5195"/>
                    </a:lnTo>
                    <a:lnTo>
                      <a:pt x="1884" y="5043"/>
                    </a:lnTo>
                    <a:lnTo>
                      <a:pt x="1789" y="4795"/>
                    </a:lnTo>
                    <a:lnTo>
                      <a:pt x="1541" y="4129"/>
                    </a:lnTo>
                    <a:lnTo>
                      <a:pt x="1256" y="3292"/>
                    </a:lnTo>
                    <a:lnTo>
                      <a:pt x="932" y="2379"/>
                    </a:lnTo>
                    <a:lnTo>
                      <a:pt x="400" y="723"/>
                    </a:lnTo>
                    <a:lnTo>
                      <a:pt x="152" y="0"/>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3"/>
              <p:cNvSpPr/>
              <p:nvPr/>
            </p:nvSpPr>
            <p:spPr>
              <a:xfrm>
                <a:off x="-1534875" y="-592325"/>
                <a:ext cx="61875" cy="502875"/>
              </a:xfrm>
              <a:custGeom>
                <a:avLst/>
                <a:gdLst/>
                <a:ahLst/>
                <a:cxnLst/>
                <a:rect l="l" t="t" r="r" b="b"/>
                <a:pathLst>
                  <a:path w="2475" h="20115" extrusionOk="0">
                    <a:moveTo>
                      <a:pt x="1" y="1"/>
                    </a:moveTo>
                    <a:lnTo>
                      <a:pt x="1961" y="20115"/>
                    </a:lnTo>
                    <a:lnTo>
                      <a:pt x="2075" y="19982"/>
                    </a:lnTo>
                    <a:lnTo>
                      <a:pt x="2189" y="19810"/>
                    </a:lnTo>
                    <a:lnTo>
                      <a:pt x="2265" y="19639"/>
                    </a:lnTo>
                    <a:lnTo>
                      <a:pt x="2342" y="19449"/>
                    </a:lnTo>
                    <a:lnTo>
                      <a:pt x="2399" y="19259"/>
                    </a:lnTo>
                    <a:lnTo>
                      <a:pt x="2437" y="19068"/>
                    </a:lnTo>
                    <a:lnTo>
                      <a:pt x="2475" y="18688"/>
                    </a:lnTo>
                    <a:lnTo>
                      <a:pt x="2475" y="18345"/>
                    </a:lnTo>
                    <a:lnTo>
                      <a:pt x="2475" y="18060"/>
                    </a:lnTo>
                    <a:lnTo>
                      <a:pt x="2437" y="17793"/>
                    </a:lnTo>
                    <a:lnTo>
                      <a:pt x="2380" y="17717"/>
                    </a:lnTo>
                    <a:lnTo>
                      <a:pt x="2342" y="17622"/>
                    </a:lnTo>
                    <a:lnTo>
                      <a:pt x="2227" y="17394"/>
                    </a:lnTo>
                    <a:lnTo>
                      <a:pt x="2132" y="17070"/>
                    </a:lnTo>
                    <a:lnTo>
                      <a:pt x="2037" y="16671"/>
                    </a:lnTo>
                    <a:lnTo>
                      <a:pt x="1942" y="16214"/>
                    </a:lnTo>
                    <a:lnTo>
                      <a:pt x="1847" y="15700"/>
                    </a:lnTo>
                    <a:lnTo>
                      <a:pt x="1676" y="14501"/>
                    </a:lnTo>
                    <a:lnTo>
                      <a:pt x="1504" y="13112"/>
                    </a:lnTo>
                    <a:lnTo>
                      <a:pt x="1352" y="11628"/>
                    </a:lnTo>
                    <a:lnTo>
                      <a:pt x="1219" y="10048"/>
                    </a:lnTo>
                    <a:lnTo>
                      <a:pt x="1086" y="8431"/>
                    </a:lnTo>
                    <a:lnTo>
                      <a:pt x="857" y="5310"/>
                    </a:lnTo>
                    <a:lnTo>
                      <a:pt x="686" y="2608"/>
                    </a:lnTo>
                    <a:lnTo>
                      <a:pt x="553"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3"/>
              <p:cNvSpPr/>
              <p:nvPr/>
            </p:nvSpPr>
            <p:spPr>
              <a:xfrm>
                <a:off x="-1450175" y="-743125"/>
                <a:ext cx="56625" cy="466725"/>
              </a:xfrm>
              <a:custGeom>
                <a:avLst/>
                <a:gdLst/>
                <a:ahLst/>
                <a:cxnLst/>
                <a:rect l="l" t="t" r="r" b="b"/>
                <a:pathLst>
                  <a:path w="2265" h="18669" extrusionOk="0">
                    <a:moveTo>
                      <a:pt x="2265" y="1"/>
                    </a:move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lnTo>
                      <a:pt x="2265" y="1"/>
                    </a:lnTo>
                    <a:close/>
                  </a:path>
                </a:pathLst>
              </a:custGeom>
              <a:solidFill>
                <a:srgbClr val="935E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3"/>
              <p:cNvSpPr/>
              <p:nvPr/>
            </p:nvSpPr>
            <p:spPr>
              <a:xfrm>
                <a:off x="-1450175" y="-743125"/>
                <a:ext cx="56625" cy="466725"/>
              </a:xfrm>
              <a:custGeom>
                <a:avLst/>
                <a:gdLst/>
                <a:ahLst/>
                <a:cxnLst/>
                <a:rect l="l" t="t" r="r" b="b"/>
                <a:pathLst>
                  <a:path w="2265" h="18669" fill="none" extrusionOk="0">
                    <a:moveTo>
                      <a:pt x="0" y="18668"/>
                    </a:moveTo>
                    <a:lnTo>
                      <a:pt x="2265" y="1"/>
                    </a:lnTo>
                    <a:lnTo>
                      <a:pt x="1846" y="419"/>
                    </a:lnTo>
                    <a:lnTo>
                      <a:pt x="1846" y="419"/>
                    </a:lnTo>
                    <a:lnTo>
                      <a:pt x="1637" y="2627"/>
                    </a:lnTo>
                    <a:lnTo>
                      <a:pt x="1408" y="4910"/>
                    </a:lnTo>
                    <a:lnTo>
                      <a:pt x="1142" y="7555"/>
                    </a:lnTo>
                    <a:lnTo>
                      <a:pt x="837" y="10238"/>
                    </a:lnTo>
                    <a:lnTo>
                      <a:pt x="685" y="11513"/>
                    </a:lnTo>
                    <a:lnTo>
                      <a:pt x="533" y="12674"/>
                    </a:lnTo>
                    <a:lnTo>
                      <a:pt x="400" y="13702"/>
                    </a:lnTo>
                    <a:lnTo>
                      <a:pt x="248" y="14539"/>
                    </a:lnTo>
                    <a:lnTo>
                      <a:pt x="114" y="15148"/>
                    </a:lnTo>
                    <a:lnTo>
                      <a:pt x="57" y="15376"/>
                    </a:lnTo>
                    <a:lnTo>
                      <a:pt x="0" y="15510"/>
                    </a:lnTo>
                    <a:lnTo>
                      <a:pt x="0" y="18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3"/>
              <p:cNvSpPr/>
              <p:nvPr/>
            </p:nvSpPr>
            <p:spPr>
              <a:xfrm>
                <a:off x="-1450650" y="-1486200"/>
                <a:ext cx="195075" cy="893900"/>
              </a:xfrm>
              <a:custGeom>
                <a:avLst/>
                <a:gdLst/>
                <a:ahLst/>
                <a:cxnLst/>
                <a:rect l="l" t="t" r="r" b="b"/>
                <a:pathLst>
                  <a:path w="7803" h="35756" extrusionOk="0">
                    <a:moveTo>
                      <a:pt x="6089" y="0"/>
                    </a:moveTo>
                    <a:lnTo>
                      <a:pt x="5842" y="723"/>
                    </a:lnTo>
                    <a:lnTo>
                      <a:pt x="5176" y="2645"/>
                    </a:lnTo>
                    <a:lnTo>
                      <a:pt x="4225" y="5461"/>
                    </a:lnTo>
                    <a:lnTo>
                      <a:pt x="3692" y="7098"/>
                    </a:lnTo>
                    <a:lnTo>
                      <a:pt x="3140" y="8849"/>
                    </a:lnTo>
                    <a:lnTo>
                      <a:pt x="2588" y="10656"/>
                    </a:lnTo>
                    <a:lnTo>
                      <a:pt x="2036" y="12483"/>
                    </a:lnTo>
                    <a:lnTo>
                      <a:pt x="1522" y="14310"/>
                    </a:lnTo>
                    <a:lnTo>
                      <a:pt x="1066" y="16080"/>
                    </a:lnTo>
                    <a:lnTo>
                      <a:pt x="856" y="16917"/>
                    </a:lnTo>
                    <a:lnTo>
                      <a:pt x="666" y="17735"/>
                    </a:lnTo>
                    <a:lnTo>
                      <a:pt x="495" y="18534"/>
                    </a:lnTo>
                    <a:lnTo>
                      <a:pt x="343" y="19277"/>
                    </a:lnTo>
                    <a:lnTo>
                      <a:pt x="228" y="19981"/>
                    </a:lnTo>
                    <a:lnTo>
                      <a:pt x="133" y="20647"/>
                    </a:lnTo>
                    <a:lnTo>
                      <a:pt x="57" y="21237"/>
                    </a:lnTo>
                    <a:lnTo>
                      <a:pt x="19" y="21788"/>
                    </a:lnTo>
                    <a:lnTo>
                      <a:pt x="0" y="22854"/>
                    </a:lnTo>
                    <a:lnTo>
                      <a:pt x="38" y="23958"/>
                    </a:lnTo>
                    <a:lnTo>
                      <a:pt x="95" y="25119"/>
                    </a:lnTo>
                    <a:lnTo>
                      <a:pt x="171" y="26279"/>
                    </a:lnTo>
                    <a:lnTo>
                      <a:pt x="286" y="27459"/>
                    </a:lnTo>
                    <a:lnTo>
                      <a:pt x="419" y="28620"/>
                    </a:lnTo>
                    <a:lnTo>
                      <a:pt x="571" y="29743"/>
                    </a:lnTo>
                    <a:lnTo>
                      <a:pt x="704" y="30827"/>
                    </a:lnTo>
                    <a:lnTo>
                      <a:pt x="1009" y="32787"/>
                    </a:lnTo>
                    <a:lnTo>
                      <a:pt x="1294" y="34348"/>
                    </a:lnTo>
                    <a:lnTo>
                      <a:pt x="1484" y="35375"/>
                    </a:lnTo>
                    <a:lnTo>
                      <a:pt x="1561" y="35756"/>
                    </a:lnTo>
                    <a:lnTo>
                      <a:pt x="2341" y="34424"/>
                    </a:lnTo>
                    <a:lnTo>
                      <a:pt x="3159" y="32978"/>
                    </a:lnTo>
                    <a:lnTo>
                      <a:pt x="4148" y="31246"/>
                    </a:lnTo>
                    <a:lnTo>
                      <a:pt x="5176" y="29362"/>
                    </a:lnTo>
                    <a:lnTo>
                      <a:pt x="5671" y="28411"/>
                    </a:lnTo>
                    <a:lnTo>
                      <a:pt x="6147" y="27478"/>
                    </a:lnTo>
                    <a:lnTo>
                      <a:pt x="6584" y="26603"/>
                    </a:lnTo>
                    <a:lnTo>
                      <a:pt x="6965" y="25766"/>
                    </a:lnTo>
                    <a:lnTo>
                      <a:pt x="7288" y="25042"/>
                    </a:lnTo>
                    <a:lnTo>
                      <a:pt x="7536" y="24395"/>
                    </a:lnTo>
                    <a:lnTo>
                      <a:pt x="7593" y="24243"/>
                    </a:lnTo>
                    <a:lnTo>
                      <a:pt x="7631" y="24053"/>
                    </a:lnTo>
                    <a:lnTo>
                      <a:pt x="7688" y="23615"/>
                    </a:lnTo>
                    <a:lnTo>
                      <a:pt x="7745" y="23082"/>
                    </a:lnTo>
                    <a:lnTo>
                      <a:pt x="7783" y="22455"/>
                    </a:lnTo>
                    <a:lnTo>
                      <a:pt x="7802" y="21750"/>
                    </a:lnTo>
                    <a:lnTo>
                      <a:pt x="7802" y="20989"/>
                    </a:lnTo>
                    <a:lnTo>
                      <a:pt x="7783" y="20171"/>
                    </a:lnTo>
                    <a:lnTo>
                      <a:pt x="7764" y="19277"/>
                    </a:lnTo>
                    <a:lnTo>
                      <a:pt x="7669" y="17355"/>
                    </a:lnTo>
                    <a:lnTo>
                      <a:pt x="7555" y="15319"/>
                    </a:lnTo>
                    <a:lnTo>
                      <a:pt x="7402" y="13187"/>
                    </a:lnTo>
                    <a:lnTo>
                      <a:pt x="7212" y="11037"/>
                    </a:lnTo>
                    <a:lnTo>
                      <a:pt x="7022" y="8925"/>
                    </a:lnTo>
                    <a:lnTo>
                      <a:pt x="6832" y="6908"/>
                    </a:lnTo>
                    <a:lnTo>
                      <a:pt x="6470" y="3387"/>
                    </a:lnTo>
                    <a:lnTo>
                      <a:pt x="6204" y="932"/>
                    </a:lnTo>
                    <a:lnTo>
                      <a:pt x="6089" y="0"/>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3"/>
              <p:cNvSpPr/>
              <p:nvPr/>
            </p:nvSpPr>
            <p:spPr>
              <a:xfrm>
                <a:off x="-1411650" y="-1471475"/>
                <a:ext cx="115150" cy="879175"/>
              </a:xfrm>
              <a:custGeom>
                <a:avLst/>
                <a:gdLst/>
                <a:ahLst/>
                <a:cxnLst/>
                <a:rect l="l" t="t" r="r" b="b"/>
                <a:pathLst>
                  <a:path w="4606" h="35167" extrusionOk="0">
                    <a:moveTo>
                      <a:pt x="4606" y="1"/>
                    </a:moveTo>
                    <a:lnTo>
                      <a:pt x="4054" y="3540"/>
                    </a:lnTo>
                    <a:lnTo>
                      <a:pt x="3464" y="7441"/>
                    </a:lnTo>
                    <a:lnTo>
                      <a:pt x="2760" y="12351"/>
                    </a:lnTo>
                    <a:lnTo>
                      <a:pt x="1999" y="17907"/>
                    </a:lnTo>
                    <a:lnTo>
                      <a:pt x="1618" y="20819"/>
                    </a:lnTo>
                    <a:lnTo>
                      <a:pt x="1237" y="23768"/>
                    </a:lnTo>
                    <a:lnTo>
                      <a:pt x="876" y="26737"/>
                    </a:lnTo>
                    <a:lnTo>
                      <a:pt x="552" y="29648"/>
                    </a:lnTo>
                    <a:lnTo>
                      <a:pt x="248" y="32465"/>
                    </a:lnTo>
                    <a:lnTo>
                      <a:pt x="1" y="35167"/>
                    </a:lnTo>
                    <a:lnTo>
                      <a:pt x="46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3"/>
              <p:cNvSpPr/>
              <p:nvPr/>
            </p:nvSpPr>
            <p:spPr>
              <a:xfrm>
                <a:off x="-1465400" y="-89475"/>
                <a:ext cx="467650" cy="800700"/>
              </a:xfrm>
              <a:custGeom>
                <a:avLst/>
                <a:gdLst/>
                <a:ahLst/>
                <a:cxnLst/>
                <a:rect l="l" t="t" r="r" b="b"/>
                <a:pathLst>
                  <a:path w="18706" h="32028" extrusionOk="0">
                    <a:moveTo>
                      <a:pt x="18706" y="1"/>
                    </a:moveTo>
                    <a:lnTo>
                      <a:pt x="18211" y="267"/>
                    </a:lnTo>
                    <a:lnTo>
                      <a:pt x="17621" y="572"/>
                    </a:lnTo>
                    <a:lnTo>
                      <a:pt x="16841" y="1009"/>
                    </a:lnTo>
                    <a:lnTo>
                      <a:pt x="15890" y="1561"/>
                    </a:lnTo>
                    <a:lnTo>
                      <a:pt x="14824" y="2208"/>
                    </a:lnTo>
                    <a:lnTo>
                      <a:pt x="13625" y="2969"/>
                    </a:lnTo>
                    <a:lnTo>
                      <a:pt x="12350" y="3826"/>
                    </a:lnTo>
                    <a:lnTo>
                      <a:pt x="11684" y="4282"/>
                    </a:lnTo>
                    <a:lnTo>
                      <a:pt x="10999" y="4777"/>
                    </a:lnTo>
                    <a:lnTo>
                      <a:pt x="10314" y="5291"/>
                    </a:lnTo>
                    <a:lnTo>
                      <a:pt x="9629" y="5824"/>
                    </a:lnTo>
                    <a:lnTo>
                      <a:pt x="8944" y="6395"/>
                    </a:lnTo>
                    <a:lnTo>
                      <a:pt x="8240" y="6966"/>
                    </a:lnTo>
                    <a:lnTo>
                      <a:pt x="7555" y="7574"/>
                    </a:lnTo>
                    <a:lnTo>
                      <a:pt x="6889" y="8183"/>
                    </a:lnTo>
                    <a:lnTo>
                      <a:pt x="6223" y="8830"/>
                    </a:lnTo>
                    <a:lnTo>
                      <a:pt x="5576" y="9477"/>
                    </a:lnTo>
                    <a:lnTo>
                      <a:pt x="4929" y="10162"/>
                    </a:lnTo>
                    <a:lnTo>
                      <a:pt x="4320" y="10867"/>
                    </a:lnTo>
                    <a:lnTo>
                      <a:pt x="3730" y="11571"/>
                    </a:lnTo>
                    <a:lnTo>
                      <a:pt x="3178" y="12294"/>
                    </a:lnTo>
                    <a:lnTo>
                      <a:pt x="2645" y="13055"/>
                    </a:lnTo>
                    <a:lnTo>
                      <a:pt x="2151" y="13816"/>
                    </a:lnTo>
                    <a:lnTo>
                      <a:pt x="1941" y="14197"/>
                    </a:lnTo>
                    <a:lnTo>
                      <a:pt x="1732" y="14634"/>
                    </a:lnTo>
                    <a:lnTo>
                      <a:pt x="1561" y="15129"/>
                    </a:lnTo>
                    <a:lnTo>
                      <a:pt x="1389" y="15662"/>
                    </a:lnTo>
                    <a:lnTo>
                      <a:pt x="1237" y="16252"/>
                    </a:lnTo>
                    <a:lnTo>
                      <a:pt x="1085" y="16880"/>
                    </a:lnTo>
                    <a:lnTo>
                      <a:pt x="952" y="17546"/>
                    </a:lnTo>
                    <a:lnTo>
                      <a:pt x="837" y="18231"/>
                    </a:lnTo>
                    <a:lnTo>
                      <a:pt x="723" y="18954"/>
                    </a:lnTo>
                    <a:lnTo>
                      <a:pt x="628" y="19696"/>
                    </a:lnTo>
                    <a:lnTo>
                      <a:pt x="457" y="21218"/>
                    </a:lnTo>
                    <a:lnTo>
                      <a:pt x="324" y="22760"/>
                    </a:lnTo>
                    <a:lnTo>
                      <a:pt x="210" y="24320"/>
                    </a:lnTo>
                    <a:lnTo>
                      <a:pt x="133" y="25824"/>
                    </a:lnTo>
                    <a:lnTo>
                      <a:pt x="76" y="27251"/>
                    </a:lnTo>
                    <a:lnTo>
                      <a:pt x="38" y="28545"/>
                    </a:lnTo>
                    <a:lnTo>
                      <a:pt x="19" y="29705"/>
                    </a:lnTo>
                    <a:lnTo>
                      <a:pt x="0" y="31399"/>
                    </a:lnTo>
                    <a:lnTo>
                      <a:pt x="0" y="32027"/>
                    </a:lnTo>
                    <a:lnTo>
                      <a:pt x="780" y="30942"/>
                    </a:lnTo>
                    <a:lnTo>
                      <a:pt x="1618" y="29725"/>
                    </a:lnTo>
                    <a:lnTo>
                      <a:pt x="2683" y="28202"/>
                    </a:lnTo>
                    <a:lnTo>
                      <a:pt x="3863" y="26451"/>
                    </a:lnTo>
                    <a:lnTo>
                      <a:pt x="5100" y="24587"/>
                    </a:lnTo>
                    <a:lnTo>
                      <a:pt x="6337" y="22665"/>
                    </a:lnTo>
                    <a:lnTo>
                      <a:pt x="6908" y="21732"/>
                    </a:lnTo>
                    <a:lnTo>
                      <a:pt x="7460" y="20819"/>
                    </a:lnTo>
                    <a:lnTo>
                      <a:pt x="8050" y="19791"/>
                    </a:lnTo>
                    <a:lnTo>
                      <a:pt x="8754" y="18554"/>
                    </a:lnTo>
                    <a:lnTo>
                      <a:pt x="10409" y="15548"/>
                    </a:lnTo>
                    <a:lnTo>
                      <a:pt x="12274" y="12142"/>
                    </a:lnTo>
                    <a:lnTo>
                      <a:pt x="14158" y="8621"/>
                    </a:lnTo>
                    <a:lnTo>
                      <a:pt x="17355" y="2589"/>
                    </a:lnTo>
                    <a:lnTo>
                      <a:pt x="18706" y="1"/>
                    </a:lnTo>
                    <a:close/>
                  </a:path>
                </a:pathLst>
              </a:custGeom>
              <a:solidFill>
                <a:srgbClr val="ACB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3"/>
              <p:cNvSpPr/>
              <p:nvPr/>
            </p:nvSpPr>
            <p:spPr>
              <a:xfrm>
                <a:off x="-1465400" y="-89475"/>
                <a:ext cx="467650" cy="800700"/>
              </a:xfrm>
              <a:custGeom>
                <a:avLst/>
                <a:gdLst/>
                <a:ahLst/>
                <a:cxnLst/>
                <a:rect l="l" t="t" r="r" b="b"/>
                <a:pathLst>
                  <a:path w="18706" h="32028" extrusionOk="0">
                    <a:moveTo>
                      <a:pt x="18706" y="1"/>
                    </a:moveTo>
                    <a:lnTo>
                      <a:pt x="18211" y="743"/>
                    </a:lnTo>
                    <a:lnTo>
                      <a:pt x="17678" y="1561"/>
                    </a:lnTo>
                    <a:lnTo>
                      <a:pt x="16460" y="3464"/>
                    </a:lnTo>
                    <a:lnTo>
                      <a:pt x="15109" y="5653"/>
                    </a:lnTo>
                    <a:lnTo>
                      <a:pt x="13663" y="8069"/>
                    </a:lnTo>
                    <a:lnTo>
                      <a:pt x="12141" y="10638"/>
                    </a:lnTo>
                    <a:lnTo>
                      <a:pt x="10580" y="13321"/>
                    </a:lnTo>
                    <a:lnTo>
                      <a:pt x="9001" y="16023"/>
                    </a:lnTo>
                    <a:lnTo>
                      <a:pt x="7460" y="18726"/>
                    </a:lnTo>
                    <a:lnTo>
                      <a:pt x="4586" y="23806"/>
                    </a:lnTo>
                    <a:lnTo>
                      <a:pt x="2227" y="28031"/>
                    </a:lnTo>
                    <a:lnTo>
                      <a:pt x="0" y="32027"/>
                    </a:lnTo>
                    <a:lnTo>
                      <a:pt x="18706"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3"/>
              <p:cNvSpPr/>
              <p:nvPr/>
            </p:nvSpPr>
            <p:spPr>
              <a:xfrm>
                <a:off x="-1481575" y="-653200"/>
                <a:ext cx="43775" cy="108950"/>
              </a:xfrm>
              <a:custGeom>
                <a:avLst/>
                <a:gdLst/>
                <a:ahLst/>
                <a:cxnLst/>
                <a:rect l="l" t="t" r="r" b="b"/>
                <a:pathLst>
                  <a:path w="1751" h="4358" extrusionOk="0">
                    <a:moveTo>
                      <a:pt x="1751" y="0"/>
                    </a:moveTo>
                    <a:lnTo>
                      <a:pt x="1504" y="305"/>
                    </a:lnTo>
                    <a:lnTo>
                      <a:pt x="1275" y="647"/>
                    </a:lnTo>
                    <a:lnTo>
                      <a:pt x="1066" y="990"/>
                    </a:lnTo>
                    <a:lnTo>
                      <a:pt x="876" y="1351"/>
                    </a:lnTo>
                    <a:lnTo>
                      <a:pt x="723" y="1713"/>
                    </a:lnTo>
                    <a:lnTo>
                      <a:pt x="571" y="2074"/>
                    </a:lnTo>
                    <a:lnTo>
                      <a:pt x="457" y="2436"/>
                    </a:lnTo>
                    <a:lnTo>
                      <a:pt x="343" y="2778"/>
                    </a:lnTo>
                    <a:lnTo>
                      <a:pt x="191" y="3387"/>
                    </a:lnTo>
                    <a:lnTo>
                      <a:pt x="76" y="3901"/>
                    </a:lnTo>
                    <a:lnTo>
                      <a:pt x="0" y="4358"/>
                    </a:lnTo>
                    <a:lnTo>
                      <a:pt x="0" y="4358"/>
                    </a:lnTo>
                    <a:lnTo>
                      <a:pt x="133" y="4320"/>
                    </a:lnTo>
                    <a:lnTo>
                      <a:pt x="267" y="4263"/>
                    </a:lnTo>
                    <a:lnTo>
                      <a:pt x="400" y="4206"/>
                    </a:lnTo>
                    <a:lnTo>
                      <a:pt x="514" y="4111"/>
                    </a:lnTo>
                    <a:lnTo>
                      <a:pt x="609" y="3996"/>
                    </a:lnTo>
                    <a:lnTo>
                      <a:pt x="723" y="3882"/>
                    </a:lnTo>
                    <a:lnTo>
                      <a:pt x="818" y="3749"/>
                    </a:lnTo>
                    <a:lnTo>
                      <a:pt x="895" y="3597"/>
                    </a:lnTo>
                    <a:lnTo>
                      <a:pt x="1066" y="3254"/>
                    </a:lnTo>
                    <a:lnTo>
                      <a:pt x="1218" y="2893"/>
                    </a:lnTo>
                    <a:lnTo>
                      <a:pt x="1332" y="2512"/>
                    </a:lnTo>
                    <a:lnTo>
                      <a:pt x="1427" y="2112"/>
                    </a:lnTo>
                    <a:lnTo>
                      <a:pt x="1523" y="1713"/>
                    </a:lnTo>
                    <a:lnTo>
                      <a:pt x="1599" y="1332"/>
                    </a:lnTo>
                    <a:lnTo>
                      <a:pt x="1694" y="647"/>
                    </a:lnTo>
                    <a:lnTo>
                      <a:pt x="1751" y="171"/>
                    </a:lnTo>
                    <a:lnTo>
                      <a:pt x="1751" y="0"/>
                    </a:lnTo>
                    <a:close/>
                  </a:path>
                </a:pathLst>
              </a:custGeom>
              <a:solidFill>
                <a:srgbClr val="6D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3"/>
              <p:cNvSpPr/>
              <p:nvPr/>
            </p:nvSpPr>
            <p:spPr>
              <a:xfrm>
                <a:off x="-1478250" y="-332575"/>
                <a:ext cx="181750" cy="370150"/>
              </a:xfrm>
              <a:custGeom>
                <a:avLst/>
                <a:gdLst/>
                <a:ahLst/>
                <a:cxnLst/>
                <a:rect l="l" t="t" r="r" b="b"/>
                <a:pathLst>
                  <a:path w="7270" h="14806" extrusionOk="0">
                    <a:moveTo>
                      <a:pt x="7270" y="1"/>
                    </a:moveTo>
                    <a:lnTo>
                      <a:pt x="4815" y="1542"/>
                    </a:lnTo>
                    <a:lnTo>
                      <a:pt x="685" y="1542"/>
                    </a:lnTo>
                    <a:lnTo>
                      <a:pt x="628" y="1942"/>
                    </a:lnTo>
                    <a:lnTo>
                      <a:pt x="457" y="3027"/>
                    </a:lnTo>
                    <a:lnTo>
                      <a:pt x="362" y="3769"/>
                    </a:lnTo>
                    <a:lnTo>
                      <a:pt x="248" y="4625"/>
                    </a:lnTo>
                    <a:lnTo>
                      <a:pt x="153" y="5557"/>
                    </a:lnTo>
                    <a:lnTo>
                      <a:pt x="77" y="6585"/>
                    </a:lnTo>
                    <a:lnTo>
                      <a:pt x="19" y="7632"/>
                    </a:lnTo>
                    <a:lnTo>
                      <a:pt x="0" y="8735"/>
                    </a:lnTo>
                    <a:lnTo>
                      <a:pt x="19" y="9839"/>
                    </a:lnTo>
                    <a:lnTo>
                      <a:pt x="58" y="10391"/>
                    </a:lnTo>
                    <a:lnTo>
                      <a:pt x="96" y="10943"/>
                    </a:lnTo>
                    <a:lnTo>
                      <a:pt x="134" y="11476"/>
                    </a:lnTo>
                    <a:lnTo>
                      <a:pt x="210" y="11989"/>
                    </a:lnTo>
                    <a:lnTo>
                      <a:pt x="286" y="12503"/>
                    </a:lnTo>
                    <a:lnTo>
                      <a:pt x="400" y="13017"/>
                    </a:lnTo>
                    <a:lnTo>
                      <a:pt x="514" y="13493"/>
                    </a:lnTo>
                    <a:lnTo>
                      <a:pt x="647" y="13949"/>
                    </a:lnTo>
                    <a:lnTo>
                      <a:pt x="800" y="14387"/>
                    </a:lnTo>
                    <a:lnTo>
                      <a:pt x="990" y="14806"/>
                    </a:lnTo>
                    <a:lnTo>
                      <a:pt x="1637" y="13055"/>
                    </a:lnTo>
                    <a:lnTo>
                      <a:pt x="2341" y="11171"/>
                    </a:lnTo>
                    <a:lnTo>
                      <a:pt x="3235" y="8888"/>
                    </a:lnTo>
                    <a:lnTo>
                      <a:pt x="3711" y="7670"/>
                    </a:lnTo>
                    <a:lnTo>
                      <a:pt x="4225" y="6433"/>
                    </a:lnTo>
                    <a:lnTo>
                      <a:pt x="4758" y="5196"/>
                    </a:lnTo>
                    <a:lnTo>
                      <a:pt x="5272" y="3978"/>
                    </a:lnTo>
                    <a:lnTo>
                      <a:pt x="5804" y="2836"/>
                    </a:lnTo>
                    <a:lnTo>
                      <a:pt x="6318" y="1771"/>
                    </a:lnTo>
                    <a:lnTo>
                      <a:pt x="6813" y="819"/>
                    </a:lnTo>
                    <a:lnTo>
                      <a:pt x="7041" y="381"/>
                    </a:lnTo>
                    <a:lnTo>
                      <a:pt x="7270"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3"/>
              <p:cNvSpPr/>
              <p:nvPr/>
            </p:nvSpPr>
            <p:spPr>
              <a:xfrm>
                <a:off x="-1755600" y="-2875"/>
                <a:ext cx="254550" cy="564225"/>
              </a:xfrm>
              <a:custGeom>
                <a:avLst/>
                <a:gdLst/>
                <a:ahLst/>
                <a:cxnLst/>
                <a:rect l="l" t="t" r="r" b="b"/>
                <a:pathLst>
                  <a:path w="10182" h="22569" extrusionOk="0">
                    <a:moveTo>
                      <a:pt x="0" y="0"/>
                    </a:moveTo>
                    <a:lnTo>
                      <a:pt x="552" y="933"/>
                    </a:lnTo>
                    <a:lnTo>
                      <a:pt x="1161" y="1979"/>
                    </a:lnTo>
                    <a:lnTo>
                      <a:pt x="1903" y="3292"/>
                    </a:lnTo>
                    <a:lnTo>
                      <a:pt x="2722" y="4796"/>
                    </a:lnTo>
                    <a:lnTo>
                      <a:pt x="3559" y="6394"/>
                    </a:lnTo>
                    <a:lnTo>
                      <a:pt x="3978" y="7193"/>
                    </a:lnTo>
                    <a:lnTo>
                      <a:pt x="4377" y="8011"/>
                    </a:lnTo>
                    <a:lnTo>
                      <a:pt x="4758" y="8792"/>
                    </a:lnTo>
                    <a:lnTo>
                      <a:pt x="5100" y="9553"/>
                    </a:lnTo>
                    <a:lnTo>
                      <a:pt x="5823" y="11285"/>
                    </a:lnTo>
                    <a:lnTo>
                      <a:pt x="6642" y="13321"/>
                    </a:lnTo>
                    <a:lnTo>
                      <a:pt x="7498" y="15471"/>
                    </a:lnTo>
                    <a:lnTo>
                      <a:pt x="8297" y="17602"/>
                    </a:lnTo>
                    <a:lnTo>
                      <a:pt x="9629" y="21104"/>
                    </a:lnTo>
                    <a:lnTo>
                      <a:pt x="10181" y="22569"/>
                    </a:lnTo>
                    <a:lnTo>
                      <a:pt x="9610" y="20837"/>
                    </a:lnTo>
                    <a:lnTo>
                      <a:pt x="8259" y="16841"/>
                    </a:lnTo>
                    <a:lnTo>
                      <a:pt x="7479" y="14577"/>
                    </a:lnTo>
                    <a:lnTo>
                      <a:pt x="6737" y="12426"/>
                    </a:lnTo>
                    <a:lnTo>
                      <a:pt x="6071" y="10618"/>
                    </a:lnTo>
                    <a:lnTo>
                      <a:pt x="5804" y="9914"/>
                    </a:lnTo>
                    <a:lnTo>
                      <a:pt x="5576" y="9401"/>
                    </a:lnTo>
                    <a:lnTo>
                      <a:pt x="5462" y="9153"/>
                    </a:lnTo>
                    <a:lnTo>
                      <a:pt x="4986" y="8297"/>
                    </a:lnTo>
                    <a:lnTo>
                      <a:pt x="4263" y="7060"/>
                    </a:lnTo>
                    <a:lnTo>
                      <a:pt x="2417" y="3977"/>
                    </a:lnTo>
                    <a:lnTo>
                      <a:pt x="0" y="0"/>
                    </a:lnTo>
                    <a:close/>
                  </a:path>
                </a:pathLst>
              </a:custGeom>
              <a:solidFill>
                <a:srgbClr val="C5C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3"/>
              <p:cNvSpPr/>
              <p:nvPr/>
            </p:nvSpPr>
            <p:spPr>
              <a:xfrm>
                <a:off x="-1755600" y="-2875"/>
                <a:ext cx="254550" cy="564225"/>
              </a:xfrm>
              <a:custGeom>
                <a:avLst/>
                <a:gdLst/>
                <a:ahLst/>
                <a:cxnLst/>
                <a:rect l="l" t="t" r="r" b="b"/>
                <a:pathLst>
                  <a:path w="10182" h="22569" fill="none" extrusionOk="0">
                    <a:moveTo>
                      <a:pt x="0" y="0"/>
                    </a:moveTo>
                    <a:lnTo>
                      <a:pt x="0" y="0"/>
                    </a:lnTo>
                    <a:lnTo>
                      <a:pt x="552" y="933"/>
                    </a:lnTo>
                    <a:lnTo>
                      <a:pt x="1161" y="1979"/>
                    </a:lnTo>
                    <a:lnTo>
                      <a:pt x="1903" y="3292"/>
                    </a:lnTo>
                    <a:lnTo>
                      <a:pt x="2722" y="4796"/>
                    </a:lnTo>
                    <a:lnTo>
                      <a:pt x="3559" y="6394"/>
                    </a:lnTo>
                    <a:lnTo>
                      <a:pt x="3978" y="7193"/>
                    </a:lnTo>
                    <a:lnTo>
                      <a:pt x="4377" y="8011"/>
                    </a:lnTo>
                    <a:lnTo>
                      <a:pt x="4758" y="8792"/>
                    </a:lnTo>
                    <a:lnTo>
                      <a:pt x="5100" y="9553"/>
                    </a:lnTo>
                    <a:lnTo>
                      <a:pt x="5100" y="9553"/>
                    </a:lnTo>
                    <a:lnTo>
                      <a:pt x="5823" y="11285"/>
                    </a:lnTo>
                    <a:lnTo>
                      <a:pt x="6642" y="13321"/>
                    </a:lnTo>
                    <a:lnTo>
                      <a:pt x="7498" y="15471"/>
                    </a:lnTo>
                    <a:lnTo>
                      <a:pt x="8297" y="17602"/>
                    </a:lnTo>
                    <a:lnTo>
                      <a:pt x="9629" y="21104"/>
                    </a:lnTo>
                    <a:lnTo>
                      <a:pt x="10181" y="22569"/>
                    </a:lnTo>
                    <a:lnTo>
                      <a:pt x="10181" y="22569"/>
                    </a:lnTo>
                    <a:lnTo>
                      <a:pt x="9610" y="20837"/>
                    </a:lnTo>
                    <a:lnTo>
                      <a:pt x="8259" y="16841"/>
                    </a:lnTo>
                    <a:lnTo>
                      <a:pt x="7479" y="14577"/>
                    </a:lnTo>
                    <a:lnTo>
                      <a:pt x="6737" y="12426"/>
                    </a:lnTo>
                    <a:lnTo>
                      <a:pt x="6071" y="10618"/>
                    </a:lnTo>
                    <a:lnTo>
                      <a:pt x="5804" y="9914"/>
                    </a:lnTo>
                    <a:lnTo>
                      <a:pt x="5576" y="9401"/>
                    </a:lnTo>
                    <a:lnTo>
                      <a:pt x="5576" y="9401"/>
                    </a:lnTo>
                    <a:lnTo>
                      <a:pt x="5462" y="9153"/>
                    </a:lnTo>
                    <a:lnTo>
                      <a:pt x="5462" y="9153"/>
                    </a:lnTo>
                    <a:lnTo>
                      <a:pt x="5462" y="9153"/>
                    </a:lnTo>
                    <a:lnTo>
                      <a:pt x="5462" y="9153"/>
                    </a:lnTo>
                    <a:lnTo>
                      <a:pt x="4986" y="8297"/>
                    </a:lnTo>
                    <a:lnTo>
                      <a:pt x="4263" y="7060"/>
                    </a:lnTo>
                    <a:lnTo>
                      <a:pt x="2417" y="3977"/>
                    </a:lnTo>
                    <a:lnTo>
                      <a:pt x="0" y="0"/>
                    </a:lnTo>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3"/>
              <p:cNvSpPr/>
              <p:nvPr/>
            </p:nvSpPr>
            <p:spPr>
              <a:xfrm>
                <a:off x="-1619075" y="225950"/>
                <a:ext cx="2875" cy="6200"/>
              </a:xfrm>
              <a:custGeom>
                <a:avLst/>
                <a:gdLst/>
                <a:ahLst/>
                <a:cxnLst/>
                <a:rect l="l" t="t" r="r" b="b"/>
                <a:pathLst>
                  <a:path w="115" h="248" extrusionOk="0">
                    <a:moveTo>
                      <a:pt x="1" y="0"/>
                    </a:moveTo>
                    <a:lnTo>
                      <a:pt x="1" y="0"/>
                    </a:lnTo>
                    <a:lnTo>
                      <a:pt x="115" y="248"/>
                    </a:lnTo>
                    <a:lnTo>
                      <a:pt x="115" y="24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3"/>
              <p:cNvSpPr/>
              <p:nvPr/>
            </p:nvSpPr>
            <p:spPr>
              <a:xfrm>
                <a:off x="-1619075" y="225950"/>
                <a:ext cx="2875" cy="6200"/>
              </a:xfrm>
              <a:custGeom>
                <a:avLst/>
                <a:gdLst/>
                <a:ahLst/>
                <a:cxnLst/>
                <a:rect l="l" t="t" r="r" b="b"/>
                <a:pathLst>
                  <a:path w="115" h="248" fill="none" extrusionOk="0">
                    <a:moveTo>
                      <a:pt x="1" y="0"/>
                    </a:moveTo>
                    <a:lnTo>
                      <a:pt x="1" y="0"/>
                    </a:lnTo>
                    <a:lnTo>
                      <a:pt x="115" y="248"/>
                    </a:lnTo>
                    <a:lnTo>
                      <a:pt x="115" y="2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3"/>
              <p:cNvSpPr/>
              <p:nvPr/>
            </p:nvSpPr>
            <p:spPr>
              <a:xfrm>
                <a:off x="-1461125" y="-332575"/>
                <a:ext cx="337800" cy="207925"/>
              </a:xfrm>
              <a:custGeom>
                <a:avLst/>
                <a:gdLst/>
                <a:ahLst/>
                <a:cxnLst/>
                <a:rect l="l" t="t" r="r" b="b"/>
                <a:pathLst>
                  <a:path w="13512" h="8317" extrusionOk="0">
                    <a:moveTo>
                      <a:pt x="6585" y="1"/>
                    </a:moveTo>
                    <a:lnTo>
                      <a:pt x="4130" y="1542"/>
                    </a:lnTo>
                    <a:lnTo>
                      <a:pt x="0" y="1542"/>
                    </a:lnTo>
                    <a:lnTo>
                      <a:pt x="628" y="1752"/>
                    </a:lnTo>
                    <a:lnTo>
                      <a:pt x="1237" y="1961"/>
                    </a:lnTo>
                    <a:lnTo>
                      <a:pt x="1865" y="2170"/>
                    </a:lnTo>
                    <a:lnTo>
                      <a:pt x="2474" y="2418"/>
                    </a:lnTo>
                    <a:lnTo>
                      <a:pt x="3692" y="2912"/>
                    </a:lnTo>
                    <a:lnTo>
                      <a:pt x="4891" y="3445"/>
                    </a:lnTo>
                    <a:lnTo>
                      <a:pt x="6052" y="4016"/>
                    </a:lnTo>
                    <a:lnTo>
                      <a:pt x="7155" y="4568"/>
                    </a:lnTo>
                    <a:lnTo>
                      <a:pt x="8221" y="5139"/>
                    </a:lnTo>
                    <a:lnTo>
                      <a:pt x="9230" y="5691"/>
                    </a:lnTo>
                    <a:lnTo>
                      <a:pt x="10143" y="6204"/>
                    </a:lnTo>
                    <a:lnTo>
                      <a:pt x="10980" y="6699"/>
                    </a:lnTo>
                    <a:lnTo>
                      <a:pt x="12331" y="7536"/>
                    </a:lnTo>
                    <a:lnTo>
                      <a:pt x="13207" y="8107"/>
                    </a:lnTo>
                    <a:lnTo>
                      <a:pt x="13511" y="8317"/>
                    </a:lnTo>
                    <a:lnTo>
                      <a:pt x="13302" y="7765"/>
                    </a:lnTo>
                    <a:lnTo>
                      <a:pt x="13093" y="7251"/>
                    </a:lnTo>
                    <a:lnTo>
                      <a:pt x="12864" y="6737"/>
                    </a:lnTo>
                    <a:lnTo>
                      <a:pt x="12617" y="6243"/>
                    </a:lnTo>
                    <a:lnTo>
                      <a:pt x="12350" y="5786"/>
                    </a:lnTo>
                    <a:lnTo>
                      <a:pt x="12103" y="5348"/>
                    </a:lnTo>
                    <a:lnTo>
                      <a:pt x="11818" y="4910"/>
                    </a:lnTo>
                    <a:lnTo>
                      <a:pt x="11551" y="4511"/>
                    </a:lnTo>
                    <a:lnTo>
                      <a:pt x="11266" y="4111"/>
                    </a:lnTo>
                    <a:lnTo>
                      <a:pt x="10980" y="3750"/>
                    </a:lnTo>
                    <a:lnTo>
                      <a:pt x="10695" y="3407"/>
                    </a:lnTo>
                    <a:lnTo>
                      <a:pt x="10409" y="3065"/>
                    </a:lnTo>
                    <a:lnTo>
                      <a:pt x="9820" y="2456"/>
                    </a:lnTo>
                    <a:lnTo>
                      <a:pt x="9268" y="1923"/>
                    </a:lnTo>
                    <a:lnTo>
                      <a:pt x="8735" y="1466"/>
                    </a:lnTo>
                    <a:lnTo>
                      <a:pt x="8221" y="1067"/>
                    </a:lnTo>
                    <a:lnTo>
                      <a:pt x="7764" y="724"/>
                    </a:lnTo>
                    <a:lnTo>
                      <a:pt x="7365" y="458"/>
                    </a:lnTo>
                    <a:lnTo>
                      <a:pt x="7041" y="248"/>
                    </a:lnTo>
                    <a:lnTo>
                      <a:pt x="6794" y="115"/>
                    </a:lnTo>
                    <a:lnTo>
                      <a:pt x="6585" y="1"/>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3"/>
              <p:cNvSpPr/>
              <p:nvPr/>
            </p:nvSpPr>
            <p:spPr>
              <a:xfrm>
                <a:off x="-1357900" y="-332575"/>
                <a:ext cx="234575" cy="207925"/>
              </a:xfrm>
              <a:custGeom>
                <a:avLst/>
                <a:gdLst/>
                <a:ahLst/>
                <a:cxnLst/>
                <a:rect l="l" t="t" r="r" b="b"/>
                <a:pathLst>
                  <a:path w="9383" h="8317" extrusionOk="0">
                    <a:moveTo>
                      <a:pt x="2456" y="1"/>
                    </a:moveTo>
                    <a:lnTo>
                      <a:pt x="1" y="1542"/>
                    </a:lnTo>
                    <a:lnTo>
                      <a:pt x="286" y="1618"/>
                    </a:lnTo>
                    <a:lnTo>
                      <a:pt x="629" y="1714"/>
                    </a:lnTo>
                    <a:lnTo>
                      <a:pt x="1066" y="1847"/>
                    </a:lnTo>
                    <a:lnTo>
                      <a:pt x="1599" y="2018"/>
                    </a:lnTo>
                    <a:lnTo>
                      <a:pt x="2208" y="2246"/>
                    </a:lnTo>
                    <a:lnTo>
                      <a:pt x="2874" y="2551"/>
                    </a:lnTo>
                    <a:lnTo>
                      <a:pt x="3597" y="2893"/>
                    </a:lnTo>
                    <a:lnTo>
                      <a:pt x="3978" y="3084"/>
                    </a:lnTo>
                    <a:lnTo>
                      <a:pt x="4358" y="3312"/>
                    </a:lnTo>
                    <a:lnTo>
                      <a:pt x="4758" y="3540"/>
                    </a:lnTo>
                    <a:lnTo>
                      <a:pt x="5139" y="3788"/>
                    </a:lnTo>
                    <a:lnTo>
                      <a:pt x="5538" y="4054"/>
                    </a:lnTo>
                    <a:lnTo>
                      <a:pt x="5919" y="4340"/>
                    </a:lnTo>
                    <a:lnTo>
                      <a:pt x="6318" y="4644"/>
                    </a:lnTo>
                    <a:lnTo>
                      <a:pt x="6699" y="4968"/>
                    </a:lnTo>
                    <a:lnTo>
                      <a:pt x="7080" y="5310"/>
                    </a:lnTo>
                    <a:lnTo>
                      <a:pt x="7441" y="5672"/>
                    </a:lnTo>
                    <a:lnTo>
                      <a:pt x="7803" y="6052"/>
                    </a:lnTo>
                    <a:lnTo>
                      <a:pt x="8145" y="6471"/>
                    </a:lnTo>
                    <a:lnTo>
                      <a:pt x="8488" y="6889"/>
                    </a:lnTo>
                    <a:lnTo>
                      <a:pt x="8792" y="7346"/>
                    </a:lnTo>
                    <a:lnTo>
                      <a:pt x="9097" y="7822"/>
                    </a:lnTo>
                    <a:lnTo>
                      <a:pt x="9382" y="8317"/>
                    </a:lnTo>
                    <a:lnTo>
                      <a:pt x="9325" y="8088"/>
                    </a:lnTo>
                    <a:lnTo>
                      <a:pt x="9230" y="7822"/>
                    </a:lnTo>
                    <a:lnTo>
                      <a:pt x="9097" y="7460"/>
                    </a:lnTo>
                    <a:lnTo>
                      <a:pt x="8925" y="7023"/>
                    </a:lnTo>
                    <a:lnTo>
                      <a:pt x="8697" y="6528"/>
                    </a:lnTo>
                    <a:lnTo>
                      <a:pt x="8412" y="5957"/>
                    </a:lnTo>
                    <a:lnTo>
                      <a:pt x="8050" y="5348"/>
                    </a:lnTo>
                    <a:lnTo>
                      <a:pt x="7632" y="4701"/>
                    </a:lnTo>
                    <a:lnTo>
                      <a:pt x="7403" y="4378"/>
                    </a:lnTo>
                    <a:lnTo>
                      <a:pt x="7156" y="4035"/>
                    </a:lnTo>
                    <a:lnTo>
                      <a:pt x="6870" y="3693"/>
                    </a:lnTo>
                    <a:lnTo>
                      <a:pt x="6585" y="3331"/>
                    </a:lnTo>
                    <a:lnTo>
                      <a:pt x="6280" y="2989"/>
                    </a:lnTo>
                    <a:lnTo>
                      <a:pt x="5938" y="2646"/>
                    </a:lnTo>
                    <a:lnTo>
                      <a:pt x="5576" y="2284"/>
                    </a:lnTo>
                    <a:lnTo>
                      <a:pt x="5215" y="1942"/>
                    </a:lnTo>
                    <a:lnTo>
                      <a:pt x="4815" y="1599"/>
                    </a:lnTo>
                    <a:lnTo>
                      <a:pt x="4397" y="1276"/>
                    </a:lnTo>
                    <a:lnTo>
                      <a:pt x="3940" y="933"/>
                    </a:lnTo>
                    <a:lnTo>
                      <a:pt x="3464" y="610"/>
                    </a:lnTo>
                    <a:lnTo>
                      <a:pt x="2969" y="305"/>
                    </a:lnTo>
                    <a:lnTo>
                      <a:pt x="2456"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3"/>
              <p:cNvSpPr/>
              <p:nvPr/>
            </p:nvSpPr>
            <p:spPr>
              <a:xfrm>
                <a:off x="-1794125" y="-856350"/>
                <a:ext cx="348725" cy="484325"/>
              </a:xfrm>
              <a:custGeom>
                <a:avLst/>
                <a:gdLst/>
                <a:ahLst/>
                <a:cxnLst/>
                <a:rect l="l" t="t" r="r" b="b"/>
                <a:pathLst>
                  <a:path w="13949" h="19373" extrusionOk="0">
                    <a:moveTo>
                      <a:pt x="0" y="1"/>
                    </a:moveTo>
                    <a:lnTo>
                      <a:pt x="152" y="438"/>
                    </a:lnTo>
                    <a:lnTo>
                      <a:pt x="571" y="1618"/>
                    </a:lnTo>
                    <a:lnTo>
                      <a:pt x="875" y="2436"/>
                    </a:lnTo>
                    <a:lnTo>
                      <a:pt x="1218" y="3369"/>
                    </a:lnTo>
                    <a:lnTo>
                      <a:pt x="1637" y="4396"/>
                    </a:lnTo>
                    <a:lnTo>
                      <a:pt x="2074" y="5481"/>
                    </a:lnTo>
                    <a:lnTo>
                      <a:pt x="2569" y="6604"/>
                    </a:lnTo>
                    <a:lnTo>
                      <a:pt x="3102" y="7765"/>
                    </a:lnTo>
                    <a:lnTo>
                      <a:pt x="3654" y="8925"/>
                    </a:lnTo>
                    <a:lnTo>
                      <a:pt x="4263" y="10067"/>
                    </a:lnTo>
                    <a:lnTo>
                      <a:pt x="4567" y="10600"/>
                    </a:lnTo>
                    <a:lnTo>
                      <a:pt x="4872" y="11133"/>
                    </a:lnTo>
                    <a:lnTo>
                      <a:pt x="5195" y="11647"/>
                    </a:lnTo>
                    <a:lnTo>
                      <a:pt x="5499" y="12141"/>
                    </a:lnTo>
                    <a:lnTo>
                      <a:pt x="5823" y="12617"/>
                    </a:lnTo>
                    <a:lnTo>
                      <a:pt x="6166" y="13055"/>
                    </a:lnTo>
                    <a:lnTo>
                      <a:pt x="6489" y="13473"/>
                    </a:lnTo>
                    <a:lnTo>
                      <a:pt x="6832" y="13854"/>
                    </a:lnTo>
                    <a:lnTo>
                      <a:pt x="7498" y="14558"/>
                    </a:lnTo>
                    <a:lnTo>
                      <a:pt x="8164" y="15205"/>
                    </a:lnTo>
                    <a:lnTo>
                      <a:pt x="8811" y="15814"/>
                    </a:lnTo>
                    <a:lnTo>
                      <a:pt x="9439" y="16347"/>
                    </a:lnTo>
                    <a:lnTo>
                      <a:pt x="10066" y="16861"/>
                    </a:lnTo>
                    <a:lnTo>
                      <a:pt x="10656" y="17298"/>
                    </a:lnTo>
                    <a:lnTo>
                      <a:pt x="11208" y="17717"/>
                    </a:lnTo>
                    <a:lnTo>
                      <a:pt x="11722" y="18078"/>
                    </a:lnTo>
                    <a:lnTo>
                      <a:pt x="12217" y="18383"/>
                    </a:lnTo>
                    <a:lnTo>
                      <a:pt x="12635" y="18649"/>
                    </a:lnTo>
                    <a:lnTo>
                      <a:pt x="13340" y="19068"/>
                    </a:lnTo>
                    <a:lnTo>
                      <a:pt x="13796" y="19296"/>
                    </a:lnTo>
                    <a:lnTo>
                      <a:pt x="13948" y="19372"/>
                    </a:lnTo>
                    <a:lnTo>
                      <a:pt x="13435" y="17831"/>
                    </a:lnTo>
                    <a:lnTo>
                      <a:pt x="12845" y="16195"/>
                    </a:lnTo>
                    <a:lnTo>
                      <a:pt x="12141" y="14254"/>
                    </a:lnTo>
                    <a:lnTo>
                      <a:pt x="11741" y="13226"/>
                    </a:lnTo>
                    <a:lnTo>
                      <a:pt x="11322" y="12179"/>
                    </a:lnTo>
                    <a:lnTo>
                      <a:pt x="10904" y="11171"/>
                    </a:lnTo>
                    <a:lnTo>
                      <a:pt x="10466" y="10219"/>
                    </a:lnTo>
                    <a:lnTo>
                      <a:pt x="10028" y="9306"/>
                    </a:lnTo>
                    <a:lnTo>
                      <a:pt x="9610" y="8507"/>
                    </a:lnTo>
                    <a:lnTo>
                      <a:pt x="9400" y="8164"/>
                    </a:lnTo>
                    <a:lnTo>
                      <a:pt x="9210" y="7822"/>
                    </a:lnTo>
                    <a:lnTo>
                      <a:pt x="9020" y="7536"/>
                    </a:lnTo>
                    <a:lnTo>
                      <a:pt x="8830" y="7289"/>
                    </a:lnTo>
                    <a:lnTo>
                      <a:pt x="8392" y="6813"/>
                    </a:lnTo>
                    <a:lnTo>
                      <a:pt x="7878" y="6280"/>
                    </a:lnTo>
                    <a:lnTo>
                      <a:pt x="7269" y="5709"/>
                    </a:lnTo>
                    <a:lnTo>
                      <a:pt x="6603" y="5120"/>
                    </a:lnTo>
                    <a:lnTo>
                      <a:pt x="5899" y="4530"/>
                    </a:lnTo>
                    <a:lnTo>
                      <a:pt x="5157" y="3921"/>
                    </a:lnTo>
                    <a:lnTo>
                      <a:pt x="3673" y="2741"/>
                    </a:lnTo>
                    <a:lnTo>
                      <a:pt x="2265" y="1675"/>
                    </a:lnTo>
                    <a:lnTo>
                      <a:pt x="1104" y="800"/>
                    </a:lnTo>
                    <a:lnTo>
                      <a:pt x="0" y="1"/>
                    </a:lnTo>
                    <a:close/>
                    <a:moveTo>
                      <a:pt x="13948" y="19372"/>
                    </a:moveTo>
                    <a:lnTo>
                      <a:pt x="13948" y="19372"/>
                    </a:lnTo>
                    <a:lnTo>
                      <a:pt x="13948" y="19372"/>
                    </a:lnTo>
                    <a:close/>
                  </a:path>
                </a:pathLst>
              </a:custGeom>
              <a:solidFill>
                <a:srgbClr val="93A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3"/>
              <p:cNvSpPr/>
              <p:nvPr/>
            </p:nvSpPr>
            <p:spPr>
              <a:xfrm>
                <a:off x="-1794125" y="-856350"/>
                <a:ext cx="348725" cy="484325"/>
              </a:xfrm>
              <a:custGeom>
                <a:avLst/>
                <a:gdLst/>
                <a:ahLst/>
                <a:cxnLst/>
                <a:rect l="l" t="t" r="r" b="b"/>
                <a:pathLst>
                  <a:path w="13949" h="19373" fill="none" extrusionOk="0">
                    <a:moveTo>
                      <a:pt x="13948" y="19372"/>
                    </a:moveTo>
                    <a:lnTo>
                      <a:pt x="13948" y="19372"/>
                    </a:lnTo>
                    <a:lnTo>
                      <a:pt x="13796" y="19296"/>
                    </a:lnTo>
                    <a:lnTo>
                      <a:pt x="13340" y="19068"/>
                    </a:lnTo>
                    <a:lnTo>
                      <a:pt x="12635" y="18649"/>
                    </a:lnTo>
                    <a:lnTo>
                      <a:pt x="12217" y="18383"/>
                    </a:lnTo>
                    <a:lnTo>
                      <a:pt x="11722" y="18078"/>
                    </a:lnTo>
                    <a:lnTo>
                      <a:pt x="11208" y="17717"/>
                    </a:lnTo>
                    <a:lnTo>
                      <a:pt x="10656" y="17298"/>
                    </a:lnTo>
                    <a:lnTo>
                      <a:pt x="10066" y="16861"/>
                    </a:lnTo>
                    <a:lnTo>
                      <a:pt x="9439" y="16347"/>
                    </a:lnTo>
                    <a:lnTo>
                      <a:pt x="8811" y="15814"/>
                    </a:lnTo>
                    <a:lnTo>
                      <a:pt x="8164" y="15205"/>
                    </a:lnTo>
                    <a:lnTo>
                      <a:pt x="7498" y="14558"/>
                    </a:lnTo>
                    <a:lnTo>
                      <a:pt x="6832" y="13854"/>
                    </a:lnTo>
                    <a:lnTo>
                      <a:pt x="6832" y="13854"/>
                    </a:lnTo>
                    <a:lnTo>
                      <a:pt x="6489" y="13473"/>
                    </a:lnTo>
                    <a:lnTo>
                      <a:pt x="6166" y="13055"/>
                    </a:lnTo>
                    <a:lnTo>
                      <a:pt x="5823" y="12617"/>
                    </a:lnTo>
                    <a:lnTo>
                      <a:pt x="5499" y="12141"/>
                    </a:lnTo>
                    <a:lnTo>
                      <a:pt x="5195" y="11647"/>
                    </a:lnTo>
                    <a:lnTo>
                      <a:pt x="4872" y="11133"/>
                    </a:lnTo>
                    <a:lnTo>
                      <a:pt x="4567" y="10600"/>
                    </a:lnTo>
                    <a:lnTo>
                      <a:pt x="4263" y="10067"/>
                    </a:lnTo>
                    <a:lnTo>
                      <a:pt x="3654" y="8925"/>
                    </a:lnTo>
                    <a:lnTo>
                      <a:pt x="3102" y="7765"/>
                    </a:lnTo>
                    <a:lnTo>
                      <a:pt x="2569" y="6604"/>
                    </a:lnTo>
                    <a:lnTo>
                      <a:pt x="2074" y="5481"/>
                    </a:lnTo>
                    <a:lnTo>
                      <a:pt x="1637" y="4396"/>
                    </a:lnTo>
                    <a:lnTo>
                      <a:pt x="1218" y="3369"/>
                    </a:lnTo>
                    <a:lnTo>
                      <a:pt x="875" y="2436"/>
                    </a:lnTo>
                    <a:lnTo>
                      <a:pt x="571" y="1618"/>
                    </a:lnTo>
                    <a:lnTo>
                      <a:pt x="152" y="438"/>
                    </a:lnTo>
                    <a:lnTo>
                      <a:pt x="0" y="1"/>
                    </a:lnTo>
                    <a:lnTo>
                      <a:pt x="0" y="1"/>
                    </a:lnTo>
                    <a:lnTo>
                      <a:pt x="1104" y="800"/>
                    </a:lnTo>
                    <a:lnTo>
                      <a:pt x="2265" y="1675"/>
                    </a:lnTo>
                    <a:lnTo>
                      <a:pt x="3673" y="2741"/>
                    </a:lnTo>
                    <a:lnTo>
                      <a:pt x="5157" y="3921"/>
                    </a:lnTo>
                    <a:lnTo>
                      <a:pt x="5899" y="4530"/>
                    </a:lnTo>
                    <a:lnTo>
                      <a:pt x="6603" y="5120"/>
                    </a:lnTo>
                    <a:lnTo>
                      <a:pt x="7269" y="5709"/>
                    </a:lnTo>
                    <a:lnTo>
                      <a:pt x="7878" y="6280"/>
                    </a:lnTo>
                    <a:lnTo>
                      <a:pt x="8392" y="6813"/>
                    </a:lnTo>
                    <a:lnTo>
                      <a:pt x="8830" y="7289"/>
                    </a:lnTo>
                    <a:lnTo>
                      <a:pt x="8830" y="7289"/>
                    </a:lnTo>
                    <a:lnTo>
                      <a:pt x="9020" y="7536"/>
                    </a:lnTo>
                    <a:lnTo>
                      <a:pt x="9210" y="7822"/>
                    </a:lnTo>
                    <a:lnTo>
                      <a:pt x="9400" y="8164"/>
                    </a:lnTo>
                    <a:lnTo>
                      <a:pt x="9610" y="8507"/>
                    </a:lnTo>
                    <a:lnTo>
                      <a:pt x="10028" y="9306"/>
                    </a:lnTo>
                    <a:lnTo>
                      <a:pt x="10466" y="10219"/>
                    </a:lnTo>
                    <a:lnTo>
                      <a:pt x="10904" y="11171"/>
                    </a:lnTo>
                    <a:lnTo>
                      <a:pt x="11322" y="12179"/>
                    </a:lnTo>
                    <a:lnTo>
                      <a:pt x="11741" y="13226"/>
                    </a:lnTo>
                    <a:lnTo>
                      <a:pt x="12141" y="14254"/>
                    </a:lnTo>
                    <a:lnTo>
                      <a:pt x="12845" y="16195"/>
                    </a:lnTo>
                    <a:lnTo>
                      <a:pt x="13435" y="17831"/>
                    </a:lnTo>
                    <a:lnTo>
                      <a:pt x="13948" y="19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3"/>
              <p:cNvSpPr/>
              <p:nvPr/>
            </p:nvSpPr>
            <p:spPr>
              <a:xfrm>
                <a:off x="-1794125" y="-856350"/>
                <a:ext cx="348725" cy="484325"/>
              </a:xfrm>
              <a:custGeom>
                <a:avLst/>
                <a:gdLst/>
                <a:ahLst/>
                <a:cxnLst/>
                <a:rect l="l" t="t" r="r" b="b"/>
                <a:pathLst>
                  <a:path w="13949" h="19373" extrusionOk="0">
                    <a:moveTo>
                      <a:pt x="0" y="1"/>
                    </a:moveTo>
                    <a:lnTo>
                      <a:pt x="761" y="1447"/>
                    </a:lnTo>
                    <a:lnTo>
                      <a:pt x="1560" y="2988"/>
                    </a:lnTo>
                    <a:lnTo>
                      <a:pt x="2550" y="4834"/>
                    </a:lnTo>
                    <a:lnTo>
                      <a:pt x="3616" y="6794"/>
                    </a:lnTo>
                    <a:lnTo>
                      <a:pt x="4681" y="8697"/>
                    </a:lnTo>
                    <a:lnTo>
                      <a:pt x="5176" y="9553"/>
                    </a:lnTo>
                    <a:lnTo>
                      <a:pt x="5652" y="10334"/>
                    </a:lnTo>
                    <a:lnTo>
                      <a:pt x="6070" y="11019"/>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2902" y="18364"/>
                    </a:lnTo>
                    <a:lnTo>
                      <a:pt x="11817" y="17298"/>
                    </a:lnTo>
                    <a:lnTo>
                      <a:pt x="10523" y="15985"/>
                    </a:lnTo>
                    <a:lnTo>
                      <a:pt x="10504" y="16042"/>
                    </a:lnTo>
                    <a:lnTo>
                      <a:pt x="10181" y="15624"/>
                    </a:lnTo>
                    <a:lnTo>
                      <a:pt x="9134" y="14520"/>
                    </a:lnTo>
                    <a:lnTo>
                      <a:pt x="8126" y="13416"/>
                    </a:lnTo>
                    <a:lnTo>
                      <a:pt x="7688" y="12884"/>
                    </a:lnTo>
                    <a:lnTo>
                      <a:pt x="7269" y="12389"/>
                    </a:lnTo>
                    <a:lnTo>
                      <a:pt x="6908" y="11913"/>
                    </a:lnTo>
                    <a:lnTo>
                      <a:pt x="6603" y="11475"/>
                    </a:lnTo>
                    <a:lnTo>
                      <a:pt x="6204" y="10866"/>
                    </a:lnTo>
                    <a:lnTo>
                      <a:pt x="5747" y="10143"/>
                    </a:lnTo>
                    <a:lnTo>
                      <a:pt x="4738" y="8450"/>
                    </a:lnTo>
                    <a:lnTo>
                      <a:pt x="3654" y="6566"/>
                    </a:lnTo>
                    <a:lnTo>
                      <a:pt x="2569" y="4644"/>
                    </a:lnTo>
                    <a:lnTo>
                      <a:pt x="761" y="1390"/>
                    </a:lnTo>
                    <a:lnTo>
                      <a:pt x="0" y="1"/>
                    </a:lnTo>
                    <a:close/>
                  </a:path>
                </a:pathLst>
              </a:custGeom>
              <a:solidFill>
                <a:srgbClr val="BD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3"/>
              <p:cNvSpPr/>
              <p:nvPr/>
            </p:nvSpPr>
            <p:spPr>
              <a:xfrm>
                <a:off x="-1794125" y="-856350"/>
                <a:ext cx="348725" cy="484325"/>
              </a:xfrm>
              <a:custGeom>
                <a:avLst/>
                <a:gdLst/>
                <a:ahLst/>
                <a:cxnLst/>
                <a:rect l="l" t="t" r="r" b="b"/>
                <a:pathLst>
                  <a:path w="13949" h="19373" fill="none" extrusionOk="0">
                    <a:moveTo>
                      <a:pt x="0" y="1"/>
                    </a:moveTo>
                    <a:lnTo>
                      <a:pt x="0" y="1"/>
                    </a:lnTo>
                    <a:lnTo>
                      <a:pt x="761" y="1447"/>
                    </a:lnTo>
                    <a:lnTo>
                      <a:pt x="1560" y="2988"/>
                    </a:lnTo>
                    <a:lnTo>
                      <a:pt x="2550" y="4834"/>
                    </a:lnTo>
                    <a:lnTo>
                      <a:pt x="3616" y="6794"/>
                    </a:lnTo>
                    <a:lnTo>
                      <a:pt x="4681" y="8697"/>
                    </a:lnTo>
                    <a:lnTo>
                      <a:pt x="5176" y="9553"/>
                    </a:lnTo>
                    <a:lnTo>
                      <a:pt x="5652" y="10334"/>
                    </a:lnTo>
                    <a:lnTo>
                      <a:pt x="6070" y="11019"/>
                    </a:lnTo>
                    <a:lnTo>
                      <a:pt x="6432" y="11551"/>
                    </a:lnTo>
                    <a:lnTo>
                      <a:pt x="6432" y="11551"/>
                    </a:lnTo>
                    <a:lnTo>
                      <a:pt x="6812" y="12065"/>
                    </a:lnTo>
                    <a:lnTo>
                      <a:pt x="7269" y="12617"/>
                    </a:lnTo>
                    <a:lnTo>
                      <a:pt x="7802" y="13226"/>
                    </a:lnTo>
                    <a:lnTo>
                      <a:pt x="8373" y="13854"/>
                    </a:lnTo>
                    <a:lnTo>
                      <a:pt x="8982" y="14482"/>
                    </a:lnTo>
                    <a:lnTo>
                      <a:pt x="9610" y="15148"/>
                    </a:lnTo>
                    <a:lnTo>
                      <a:pt x="10866" y="16423"/>
                    </a:lnTo>
                    <a:lnTo>
                      <a:pt x="12046" y="17565"/>
                    </a:lnTo>
                    <a:lnTo>
                      <a:pt x="13035" y="18516"/>
                    </a:lnTo>
                    <a:lnTo>
                      <a:pt x="13948" y="19372"/>
                    </a:lnTo>
                    <a:lnTo>
                      <a:pt x="13948" y="19372"/>
                    </a:lnTo>
                    <a:lnTo>
                      <a:pt x="12902" y="18364"/>
                    </a:lnTo>
                    <a:lnTo>
                      <a:pt x="11817" y="17298"/>
                    </a:lnTo>
                    <a:lnTo>
                      <a:pt x="10523" y="15985"/>
                    </a:lnTo>
                    <a:lnTo>
                      <a:pt x="10504" y="16042"/>
                    </a:lnTo>
                    <a:lnTo>
                      <a:pt x="10181" y="15624"/>
                    </a:lnTo>
                    <a:lnTo>
                      <a:pt x="10181" y="15624"/>
                    </a:lnTo>
                    <a:lnTo>
                      <a:pt x="9134" y="14520"/>
                    </a:lnTo>
                    <a:lnTo>
                      <a:pt x="8126" y="13416"/>
                    </a:lnTo>
                    <a:lnTo>
                      <a:pt x="7688" y="12884"/>
                    </a:lnTo>
                    <a:lnTo>
                      <a:pt x="7269" y="12389"/>
                    </a:lnTo>
                    <a:lnTo>
                      <a:pt x="6908" y="11913"/>
                    </a:lnTo>
                    <a:lnTo>
                      <a:pt x="6603" y="11475"/>
                    </a:lnTo>
                    <a:lnTo>
                      <a:pt x="6603" y="11475"/>
                    </a:lnTo>
                    <a:lnTo>
                      <a:pt x="6204" y="10866"/>
                    </a:lnTo>
                    <a:lnTo>
                      <a:pt x="5747" y="10143"/>
                    </a:lnTo>
                    <a:lnTo>
                      <a:pt x="4738" y="8450"/>
                    </a:lnTo>
                    <a:lnTo>
                      <a:pt x="3654" y="6566"/>
                    </a:lnTo>
                    <a:lnTo>
                      <a:pt x="2569" y="4644"/>
                    </a:lnTo>
                    <a:lnTo>
                      <a:pt x="761" y="139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3"/>
              <p:cNvSpPr/>
              <p:nvPr/>
            </p:nvSpPr>
            <p:spPr>
              <a:xfrm>
                <a:off x="-1829825" y="-239800"/>
                <a:ext cx="108975" cy="208875"/>
              </a:xfrm>
              <a:custGeom>
                <a:avLst/>
                <a:gdLst/>
                <a:ahLst/>
                <a:cxnLst/>
                <a:rect l="l" t="t" r="r" b="b"/>
                <a:pathLst>
                  <a:path w="4359" h="8355" extrusionOk="0">
                    <a:moveTo>
                      <a:pt x="1" y="1"/>
                    </a:moveTo>
                    <a:lnTo>
                      <a:pt x="2075" y="7270"/>
                    </a:lnTo>
                    <a:lnTo>
                      <a:pt x="3654" y="8354"/>
                    </a:lnTo>
                    <a:lnTo>
                      <a:pt x="4359" y="1923"/>
                    </a:lnTo>
                    <a:lnTo>
                      <a:pt x="4054" y="1732"/>
                    </a:lnTo>
                    <a:lnTo>
                      <a:pt x="3673" y="1523"/>
                    </a:lnTo>
                    <a:lnTo>
                      <a:pt x="3160" y="1238"/>
                    </a:lnTo>
                    <a:lnTo>
                      <a:pt x="2532" y="952"/>
                    </a:lnTo>
                    <a:lnTo>
                      <a:pt x="1790" y="629"/>
                    </a:lnTo>
                    <a:lnTo>
                      <a:pt x="933" y="305"/>
                    </a:lnTo>
                    <a:lnTo>
                      <a:pt x="477" y="153"/>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3"/>
              <p:cNvSpPr/>
              <p:nvPr/>
            </p:nvSpPr>
            <p:spPr>
              <a:xfrm>
                <a:off x="-1357900" y="151725"/>
                <a:ext cx="74250" cy="268825"/>
              </a:xfrm>
              <a:custGeom>
                <a:avLst/>
                <a:gdLst/>
                <a:ahLst/>
                <a:cxnLst/>
                <a:rect l="l" t="t" r="r" b="b"/>
                <a:pathLst>
                  <a:path w="2970" h="10753" extrusionOk="0">
                    <a:moveTo>
                      <a:pt x="1105" y="1"/>
                    </a:moveTo>
                    <a:lnTo>
                      <a:pt x="1" y="1238"/>
                    </a:lnTo>
                    <a:lnTo>
                      <a:pt x="2208" y="10752"/>
                    </a:lnTo>
                    <a:lnTo>
                      <a:pt x="2969" y="9420"/>
                    </a:lnTo>
                    <a:lnTo>
                      <a:pt x="1105"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a:off x="-1223725" y="44700"/>
                <a:ext cx="45200" cy="185075"/>
              </a:xfrm>
              <a:custGeom>
                <a:avLst/>
                <a:gdLst/>
                <a:ahLst/>
                <a:cxnLst/>
                <a:rect l="l" t="t" r="r" b="b"/>
                <a:pathLst>
                  <a:path w="1808" h="7403" extrusionOk="0">
                    <a:moveTo>
                      <a:pt x="571" y="0"/>
                    </a:moveTo>
                    <a:lnTo>
                      <a:pt x="0" y="438"/>
                    </a:lnTo>
                    <a:lnTo>
                      <a:pt x="1218" y="7402"/>
                    </a:lnTo>
                    <a:lnTo>
                      <a:pt x="1808" y="6394"/>
                    </a:lnTo>
                    <a:lnTo>
                      <a:pt x="571"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a:off x="-1382150" y="-1190775"/>
                <a:ext cx="126575" cy="371550"/>
              </a:xfrm>
              <a:custGeom>
                <a:avLst/>
                <a:gdLst/>
                <a:ahLst/>
                <a:cxnLst/>
                <a:rect l="l" t="t" r="r" b="b"/>
                <a:pathLst>
                  <a:path w="5063" h="14862" extrusionOk="0">
                    <a:moveTo>
                      <a:pt x="4548" y="0"/>
                    </a:moveTo>
                    <a:lnTo>
                      <a:pt x="1732" y="1694"/>
                    </a:lnTo>
                    <a:lnTo>
                      <a:pt x="0" y="14862"/>
                    </a:lnTo>
                    <a:lnTo>
                      <a:pt x="5062" y="9971"/>
                    </a:lnTo>
                    <a:lnTo>
                      <a:pt x="5005" y="8792"/>
                    </a:lnTo>
                    <a:lnTo>
                      <a:pt x="4891" y="6013"/>
                    </a:lnTo>
                    <a:lnTo>
                      <a:pt x="4720" y="2702"/>
                    </a:lnTo>
                    <a:lnTo>
                      <a:pt x="4643" y="1218"/>
                    </a:lnTo>
                    <a:lnTo>
                      <a:pt x="4548"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3"/>
              <p:cNvSpPr/>
              <p:nvPr/>
            </p:nvSpPr>
            <p:spPr>
              <a:xfrm>
                <a:off x="-1716600" y="-791650"/>
                <a:ext cx="93275" cy="199350"/>
              </a:xfrm>
              <a:custGeom>
                <a:avLst/>
                <a:gdLst/>
                <a:ahLst/>
                <a:cxnLst/>
                <a:rect l="l" t="t" r="r" b="b"/>
                <a:pathLst>
                  <a:path w="3731" h="7974" extrusionOk="0">
                    <a:moveTo>
                      <a:pt x="362" y="1"/>
                    </a:moveTo>
                    <a:lnTo>
                      <a:pt x="1" y="3007"/>
                    </a:lnTo>
                    <a:lnTo>
                      <a:pt x="324" y="3616"/>
                    </a:lnTo>
                    <a:lnTo>
                      <a:pt x="1124" y="5062"/>
                    </a:lnTo>
                    <a:lnTo>
                      <a:pt x="1580" y="5919"/>
                    </a:lnTo>
                    <a:lnTo>
                      <a:pt x="2075" y="6718"/>
                    </a:lnTo>
                    <a:lnTo>
                      <a:pt x="2532" y="7441"/>
                    </a:lnTo>
                    <a:lnTo>
                      <a:pt x="2722" y="7727"/>
                    </a:lnTo>
                    <a:lnTo>
                      <a:pt x="2912" y="7974"/>
                    </a:lnTo>
                    <a:lnTo>
                      <a:pt x="3731" y="2741"/>
                    </a:lnTo>
                    <a:lnTo>
                      <a:pt x="362"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3"/>
              <p:cNvSpPr/>
              <p:nvPr/>
            </p:nvSpPr>
            <p:spPr>
              <a:xfrm>
                <a:off x="-1539625" y="-549500"/>
                <a:ext cx="38575" cy="92800"/>
              </a:xfrm>
              <a:custGeom>
                <a:avLst/>
                <a:gdLst/>
                <a:ahLst/>
                <a:cxnLst/>
                <a:rect l="l" t="t" r="r" b="b"/>
                <a:pathLst>
                  <a:path w="1543" h="3712" extrusionOk="0">
                    <a:moveTo>
                      <a:pt x="1180" y="1"/>
                    </a:moveTo>
                    <a:lnTo>
                      <a:pt x="1" y="3350"/>
                    </a:lnTo>
                    <a:lnTo>
                      <a:pt x="343" y="3711"/>
                    </a:lnTo>
                    <a:lnTo>
                      <a:pt x="1542" y="914"/>
                    </a:lnTo>
                    <a:lnTo>
                      <a:pt x="1180" y="1"/>
                    </a:lnTo>
                    <a:close/>
                  </a:path>
                </a:pathLst>
              </a:custGeom>
              <a:solidFill>
                <a:srgbClr val="9B9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1539625" y="-549500"/>
                <a:ext cx="38575" cy="92800"/>
              </a:xfrm>
              <a:custGeom>
                <a:avLst/>
                <a:gdLst/>
                <a:ahLst/>
                <a:cxnLst/>
                <a:rect l="l" t="t" r="r" b="b"/>
                <a:pathLst>
                  <a:path w="1543" h="3712" fill="none" extrusionOk="0">
                    <a:moveTo>
                      <a:pt x="1180" y="1"/>
                    </a:moveTo>
                    <a:lnTo>
                      <a:pt x="1" y="3350"/>
                    </a:lnTo>
                    <a:lnTo>
                      <a:pt x="1" y="3350"/>
                    </a:lnTo>
                    <a:lnTo>
                      <a:pt x="1" y="3350"/>
                    </a:lnTo>
                    <a:lnTo>
                      <a:pt x="343" y="3711"/>
                    </a:lnTo>
                    <a:lnTo>
                      <a:pt x="1542" y="914"/>
                    </a:lnTo>
                    <a:lnTo>
                      <a:pt x="118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1539625" y="-465775"/>
                <a:ext cx="8600" cy="10500"/>
              </a:xfrm>
              <a:custGeom>
                <a:avLst/>
                <a:gdLst/>
                <a:ahLst/>
                <a:cxnLst/>
                <a:rect l="l" t="t" r="r" b="b"/>
                <a:pathLst>
                  <a:path w="344" h="420" extrusionOk="0">
                    <a:moveTo>
                      <a:pt x="1" y="1"/>
                    </a:moveTo>
                    <a:lnTo>
                      <a:pt x="324" y="419"/>
                    </a:lnTo>
                    <a:lnTo>
                      <a:pt x="343" y="362"/>
                    </a:lnTo>
                    <a:lnTo>
                      <a:pt x="1" y="1"/>
                    </a:lnTo>
                    <a:close/>
                  </a:path>
                </a:pathLst>
              </a:custGeom>
              <a:solidFill>
                <a:srgbClr val="ADA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1539625" y="-465775"/>
                <a:ext cx="8600" cy="10500"/>
              </a:xfrm>
              <a:custGeom>
                <a:avLst/>
                <a:gdLst/>
                <a:ahLst/>
                <a:cxnLst/>
                <a:rect l="l" t="t" r="r" b="b"/>
                <a:pathLst>
                  <a:path w="344" h="420" fill="none" extrusionOk="0">
                    <a:moveTo>
                      <a:pt x="1" y="1"/>
                    </a:moveTo>
                    <a:lnTo>
                      <a:pt x="324" y="419"/>
                    </a:lnTo>
                    <a:lnTo>
                      <a:pt x="343" y="362"/>
                    </a:lnTo>
                    <a:lnTo>
                      <a:pt x="343" y="36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1839800" y="212150"/>
                <a:ext cx="282125" cy="199825"/>
              </a:xfrm>
              <a:custGeom>
                <a:avLst/>
                <a:gdLst/>
                <a:ahLst/>
                <a:cxnLst/>
                <a:rect l="l" t="t" r="r" b="b"/>
                <a:pathLst>
                  <a:path w="11285" h="7993" extrusionOk="0">
                    <a:moveTo>
                      <a:pt x="0" y="0"/>
                    </a:moveTo>
                    <a:lnTo>
                      <a:pt x="114" y="552"/>
                    </a:lnTo>
                    <a:lnTo>
                      <a:pt x="248" y="1161"/>
                    </a:lnTo>
                    <a:lnTo>
                      <a:pt x="457" y="1941"/>
                    </a:lnTo>
                    <a:lnTo>
                      <a:pt x="723" y="2855"/>
                    </a:lnTo>
                    <a:lnTo>
                      <a:pt x="876" y="3331"/>
                    </a:lnTo>
                    <a:lnTo>
                      <a:pt x="1047" y="3825"/>
                    </a:lnTo>
                    <a:lnTo>
                      <a:pt x="1237" y="4320"/>
                    </a:lnTo>
                    <a:lnTo>
                      <a:pt x="1446" y="4834"/>
                    </a:lnTo>
                    <a:lnTo>
                      <a:pt x="1675" y="5329"/>
                    </a:lnTo>
                    <a:lnTo>
                      <a:pt x="1922" y="5823"/>
                    </a:lnTo>
                    <a:lnTo>
                      <a:pt x="11285" y="7993"/>
                    </a:lnTo>
                    <a:lnTo>
                      <a:pt x="9705" y="3939"/>
                    </a:lnTo>
                    <a:lnTo>
                      <a:pt x="0" y="0"/>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1861700" y="87025"/>
                <a:ext cx="213625" cy="106125"/>
              </a:xfrm>
              <a:custGeom>
                <a:avLst/>
                <a:gdLst/>
                <a:ahLst/>
                <a:cxnLst/>
                <a:rect l="l" t="t" r="r" b="b"/>
                <a:pathLst>
                  <a:path w="8545" h="4245" extrusionOk="0">
                    <a:moveTo>
                      <a:pt x="1" y="1"/>
                    </a:moveTo>
                    <a:lnTo>
                      <a:pt x="210" y="1314"/>
                    </a:lnTo>
                    <a:lnTo>
                      <a:pt x="8545" y="4244"/>
                    </a:lnTo>
                    <a:lnTo>
                      <a:pt x="8545" y="3521"/>
                    </a:lnTo>
                    <a:lnTo>
                      <a:pt x="1" y="1"/>
                    </a:lnTo>
                    <a:close/>
                  </a:path>
                </a:pathLst>
              </a:custGeom>
              <a:solidFill>
                <a:srgbClr val="191919">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32" name="Google Shape;2232;p23"/>
          <p:cNvGrpSpPr/>
          <p:nvPr/>
        </p:nvGrpSpPr>
        <p:grpSpPr>
          <a:xfrm flipH="1">
            <a:off x="32500" y="3768469"/>
            <a:ext cx="783125" cy="1219069"/>
            <a:chOff x="8252175" y="3862881"/>
            <a:chExt cx="783125" cy="1219069"/>
          </a:xfrm>
        </p:grpSpPr>
        <p:sp>
          <p:nvSpPr>
            <p:cNvPr id="2233" name="Google Shape;2233;p23"/>
            <p:cNvSpPr/>
            <p:nvPr/>
          </p:nvSpPr>
          <p:spPr>
            <a:xfrm>
              <a:off x="8539299" y="4993150"/>
              <a:ext cx="495900" cy="88800"/>
            </a:xfrm>
            <a:prstGeom prst="ellipse">
              <a:avLst/>
            </a:pr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4" name="Google Shape;2234;p23"/>
            <p:cNvGrpSpPr/>
            <p:nvPr/>
          </p:nvGrpSpPr>
          <p:grpSpPr>
            <a:xfrm flipH="1">
              <a:off x="8252175" y="3862881"/>
              <a:ext cx="783125" cy="1182650"/>
              <a:chOff x="11447475" y="-511450"/>
              <a:chExt cx="783125" cy="1182650"/>
            </a:xfrm>
          </p:grpSpPr>
          <p:sp>
            <p:nvSpPr>
              <p:cNvPr id="2235" name="Google Shape;2235;p23"/>
              <p:cNvSpPr/>
              <p:nvPr/>
            </p:nvSpPr>
            <p:spPr>
              <a:xfrm>
                <a:off x="11447475" y="561975"/>
                <a:ext cx="495450" cy="109225"/>
              </a:xfrm>
              <a:custGeom>
                <a:avLst/>
                <a:gdLst/>
                <a:ahLst/>
                <a:cxnLst/>
                <a:rect l="l" t="t" r="r" b="b"/>
                <a:pathLst>
                  <a:path w="19818" h="4369" extrusionOk="0">
                    <a:moveTo>
                      <a:pt x="10549" y="0"/>
                    </a:moveTo>
                    <a:lnTo>
                      <a:pt x="8950" y="107"/>
                    </a:lnTo>
                    <a:lnTo>
                      <a:pt x="7459" y="320"/>
                    </a:lnTo>
                    <a:lnTo>
                      <a:pt x="5967" y="746"/>
                    </a:lnTo>
                    <a:lnTo>
                      <a:pt x="4689" y="1279"/>
                    </a:lnTo>
                    <a:lnTo>
                      <a:pt x="3517" y="1811"/>
                    </a:lnTo>
                    <a:lnTo>
                      <a:pt x="2558" y="2451"/>
                    </a:lnTo>
                    <a:lnTo>
                      <a:pt x="1705" y="2983"/>
                    </a:lnTo>
                    <a:lnTo>
                      <a:pt x="427" y="3942"/>
                    </a:lnTo>
                    <a:lnTo>
                      <a:pt x="1" y="4368"/>
                    </a:lnTo>
                    <a:lnTo>
                      <a:pt x="19818" y="3942"/>
                    </a:lnTo>
                    <a:lnTo>
                      <a:pt x="18859" y="3090"/>
                    </a:lnTo>
                    <a:lnTo>
                      <a:pt x="17900" y="2451"/>
                    </a:lnTo>
                    <a:lnTo>
                      <a:pt x="16941" y="1811"/>
                    </a:lnTo>
                    <a:lnTo>
                      <a:pt x="15982" y="1385"/>
                    </a:lnTo>
                    <a:lnTo>
                      <a:pt x="15023" y="959"/>
                    </a:lnTo>
                    <a:lnTo>
                      <a:pt x="14065" y="639"/>
                    </a:lnTo>
                    <a:lnTo>
                      <a:pt x="13212" y="320"/>
                    </a:lnTo>
                    <a:lnTo>
                      <a:pt x="12253" y="107"/>
                    </a:lnTo>
                    <a:lnTo>
                      <a:pt x="105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3"/>
              <p:cNvSpPr/>
              <p:nvPr/>
            </p:nvSpPr>
            <p:spPr>
              <a:xfrm>
                <a:off x="11447475" y="-223800"/>
                <a:ext cx="239750" cy="788450"/>
              </a:xfrm>
              <a:custGeom>
                <a:avLst/>
                <a:gdLst/>
                <a:ahLst/>
                <a:cxnLst/>
                <a:rect l="l" t="t" r="r" b="b"/>
                <a:pathLst>
                  <a:path w="9590" h="31538" extrusionOk="0">
                    <a:moveTo>
                      <a:pt x="2025" y="1"/>
                    </a:moveTo>
                    <a:lnTo>
                      <a:pt x="1" y="1705"/>
                    </a:lnTo>
                    <a:lnTo>
                      <a:pt x="8631" y="31538"/>
                    </a:lnTo>
                    <a:lnTo>
                      <a:pt x="9590" y="31431"/>
                    </a:lnTo>
                    <a:lnTo>
                      <a:pt x="20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11498100" y="-223800"/>
                <a:ext cx="207775" cy="785800"/>
              </a:xfrm>
              <a:custGeom>
                <a:avLst/>
                <a:gdLst/>
                <a:ahLst/>
                <a:cxnLst/>
                <a:rect l="l" t="t" r="r" b="b"/>
                <a:pathLst>
                  <a:path w="8311" h="31432" extrusionOk="0">
                    <a:moveTo>
                      <a:pt x="0" y="1"/>
                    </a:moveTo>
                    <a:lnTo>
                      <a:pt x="7565" y="31431"/>
                    </a:lnTo>
                    <a:lnTo>
                      <a:pt x="8311" y="31325"/>
                    </a:lnTo>
                    <a:lnTo>
                      <a:pt x="1385" y="533"/>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11519400" y="-452850"/>
                <a:ext cx="253075" cy="285025"/>
              </a:xfrm>
              <a:custGeom>
                <a:avLst/>
                <a:gdLst/>
                <a:ahLst/>
                <a:cxnLst/>
                <a:rect l="l" t="t" r="r" b="b"/>
                <a:pathLst>
                  <a:path w="10123" h="11401" extrusionOk="0">
                    <a:moveTo>
                      <a:pt x="8630" y="0"/>
                    </a:moveTo>
                    <a:lnTo>
                      <a:pt x="0" y="9482"/>
                    </a:lnTo>
                    <a:lnTo>
                      <a:pt x="533" y="11400"/>
                    </a:lnTo>
                    <a:lnTo>
                      <a:pt x="10122" y="1385"/>
                    </a:lnTo>
                    <a:lnTo>
                      <a:pt x="86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11532725" y="-418225"/>
                <a:ext cx="263700" cy="250400"/>
              </a:xfrm>
              <a:custGeom>
                <a:avLst/>
                <a:gdLst/>
                <a:ahLst/>
                <a:cxnLst/>
                <a:rect l="l" t="t" r="r" b="b"/>
                <a:pathLst>
                  <a:path w="10548" h="10016" extrusionOk="0">
                    <a:moveTo>
                      <a:pt x="9269" y="0"/>
                    </a:moveTo>
                    <a:lnTo>
                      <a:pt x="0" y="10015"/>
                    </a:lnTo>
                    <a:lnTo>
                      <a:pt x="426" y="10015"/>
                    </a:lnTo>
                    <a:lnTo>
                      <a:pt x="105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3"/>
              <p:cNvSpPr/>
              <p:nvPr/>
            </p:nvSpPr>
            <p:spPr>
              <a:xfrm>
                <a:off x="11735150" y="-508800"/>
                <a:ext cx="495450" cy="471475"/>
              </a:xfrm>
              <a:custGeom>
                <a:avLst/>
                <a:gdLst/>
                <a:ahLst/>
                <a:cxnLst/>
                <a:rect l="l" t="t" r="r" b="b"/>
                <a:pathLst>
                  <a:path w="19818" h="18859" extrusionOk="0">
                    <a:moveTo>
                      <a:pt x="6180" y="1"/>
                    </a:moveTo>
                    <a:lnTo>
                      <a:pt x="5541" y="107"/>
                    </a:lnTo>
                    <a:lnTo>
                      <a:pt x="4795" y="214"/>
                    </a:lnTo>
                    <a:lnTo>
                      <a:pt x="4049" y="427"/>
                    </a:lnTo>
                    <a:lnTo>
                      <a:pt x="3410" y="746"/>
                    </a:lnTo>
                    <a:lnTo>
                      <a:pt x="2771" y="1173"/>
                    </a:lnTo>
                    <a:lnTo>
                      <a:pt x="2131" y="1599"/>
                    </a:lnTo>
                    <a:lnTo>
                      <a:pt x="1599" y="2238"/>
                    </a:lnTo>
                    <a:lnTo>
                      <a:pt x="1066" y="2877"/>
                    </a:lnTo>
                    <a:lnTo>
                      <a:pt x="640" y="3623"/>
                    </a:lnTo>
                    <a:lnTo>
                      <a:pt x="427" y="4262"/>
                    </a:lnTo>
                    <a:lnTo>
                      <a:pt x="214" y="4902"/>
                    </a:lnTo>
                    <a:lnTo>
                      <a:pt x="107" y="5647"/>
                    </a:lnTo>
                    <a:lnTo>
                      <a:pt x="0" y="6393"/>
                    </a:lnTo>
                    <a:lnTo>
                      <a:pt x="107" y="7032"/>
                    </a:lnTo>
                    <a:lnTo>
                      <a:pt x="214" y="7778"/>
                    </a:lnTo>
                    <a:lnTo>
                      <a:pt x="640" y="9163"/>
                    </a:lnTo>
                    <a:lnTo>
                      <a:pt x="1279" y="10548"/>
                    </a:lnTo>
                    <a:lnTo>
                      <a:pt x="2131" y="11933"/>
                    </a:lnTo>
                    <a:lnTo>
                      <a:pt x="3090" y="13105"/>
                    </a:lnTo>
                    <a:lnTo>
                      <a:pt x="4049" y="14384"/>
                    </a:lnTo>
                    <a:lnTo>
                      <a:pt x="5115" y="15449"/>
                    </a:lnTo>
                    <a:lnTo>
                      <a:pt x="7032" y="17261"/>
                    </a:lnTo>
                    <a:lnTo>
                      <a:pt x="8524" y="18433"/>
                    </a:lnTo>
                    <a:lnTo>
                      <a:pt x="9057" y="18859"/>
                    </a:lnTo>
                    <a:lnTo>
                      <a:pt x="11294" y="15769"/>
                    </a:lnTo>
                    <a:lnTo>
                      <a:pt x="13425" y="13212"/>
                    </a:lnTo>
                    <a:lnTo>
                      <a:pt x="15236" y="11188"/>
                    </a:lnTo>
                    <a:lnTo>
                      <a:pt x="16728" y="9483"/>
                    </a:lnTo>
                    <a:lnTo>
                      <a:pt x="18006" y="8311"/>
                    </a:lnTo>
                    <a:lnTo>
                      <a:pt x="18965" y="7565"/>
                    </a:lnTo>
                    <a:lnTo>
                      <a:pt x="19818" y="6926"/>
                    </a:lnTo>
                    <a:lnTo>
                      <a:pt x="19178" y="6500"/>
                    </a:lnTo>
                    <a:lnTo>
                      <a:pt x="17793" y="5221"/>
                    </a:lnTo>
                    <a:lnTo>
                      <a:pt x="15556" y="3623"/>
                    </a:lnTo>
                    <a:lnTo>
                      <a:pt x="14277" y="2771"/>
                    </a:lnTo>
                    <a:lnTo>
                      <a:pt x="12892" y="1918"/>
                    </a:lnTo>
                    <a:lnTo>
                      <a:pt x="11507" y="1279"/>
                    </a:lnTo>
                    <a:lnTo>
                      <a:pt x="10016" y="640"/>
                    </a:lnTo>
                    <a:lnTo>
                      <a:pt x="8417" y="214"/>
                    </a:lnTo>
                    <a:lnTo>
                      <a:pt x="69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3"/>
              <p:cNvSpPr/>
              <p:nvPr/>
            </p:nvSpPr>
            <p:spPr>
              <a:xfrm>
                <a:off x="11961550" y="-325007"/>
                <a:ext cx="253071" cy="285036"/>
              </a:xfrm>
              <a:custGeom>
                <a:avLst/>
                <a:gdLst/>
                <a:ahLst/>
                <a:cxnLst/>
                <a:rect l="l" t="t" r="r" b="b"/>
                <a:pathLst>
                  <a:path w="8844" h="10122" extrusionOk="0">
                    <a:moveTo>
                      <a:pt x="8843" y="0"/>
                    </a:moveTo>
                    <a:lnTo>
                      <a:pt x="7991" y="746"/>
                    </a:lnTo>
                    <a:lnTo>
                      <a:pt x="7032" y="1492"/>
                    </a:lnTo>
                    <a:lnTo>
                      <a:pt x="5434" y="3090"/>
                    </a:lnTo>
                    <a:lnTo>
                      <a:pt x="3836" y="4688"/>
                    </a:lnTo>
                    <a:lnTo>
                      <a:pt x="2557" y="6393"/>
                    </a:lnTo>
                    <a:lnTo>
                      <a:pt x="1492" y="7778"/>
                    </a:lnTo>
                    <a:lnTo>
                      <a:pt x="639" y="9056"/>
                    </a:lnTo>
                    <a:lnTo>
                      <a:pt x="0" y="10122"/>
                    </a:lnTo>
                    <a:lnTo>
                      <a:pt x="1705" y="8630"/>
                    </a:lnTo>
                    <a:lnTo>
                      <a:pt x="3303" y="7032"/>
                    </a:lnTo>
                    <a:lnTo>
                      <a:pt x="4901" y="5327"/>
                    </a:lnTo>
                    <a:lnTo>
                      <a:pt x="6180" y="3729"/>
                    </a:lnTo>
                    <a:lnTo>
                      <a:pt x="8098" y="1066"/>
                    </a:lnTo>
                    <a:lnTo>
                      <a:pt x="88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3"/>
              <p:cNvSpPr/>
              <p:nvPr/>
            </p:nvSpPr>
            <p:spPr>
              <a:xfrm>
                <a:off x="11716500" y="-511450"/>
                <a:ext cx="127875" cy="117200"/>
              </a:xfrm>
              <a:custGeom>
                <a:avLst/>
                <a:gdLst/>
                <a:ahLst/>
                <a:cxnLst/>
                <a:rect l="l" t="t" r="r" b="b"/>
                <a:pathLst>
                  <a:path w="5115" h="4688" extrusionOk="0">
                    <a:moveTo>
                      <a:pt x="2451" y="0"/>
                    </a:moveTo>
                    <a:lnTo>
                      <a:pt x="1599" y="107"/>
                    </a:lnTo>
                    <a:lnTo>
                      <a:pt x="960" y="320"/>
                    </a:lnTo>
                    <a:lnTo>
                      <a:pt x="640" y="533"/>
                    </a:lnTo>
                    <a:lnTo>
                      <a:pt x="320" y="852"/>
                    </a:lnTo>
                    <a:lnTo>
                      <a:pt x="214" y="1172"/>
                    </a:lnTo>
                    <a:lnTo>
                      <a:pt x="1" y="1492"/>
                    </a:lnTo>
                    <a:lnTo>
                      <a:pt x="1" y="2131"/>
                    </a:lnTo>
                    <a:lnTo>
                      <a:pt x="1" y="2770"/>
                    </a:lnTo>
                    <a:lnTo>
                      <a:pt x="214" y="3303"/>
                    </a:lnTo>
                    <a:lnTo>
                      <a:pt x="746" y="4262"/>
                    </a:lnTo>
                    <a:lnTo>
                      <a:pt x="1066" y="4688"/>
                    </a:lnTo>
                    <a:lnTo>
                      <a:pt x="3517" y="2024"/>
                    </a:lnTo>
                    <a:lnTo>
                      <a:pt x="5115" y="426"/>
                    </a:lnTo>
                    <a:lnTo>
                      <a:pt x="4582" y="213"/>
                    </a:lnTo>
                    <a:lnTo>
                      <a:pt x="31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3"/>
              <p:cNvSpPr/>
              <p:nvPr/>
            </p:nvSpPr>
            <p:spPr>
              <a:xfrm>
                <a:off x="11913600" y="-495475"/>
                <a:ext cx="133225" cy="53300"/>
              </a:xfrm>
              <a:custGeom>
                <a:avLst/>
                <a:gdLst/>
                <a:ahLst/>
                <a:cxnLst/>
                <a:rect l="l" t="t" r="r" b="b"/>
                <a:pathLst>
                  <a:path w="5329" h="2132" extrusionOk="0">
                    <a:moveTo>
                      <a:pt x="1" y="0"/>
                    </a:moveTo>
                    <a:lnTo>
                      <a:pt x="427" y="427"/>
                    </a:lnTo>
                    <a:lnTo>
                      <a:pt x="1066" y="746"/>
                    </a:lnTo>
                    <a:lnTo>
                      <a:pt x="1706" y="1279"/>
                    </a:lnTo>
                    <a:lnTo>
                      <a:pt x="2558" y="1705"/>
                    </a:lnTo>
                    <a:lnTo>
                      <a:pt x="3410" y="2025"/>
                    </a:lnTo>
                    <a:lnTo>
                      <a:pt x="4369" y="2131"/>
                    </a:lnTo>
                    <a:lnTo>
                      <a:pt x="4902" y="2131"/>
                    </a:lnTo>
                    <a:lnTo>
                      <a:pt x="5328" y="2025"/>
                    </a:lnTo>
                    <a:lnTo>
                      <a:pt x="4902" y="1705"/>
                    </a:lnTo>
                    <a:lnTo>
                      <a:pt x="3730" y="1066"/>
                    </a:lnTo>
                    <a:lnTo>
                      <a:pt x="2984" y="640"/>
                    </a:lnTo>
                    <a:lnTo>
                      <a:pt x="2025" y="320"/>
                    </a:lnTo>
                    <a:lnTo>
                      <a:pt x="1066" y="107"/>
                    </a:lnTo>
                    <a:lnTo>
                      <a:pt x="1"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3"/>
              <p:cNvSpPr/>
              <p:nvPr/>
            </p:nvSpPr>
            <p:spPr>
              <a:xfrm>
                <a:off x="11871000" y="-135900"/>
                <a:ext cx="87925" cy="69275"/>
              </a:xfrm>
              <a:custGeom>
                <a:avLst/>
                <a:gdLst/>
                <a:ahLst/>
                <a:cxnLst/>
                <a:rect l="l" t="t" r="r" b="b"/>
                <a:pathLst>
                  <a:path w="3517" h="2771" extrusionOk="0">
                    <a:moveTo>
                      <a:pt x="0" y="1"/>
                    </a:moveTo>
                    <a:lnTo>
                      <a:pt x="320" y="427"/>
                    </a:lnTo>
                    <a:lnTo>
                      <a:pt x="1066" y="1386"/>
                    </a:lnTo>
                    <a:lnTo>
                      <a:pt x="1598" y="1918"/>
                    </a:lnTo>
                    <a:lnTo>
                      <a:pt x="2131" y="2345"/>
                    </a:lnTo>
                    <a:lnTo>
                      <a:pt x="2877" y="2664"/>
                    </a:lnTo>
                    <a:lnTo>
                      <a:pt x="3516" y="2771"/>
                    </a:lnTo>
                    <a:lnTo>
                      <a:pt x="3303" y="2451"/>
                    </a:lnTo>
                    <a:lnTo>
                      <a:pt x="2557" y="1705"/>
                    </a:lnTo>
                    <a:lnTo>
                      <a:pt x="2025" y="1279"/>
                    </a:lnTo>
                    <a:lnTo>
                      <a:pt x="1492" y="747"/>
                    </a:lnTo>
                    <a:lnTo>
                      <a:pt x="746" y="320"/>
                    </a:lnTo>
                    <a:lnTo>
                      <a:pt x="0" y="1"/>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3"/>
              <p:cNvSpPr/>
              <p:nvPr/>
            </p:nvSpPr>
            <p:spPr>
              <a:xfrm>
                <a:off x="11471450" y="-178500"/>
                <a:ext cx="29325" cy="63950"/>
              </a:xfrm>
              <a:custGeom>
                <a:avLst/>
                <a:gdLst/>
                <a:ahLst/>
                <a:cxnLst/>
                <a:rect l="l" t="t" r="r" b="b"/>
                <a:pathLst>
                  <a:path w="1173" h="2558" extrusionOk="0">
                    <a:moveTo>
                      <a:pt x="320" y="0"/>
                    </a:moveTo>
                    <a:lnTo>
                      <a:pt x="214" y="320"/>
                    </a:lnTo>
                    <a:lnTo>
                      <a:pt x="107" y="639"/>
                    </a:lnTo>
                    <a:lnTo>
                      <a:pt x="1" y="959"/>
                    </a:lnTo>
                    <a:lnTo>
                      <a:pt x="1" y="1385"/>
                    </a:lnTo>
                    <a:lnTo>
                      <a:pt x="107" y="1811"/>
                    </a:lnTo>
                    <a:lnTo>
                      <a:pt x="533" y="2237"/>
                    </a:lnTo>
                    <a:lnTo>
                      <a:pt x="1066" y="2557"/>
                    </a:lnTo>
                    <a:lnTo>
                      <a:pt x="1173" y="2237"/>
                    </a:lnTo>
                    <a:lnTo>
                      <a:pt x="1173" y="1492"/>
                    </a:lnTo>
                    <a:lnTo>
                      <a:pt x="1173" y="1065"/>
                    </a:lnTo>
                    <a:lnTo>
                      <a:pt x="1066" y="639"/>
                    </a:lnTo>
                    <a:lnTo>
                      <a:pt x="746" y="320"/>
                    </a:lnTo>
                    <a:lnTo>
                      <a:pt x="320" y="0"/>
                    </a:lnTo>
                    <a:close/>
                  </a:path>
                </a:pathLst>
              </a:custGeom>
              <a:solidFill>
                <a:srgbClr val="191919">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theme" Target="../theme/theme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theme" Target="../theme/theme4.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3"/>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Gaegu"/>
              <a:buNone/>
              <a:defRPr sz="2800" b="1">
                <a:solidFill>
                  <a:schemeClr val="dk2"/>
                </a:solidFill>
                <a:latin typeface="Gaegu"/>
                <a:ea typeface="Gaegu"/>
                <a:cs typeface="Gaegu"/>
                <a:sym typeface="Gaeg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1pPr>
            <a:lvl2pPr marL="914400" lvl="1"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2pPr>
            <a:lvl3pPr marL="1371600" lvl="2"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3pPr>
            <a:lvl4pPr marL="1828800" lvl="3"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4pPr>
            <a:lvl5pPr marL="2286000" lvl="4"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5pPr>
            <a:lvl6pPr marL="2743200" lvl="5"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6pPr>
            <a:lvl7pPr marL="3200400" lvl="6"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7pPr>
            <a:lvl8pPr marL="3657600" lvl="7"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8pPr>
            <a:lvl9pPr marL="4114800" lvl="8"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525" cy="572625"/>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5500"/>
              <a:buFont typeface="Spicy Rice" panose="020B0704020202020204"/>
              <a:buNone/>
              <a:defRPr sz="4125" b="0" i="0" u="none" strike="noStrike" cap="none">
                <a:solidFill>
                  <a:schemeClr val="dk1"/>
                </a:solidFill>
                <a:latin typeface="Spicy Rice" panose="020B0704020202020204"/>
                <a:ea typeface="Spicy Rice" panose="020B0704020202020204"/>
                <a:cs typeface="Spicy Rice" panose="020B0704020202020204"/>
                <a:sym typeface="Spicy Rice" panose="020B0704020202020204"/>
              </a:defRPr>
            </a:lvl1pPr>
            <a:lvl2pPr marR="0" lvl="1" algn="l" rtl="0">
              <a:lnSpc>
                <a:spcPct val="100000"/>
              </a:lnSpc>
              <a:spcBef>
                <a:spcPts val="0"/>
              </a:spcBef>
              <a:spcAft>
                <a:spcPts val="0"/>
              </a:spcAft>
              <a:buClr>
                <a:schemeClr val="dk1"/>
              </a:buClr>
              <a:buSzPts val="5500"/>
              <a:buFont typeface="DM Sans"/>
              <a:buNone/>
              <a:defRPr sz="4125"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5500"/>
              <a:buFont typeface="DM Sans"/>
              <a:buNone/>
              <a:defRPr sz="4125"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5500"/>
              <a:buFont typeface="DM Sans"/>
              <a:buNone/>
              <a:defRPr sz="4125"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5500"/>
              <a:buFont typeface="DM Sans"/>
              <a:buNone/>
              <a:defRPr sz="4125"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5500"/>
              <a:buFont typeface="DM Sans"/>
              <a:buNone/>
              <a:defRPr sz="4125"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5500"/>
              <a:buFont typeface="DM Sans"/>
              <a:buNone/>
              <a:defRPr sz="4125"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5500"/>
              <a:buFont typeface="DM Sans"/>
              <a:buNone/>
              <a:defRPr sz="4125"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5500"/>
              <a:buFont typeface="DM Sans"/>
              <a:buNone/>
              <a:defRPr sz="4125" b="1" i="0" u="none" strike="noStrike" cap="none">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311700" y="1152475"/>
            <a:ext cx="8520525" cy="3416400"/>
          </a:xfrm>
          <a:prstGeom prst="rect">
            <a:avLst/>
          </a:prstGeom>
          <a:noFill/>
          <a:ln>
            <a:noFill/>
          </a:ln>
        </p:spPr>
        <p:txBody>
          <a:bodyPr spcFirstLastPara="1" wrap="square" lIns="121900" tIns="121900" rIns="121900" bIns="121900" anchor="t" anchorCtr="0">
            <a:noAutofit/>
          </a:bodyPr>
          <a:lstStyle>
            <a:lvl1pPr marL="342900" marR="0" lvl="0" indent="-261620" algn="l" rtl="0">
              <a:lnSpc>
                <a:spcPct val="115000"/>
              </a:lnSpc>
              <a:spcBef>
                <a:spcPts val="0"/>
              </a:spcBef>
              <a:spcAft>
                <a:spcPts val="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1pPr>
            <a:lvl2pPr marL="685800" marR="0" lvl="1" indent="-261620" algn="l" rtl="0">
              <a:lnSpc>
                <a:spcPct val="115000"/>
              </a:lnSpc>
              <a:spcBef>
                <a:spcPts val="1575"/>
              </a:spcBef>
              <a:spcAft>
                <a:spcPts val="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2pPr>
            <a:lvl3pPr marL="1028700" marR="0" lvl="2" indent="-261620" algn="l" rtl="0">
              <a:lnSpc>
                <a:spcPct val="115000"/>
              </a:lnSpc>
              <a:spcBef>
                <a:spcPts val="1575"/>
              </a:spcBef>
              <a:spcAft>
                <a:spcPts val="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3pPr>
            <a:lvl4pPr marL="1371600" marR="0" lvl="3" indent="-261620" algn="l" rtl="0">
              <a:lnSpc>
                <a:spcPct val="115000"/>
              </a:lnSpc>
              <a:spcBef>
                <a:spcPts val="1575"/>
              </a:spcBef>
              <a:spcAft>
                <a:spcPts val="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4pPr>
            <a:lvl5pPr marL="1714500" marR="0" lvl="4" indent="-261620" algn="l" rtl="0">
              <a:lnSpc>
                <a:spcPct val="115000"/>
              </a:lnSpc>
              <a:spcBef>
                <a:spcPts val="1575"/>
              </a:spcBef>
              <a:spcAft>
                <a:spcPts val="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5pPr>
            <a:lvl6pPr marL="2057400" marR="0" lvl="5" indent="-261620" algn="l" rtl="0">
              <a:lnSpc>
                <a:spcPct val="115000"/>
              </a:lnSpc>
              <a:spcBef>
                <a:spcPts val="1575"/>
              </a:spcBef>
              <a:spcAft>
                <a:spcPts val="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6pPr>
            <a:lvl7pPr marL="2400300" marR="0" lvl="6" indent="-261620" algn="l" rtl="0">
              <a:lnSpc>
                <a:spcPct val="115000"/>
              </a:lnSpc>
              <a:spcBef>
                <a:spcPts val="1575"/>
              </a:spcBef>
              <a:spcAft>
                <a:spcPts val="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7pPr>
            <a:lvl8pPr marL="2743200" marR="0" lvl="7" indent="-261620" algn="l" rtl="0">
              <a:lnSpc>
                <a:spcPct val="115000"/>
              </a:lnSpc>
              <a:spcBef>
                <a:spcPts val="1575"/>
              </a:spcBef>
              <a:spcAft>
                <a:spcPts val="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8pPr>
            <a:lvl9pPr marL="3086100" marR="0" lvl="8" indent="-261620" algn="l" rtl="0">
              <a:lnSpc>
                <a:spcPct val="115000"/>
              </a:lnSpc>
              <a:spcBef>
                <a:spcPts val="1575"/>
              </a:spcBef>
              <a:spcAft>
                <a:spcPts val="2100"/>
              </a:spcAft>
              <a:buClr>
                <a:schemeClr val="dk1"/>
              </a:buClr>
              <a:buSzPts val="1900"/>
              <a:buFont typeface="Epilogue Medium" panose="020B0704020202020204"/>
              <a:buChar char="■"/>
              <a:defRPr sz="1425" b="0" i="0" u="none" strike="noStrike" cap="none">
                <a:solidFill>
                  <a:schemeClr val="dk1"/>
                </a:solidFill>
                <a:latin typeface="Epilogue Medium" panose="020B0704020202020204"/>
                <a:ea typeface="Epilogue Medium" panose="020B0704020202020204"/>
                <a:cs typeface="Epilogue Medium" panose="020B0704020202020204"/>
                <a:sym typeface="Epilogue Medium" panose="020B0704020202020204"/>
              </a:defRPr>
            </a:lvl9pPr>
          </a:lstStyle>
          <a:p>
            <a:endParaRPr/>
          </a:p>
        </p:txBody>
      </p:sp>
      <p:sp>
        <p:nvSpPr>
          <p:cNvPr id="8" name="Google Shape;8;p1"/>
          <p:cNvSpPr txBox="1">
            <a:spLocks noGrp="1"/>
          </p:cNvSpPr>
          <p:nvPr>
            <p:ph type="sldNum" idx="12"/>
          </p:nvPr>
        </p:nvSpPr>
        <p:spPr>
          <a:xfrm>
            <a:off x="8472458" y="4663217"/>
            <a:ext cx="548775" cy="393525"/>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000000"/>
              </a:buClr>
              <a:buSzPts val="1300"/>
              <a:buFont typeface="Arial" panose="020B0604020202020204"/>
              <a:buNone/>
              <a:defRPr sz="975"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GB"/>
              <a:t>‹#›</a:t>
            </a:fld>
            <a:endParaRPr lang="en-GB"/>
          </a:p>
        </p:txBody>
      </p:sp>
      <p:sp>
        <p:nvSpPr>
          <p:cNvPr id="9" name="Google Shape;9;p1"/>
          <p:cNvSpPr txBox="1"/>
          <p:nvPr/>
        </p:nvSpPr>
        <p:spPr>
          <a:xfrm rot="5400000">
            <a:off x="-542475" y="4501706"/>
            <a:ext cx="1250775" cy="280125"/>
          </a:xfrm>
          <a:prstGeom prst="rect">
            <a:avLst/>
          </a:prstGeom>
          <a:noFill/>
          <a:ln>
            <a:noFill/>
          </a:ln>
        </p:spPr>
        <p:txBody>
          <a:bodyPr spcFirstLastPara="1" wrap="square" lIns="68568" tIns="68568" rIns="68568" bIns="68568" anchor="t"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900">
                <a:solidFill>
                  <a:schemeClr val="accent5"/>
                </a:solidFill>
                <a:latin typeface="Questrial"/>
                <a:ea typeface="Questrial"/>
                <a:cs typeface="Questrial"/>
                <a:sym typeface="Questrial"/>
              </a:rPr>
              <a:t>slidesmania.com</a:t>
            </a:r>
            <a:endParaRPr sz="900" i="0" u="none" strike="noStrike" cap="none">
              <a:solidFill>
                <a:schemeClr val="accent5"/>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457200"/>
            <a:ext cx="7708500" cy="45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Font typeface="Cherry Cream Soda" panose="02000000000000000000"/>
              <a:buNone/>
              <a:defRPr sz="2800" b="1">
                <a:solidFill>
                  <a:schemeClr val="accent3"/>
                </a:solidFill>
                <a:latin typeface="Cherry Cream Soda" panose="02000000000000000000"/>
                <a:ea typeface="Cherry Cream Soda" panose="02000000000000000000"/>
                <a:cs typeface="Cherry Cream Soda" panose="02000000000000000000"/>
                <a:sym typeface="Cherry Cream Soda" panose="02000000000000000000"/>
              </a:defRPr>
            </a:lvl1pPr>
            <a:lvl2pPr lvl="1"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1pPr>
            <a:lvl2pPr marL="914400" lvl="1"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2pPr>
            <a:lvl3pPr marL="1371600" lvl="2"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3pPr>
            <a:lvl4pPr marL="1828800" lvl="3"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4pPr>
            <a:lvl5pPr marL="2286000" lvl="4"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5pPr>
            <a:lvl6pPr marL="2743200" lvl="5"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6pPr>
            <a:lvl7pPr marL="3200400" lvl="6"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7pPr>
            <a:lvl8pPr marL="3657600" lvl="7"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8pPr>
            <a:lvl9pPr marL="4114800" lvl="8"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457200"/>
            <a:ext cx="7708500" cy="45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Font typeface="Cherry Cream Soda" panose="02000000000000000000"/>
              <a:buNone/>
              <a:defRPr sz="2800" b="1">
                <a:solidFill>
                  <a:schemeClr val="accent3"/>
                </a:solidFill>
                <a:latin typeface="Cherry Cream Soda" panose="02000000000000000000"/>
                <a:ea typeface="Cherry Cream Soda" panose="02000000000000000000"/>
                <a:cs typeface="Cherry Cream Soda" panose="02000000000000000000"/>
                <a:sym typeface="Cherry Cream Soda" panose="02000000000000000000"/>
              </a:defRPr>
            </a:lvl1pPr>
            <a:lvl2pPr lvl="1"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lt1"/>
              </a:buClr>
              <a:buSzPts val="3500"/>
              <a:buFont typeface="Bebas Neue" panose="020B0606020202050201"/>
              <a:buNone/>
              <a:defRPr sz="3500" b="1">
                <a:solidFill>
                  <a:schemeClr val="lt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1pPr>
            <a:lvl2pPr marL="914400" lvl="1"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2pPr>
            <a:lvl3pPr marL="1371600" lvl="2"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3pPr>
            <a:lvl4pPr marL="1828800" lvl="3"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4pPr>
            <a:lvl5pPr marL="2286000" lvl="4"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5pPr>
            <a:lvl6pPr marL="2743200" lvl="5"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6pPr>
            <a:lvl7pPr marL="3200400" lvl="6"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7pPr>
            <a:lvl8pPr marL="3657600" lvl="7"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8pPr>
            <a:lvl9pPr marL="4114800" lvl="8" indent="-317500">
              <a:lnSpc>
                <a:spcPct val="100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18.png"/><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18.png"/><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36.png"/><Relationship Id="rId18" Type="http://schemas.openxmlformats.org/officeDocument/2006/relationships/image" Target="../media/image61.png"/><Relationship Id="rId3" Type="http://schemas.openxmlformats.org/officeDocument/2006/relationships/image" Target="../media/image49.png"/><Relationship Id="rId21" Type="http://schemas.openxmlformats.org/officeDocument/2006/relationships/image" Target="../media/image64.png"/><Relationship Id="rId7" Type="http://schemas.openxmlformats.org/officeDocument/2006/relationships/image" Target="../media/image53.png"/><Relationship Id="rId12" Type="http://schemas.openxmlformats.org/officeDocument/2006/relationships/image" Target="../media/image57.png"/><Relationship Id="rId17" Type="http://schemas.openxmlformats.org/officeDocument/2006/relationships/image" Target="../media/image60.png"/><Relationship Id="rId2" Type="http://schemas.openxmlformats.org/officeDocument/2006/relationships/notesSlide" Target="../notesSlides/notesSlide12.xml"/><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52.png"/><Relationship Id="rId11" Type="http://schemas.openxmlformats.org/officeDocument/2006/relationships/image" Target="../media/image18.png"/><Relationship Id="rId5" Type="http://schemas.openxmlformats.org/officeDocument/2006/relationships/image" Target="../media/image51.png"/><Relationship Id="rId15" Type="http://schemas.openxmlformats.org/officeDocument/2006/relationships/image" Target="../media/image39.png"/><Relationship Id="rId10" Type="http://schemas.openxmlformats.org/officeDocument/2006/relationships/image" Target="../media/image56.png"/><Relationship Id="rId19" Type="http://schemas.openxmlformats.org/officeDocument/2006/relationships/image" Target="../media/image62.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8.png"/><Relationship Id="rId18" Type="http://schemas.openxmlformats.org/officeDocument/2006/relationships/image" Target="../media/image59.png"/><Relationship Id="rId3" Type="http://schemas.openxmlformats.org/officeDocument/2006/relationships/image" Target="../media/image65.png"/><Relationship Id="rId21" Type="http://schemas.openxmlformats.org/officeDocument/2006/relationships/image" Target="../media/image62.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39.png"/><Relationship Id="rId2" Type="http://schemas.openxmlformats.org/officeDocument/2006/relationships/notesSlide" Target="../notesSlides/notesSlide13.xml"/><Relationship Id="rId16" Type="http://schemas.openxmlformats.org/officeDocument/2006/relationships/image" Target="../media/image58.png"/><Relationship Id="rId20"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67.png"/><Relationship Id="rId15" Type="http://schemas.openxmlformats.org/officeDocument/2006/relationships/image" Target="../media/image36.png"/><Relationship Id="rId10" Type="http://schemas.openxmlformats.org/officeDocument/2006/relationships/image" Target="../media/image54.png"/><Relationship Id="rId19" Type="http://schemas.openxmlformats.org/officeDocument/2006/relationships/image" Target="../media/image60.png"/><Relationship Id="rId4" Type="http://schemas.openxmlformats.org/officeDocument/2006/relationships/image" Target="../media/image66.png"/><Relationship Id="rId9" Type="http://schemas.openxmlformats.org/officeDocument/2006/relationships/image" Target="../media/image53.png"/><Relationship Id="rId14" Type="http://schemas.openxmlformats.org/officeDocument/2006/relationships/image" Target="../media/image57.png"/><Relationship Id="rId22"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53.xml"/><Relationship Id="rId6" Type="http://schemas.openxmlformats.org/officeDocument/2006/relationships/image" Target="../media/image74.png"/><Relationship Id="rId5" Type="http://schemas.openxmlformats.org/officeDocument/2006/relationships/image" Target="../media/image42.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5.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png"/><Relationship Id="rId1" Type="http://schemas.openxmlformats.org/officeDocument/2006/relationships/slideLayout" Target="../slideLayouts/slideLayout53.xml"/><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6.xml"/><Relationship Id="rId16"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8361">
            <a:alpha val="74000"/>
          </a:srgbClr>
        </a:solidFill>
        <a:effectLst/>
      </p:bgPr>
    </p:bg>
    <p:spTree>
      <p:nvGrpSpPr>
        <p:cNvPr id="1" name="Shape 2896"/>
        <p:cNvGrpSpPr/>
        <p:nvPr/>
      </p:nvGrpSpPr>
      <p:grpSpPr>
        <a:xfrm>
          <a:off x="0" y="0"/>
          <a:ext cx="0" cy="0"/>
          <a:chOff x="0" y="0"/>
          <a:chExt cx="0" cy="0"/>
        </a:xfrm>
      </p:grpSpPr>
      <p:grpSp>
        <p:nvGrpSpPr>
          <p:cNvPr id="2898" name="Google Shape;2898;p69"/>
          <p:cNvGrpSpPr/>
          <p:nvPr/>
        </p:nvGrpSpPr>
        <p:grpSpPr>
          <a:xfrm rot="-1197753">
            <a:off x="2231428" y="1329438"/>
            <a:ext cx="985758" cy="1346352"/>
            <a:chOff x="6071800" y="2201350"/>
            <a:chExt cx="985775" cy="1346375"/>
          </a:xfrm>
        </p:grpSpPr>
        <p:sp>
          <p:nvSpPr>
            <p:cNvPr id="2899" name="Google Shape;2899;p69"/>
            <p:cNvSpPr/>
            <p:nvPr/>
          </p:nvSpPr>
          <p:spPr>
            <a:xfrm>
              <a:off x="6433675" y="2201350"/>
              <a:ext cx="491225" cy="754775"/>
            </a:xfrm>
            <a:custGeom>
              <a:avLst/>
              <a:gdLst/>
              <a:ahLst/>
              <a:cxnLst/>
              <a:rect l="l" t="t" r="r" b="b"/>
              <a:pathLst>
                <a:path w="19649" h="30191" extrusionOk="0">
                  <a:moveTo>
                    <a:pt x="18866" y="1"/>
                  </a:moveTo>
                  <a:cubicBezTo>
                    <a:pt x="18831" y="1"/>
                    <a:pt x="18795" y="3"/>
                    <a:pt x="18755" y="6"/>
                  </a:cubicBezTo>
                  <a:cubicBezTo>
                    <a:pt x="18222" y="25"/>
                    <a:pt x="17709" y="520"/>
                    <a:pt x="17328" y="805"/>
                  </a:cubicBezTo>
                  <a:cubicBezTo>
                    <a:pt x="16453" y="1471"/>
                    <a:pt x="15655" y="2251"/>
                    <a:pt x="14856" y="3012"/>
                  </a:cubicBezTo>
                  <a:cubicBezTo>
                    <a:pt x="11698" y="5922"/>
                    <a:pt x="8655" y="8889"/>
                    <a:pt x="6087" y="12332"/>
                  </a:cubicBezTo>
                  <a:cubicBezTo>
                    <a:pt x="4604" y="14329"/>
                    <a:pt x="3424" y="16497"/>
                    <a:pt x="2340" y="18761"/>
                  </a:cubicBezTo>
                  <a:cubicBezTo>
                    <a:pt x="1845" y="19826"/>
                    <a:pt x="1370" y="20891"/>
                    <a:pt x="971" y="22013"/>
                  </a:cubicBezTo>
                  <a:cubicBezTo>
                    <a:pt x="685" y="22831"/>
                    <a:pt x="0" y="23934"/>
                    <a:pt x="305" y="24790"/>
                  </a:cubicBezTo>
                  <a:cubicBezTo>
                    <a:pt x="337" y="24874"/>
                    <a:pt x="434" y="24907"/>
                    <a:pt x="544" y="24907"/>
                  </a:cubicBezTo>
                  <a:cubicBezTo>
                    <a:pt x="762" y="24907"/>
                    <a:pt x="1034" y="24777"/>
                    <a:pt x="971" y="24638"/>
                  </a:cubicBezTo>
                  <a:cubicBezTo>
                    <a:pt x="704" y="23877"/>
                    <a:pt x="1332" y="22850"/>
                    <a:pt x="1560" y="22128"/>
                  </a:cubicBezTo>
                  <a:cubicBezTo>
                    <a:pt x="1903" y="21176"/>
                    <a:pt x="2283" y="20263"/>
                    <a:pt x="2701" y="19350"/>
                  </a:cubicBezTo>
                  <a:cubicBezTo>
                    <a:pt x="3557" y="17467"/>
                    <a:pt x="4508" y="15622"/>
                    <a:pt x="5631" y="13892"/>
                  </a:cubicBezTo>
                  <a:cubicBezTo>
                    <a:pt x="7818" y="10563"/>
                    <a:pt x="10576" y="7767"/>
                    <a:pt x="13410" y="5009"/>
                  </a:cubicBezTo>
                  <a:cubicBezTo>
                    <a:pt x="14685" y="3753"/>
                    <a:pt x="15978" y="2498"/>
                    <a:pt x="17347" y="1338"/>
                  </a:cubicBezTo>
                  <a:cubicBezTo>
                    <a:pt x="17576" y="1167"/>
                    <a:pt x="18165" y="615"/>
                    <a:pt x="18299" y="615"/>
                  </a:cubicBezTo>
                  <a:cubicBezTo>
                    <a:pt x="18717" y="615"/>
                    <a:pt x="18584" y="672"/>
                    <a:pt x="18660" y="995"/>
                  </a:cubicBezTo>
                  <a:cubicBezTo>
                    <a:pt x="18736" y="1281"/>
                    <a:pt x="18660" y="1718"/>
                    <a:pt x="18679" y="2023"/>
                  </a:cubicBezTo>
                  <a:cubicBezTo>
                    <a:pt x="18736" y="3012"/>
                    <a:pt x="18793" y="4039"/>
                    <a:pt x="18831" y="5047"/>
                  </a:cubicBezTo>
                  <a:cubicBezTo>
                    <a:pt x="18926" y="9174"/>
                    <a:pt x="18470" y="13321"/>
                    <a:pt x="17804" y="17410"/>
                  </a:cubicBezTo>
                  <a:cubicBezTo>
                    <a:pt x="17462" y="19522"/>
                    <a:pt x="17043" y="21519"/>
                    <a:pt x="16511" y="23592"/>
                  </a:cubicBezTo>
                  <a:cubicBezTo>
                    <a:pt x="15978" y="25722"/>
                    <a:pt x="15731" y="27910"/>
                    <a:pt x="15217" y="30059"/>
                  </a:cubicBezTo>
                  <a:cubicBezTo>
                    <a:pt x="15187" y="30150"/>
                    <a:pt x="15278" y="30190"/>
                    <a:pt x="15402" y="30190"/>
                  </a:cubicBezTo>
                  <a:cubicBezTo>
                    <a:pt x="15588" y="30190"/>
                    <a:pt x="15849" y="30101"/>
                    <a:pt x="15883" y="29964"/>
                  </a:cubicBezTo>
                  <a:cubicBezTo>
                    <a:pt x="16396" y="27815"/>
                    <a:pt x="16644" y="25627"/>
                    <a:pt x="17176" y="23497"/>
                  </a:cubicBezTo>
                  <a:cubicBezTo>
                    <a:pt x="17728" y="21348"/>
                    <a:pt x="18165" y="19255"/>
                    <a:pt x="18508" y="17068"/>
                  </a:cubicBezTo>
                  <a:cubicBezTo>
                    <a:pt x="19231" y="12579"/>
                    <a:pt x="19649" y="8052"/>
                    <a:pt x="19440" y="3525"/>
                  </a:cubicBezTo>
                  <a:cubicBezTo>
                    <a:pt x="19421" y="3012"/>
                    <a:pt x="19364" y="2517"/>
                    <a:pt x="19364" y="2023"/>
                  </a:cubicBezTo>
                  <a:cubicBezTo>
                    <a:pt x="19345" y="1547"/>
                    <a:pt x="19459" y="919"/>
                    <a:pt x="19345" y="482"/>
                  </a:cubicBezTo>
                  <a:cubicBezTo>
                    <a:pt x="19259" y="156"/>
                    <a:pt x="19173" y="1"/>
                    <a:pt x="18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69"/>
            <p:cNvSpPr/>
            <p:nvPr/>
          </p:nvSpPr>
          <p:spPr>
            <a:xfrm>
              <a:off x="6430525" y="2818300"/>
              <a:ext cx="395375" cy="161650"/>
            </a:xfrm>
            <a:custGeom>
              <a:avLst/>
              <a:gdLst/>
              <a:ahLst/>
              <a:cxnLst/>
              <a:rect l="l" t="t" r="r" b="b"/>
              <a:pathLst>
                <a:path w="15815" h="6466" extrusionOk="0">
                  <a:moveTo>
                    <a:pt x="652" y="1"/>
                  </a:moveTo>
                  <a:cubicBezTo>
                    <a:pt x="417" y="1"/>
                    <a:pt x="1" y="276"/>
                    <a:pt x="336" y="360"/>
                  </a:cubicBezTo>
                  <a:cubicBezTo>
                    <a:pt x="2143" y="759"/>
                    <a:pt x="3721" y="1634"/>
                    <a:pt x="5433" y="2376"/>
                  </a:cubicBezTo>
                  <a:cubicBezTo>
                    <a:pt x="7145" y="3118"/>
                    <a:pt x="8857" y="3860"/>
                    <a:pt x="10569" y="4620"/>
                  </a:cubicBezTo>
                  <a:cubicBezTo>
                    <a:pt x="11843" y="5172"/>
                    <a:pt x="13365" y="6427"/>
                    <a:pt x="14792" y="6465"/>
                  </a:cubicBezTo>
                  <a:cubicBezTo>
                    <a:pt x="14808" y="6466"/>
                    <a:pt x="14825" y="6466"/>
                    <a:pt x="14841" y="6466"/>
                  </a:cubicBezTo>
                  <a:cubicBezTo>
                    <a:pt x="15539" y="6466"/>
                    <a:pt x="15651" y="6070"/>
                    <a:pt x="15800" y="5419"/>
                  </a:cubicBezTo>
                  <a:cubicBezTo>
                    <a:pt x="15815" y="5315"/>
                    <a:pt x="15721" y="5272"/>
                    <a:pt x="15600" y="5272"/>
                  </a:cubicBezTo>
                  <a:cubicBezTo>
                    <a:pt x="15412" y="5272"/>
                    <a:pt x="15157" y="5375"/>
                    <a:pt x="15134" y="5514"/>
                  </a:cubicBezTo>
                  <a:cubicBezTo>
                    <a:pt x="15049" y="5901"/>
                    <a:pt x="14936" y="6040"/>
                    <a:pt x="14753" y="6040"/>
                  </a:cubicBezTo>
                  <a:cubicBezTo>
                    <a:pt x="14568" y="6040"/>
                    <a:pt x="14310" y="5896"/>
                    <a:pt x="13936" y="5724"/>
                  </a:cubicBezTo>
                  <a:cubicBezTo>
                    <a:pt x="13346" y="5438"/>
                    <a:pt x="12775" y="5096"/>
                    <a:pt x="12186" y="4811"/>
                  </a:cubicBezTo>
                  <a:cubicBezTo>
                    <a:pt x="10873" y="4164"/>
                    <a:pt x="9485" y="3612"/>
                    <a:pt x="8153" y="3042"/>
                  </a:cubicBezTo>
                  <a:cubicBezTo>
                    <a:pt x="5738" y="1995"/>
                    <a:pt x="3341" y="588"/>
                    <a:pt x="735" y="17"/>
                  </a:cubicBezTo>
                  <a:cubicBezTo>
                    <a:pt x="712" y="6"/>
                    <a:pt x="68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9"/>
            <p:cNvSpPr/>
            <p:nvPr/>
          </p:nvSpPr>
          <p:spPr>
            <a:xfrm>
              <a:off x="6293400" y="2430175"/>
              <a:ext cx="360450" cy="311000"/>
            </a:xfrm>
            <a:custGeom>
              <a:avLst/>
              <a:gdLst/>
              <a:ahLst/>
              <a:cxnLst/>
              <a:rect l="l" t="t" r="r" b="b"/>
              <a:pathLst>
                <a:path w="14418" h="12440" extrusionOk="0">
                  <a:moveTo>
                    <a:pt x="11139" y="1"/>
                  </a:moveTo>
                  <a:cubicBezTo>
                    <a:pt x="10539" y="1"/>
                    <a:pt x="9939" y="56"/>
                    <a:pt x="9340" y="212"/>
                  </a:cubicBezTo>
                  <a:cubicBezTo>
                    <a:pt x="7875" y="592"/>
                    <a:pt x="6543" y="1429"/>
                    <a:pt x="5497" y="2494"/>
                  </a:cubicBezTo>
                  <a:cubicBezTo>
                    <a:pt x="4204" y="3806"/>
                    <a:pt x="3215" y="5442"/>
                    <a:pt x="2264" y="6983"/>
                  </a:cubicBezTo>
                  <a:cubicBezTo>
                    <a:pt x="1351" y="8486"/>
                    <a:pt x="95" y="10274"/>
                    <a:pt x="0" y="12081"/>
                  </a:cubicBezTo>
                  <a:cubicBezTo>
                    <a:pt x="0" y="12119"/>
                    <a:pt x="19" y="12176"/>
                    <a:pt x="76" y="12195"/>
                  </a:cubicBezTo>
                  <a:cubicBezTo>
                    <a:pt x="513" y="12390"/>
                    <a:pt x="977" y="12440"/>
                    <a:pt x="1448" y="12440"/>
                  </a:cubicBezTo>
                  <a:cubicBezTo>
                    <a:pt x="1941" y="12440"/>
                    <a:pt x="2443" y="12385"/>
                    <a:pt x="2930" y="12385"/>
                  </a:cubicBezTo>
                  <a:cubicBezTo>
                    <a:pt x="3443" y="12385"/>
                    <a:pt x="3938" y="12366"/>
                    <a:pt x="4451" y="12347"/>
                  </a:cubicBezTo>
                  <a:cubicBezTo>
                    <a:pt x="5231" y="12290"/>
                    <a:pt x="6030" y="11985"/>
                    <a:pt x="6829" y="11966"/>
                  </a:cubicBezTo>
                  <a:cubicBezTo>
                    <a:pt x="7076" y="11966"/>
                    <a:pt x="7533" y="11586"/>
                    <a:pt x="7076" y="11586"/>
                  </a:cubicBezTo>
                  <a:cubicBezTo>
                    <a:pt x="6068" y="11586"/>
                    <a:pt x="5079" y="11928"/>
                    <a:pt x="4071" y="11985"/>
                  </a:cubicBezTo>
                  <a:cubicBezTo>
                    <a:pt x="3401" y="12002"/>
                    <a:pt x="2661" y="12088"/>
                    <a:pt x="1984" y="12088"/>
                  </a:cubicBezTo>
                  <a:cubicBezTo>
                    <a:pt x="1872" y="12088"/>
                    <a:pt x="1763" y="12086"/>
                    <a:pt x="1655" y="12081"/>
                  </a:cubicBezTo>
                  <a:cubicBezTo>
                    <a:pt x="780" y="12004"/>
                    <a:pt x="590" y="11700"/>
                    <a:pt x="837" y="10939"/>
                  </a:cubicBezTo>
                  <a:cubicBezTo>
                    <a:pt x="989" y="10331"/>
                    <a:pt x="1313" y="9798"/>
                    <a:pt x="1617" y="9265"/>
                  </a:cubicBezTo>
                  <a:cubicBezTo>
                    <a:pt x="2093" y="8391"/>
                    <a:pt x="2568" y="7516"/>
                    <a:pt x="3082" y="6679"/>
                  </a:cubicBezTo>
                  <a:cubicBezTo>
                    <a:pt x="4128" y="5005"/>
                    <a:pt x="5231" y="3179"/>
                    <a:pt x="6772" y="1923"/>
                  </a:cubicBezTo>
                  <a:cubicBezTo>
                    <a:pt x="8164" y="782"/>
                    <a:pt x="9656" y="459"/>
                    <a:pt x="11241" y="459"/>
                  </a:cubicBezTo>
                  <a:cubicBezTo>
                    <a:pt x="12060" y="459"/>
                    <a:pt x="12903" y="545"/>
                    <a:pt x="13771" y="649"/>
                  </a:cubicBezTo>
                  <a:cubicBezTo>
                    <a:pt x="13794" y="651"/>
                    <a:pt x="13817" y="652"/>
                    <a:pt x="13841" y="652"/>
                  </a:cubicBezTo>
                  <a:cubicBezTo>
                    <a:pt x="14018" y="652"/>
                    <a:pt x="14220" y="586"/>
                    <a:pt x="14304" y="402"/>
                  </a:cubicBezTo>
                  <a:lnTo>
                    <a:pt x="14380" y="250"/>
                  </a:lnTo>
                  <a:cubicBezTo>
                    <a:pt x="14418" y="182"/>
                    <a:pt x="14337" y="150"/>
                    <a:pt x="14219" y="150"/>
                  </a:cubicBezTo>
                  <a:cubicBezTo>
                    <a:pt x="14109" y="150"/>
                    <a:pt x="13966" y="178"/>
                    <a:pt x="13859" y="232"/>
                  </a:cubicBezTo>
                  <a:lnTo>
                    <a:pt x="13859" y="232"/>
                  </a:lnTo>
                  <a:cubicBezTo>
                    <a:pt x="12952" y="128"/>
                    <a:pt x="12045" y="1"/>
                    <a:pt x="11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69"/>
            <p:cNvSpPr/>
            <p:nvPr/>
          </p:nvSpPr>
          <p:spPr>
            <a:xfrm>
              <a:off x="6828575" y="2525200"/>
              <a:ext cx="229000" cy="476750"/>
            </a:xfrm>
            <a:custGeom>
              <a:avLst/>
              <a:gdLst/>
              <a:ahLst/>
              <a:cxnLst/>
              <a:rect l="l" t="t" r="r" b="b"/>
              <a:pathLst>
                <a:path w="9160" h="19070" extrusionOk="0">
                  <a:moveTo>
                    <a:pt x="3383" y="0"/>
                  </a:moveTo>
                  <a:cubicBezTo>
                    <a:pt x="3146" y="0"/>
                    <a:pt x="2788" y="203"/>
                    <a:pt x="2940" y="310"/>
                  </a:cubicBezTo>
                  <a:cubicBezTo>
                    <a:pt x="4842" y="1908"/>
                    <a:pt x="6687" y="3848"/>
                    <a:pt x="7676" y="6168"/>
                  </a:cubicBezTo>
                  <a:cubicBezTo>
                    <a:pt x="8665" y="8489"/>
                    <a:pt x="8361" y="11038"/>
                    <a:pt x="8076" y="13453"/>
                  </a:cubicBezTo>
                  <a:cubicBezTo>
                    <a:pt x="7923" y="14632"/>
                    <a:pt x="7695" y="15717"/>
                    <a:pt x="7391" y="16858"/>
                  </a:cubicBezTo>
                  <a:cubicBezTo>
                    <a:pt x="7315" y="17105"/>
                    <a:pt x="7258" y="17999"/>
                    <a:pt x="7087" y="18189"/>
                  </a:cubicBezTo>
                  <a:cubicBezTo>
                    <a:pt x="6972" y="18327"/>
                    <a:pt x="6845" y="18381"/>
                    <a:pt x="6712" y="18381"/>
                  </a:cubicBezTo>
                  <a:cubicBezTo>
                    <a:pt x="6293" y="18381"/>
                    <a:pt x="5825" y="17835"/>
                    <a:pt x="5565" y="17619"/>
                  </a:cubicBezTo>
                  <a:cubicBezTo>
                    <a:pt x="3739" y="16116"/>
                    <a:pt x="2027" y="14537"/>
                    <a:pt x="753" y="12540"/>
                  </a:cubicBezTo>
                  <a:cubicBezTo>
                    <a:pt x="716" y="12488"/>
                    <a:pt x="640" y="12466"/>
                    <a:pt x="552" y="12466"/>
                  </a:cubicBezTo>
                  <a:cubicBezTo>
                    <a:pt x="318" y="12466"/>
                    <a:pt x="1" y="12622"/>
                    <a:pt x="125" y="12787"/>
                  </a:cubicBezTo>
                  <a:cubicBezTo>
                    <a:pt x="905" y="14024"/>
                    <a:pt x="1856" y="15127"/>
                    <a:pt x="2940" y="16154"/>
                  </a:cubicBezTo>
                  <a:cubicBezTo>
                    <a:pt x="3891" y="17048"/>
                    <a:pt x="4937" y="18094"/>
                    <a:pt x="6021" y="18817"/>
                  </a:cubicBezTo>
                  <a:cubicBezTo>
                    <a:pt x="6295" y="18993"/>
                    <a:pt x="6533" y="19069"/>
                    <a:pt x="6741" y="19069"/>
                  </a:cubicBezTo>
                  <a:cubicBezTo>
                    <a:pt x="7904" y="19069"/>
                    <a:pt x="8119" y="16664"/>
                    <a:pt x="8361" y="15793"/>
                  </a:cubicBezTo>
                  <a:cubicBezTo>
                    <a:pt x="8741" y="14385"/>
                    <a:pt x="8932" y="12845"/>
                    <a:pt x="8989" y="11399"/>
                  </a:cubicBezTo>
                  <a:cubicBezTo>
                    <a:pt x="9065" y="10010"/>
                    <a:pt x="9160" y="8394"/>
                    <a:pt x="8760" y="7062"/>
                  </a:cubicBezTo>
                  <a:cubicBezTo>
                    <a:pt x="7923" y="4228"/>
                    <a:pt x="5736" y="1908"/>
                    <a:pt x="3530" y="44"/>
                  </a:cubicBezTo>
                  <a:cubicBezTo>
                    <a:pt x="3495" y="13"/>
                    <a:pt x="3443" y="0"/>
                    <a:pt x="3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69"/>
            <p:cNvSpPr/>
            <p:nvPr/>
          </p:nvSpPr>
          <p:spPr>
            <a:xfrm>
              <a:off x="6670475" y="2443475"/>
              <a:ext cx="166000" cy="149750"/>
            </a:xfrm>
            <a:custGeom>
              <a:avLst/>
              <a:gdLst/>
              <a:ahLst/>
              <a:cxnLst/>
              <a:rect l="l" t="t" r="r" b="b"/>
              <a:pathLst>
                <a:path w="6640" h="5990" extrusionOk="0">
                  <a:moveTo>
                    <a:pt x="3897" y="371"/>
                  </a:moveTo>
                  <a:cubicBezTo>
                    <a:pt x="4382" y="371"/>
                    <a:pt x="4846" y="534"/>
                    <a:pt x="5194" y="916"/>
                  </a:cubicBezTo>
                  <a:cubicBezTo>
                    <a:pt x="5225" y="956"/>
                    <a:pt x="5285" y="973"/>
                    <a:pt x="5356" y="973"/>
                  </a:cubicBezTo>
                  <a:cubicBezTo>
                    <a:pt x="5361" y="973"/>
                    <a:pt x="5365" y="973"/>
                    <a:pt x="5369" y="973"/>
                  </a:cubicBezTo>
                  <a:lnTo>
                    <a:pt x="5369" y="973"/>
                  </a:lnTo>
                  <a:cubicBezTo>
                    <a:pt x="5707" y="1616"/>
                    <a:pt x="5873" y="2706"/>
                    <a:pt x="5859" y="3160"/>
                  </a:cubicBezTo>
                  <a:cubicBezTo>
                    <a:pt x="5840" y="3655"/>
                    <a:pt x="5726" y="4207"/>
                    <a:pt x="5517" y="4682"/>
                  </a:cubicBezTo>
                  <a:cubicBezTo>
                    <a:pt x="5479" y="4834"/>
                    <a:pt x="5384" y="4986"/>
                    <a:pt x="5289" y="5120"/>
                  </a:cubicBezTo>
                  <a:lnTo>
                    <a:pt x="3786" y="5557"/>
                  </a:lnTo>
                  <a:cubicBezTo>
                    <a:pt x="3577" y="5538"/>
                    <a:pt x="3253" y="5291"/>
                    <a:pt x="3063" y="5196"/>
                  </a:cubicBezTo>
                  <a:cubicBezTo>
                    <a:pt x="2055" y="4644"/>
                    <a:pt x="1161" y="3579"/>
                    <a:pt x="1351" y="2342"/>
                  </a:cubicBezTo>
                  <a:cubicBezTo>
                    <a:pt x="1511" y="1263"/>
                    <a:pt x="2763" y="371"/>
                    <a:pt x="3897" y="371"/>
                  </a:cubicBezTo>
                  <a:close/>
                  <a:moveTo>
                    <a:pt x="4126" y="1"/>
                  </a:moveTo>
                  <a:cubicBezTo>
                    <a:pt x="3234" y="1"/>
                    <a:pt x="2272" y="350"/>
                    <a:pt x="1656" y="802"/>
                  </a:cubicBezTo>
                  <a:cubicBezTo>
                    <a:pt x="1" y="2019"/>
                    <a:pt x="571" y="4245"/>
                    <a:pt x="2112" y="5272"/>
                  </a:cubicBezTo>
                  <a:cubicBezTo>
                    <a:pt x="2757" y="5705"/>
                    <a:pt x="3505" y="5990"/>
                    <a:pt x="4201" y="5990"/>
                  </a:cubicBezTo>
                  <a:cubicBezTo>
                    <a:pt x="5003" y="5990"/>
                    <a:pt x="5736" y="5611"/>
                    <a:pt x="6164" y="4644"/>
                  </a:cubicBezTo>
                  <a:cubicBezTo>
                    <a:pt x="6544" y="3788"/>
                    <a:pt x="6639" y="2837"/>
                    <a:pt x="6411" y="1943"/>
                  </a:cubicBezTo>
                  <a:cubicBezTo>
                    <a:pt x="6259" y="1391"/>
                    <a:pt x="6068" y="440"/>
                    <a:pt x="5498" y="174"/>
                  </a:cubicBezTo>
                  <a:cubicBezTo>
                    <a:pt x="5472" y="161"/>
                    <a:pt x="5437" y="155"/>
                    <a:pt x="5399" y="155"/>
                  </a:cubicBezTo>
                  <a:cubicBezTo>
                    <a:pt x="5332" y="155"/>
                    <a:pt x="5252" y="173"/>
                    <a:pt x="5175" y="201"/>
                  </a:cubicBezTo>
                  <a:lnTo>
                    <a:pt x="5175" y="201"/>
                  </a:lnTo>
                  <a:cubicBezTo>
                    <a:pt x="4857" y="61"/>
                    <a:pt x="4498" y="1"/>
                    <a:pt x="4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9"/>
            <p:cNvSpPr/>
            <p:nvPr/>
          </p:nvSpPr>
          <p:spPr>
            <a:xfrm>
              <a:off x="6594875" y="2654350"/>
              <a:ext cx="169775" cy="153650"/>
            </a:xfrm>
            <a:custGeom>
              <a:avLst/>
              <a:gdLst/>
              <a:ahLst/>
              <a:cxnLst/>
              <a:rect l="l" t="t" r="r" b="b"/>
              <a:pathLst>
                <a:path w="6791" h="6146" extrusionOk="0">
                  <a:moveTo>
                    <a:pt x="3781" y="410"/>
                  </a:moveTo>
                  <a:cubicBezTo>
                    <a:pt x="4228" y="410"/>
                    <a:pt x="4658" y="499"/>
                    <a:pt x="4966" y="718"/>
                  </a:cubicBezTo>
                  <a:lnTo>
                    <a:pt x="4966" y="718"/>
                  </a:lnTo>
                  <a:cubicBezTo>
                    <a:pt x="4835" y="797"/>
                    <a:pt x="4764" y="892"/>
                    <a:pt x="4889" y="945"/>
                  </a:cubicBezTo>
                  <a:cubicBezTo>
                    <a:pt x="5574" y="1230"/>
                    <a:pt x="6087" y="3056"/>
                    <a:pt x="6030" y="3741"/>
                  </a:cubicBezTo>
                  <a:cubicBezTo>
                    <a:pt x="6011" y="3969"/>
                    <a:pt x="5916" y="4217"/>
                    <a:pt x="5840" y="4445"/>
                  </a:cubicBezTo>
                  <a:cubicBezTo>
                    <a:pt x="5574" y="5168"/>
                    <a:pt x="5536" y="5168"/>
                    <a:pt x="4680" y="5434"/>
                  </a:cubicBezTo>
                  <a:cubicBezTo>
                    <a:pt x="4293" y="5548"/>
                    <a:pt x="4077" y="5614"/>
                    <a:pt x="3895" y="5614"/>
                  </a:cubicBezTo>
                  <a:cubicBezTo>
                    <a:pt x="3682" y="5614"/>
                    <a:pt x="3515" y="5525"/>
                    <a:pt x="3177" y="5320"/>
                  </a:cubicBezTo>
                  <a:cubicBezTo>
                    <a:pt x="2816" y="5111"/>
                    <a:pt x="2492" y="4882"/>
                    <a:pt x="2207" y="4597"/>
                  </a:cubicBezTo>
                  <a:cubicBezTo>
                    <a:pt x="1827" y="4217"/>
                    <a:pt x="1484" y="3798"/>
                    <a:pt x="1237" y="3323"/>
                  </a:cubicBezTo>
                  <a:cubicBezTo>
                    <a:pt x="704" y="2448"/>
                    <a:pt x="1142" y="1611"/>
                    <a:pt x="1846" y="983"/>
                  </a:cubicBezTo>
                  <a:cubicBezTo>
                    <a:pt x="2200" y="670"/>
                    <a:pt x="3016" y="410"/>
                    <a:pt x="3781" y="410"/>
                  </a:cubicBezTo>
                  <a:close/>
                  <a:moveTo>
                    <a:pt x="3711" y="0"/>
                  </a:moveTo>
                  <a:cubicBezTo>
                    <a:pt x="3167" y="0"/>
                    <a:pt x="2648" y="89"/>
                    <a:pt x="2302" y="241"/>
                  </a:cubicBezTo>
                  <a:cubicBezTo>
                    <a:pt x="1522" y="565"/>
                    <a:pt x="723" y="1269"/>
                    <a:pt x="419" y="2067"/>
                  </a:cubicBezTo>
                  <a:cubicBezTo>
                    <a:pt x="1" y="3133"/>
                    <a:pt x="856" y="4122"/>
                    <a:pt x="1579" y="4863"/>
                  </a:cubicBezTo>
                  <a:cubicBezTo>
                    <a:pt x="2312" y="5562"/>
                    <a:pt x="3373" y="6146"/>
                    <a:pt x="4360" y="6146"/>
                  </a:cubicBezTo>
                  <a:cubicBezTo>
                    <a:pt x="4987" y="6146"/>
                    <a:pt x="5584" y="5911"/>
                    <a:pt x="6049" y="5320"/>
                  </a:cubicBezTo>
                  <a:cubicBezTo>
                    <a:pt x="6715" y="4483"/>
                    <a:pt x="6791" y="3532"/>
                    <a:pt x="6506" y="2562"/>
                  </a:cubicBezTo>
                  <a:cubicBezTo>
                    <a:pt x="6365" y="2074"/>
                    <a:pt x="6275" y="1500"/>
                    <a:pt x="5999" y="1079"/>
                  </a:cubicBezTo>
                  <a:lnTo>
                    <a:pt x="5999" y="1079"/>
                  </a:lnTo>
                  <a:cubicBezTo>
                    <a:pt x="6021" y="1043"/>
                    <a:pt x="6028" y="1004"/>
                    <a:pt x="6011" y="964"/>
                  </a:cubicBezTo>
                  <a:cubicBezTo>
                    <a:pt x="5696" y="274"/>
                    <a:pt x="4665" y="0"/>
                    <a:pt x="3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9"/>
            <p:cNvSpPr/>
            <p:nvPr/>
          </p:nvSpPr>
          <p:spPr>
            <a:xfrm>
              <a:off x="6438425" y="2854025"/>
              <a:ext cx="275825" cy="211200"/>
            </a:xfrm>
            <a:custGeom>
              <a:avLst/>
              <a:gdLst/>
              <a:ahLst/>
              <a:cxnLst/>
              <a:rect l="l" t="t" r="r" b="b"/>
              <a:pathLst>
                <a:path w="11033" h="8448" extrusionOk="0">
                  <a:moveTo>
                    <a:pt x="9930" y="8004"/>
                  </a:moveTo>
                  <a:lnTo>
                    <a:pt x="9930" y="8004"/>
                  </a:lnTo>
                  <a:cubicBezTo>
                    <a:pt x="9929" y="8004"/>
                    <a:pt x="9928" y="8005"/>
                    <a:pt x="9927" y="8006"/>
                  </a:cubicBezTo>
                  <a:lnTo>
                    <a:pt x="9927" y="8006"/>
                  </a:lnTo>
                  <a:cubicBezTo>
                    <a:pt x="9928" y="8005"/>
                    <a:pt x="9929" y="8004"/>
                    <a:pt x="9930" y="8004"/>
                  </a:cubicBezTo>
                  <a:close/>
                  <a:moveTo>
                    <a:pt x="3956" y="0"/>
                  </a:moveTo>
                  <a:cubicBezTo>
                    <a:pt x="3792" y="0"/>
                    <a:pt x="3579" y="68"/>
                    <a:pt x="3520" y="167"/>
                  </a:cubicBezTo>
                  <a:cubicBezTo>
                    <a:pt x="2930" y="1118"/>
                    <a:pt x="2264" y="1993"/>
                    <a:pt x="1522" y="2849"/>
                  </a:cubicBezTo>
                  <a:cubicBezTo>
                    <a:pt x="1180" y="3229"/>
                    <a:pt x="1" y="4447"/>
                    <a:pt x="172" y="5055"/>
                  </a:cubicBezTo>
                  <a:cubicBezTo>
                    <a:pt x="305" y="5569"/>
                    <a:pt x="1408" y="5664"/>
                    <a:pt x="1808" y="5778"/>
                  </a:cubicBezTo>
                  <a:cubicBezTo>
                    <a:pt x="3177" y="6197"/>
                    <a:pt x="4547" y="6672"/>
                    <a:pt x="5897" y="7129"/>
                  </a:cubicBezTo>
                  <a:cubicBezTo>
                    <a:pt x="6962" y="7490"/>
                    <a:pt x="7989" y="7908"/>
                    <a:pt x="9055" y="8270"/>
                  </a:cubicBezTo>
                  <a:cubicBezTo>
                    <a:pt x="9287" y="8343"/>
                    <a:pt x="9535" y="8448"/>
                    <a:pt x="9773" y="8448"/>
                  </a:cubicBezTo>
                  <a:cubicBezTo>
                    <a:pt x="9906" y="8448"/>
                    <a:pt x="10035" y="8415"/>
                    <a:pt x="10158" y="8327"/>
                  </a:cubicBezTo>
                  <a:cubicBezTo>
                    <a:pt x="10671" y="7908"/>
                    <a:pt x="10595" y="6672"/>
                    <a:pt x="10671" y="6140"/>
                  </a:cubicBezTo>
                  <a:cubicBezTo>
                    <a:pt x="10785" y="5093"/>
                    <a:pt x="11033" y="4047"/>
                    <a:pt x="10919" y="2963"/>
                  </a:cubicBezTo>
                  <a:cubicBezTo>
                    <a:pt x="10906" y="2889"/>
                    <a:pt x="10833" y="2859"/>
                    <a:pt x="10740" y="2859"/>
                  </a:cubicBezTo>
                  <a:cubicBezTo>
                    <a:pt x="10547" y="2859"/>
                    <a:pt x="10266" y="2987"/>
                    <a:pt x="10253" y="3115"/>
                  </a:cubicBezTo>
                  <a:lnTo>
                    <a:pt x="10253" y="3191"/>
                  </a:lnTo>
                  <a:cubicBezTo>
                    <a:pt x="10246" y="3223"/>
                    <a:pt x="10251" y="3249"/>
                    <a:pt x="10265" y="3270"/>
                  </a:cubicBezTo>
                  <a:lnTo>
                    <a:pt x="10265" y="3270"/>
                  </a:lnTo>
                  <a:cubicBezTo>
                    <a:pt x="10352" y="4214"/>
                    <a:pt x="10171" y="5093"/>
                    <a:pt x="10025" y="6006"/>
                  </a:cubicBezTo>
                  <a:cubicBezTo>
                    <a:pt x="9987" y="6425"/>
                    <a:pt x="9968" y="6843"/>
                    <a:pt x="9892" y="7243"/>
                  </a:cubicBezTo>
                  <a:cubicBezTo>
                    <a:pt x="9892" y="7243"/>
                    <a:pt x="9693" y="7850"/>
                    <a:pt x="9766" y="8013"/>
                  </a:cubicBezTo>
                  <a:lnTo>
                    <a:pt x="9766" y="8013"/>
                  </a:lnTo>
                  <a:cubicBezTo>
                    <a:pt x="9280" y="7930"/>
                    <a:pt x="7958" y="7286"/>
                    <a:pt x="7647" y="7205"/>
                  </a:cubicBezTo>
                  <a:cubicBezTo>
                    <a:pt x="6696" y="6900"/>
                    <a:pt x="5745" y="6577"/>
                    <a:pt x="4832" y="6273"/>
                  </a:cubicBezTo>
                  <a:cubicBezTo>
                    <a:pt x="3995" y="5987"/>
                    <a:pt x="3158" y="5721"/>
                    <a:pt x="2321" y="5436"/>
                  </a:cubicBezTo>
                  <a:cubicBezTo>
                    <a:pt x="2074" y="5341"/>
                    <a:pt x="1522" y="5246"/>
                    <a:pt x="1275" y="5093"/>
                  </a:cubicBezTo>
                  <a:cubicBezTo>
                    <a:pt x="1258" y="5095"/>
                    <a:pt x="1241" y="5096"/>
                    <a:pt x="1225" y="5096"/>
                  </a:cubicBezTo>
                  <a:cubicBezTo>
                    <a:pt x="1051" y="5096"/>
                    <a:pt x="975" y="5000"/>
                    <a:pt x="1028" y="4808"/>
                  </a:cubicBezTo>
                  <a:cubicBezTo>
                    <a:pt x="952" y="4618"/>
                    <a:pt x="971" y="4447"/>
                    <a:pt x="1142" y="4295"/>
                  </a:cubicBezTo>
                  <a:cubicBezTo>
                    <a:pt x="1427" y="3534"/>
                    <a:pt x="2131" y="2925"/>
                    <a:pt x="2645" y="2335"/>
                  </a:cubicBezTo>
                  <a:cubicBezTo>
                    <a:pt x="3177" y="1670"/>
                    <a:pt x="3691" y="947"/>
                    <a:pt x="4128" y="205"/>
                  </a:cubicBezTo>
                  <a:cubicBezTo>
                    <a:pt x="4220" y="59"/>
                    <a:pt x="4109" y="0"/>
                    <a:pt x="3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9"/>
            <p:cNvSpPr/>
            <p:nvPr/>
          </p:nvSpPr>
          <p:spPr>
            <a:xfrm>
              <a:off x="6405625" y="3043100"/>
              <a:ext cx="221125" cy="268400"/>
            </a:xfrm>
            <a:custGeom>
              <a:avLst/>
              <a:gdLst/>
              <a:ahLst/>
              <a:cxnLst/>
              <a:rect l="l" t="t" r="r" b="b"/>
              <a:pathLst>
                <a:path w="8845" h="10736" extrusionOk="0">
                  <a:moveTo>
                    <a:pt x="4783" y="590"/>
                  </a:moveTo>
                  <a:cubicBezTo>
                    <a:pt x="5037" y="714"/>
                    <a:pt x="5283" y="851"/>
                    <a:pt x="5518" y="1001"/>
                  </a:cubicBezTo>
                  <a:lnTo>
                    <a:pt x="5518" y="1001"/>
                  </a:lnTo>
                  <a:cubicBezTo>
                    <a:pt x="5495" y="1051"/>
                    <a:pt x="5506" y="1101"/>
                    <a:pt x="5573" y="1144"/>
                  </a:cubicBezTo>
                  <a:cubicBezTo>
                    <a:pt x="6715" y="1851"/>
                    <a:pt x="4696" y="5029"/>
                    <a:pt x="4125" y="5029"/>
                  </a:cubicBezTo>
                  <a:cubicBezTo>
                    <a:pt x="4097" y="5029"/>
                    <a:pt x="4072" y="5022"/>
                    <a:pt x="4052" y="5006"/>
                  </a:cubicBezTo>
                  <a:cubicBezTo>
                    <a:pt x="3804" y="4853"/>
                    <a:pt x="5516" y="2210"/>
                    <a:pt x="5516" y="1658"/>
                  </a:cubicBezTo>
                  <a:cubicBezTo>
                    <a:pt x="5516" y="1545"/>
                    <a:pt x="5441" y="1507"/>
                    <a:pt x="5344" y="1507"/>
                  </a:cubicBezTo>
                  <a:cubicBezTo>
                    <a:pt x="5212" y="1507"/>
                    <a:pt x="5041" y="1576"/>
                    <a:pt x="4965" y="1620"/>
                  </a:cubicBezTo>
                  <a:cubicBezTo>
                    <a:pt x="4898" y="1647"/>
                    <a:pt x="4502" y="1852"/>
                    <a:pt x="4194" y="1991"/>
                  </a:cubicBezTo>
                  <a:lnTo>
                    <a:pt x="4194" y="1991"/>
                  </a:lnTo>
                  <a:cubicBezTo>
                    <a:pt x="4265" y="1518"/>
                    <a:pt x="4455" y="931"/>
                    <a:pt x="4783" y="590"/>
                  </a:cubicBezTo>
                  <a:close/>
                  <a:moveTo>
                    <a:pt x="3929" y="409"/>
                  </a:moveTo>
                  <a:cubicBezTo>
                    <a:pt x="4026" y="409"/>
                    <a:pt x="4121" y="422"/>
                    <a:pt x="4214" y="449"/>
                  </a:cubicBezTo>
                  <a:lnTo>
                    <a:pt x="4214" y="449"/>
                  </a:lnTo>
                  <a:cubicBezTo>
                    <a:pt x="3794" y="952"/>
                    <a:pt x="3575" y="1817"/>
                    <a:pt x="3519" y="2305"/>
                  </a:cubicBezTo>
                  <a:cubicBezTo>
                    <a:pt x="3504" y="2410"/>
                    <a:pt x="3632" y="2444"/>
                    <a:pt x="3734" y="2444"/>
                  </a:cubicBezTo>
                  <a:cubicBezTo>
                    <a:pt x="3760" y="2444"/>
                    <a:pt x="3785" y="2442"/>
                    <a:pt x="3804" y="2438"/>
                  </a:cubicBezTo>
                  <a:cubicBezTo>
                    <a:pt x="4169" y="2379"/>
                    <a:pt x="4490" y="2262"/>
                    <a:pt x="4808" y="2105"/>
                  </a:cubicBezTo>
                  <a:lnTo>
                    <a:pt x="4808" y="2105"/>
                  </a:lnTo>
                  <a:cubicBezTo>
                    <a:pt x="4576" y="3194"/>
                    <a:pt x="3485" y="4127"/>
                    <a:pt x="3348" y="5291"/>
                  </a:cubicBezTo>
                  <a:cubicBezTo>
                    <a:pt x="3348" y="5367"/>
                    <a:pt x="3386" y="5386"/>
                    <a:pt x="3424" y="5424"/>
                  </a:cubicBezTo>
                  <a:cubicBezTo>
                    <a:pt x="3574" y="5525"/>
                    <a:pt x="3736" y="5571"/>
                    <a:pt x="3905" y="5571"/>
                  </a:cubicBezTo>
                  <a:cubicBezTo>
                    <a:pt x="5077" y="5571"/>
                    <a:pt x="6570" y="3343"/>
                    <a:pt x="6588" y="1873"/>
                  </a:cubicBezTo>
                  <a:lnTo>
                    <a:pt x="6588" y="1873"/>
                  </a:lnTo>
                  <a:cubicBezTo>
                    <a:pt x="7010" y="2316"/>
                    <a:pt x="7354" y="2836"/>
                    <a:pt x="7590" y="3446"/>
                  </a:cubicBezTo>
                  <a:cubicBezTo>
                    <a:pt x="7894" y="4232"/>
                    <a:pt x="8375" y="5788"/>
                    <a:pt x="8005" y="6770"/>
                  </a:cubicBezTo>
                  <a:lnTo>
                    <a:pt x="8005" y="6770"/>
                  </a:lnTo>
                  <a:cubicBezTo>
                    <a:pt x="7874" y="6462"/>
                    <a:pt x="7777" y="6059"/>
                    <a:pt x="7704" y="5900"/>
                  </a:cubicBezTo>
                  <a:cubicBezTo>
                    <a:pt x="7513" y="5519"/>
                    <a:pt x="7399" y="5234"/>
                    <a:pt x="7000" y="5082"/>
                  </a:cubicBezTo>
                  <a:cubicBezTo>
                    <a:pt x="6952" y="5062"/>
                    <a:pt x="6893" y="5053"/>
                    <a:pt x="6832" y="5053"/>
                  </a:cubicBezTo>
                  <a:cubicBezTo>
                    <a:pt x="6652" y="5053"/>
                    <a:pt x="6443" y="5135"/>
                    <a:pt x="6372" y="5291"/>
                  </a:cubicBezTo>
                  <a:cubicBezTo>
                    <a:pt x="5878" y="6375"/>
                    <a:pt x="5440" y="7155"/>
                    <a:pt x="4679" y="8049"/>
                  </a:cubicBezTo>
                  <a:cubicBezTo>
                    <a:pt x="4134" y="8710"/>
                    <a:pt x="3588" y="9645"/>
                    <a:pt x="2905" y="10240"/>
                  </a:cubicBezTo>
                  <a:lnTo>
                    <a:pt x="2905" y="10240"/>
                  </a:lnTo>
                  <a:cubicBezTo>
                    <a:pt x="2712" y="9882"/>
                    <a:pt x="2656" y="9099"/>
                    <a:pt x="2625" y="8867"/>
                  </a:cubicBezTo>
                  <a:cubicBezTo>
                    <a:pt x="2473" y="8049"/>
                    <a:pt x="2283" y="7136"/>
                    <a:pt x="2359" y="6299"/>
                  </a:cubicBezTo>
                  <a:cubicBezTo>
                    <a:pt x="2454" y="5196"/>
                    <a:pt x="3291" y="3921"/>
                    <a:pt x="3063" y="2856"/>
                  </a:cubicBezTo>
                  <a:cubicBezTo>
                    <a:pt x="3063" y="2799"/>
                    <a:pt x="2967" y="2780"/>
                    <a:pt x="2929" y="2761"/>
                  </a:cubicBezTo>
                  <a:cubicBezTo>
                    <a:pt x="2791" y="2718"/>
                    <a:pt x="2653" y="2700"/>
                    <a:pt x="2515" y="2700"/>
                  </a:cubicBezTo>
                  <a:cubicBezTo>
                    <a:pt x="1934" y="2700"/>
                    <a:pt x="1356" y="3023"/>
                    <a:pt x="793" y="3179"/>
                  </a:cubicBezTo>
                  <a:lnTo>
                    <a:pt x="793" y="3179"/>
                  </a:lnTo>
                  <a:cubicBezTo>
                    <a:pt x="1328" y="2215"/>
                    <a:pt x="2777" y="409"/>
                    <a:pt x="3929" y="409"/>
                  </a:cubicBezTo>
                  <a:close/>
                  <a:moveTo>
                    <a:pt x="4202" y="1"/>
                  </a:moveTo>
                  <a:cubicBezTo>
                    <a:pt x="2490" y="1"/>
                    <a:pt x="661" y="2180"/>
                    <a:pt x="76" y="3465"/>
                  </a:cubicBezTo>
                  <a:cubicBezTo>
                    <a:pt x="0" y="3617"/>
                    <a:pt x="305" y="3617"/>
                    <a:pt x="362" y="3617"/>
                  </a:cubicBezTo>
                  <a:cubicBezTo>
                    <a:pt x="666" y="3579"/>
                    <a:pt x="761" y="3522"/>
                    <a:pt x="1046" y="3427"/>
                  </a:cubicBezTo>
                  <a:lnTo>
                    <a:pt x="1046" y="3427"/>
                  </a:lnTo>
                  <a:cubicBezTo>
                    <a:pt x="1044" y="3427"/>
                    <a:pt x="1043" y="3427"/>
                    <a:pt x="1042" y="3427"/>
                  </a:cubicBezTo>
                  <a:cubicBezTo>
                    <a:pt x="1010" y="3427"/>
                    <a:pt x="2068" y="3076"/>
                    <a:pt x="2314" y="3076"/>
                  </a:cubicBezTo>
                  <a:cubicBezTo>
                    <a:pt x="2336" y="3076"/>
                    <a:pt x="2351" y="3078"/>
                    <a:pt x="2359" y="3084"/>
                  </a:cubicBezTo>
                  <a:cubicBezTo>
                    <a:pt x="2739" y="3389"/>
                    <a:pt x="1864" y="5538"/>
                    <a:pt x="1788" y="5957"/>
                  </a:cubicBezTo>
                  <a:cubicBezTo>
                    <a:pt x="1636" y="6813"/>
                    <a:pt x="1788" y="7573"/>
                    <a:pt x="1902" y="8429"/>
                  </a:cubicBezTo>
                  <a:cubicBezTo>
                    <a:pt x="1978" y="8886"/>
                    <a:pt x="1978" y="10274"/>
                    <a:pt x="2359" y="10598"/>
                  </a:cubicBezTo>
                  <a:cubicBezTo>
                    <a:pt x="2468" y="10694"/>
                    <a:pt x="2584" y="10735"/>
                    <a:pt x="2702" y="10735"/>
                  </a:cubicBezTo>
                  <a:cubicBezTo>
                    <a:pt x="3278" y="10735"/>
                    <a:pt x="3903" y="9750"/>
                    <a:pt x="4109" y="9514"/>
                  </a:cubicBezTo>
                  <a:cubicBezTo>
                    <a:pt x="4736" y="8810"/>
                    <a:pt x="5421" y="8106"/>
                    <a:pt x="5973" y="7345"/>
                  </a:cubicBezTo>
                  <a:cubicBezTo>
                    <a:pt x="6357" y="6828"/>
                    <a:pt x="6603" y="6265"/>
                    <a:pt x="6846" y="5682"/>
                  </a:cubicBezTo>
                  <a:lnTo>
                    <a:pt x="6846" y="5682"/>
                  </a:lnTo>
                  <a:cubicBezTo>
                    <a:pt x="7256" y="6213"/>
                    <a:pt x="7155" y="7149"/>
                    <a:pt x="7723" y="7440"/>
                  </a:cubicBezTo>
                  <a:cubicBezTo>
                    <a:pt x="7765" y="7461"/>
                    <a:pt x="7818" y="7471"/>
                    <a:pt x="7875" y="7471"/>
                  </a:cubicBezTo>
                  <a:cubicBezTo>
                    <a:pt x="8021" y="7471"/>
                    <a:pt x="8192" y="7408"/>
                    <a:pt x="8274" y="7326"/>
                  </a:cubicBezTo>
                  <a:cubicBezTo>
                    <a:pt x="8807" y="6794"/>
                    <a:pt x="8845" y="5728"/>
                    <a:pt x="8769" y="5025"/>
                  </a:cubicBezTo>
                  <a:cubicBezTo>
                    <a:pt x="8636" y="3655"/>
                    <a:pt x="7989" y="2133"/>
                    <a:pt x="6924" y="1201"/>
                  </a:cubicBezTo>
                  <a:cubicBezTo>
                    <a:pt x="6469" y="816"/>
                    <a:pt x="5595" y="61"/>
                    <a:pt x="4925" y="61"/>
                  </a:cubicBezTo>
                  <a:cubicBezTo>
                    <a:pt x="4867" y="61"/>
                    <a:pt x="4810" y="67"/>
                    <a:pt x="4755" y="79"/>
                  </a:cubicBezTo>
                  <a:cubicBezTo>
                    <a:pt x="4754" y="80"/>
                    <a:pt x="4752" y="80"/>
                    <a:pt x="4750" y="81"/>
                  </a:cubicBezTo>
                  <a:lnTo>
                    <a:pt x="4750" y="81"/>
                  </a:lnTo>
                  <a:cubicBezTo>
                    <a:pt x="4570" y="26"/>
                    <a:pt x="4386" y="1"/>
                    <a:pt x="4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9"/>
            <p:cNvSpPr/>
            <p:nvPr/>
          </p:nvSpPr>
          <p:spPr>
            <a:xfrm>
              <a:off x="6707575" y="2454825"/>
              <a:ext cx="24400" cy="103675"/>
            </a:xfrm>
            <a:custGeom>
              <a:avLst/>
              <a:gdLst/>
              <a:ahLst/>
              <a:cxnLst/>
              <a:rect l="l" t="t" r="r" b="b"/>
              <a:pathLst>
                <a:path w="976" h="4147" extrusionOk="0">
                  <a:moveTo>
                    <a:pt x="745" y="0"/>
                  </a:moveTo>
                  <a:cubicBezTo>
                    <a:pt x="654" y="0"/>
                    <a:pt x="550" y="23"/>
                    <a:pt x="495" y="62"/>
                  </a:cubicBezTo>
                  <a:cubicBezTo>
                    <a:pt x="77" y="462"/>
                    <a:pt x="172" y="1299"/>
                    <a:pt x="172" y="1812"/>
                  </a:cubicBezTo>
                  <a:cubicBezTo>
                    <a:pt x="172" y="2459"/>
                    <a:pt x="0" y="3524"/>
                    <a:pt x="381" y="4095"/>
                  </a:cubicBezTo>
                  <a:cubicBezTo>
                    <a:pt x="402" y="4131"/>
                    <a:pt x="451" y="4146"/>
                    <a:pt x="509" y="4146"/>
                  </a:cubicBezTo>
                  <a:cubicBezTo>
                    <a:pt x="665" y="4146"/>
                    <a:pt x="887" y="4040"/>
                    <a:pt x="818" y="3943"/>
                  </a:cubicBezTo>
                  <a:cubicBezTo>
                    <a:pt x="495" y="3486"/>
                    <a:pt x="647" y="2630"/>
                    <a:pt x="647" y="2136"/>
                  </a:cubicBezTo>
                  <a:cubicBezTo>
                    <a:pt x="647" y="1660"/>
                    <a:pt x="476" y="519"/>
                    <a:pt x="875" y="158"/>
                  </a:cubicBezTo>
                  <a:cubicBezTo>
                    <a:pt x="976" y="46"/>
                    <a:pt x="874"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69"/>
            <p:cNvSpPr/>
            <p:nvPr/>
          </p:nvSpPr>
          <p:spPr>
            <a:xfrm>
              <a:off x="6726750" y="2453425"/>
              <a:ext cx="28325" cy="126500"/>
            </a:xfrm>
            <a:custGeom>
              <a:avLst/>
              <a:gdLst/>
              <a:ahLst/>
              <a:cxnLst/>
              <a:rect l="l" t="t" r="r" b="b"/>
              <a:pathLst>
                <a:path w="1133" h="5060" extrusionOk="0">
                  <a:moveTo>
                    <a:pt x="976" y="0"/>
                  </a:moveTo>
                  <a:cubicBezTo>
                    <a:pt x="850" y="0"/>
                    <a:pt x="682" y="59"/>
                    <a:pt x="660" y="138"/>
                  </a:cubicBezTo>
                  <a:cubicBezTo>
                    <a:pt x="654" y="162"/>
                    <a:pt x="648" y="187"/>
                    <a:pt x="642" y="212"/>
                  </a:cubicBezTo>
                  <a:lnTo>
                    <a:pt x="642" y="212"/>
                  </a:lnTo>
                  <a:cubicBezTo>
                    <a:pt x="641" y="213"/>
                    <a:pt x="641" y="213"/>
                    <a:pt x="641" y="214"/>
                  </a:cubicBezTo>
                  <a:cubicBezTo>
                    <a:pt x="639" y="221"/>
                    <a:pt x="637" y="227"/>
                    <a:pt x="637" y="234"/>
                  </a:cubicBezTo>
                  <a:lnTo>
                    <a:pt x="637" y="234"/>
                  </a:lnTo>
                  <a:cubicBezTo>
                    <a:pt x="268" y="1749"/>
                    <a:pt x="0" y="3423"/>
                    <a:pt x="280" y="4988"/>
                  </a:cubicBezTo>
                  <a:cubicBezTo>
                    <a:pt x="286" y="5041"/>
                    <a:pt x="329" y="5059"/>
                    <a:pt x="385" y="5059"/>
                  </a:cubicBezTo>
                  <a:cubicBezTo>
                    <a:pt x="491" y="5059"/>
                    <a:pt x="642" y="4994"/>
                    <a:pt x="679" y="4969"/>
                  </a:cubicBezTo>
                  <a:cubicBezTo>
                    <a:pt x="812" y="4874"/>
                    <a:pt x="812" y="4836"/>
                    <a:pt x="850" y="4702"/>
                  </a:cubicBezTo>
                  <a:cubicBezTo>
                    <a:pt x="874" y="4632"/>
                    <a:pt x="810" y="4604"/>
                    <a:pt x="724" y="4604"/>
                  </a:cubicBezTo>
                  <a:cubicBezTo>
                    <a:pt x="714" y="4604"/>
                    <a:pt x="703" y="4604"/>
                    <a:pt x="693" y="4605"/>
                  </a:cubicBezTo>
                  <a:lnTo>
                    <a:pt x="693" y="4605"/>
                  </a:lnTo>
                  <a:cubicBezTo>
                    <a:pt x="485" y="3113"/>
                    <a:pt x="754" y="1536"/>
                    <a:pt x="1110" y="107"/>
                  </a:cubicBezTo>
                  <a:lnTo>
                    <a:pt x="1110" y="107"/>
                  </a:lnTo>
                  <a:cubicBezTo>
                    <a:pt x="1112" y="105"/>
                    <a:pt x="1114" y="102"/>
                    <a:pt x="1117" y="99"/>
                  </a:cubicBezTo>
                  <a:cubicBezTo>
                    <a:pt x="1132" y="29"/>
                    <a:pt x="1064" y="0"/>
                    <a:pt x="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69"/>
            <p:cNvSpPr/>
            <p:nvPr/>
          </p:nvSpPr>
          <p:spPr>
            <a:xfrm>
              <a:off x="6769400" y="2447850"/>
              <a:ext cx="33475" cy="141225"/>
            </a:xfrm>
            <a:custGeom>
              <a:avLst/>
              <a:gdLst/>
              <a:ahLst/>
              <a:cxnLst/>
              <a:rect l="l" t="t" r="r" b="b"/>
              <a:pathLst>
                <a:path w="1339" h="5649" extrusionOk="0">
                  <a:moveTo>
                    <a:pt x="1193" y="1"/>
                  </a:moveTo>
                  <a:cubicBezTo>
                    <a:pt x="1063" y="1"/>
                    <a:pt x="887" y="58"/>
                    <a:pt x="875" y="151"/>
                  </a:cubicBezTo>
                  <a:cubicBezTo>
                    <a:pt x="666" y="1274"/>
                    <a:pt x="457" y="2415"/>
                    <a:pt x="343" y="3556"/>
                  </a:cubicBezTo>
                  <a:cubicBezTo>
                    <a:pt x="285" y="4127"/>
                    <a:pt x="0" y="5021"/>
                    <a:pt x="152" y="5572"/>
                  </a:cubicBezTo>
                  <a:cubicBezTo>
                    <a:pt x="164" y="5627"/>
                    <a:pt x="219" y="5648"/>
                    <a:pt x="286" y="5648"/>
                  </a:cubicBezTo>
                  <a:cubicBezTo>
                    <a:pt x="429" y="5648"/>
                    <a:pt x="629" y="5549"/>
                    <a:pt x="590" y="5458"/>
                  </a:cubicBezTo>
                  <a:cubicBezTo>
                    <a:pt x="495" y="5135"/>
                    <a:pt x="685" y="4640"/>
                    <a:pt x="723" y="4317"/>
                  </a:cubicBezTo>
                  <a:cubicBezTo>
                    <a:pt x="761" y="3898"/>
                    <a:pt x="780" y="3518"/>
                    <a:pt x="837" y="3119"/>
                  </a:cubicBezTo>
                  <a:cubicBezTo>
                    <a:pt x="951" y="2091"/>
                    <a:pt x="1141" y="1102"/>
                    <a:pt x="1332" y="75"/>
                  </a:cubicBezTo>
                  <a:cubicBezTo>
                    <a:pt x="1339" y="24"/>
                    <a:pt x="1275" y="1"/>
                    <a:pt x="11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9"/>
            <p:cNvSpPr/>
            <p:nvPr/>
          </p:nvSpPr>
          <p:spPr>
            <a:xfrm>
              <a:off x="6789450" y="2464825"/>
              <a:ext cx="25550" cy="122400"/>
            </a:xfrm>
            <a:custGeom>
              <a:avLst/>
              <a:gdLst/>
              <a:ahLst/>
              <a:cxnLst/>
              <a:rect l="l" t="t" r="r" b="b"/>
              <a:pathLst>
                <a:path w="1022" h="4896" extrusionOk="0">
                  <a:moveTo>
                    <a:pt x="855" y="0"/>
                  </a:moveTo>
                  <a:cubicBezTo>
                    <a:pt x="734" y="0"/>
                    <a:pt x="581" y="60"/>
                    <a:pt x="549" y="157"/>
                  </a:cubicBezTo>
                  <a:cubicBezTo>
                    <a:pt x="396" y="918"/>
                    <a:pt x="263" y="1679"/>
                    <a:pt x="168" y="2440"/>
                  </a:cubicBezTo>
                  <a:cubicBezTo>
                    <a:pt x="73" y="3219"/>
                    <a:pt x="149" y="4018"/>
                    <a:pt x="16" y="4798"/>
                  </a:cubicBezTo>
                  <a:cubicBezTo>
                    <a:pt x="1" y="4867"/>
                    <a:pt x="62" y="4896"/>
                    <a:pt x="144" y="4896"/>
                  </a:cubicBezTo>
                  <a:cubicBezTo>
                    <a:pt x="265" y="4896"/>
                    <a:pt x="431" y="4832"/>
                    <a:pt x="454" y="4741"/>
                  </a:cubicBezTo>
                  <a:cubicBezTo>
                    <a:pt x="456" y="4731"/>
                    <a:pt x="457" y="4721"/>
                    <a:pt x="459" y="4710"/>
                  </a:cubicBezTo>
                  <a:lnTo>
                    <a:pt x="459" y="4710"/>
                  </a:lnTo>
                  <a:cubicBezTo>
                    <a:pt x="464" y="4702"/>
                    <a:pt x="474" y="4693"/>
                    <a:pt x="492" y="4684"/>
                  </a:cubicBezTo>
                  <a:cubicBezTo>
                    <a:pt x="498" y="4656"/>
                    <a:pt x="491" y="4635"/>
                    <a:pt x="475" y="4620"/>
                  </a:cubicBezTo>
                  <a:lnTo>
                    <a:pt x="475" y="4620"/>
                  </a:lnTo>
                  <a:cubicBezTo>
                    <a:pt x="598" y="3880"/>
                    <a:pt x="535" y="3141"/>
                    <a:pt x="625" y="2401"/>
                  </a:cubicBezTo>
                  <a:cubicBezTo>
                    <a:pt x="720" y="1641"/>
                    <a:pt x="834" y="880"/>
                    <a:pt x="1005" y="119"/>
                  </a:cubicBezTo>
                  <a:cubicBezTo>
                    <a:pt x="1022" y="36"/>
                    <a:pt x="948" y="0"/>
                    <a:pt x="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69"/>
            <p:cNvSpPr/>
            <p:nvPr/>
          </p:nvSpPr>
          <p:spPr>
            <a:xfrm>
              <a:off x="6618550" y="2677875"/>
              <a:ext cx="19425" cy="71825"/>
            </a:xfrm>
            <a:custGeom>
              <a:avLst/>
              <a:gdLst/>
              <a:ahLst/>
              <a:cxnLst/>
              <a:rect l="l" t="t" r="r" b="b"/>
              <a:pathLst>
                <a:path w="777" h="2873" extrusionOk="0">
                  <a:moveTo>
                    <a:pt x="506" y="0"/>
                  </a:moveTo>
                  <a:cubicBezTo>
                    <a:pt x="381" y="0"/>
                    <a:pt x="209" y="59"/>
                    <a:pt x="176" y="137"/>
                  </a:cubicBezTo>
                  <a:cubicBezTo>
                    <a:pt x="176" y="175"/>
                    <a:pt x="176" y="194"/>
                    <a:pt x="157" y="213"/>
                  </a:cubicBezTo>
                  <a:cubicBezTo>
                    <a:pt x="153" y="231"/>
                    <a:pt x="154" y="247"/>
                    <a:pt x="158" y="260"/>
                  </a:cubicBezTo>
                  <a:lnTo>
                    <a:pt x="158" y="260"/>
                  </a:lnTo>
                  <a:cubicBezTo>
                    <a:pt x="0" y="1088"/>
                    <a:pt x="211" y="1916"/>
                    <a:pt x="138" y="2762"/>
                  </a:cubicBezTo>
                  <a:cubicBezTo>
                    <a:pt x="138" y="2800"/>
                    <a:pt x="138" y="2838"/>
                    <a:pt x="176" y="2838"/>
                  </a:cubicBezTo>
                  <a:cubicBezTo>
                    <a:pt x="214" y="2838"/>
                    <a:pt x="233" y="2857"/>
                    <a:pt x="252" y="2857"/>
                  </a:cubicBezTo>
                  <a:cubicBezTo>
                    <a:pt x="273" y="2868"/>
                    <a:pt x="299" y="2873"/>
                    <a:pt x="328" y="2873"/>
                  </a:cubicBezTo>
                  <a:cubicBezTo>
                    <a:pt x="505" y="2873"/>
                    <a:pt x="777" y="2697"/>
                    <a:pt x="613" y="2648"/>
                  </a:cubicBezTo>
                  <a:cubicBezTo>
                    <a:pt x="556" y="2629"/>
                    <a:pt x="556" y="1640"/>
                    <a:pt x="556" y="1545"/>
                  </a:cubicBezTo>
                  <a:cubicBezTo>
                    <a:pt x="539" y="1103"/>
                    <a:pt x="521" y="662"/>
                    <a:pt x="610" y="205"/>
                  </a:cubicBezTo>
                  <a:lnTo>
                    <a:pt x="610" y="205"/>
                  </a:lnTo>
                  <a:cubicBezTo>
                    <a:pt x="611" y="202"/>
                    <a:pt x="612" y="198"/>
                    <a:pt x="613" y="194"/>
                  </a:cubicBezTo>
                  <a:cubicBezTo>
                    <a:pt x="613" y="192"/>
                    <a:pt x="613" y="190"/>
                    <a:pt x="613" y="187"/>
                  </a:cubicBezTo>
                  <a:lnTo>
                    <a:pt x="613" y="187"/>
                  </a:lnTo>
                  <a:cubicBezTo>
                    <a:pt x="617" y="171"/>
                    <a:pt x="620" y="154"/>
                    <a:pt x="624" y="137"/>
                  </a:cubicBezTo>
                  <a:lnTo>
                    <a:pt x="624" y="137"/>
                  </a:lnTo>
                  <a:cubicBezTo>
                    <a:pt x="626" y="131"/>
                    <a:pt x="629" y="125"/>
                    <a:pt x="632" y="118"/>
                  </a:cubicBezTo>
                  <a:lnTo>
                    <a:pt x="632" y="118"/>
                  </a:lnTo>
                  <a:cubicBezTo>
                    <a:pt x="631" y="119"/>
                    <a:pt x="629" y="119"/>
                    <a:pt x="628" y="120"/>
                  </a:cubicBezTo>
                  <a:lnTo>
                    <a:pt x="628" y="120"/>
                  </a:lnTo>
                  <a:cubicBezTo>
                    <a:pt x="629" y="113"/>
                    <a:pt x="631" y="106"/>
                    <a:pt x="632" y="99"/>
                  </a:cubicBezTo>
                  <a:cubicBezTo>
                    <a:pt x="656" y="29"/>
                    <a:pt x="592" y="0"/>
                    <a:pt x="5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69"/>
            <p:cNvSpPr/>
            <p:nvPr/>
          </p:nvSpPr>
          <p:spPr>
            <a:xfrm>
              <a:off x="6631500" y="2667850"/>
              <a:ext cx="30200" cy="108475"/>
            </a:xfrm>
            <a:custGeom>
              <a:avLst/>
              <a:gdLst/>
              <a:ahLst/>
              <a:cxnLst/>
              <a:rect l="l" t="t" r="r" b="b"/>
              <a:pathLst>
                <a:path w="1208" h="4339" extrusionOk="0">
                  <a:moveTo>
                    <a:pt x="1039" y="1"/>
                  </a:moveTo>
                  <a:cubicBezTo>
                    <a:pt x="937" y="1"/>
                    <a:pt x="799" y="34"/>
                    <a:pt x="742" y="82"/>
                  </a:cubicBezTo>
                  <a:cubicBezTo>
                    <a:pt x="343" y="500"/>
                    <a:pt x="362" y="1090"/>
                    <a:pt x="304" y="1642"/>
                  </a:cubicBezTo>
                  <a:cubicBezTo>
                    <a:pt x="209" y="2516"/>
                    <a:pt x="0" y="3372"/>
                    <a:pt x="190" y="4266"/>
                  </a:cubicBezTo>
                  <a:cubicBezTo>
                    <a:pt x="197" y="4318"/>
                    <a:pt x="249" y="4339"/>
                    <a:pt x="316" y="4339"/>
                  </a:cubicBezTo>
                  <a:cubicBezTo>
                    <a:pt x="447" y="4339"/>
                    <a:pt x="634" y="4259"/>
                    <a:pt x="647" y="4171"/>
                  </a:cubicBezTo>
                  <a:lnTo>
                    <a:pt x="647" y="4114"/>
                  </a:lnTo>
                  <a:cubicBezTo>
                    <a:pt x="649" y="4095"/>
                    <a:pt x="645" y="4079"/>
                    <a:pt x="637" y="4066"/>
                  </a:cubicBezTo>
                  <a:lnTo>
                    <a:pt x="637" y="4066"/>
                  </a:lnTo>
                  <a:cubicBezTo>
                    <a:pt x="482" y="3304"/>
                    <a:pt x="630" y="2595"/>
                    <a:pt x="742" y="1832"/>
                  </a:cubicBezTo>
                  <a:cubicBezTo>
                    <a:pt x="818" y="1318"/>
                    <a:pt x="723" y="519"/>
                    <a:pt x="1122" y="120"/>
                  </a:cubicBezTo>
                  <a:cubicBezTo>
                    <a:pt x="1208" y="34"/>
                    <a:pt x="1141" y="1"/>
                    <a:pt x="10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69"/>
            <p:cNvSpPr/>
            <p:nvPr/>
          </p:nvSpPr>
          <p:spPr>
            <a:xfrm>
              <a:off x="6679525" y="2664850"/>
              <a:ext cx="19375" cy="137525"/>
            </a:xfrm>
            <a:custGeom>
              <a:avLst/>
              <a:gdLst/>
              <a:ahLst/>
              <a:cxnLst/>
              <a:rect l="l" t="t" r="r" b="b"/>
              <a:pathLst>
                <a:path w="775" h="5501" extrusionOk="0">
                  <a:moveTo>
                    <a:pt x="654" y="0"/>
                  </a:moveTo>
                  <a:cubicBezTo>
                    <a:pt x="528" y="0"/>
                    <a:pt x="336" y="66"/>
                    <a:pt x="324" y="164"/>
                  </a:cubicBezTo>
                  <a:cubicBezTo>
                    <a:pt x="0" y="1800"/>
                    <a:pt x="38" y="3778"/>
                    <a:pt x="286" y="5433"/>
                  </a:cubicBezTo>
                  <a:cubicBezTo>
                    <a:pt x="298" y="5482"/>
                    <a:pt x="348" y="5501"/>
                    <a:pt x="410" y="5501"/>
                  </a:cubicBezTo>
                  <a:cubicBezTo>
                    <a:pt x="541" y="5501"/>
                    <a:pt x="729" y="5415"/>
                    <a:pt x="742" y="5337"/>
                  </a:cubicBezTo>
                  <a:cubicBezTo>
                    <a:pt x="742" y="5280"/>
                    <a:pt x="761" y="5242"/>
                    <a:pt x="761" y="5185"/>
                  </a:cubicBezTo>
                  <a:cubicBezTo>
                    <a:pt x="770" y="5144"/>
                    <a:pt x="750" y="5116"/>
                    <a:pt x="714" y="5102"/>
                  </a:cubicBezTo>
                  <a:lnTo>
                    <a:pt x="714" y="5102"/>
                  </a:lnTo>
                  <a:cubicBezTo>
                    <a:pt x="476" y="3506"/>
                    <a:pt x="486" y="1664"/>
                    <a:pt x="761" y="69"/>
                  </a:cubicBezTo>
                  <a:cubicBezTo>
                    <a:pt x="775" y="21"/>
                    <a:pt x="725" y="0"/>
                    <a:pt x="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69"/>
            <p:cNvSpPr/>
            <p:nvPr/>
          </p:nvSpPr>
          <p:spPr>
            <a:xfrm>
              <a:off x="6704725" y="2659050"/>
              <a:ext cx="19050" cy="137125"/>
            </a:xfrm>
            <a:custGeom>
              <a:avLst/>
              <a:gdLst/>
              <a:ahLst/>
              <a:cxnLst/>
              <a:rect l="l" t="t" r="r" b="b"/>
              <a:pathLst>
                <a:path w="762" h="5485" extrusionOk="0">
                  <a:moveTo>
                    <a:pt x="615" y="0"/>
                  </a:moveTo>
                  <a:cubicBezTo>
                    <a:pt x="482" y="0"/>
                    <a:pt x="305" y="73"/>
                    <a:pt x="305" y="168"/>
                  </a:cubicBezTo>
                  <a:cubicBezTo>
                    <a:pt x="286" y="1917"/>
                    <a:pt x="0" y="3629"/>
                    <a:pt x="114" y="5398"/>
                  </a:cubicBezTo>
                  <a:cubicBezTo>
                    <a:pt x="114" y="5417"/>
                    <a:pt x="133" y="5436"/>
                    <a:pt x="172" y="5436"/>
                  </a:cubicBezTo>
                  <a:cubicBezTo>
                    <a:pt x="191" y="5436"/>
                    <a:pt x="210" y="5474"/>
                    <a:pt x="229" y="5474"/>
                  </a:cubicBezTo>
                  <a:cubicBezTo>
                    <a:pt x="248" y="5482"/>
                    <a:pt x="271" y="5485"/>
                    <a:pt x="296" y="5485"/>
                  </a:cubicBezTo>
                  <a:cubicBezTo>
                    <a:pt x="472" y="5485"/>
                    <a:pt x="756" y="5329"/>
                    <a:pt x="590" y="5246"/>
                  </a:cubicBezTo>
                  <a:cubicBezTo>
                    <a:pt x="267" y="5094"/>
                    <a:pt x="552" y="3002"/>
                    <a:pt x="571" y="2735"/>
                  </a:cubicBezTo>
                  <a:cubicBezTo>
                    <a:pt x="647" y="1860"/>
                    <a:pt x="761" y="966"/>
                    <a:pt x="761" y="91"/>
                  </a:cubicBezTo>
                  <a:cubicBezTo>
                    <a:pt x="761" y="27"/>
                    <a:pt x="696" y="0"/>
                    <a:pt x="6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69"/>
            <p:cNvSpPr/>
            <p:nvPr/>
          </p:nvSpPr>
          <p:spPr>
            <a:xfrm>
              <a:off x="6728300" y="2678175"/>
              <a:ext cx="16875" cy="104025"/>
            </a:xfrm>
            <a:custGeom>
              <a:avLst/>
              <a:gdLst/>
              <a:ahLst/>
              <a:cxnLst/>
              <a:rect l="l" t="t" r="r" b="b"/>
              <a:pathLst>
                <a:path w="675" h="4161" extrusionOk="0">
                  <a:moveTo>
                    <a:pt x="511" y="0"/>
                  </a:moveTo>
                  <a:cubicBezTo>
                    <a:pt x="381" y="0"/>
                    <a:pt x="210" y="71"/>
                    <a:pt x="199" y="163"/>
                  </a:cubicBezTo>
                  <a:cubicBezTo>
                    <a:pt x="123" y="1438"/>
                    <a:pt x="218" y="2807"/>
                    <a:pt x="8" y="4063"/>
                  </a:cubicBezTo>
                  <a:cubicBezTo>
                    <a:pt x="1" y="4131"/>
                    <a:pt x="67" y="4160"/>
                    <a:pt x="151" y="4160"/>
                  </a:cubicBezTo>
                  <a:cubicBezTo>
                    <a:pt x="277" y="4160"/>
                    <a:pt x="442" y="4097"/>
                    <a:pt x="465" y="4006"/>
                  </a:cubicBezTo>
                  <a:cubicBezTo>
                    <a:pt x="674" y="2750"/>
                    <a:pt x="579" y="1400"/>
                    <a:pt x="655" y="106"/>
                  </a:cubicBezTo>
                  <a:cubicBezTo>
                    <a:pt x="663" y="31"/>
                    <a:pt x="596" y="0"/>
                    <a:pt x="5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9"/>
            <p:cNvSpPr/>
            <p:nvPr/>
          </p:nvSpPr>
          <p:spPr>
            <a:xfrm>
              <a:off x="6807825" y="2215350"/>
              <a:ext cx="113750" cy="131775"/>
            </a:xfrm>
            <a:custGeom>
              <a:avLst/>
              <a:gdLst/>
              <a:ahLst/>
              <a:cxnLst/>
              <a:rect l="l" t="t" r="r" b="b"/>
              <a:pathLst>
                <a:path w="4550" h="5271" extrusionOk="0">
                  <a:moveTo>
                    <a:pt x="3226" y="682"/>
                  </a:moveTo>
                  <a:cubicBezTo>
                    <a:pt x="3227" y="740"/>
                    <a:pt x="3225" y="809"/>
                    <a:pt x="3218" y="892"/>
                  </a:cubicBezTo>
                  <a:cubicBezTo>
                    <a:pt x="3218" y="914"/>
                    <a:pt x="3216" y="936"/>
                    <a:pt x="3215" y="958"/>
                  </a:cubicBezTo>
                  <a:lnTo>
                    <a:pt x="3215" y="958"/>
                  </a:lnTo>
                  <a:cubicBezTo>
                    <a:pt x="3142" y="983"/>
                    <a:pt x="3073" y="1017"/>
                    <a:pt x="3040" y="1037"/>
                  </a:cubicBezTo>
                  <a:lnTo>
                    <a:pt x="3040" y="1037"/>
                  </a:lnTo>
                  <a:cubicBezTo>
                    <a:pt x="3054" y="966"/>
                    <a:pt x="3066" y="895"/>
                    <a:pt x="3075" y="823"/>
                  </a:cubicBezTo>
                  <a:lnTo>
                    <a:pt x="3075" y="823"/>
                  </a:lnTo>
                  <a:cubicBezTo>
                    <a:pt x="3126" y="772"/>
                    <a:pt x="3177" y="727"/>
                    <a:pt x="3226" y="682"/>
                  </a:cubicBezTo>
                  <a:close/>
                  <a:moveTo>
                    <a:pt x="1985" y="1474"/>
                  </a:moveTo>
                  <a:cubicBezTo>
                    <a:pt x="1928" y="1545"/>
                    <a:pt x="1873" y="1618"/>
                    <a:pt x="1820" y="1692"/>
                  </a:cubicBezTo>
                  <a:lnTo>
                    <a:pt x="1820" y="1692"/>
                  </a:lnTo>
                  <a:cubicBezTo>
                    <a:pt x="1751" y="1693"/>
                    <a:pt x="1657" y="1721"/>
                    <a:pt x="1589" y="1748"/>
                  </a:cubicBezTo>
                  <a:lnTo>
                    <a:pt x="1575" y="1748"/>
                  </a:lnTo>
                  <a:cubicBezTo>
                    <a:pt x="1601" y="1712"/>
                    <a:pt x="1627" y="1677"/>
                    <a:pt x="1653" y="1642"/>
                  </a:cubicBezTo>
                  <a:lnTo>
                    <a:pt x="1653" y="1642"/>
                  </a:lnTo>
                  <a:cubicBezTo>
                    <a:pt x="1705" y="1630"/>
                    <a:pt x="1751" y="1612"/>
                    <a:pt x="1773" y="1596"/>
                  </a:cubicBezTo>
                  <a:cubicBezTo>
                    <a:pt x="1830" y="1565"/>
                    <a:pt x="1886" y="1533"/>
                    <a:pt x="1942" y="1500"/>
                  </a:cubicBezTo>
                  <a:lnTo>
                    <a:pt x="1942" y="1500"/>
                  </a:lnTo>
                  <a:lnTo>
                    <a:pt x="1944" y="1501"/>
                  </a:lnTo>
                  <a:cubicBezTo>
                    <a:pt x="1946" y="1499"/>
                    <a:pt x="1948" y="1497"/>
                    <a:pt x="1950" y="1496"/>
                  </a:cubicBezTo>
                  <a:lnTo>
                    <a:pt x="1950" y="1496"/>
                  </a:lnTo>
                  <a:cubicBezTo>
                    <a:pt x="1962" y="1489"/>
                    <a:pt x="1973" y="1481"/>
                    <a:pt x="1985" y="1474"/>
                  </a:cubicBezTo>
                  <a:close/>
                  <a:moveTo>
                    <a:pt x="3087" y="3206"/>
                  </a:moveTo>
                  <a:lnTo>
                    <a:pt x="3087" y="3206"/>
                  </a:lnTo>
                  <a:cubicBezTo>
                    <a:pt x="3096" y="3296"/>
                    <a:pt x="3098" y="3388"/>
                    <a:pt x="3095" y="3479"/>
                  </a:cubicBezTo>
                  <a:lnTo>
                    <a:pt x="3095" y="3479"/>
                  </a:lnTo>
                  <a:cubicBezTo>
                    <a:pt x="3073" y="3446"/>
                    <a:pt x="3049" y="3415"/>
                    <a:pt x="3025" y="3386"/>
                  </a:cubicBezTo>
                  <a:lnTo>
                    <a:pt x="3025" y="3386"/>
                  </a:lnTo>
                  <a:cubicBezTo>
                    <a:pt x="3021" y="3354"/>
                    <a:pt x="3018" y="3322"/>
                    <a:pt x="3016" y="3290"/>
                  </a:cubicBezTo>
                  <a:lnTo>
                    <a:pt x="3016" y="3290"/>
                  </a:lnTo>
                  <a:cubicBezTo>
                    <a:pt x="3049" y="3267"/>
                    <a:pt x="3074" y="3241"/>
                    <a:pt x="3085" y="3212"/>
                  </a:cubicBezTo>
                  <a:cubicBezTo>
                    <a:pt x="3086" y="3210"/>
                    <a:pt x="3086" y="3208"/>
                    <a:pt x="3087" y="3206"/>
                  </a:cubicBezTo>
                  <a:close/>
                  <a:moveTo>
                    <a:pt x="1386" y="3992"/>
                  </a:moveTo>
                  <a:cubicBezTo>
                    <a:pt x="1390" y="3993"/>
                    <a:pt x="1393" y="3994"/>
                    <a:pt x="1396" y="3994"/>
                  </a:cubicBezTo>
                  <a:lnTo>
                    <a:pt x="1396" y="3994"/>
                  </a:lnTo>
                  <a:cubicBezTo>
                    <a:pt x="1396" y="3998"/>
                    <a:pt x="1396" y="4001"/>
                    <a:pt x="1395" y="4004"/>
                  </a:cubicBezTo>
                  <a:lnTo>
                    <a:pt x="1395" y="4004"/>
                  </a:lnTo>
                  <a:cubicBezTo>
                    <a:pt x="1392" y="4000"/>
                    <a:pt x="1389" y="3996"/>
                    <a:pt x="1386" y="3992"/>
                  </a:cubicBezTo>
                  <a:close/>
                  <a:moveTo>
                    <a:pt x="1451" y="4006"/>
                  </a:moveTo>
                  <a:lnTo>
                    <a:pt x="1451" y="4006"/>
                  </a:lnTo>
                  <a:cubicBezTo>
                    <a:pt x="1472" y="4009"/>
                    <a:pt x="1491" y="4013"/>
                    <a:pt x="1511" y="4016"/>
                  </a:cubicBezTo>
                  <a:lnTo>
                    <a:pt x="1511" y="4016"/>
                  </a:lnTo>
                  <a:cubicBezTo>
                    <a:pt x="1512" y="4018"/>
                    <a:pt x="1514" y="4020"/>
                    <a:pt x="1516" y="4021"/>
                  </a:cubicBezTo>
                  <a:lnTo>
                    <a:pt x="1516" y="4021"/>
                  </a:lnTo>
                  <a:cubicBezTo>
                    <a:pt x="1513" y="4031"/>
                    <a:pt x="1510" y="4040"/>
                    <a:pt x="1507" y="4049"/>
                  </a:cubicBezTo>
                  <a:cubicBezTo>
                    <a:pt x="1507" y="4068"/>
                    <a:pt x="1526" y="4125"/>
                    <a:pt x="1564" y="4125"/>
                  </a:cubicBezTo>
                  <a:cubicBezTo>
                    <a:pt x="1598" y="4139"/>
                    <a:pt x="1631" y="4149"/>
                    <a:pt x="1665" y="4154"/>
                  </a:cubicBezTo>
                  <a:lnTo>
                    <a:pt x="1665" y="4154"/>
                  </a:lnTo>
                  <a:cubicBezTo>
                    <a:pt x="1669" y="4159"/>
                    <a:pt x="1674" y="4163"/>
                    <a:pt x="1679" y="4167"/>
                  </a:cubicBezTo>
                  <a:lnTo>
                    <a:pt x="1679" y="4167"/>
                  </a:lnTo>
                  <a:cubicBezTo>
                    <a:pt x="1698" y="4242"/>
                    <a:pt x="1709" y="4305"/>
                    <a:pt x="1713" y="4358"/>
                  </a:cubicBezTo>
                  <a:lnTo>
                    <a:pt x="1713" y="4358"/>
                  </a:lnTo>
                  <a:cubicBezTo>
                    <a:pt x="1669" y="4320"/>
                    <a:pt x="1632" y="4286"/>
                    <a:pt x="1602" y="4259"/>
                  </a:cubicBezTo>
                  <a:cubicBezTo>
                    <a:pt x="1572" y="4234"/>
                    <a:pt x="1499" y="4143"/>
                    <a:pt x="1409" y="4023"/>
                  </a:cubicBezTo>
                  <a:lnTo>
                    <a:pt x="1409" y="4023"/>
                  </a:lnTo>
                  <a:lnTo>
                    <a:pt x="1451" y="4006"/>
                  </a:lnTo>
                  <a:close/>
                  <a:moveTo>
                    <a:pt x="782" y="3845"/>
                  </a:moveTo>
                  <a:cubicBezTo>
                    <a:pt x="802" y="3851"/>
                    <a:pt x="827" y="3853"/>
                    <a:pt x="854" y="3853"/>
                  </a:cubicBezTo>
                  <a:cubicBezTo>
                    <a:pt x="862" y="3853"/>
                    <a:pt x="870" y="3853"/>
                    <a:pt x="878" y="3852"/>
                  </a:cubicBezTo>
                  <a:lnTo>
                    <a:pt x="878" y="3852"/>
                  </a:lnTo>
                  <a:cubicBezTo>
                    <a:pt x="904" y="3890"/>
                    <a:pt x="931" y="3928"/>
                    <a:pt x="959" y="3966"/>
                  </a:cubicBezTo>
                  <a:lnTo>
                    <a:pt x="959" y="3966"/>
                  </a:lnTo>
                  <a:cubicBezTo>
                    <a:pt x="957" y="3968"/>
                    <a:pt x="956" y="3971"/>
                    <a:pt x="955" y="3973"/>
                  </a:cubicBezTo>
                  <a:cubicBezTo>
                    <a:pt x="904" y="4058"/>
                    <a:pt x="966" y="4094"/>
                    <a:pt x="1059" y="4095"/>
                  </a:cubicBezTo>
                  <a:lnTo>
                    <a:pt x="1059" y="4095"/>
                  </a:lnTo>
                  <a:cubicBezTo>
                    <a:pt x="1200" y="4268"/>
                    <a:pt x="1363" y="4435"/>
                    <a:pt x="1539" y="4578"/>
                  </a:cubicBezTo>
                  <a:lnTo>
                    <a:pt x="1539" y="4578"/>
                  </a:lnTo>
                  <a:cubicBezTo>
                    <a:pt x="1347" y="4535"/>
                    <a:pt x="1048" y="4264"/>
                    <a:pt x="917" y="4068"/>
                  </a:cubicBezTo>
                  <a:cubicBezTo>
                    <a:pt x="853" y="3981"/>
                    <a:pt x="809" y="3907"/>
                    <a:pt x="782" y="3845"/>
                  </a:cubicBezTo>
                  <a:close/>
                  <a:moveTo>
                    <a:pt x="3756" y="0"/>
                  </a:moveTo>
                  <a:cubicBezTo>
                    <a:pt x="3690" y="0"/>
                    <a:pt x="3616" y="18"/>
                    <a:pt x="3580" y="36"/>
                  </a:cubicBezTo>
                  <a:cubicBezTo>
                    <a:pt x="3546" y="49"/>
                    <a:pt x="3513" y="63"/>
                    <a:pt x="3481" y="79"/>
                  </a:cubicBezTo>
                  <a:lnTo>
                    <a:pt x="3481" y="79"/>
                  </a:lnTo>
                  <a:cubicBezTo>
                    <a:pt x="3465" y="69"/>
                    <a:pt x="3447" y="62"/>
                    <a:pt x="3428" y="55"/>
                  </a:cubicBezTo>
                  <a:cubicBezTo>
                    <a:pt x="3379" y="37"/>
                    <a:pt x="3329" y="29"/>
                    <a:pt x="3278" y="29"/>
                  </a:cubicBezTo>
                  <a:cubicBezTo>
                    <a:pt x="2993" y="29"/>
                    <a:pt x="2675" y="287"/>
                    <a:pt x="2384" y="585"/>
                  </a:cubicBezTo>
                  <a:lnTo>
                    <a:pt x="2384" y="585"/>
                  </a:lnTo>
                  <a:cubicBezTo>
                    <a:pt x="2338" y="601"/>
                    <a:pt x="2301" y="616"/>
                    <a:pt x="2286" y="626"/>
                  </a:cubicBezTo>
                  <a:cubicBezTo>
                    <a:pt x="2004" y="855"/>
                    <a:pt x="1640" y="1133"/>
                    <a:pt x="1452" y="1461"/>
                  </a:cubicBezTo>
                  <a:lnTo>
                    <a:pt x="1452" y="1461"/>
                  </a:lnTo>
                  <a:cubicBezTo>
                    <a:pt x="1399" y="1471"/>
                    <a:pt x="1355" y="1486"/>
                    <a:pt x="1335" y="1501"/>
                  </a:cubicBezTo>
                  <a:cubicBezTo>
                    <a:pt x="1301" y="1534"/>
                    <a:pt x="1266" y="1566"/>
                    <a:pt x="1231" y="1599"/>
                  </a:cubicBezTo>
                  <a:lnTo>
                    <a:pt x="1231" y="1599"/>
                  </a:lnTo>
                  <a:cubicBezTo>
                    <a:pt x="1228" y="1598"/>
                    <a:pt x="1225" y="1597"/>
                    <a:pt x="1221" y="1596"/>
                  </a:cubicBezTo>
                  <a:cubicBezTo>
                    <a:pt x="1207" y="1613"/>
                    <a:pt x="1193" y="1631"/>
                    <a:pt x="1179" y="1648"/>
                  </a:cubicBezTo>
                  <a:lnTo>
                    <a:pt x="1179" y="1648"/>
                  </a:lnTo>
                  <a:cubicBezTo>
                    <a:pt x="1009" y="1806"/>
                    <a:pt x="841" y="1959"/>
                    <a:pt x="677" y="2115"/>
                  </a:cubicBezTo>
                  <a:lnTo>
                    <a:pt x="677" y="2115"/>
                  </a:lnTo>
                  <a:cubicBezTo>
                    <a:pt x="446" y="2284"/>
                    <a:pt x="279" y="2491"/>
                    <a:pt x="80" y="2718"/>
                  </a:cubicBezTo>
                  <a:cubicBezTo>
                    <a:pt x="37" y="2783"/>
                    <a:pt x="75" y="2815"/>
                    <a:pt x="145" y="2823"/>
                  </a:cubicBezTo>
                  <a:lnTo>
                    <a:pt x="145" y="2823"/>
                  </a:lnTo>
                  <a:cubicBezTo>
                    <a:pt x="1" y="3116"/>
                    <a:pt x="111" y="3354"/>
                    <a:pt x="332" y="3540"/>
                  </a:cubicBezTo>
                  <a:lnTo>
                    <a:pt x="332" y="3540"/>
                  </a:lnTo>
                  <a:cubicBezTo>
                    <a:pt x="296" y="3746"/>
                    <a:pt x="445" y="4050"/>
                    <a:pt x="917" y="4468"/>
                  </a:cubicBezTo>
                  <a:cubicBezTo>
                    <a:pt x="1137" y="4662"/>
                    <a:pt x="1515" y="4926"/>
                    <a:pt x="1848" y="4926"/>
                  </a:cubicBezTo>
                  <a:cubicBezTo>
                    <a:pt x="1915" y="4926"/>
                    <a:pt x="1980" y="4915"/>
                    <a:pt x="2042" y="4891"/>
                  </a:cubicBezTo>
                  <a:lnTo>
                    <a:pt x="2042" y="4891"/>
                  </a:lnTo>
                  <a:cubicBezTo>
                    <a:pt x="2202" y="4960"/>
                    <a:pt x="2364" y="4999"/>
                    <a:pt x="2523" y="4999"/>
                  </a:cubicBezTo>
                  <a:cubicBezTo>
                    <a:pt x="2584" y="4999"/>
                    <a:pt x="2645" y="4994"/>
                    <a:pt x="2705" y="4981"/>
                  </a:cubicBezTo>
                  <a:cubicBezTo>
                    <a:pt x="2725" y="4977"/>
                    <a:pt x="2744" y="4972"/>
                    <a:pt x="2763" y="4967"/>
                  </a:cubicBezTo>
                  <a:lnTo>
                    <a:pt x="2763" y="4967"/>
                  </a:lnTo>
                  <a:cubicBezTo>
                    <a:pt x="2812" y="4964"/>
                    <a:pt x="2862" y="4957"/>
                    <a:pt x="2912" y="4947"/>
                  </a:cubicBezTo>
                  <a:lnTo>
                    <a:pt x="2912" y="4947"/>
                  </a:lnTo>
                  <a:cubicBezTo>
                    <a:pt x="3085" y="5124"/>
                    <a:pt x="3455" y="5223"/>
                    <a:pt x="3694" y="5267"/>
                  </a:cubicBezTo>
                  <a:cubicBezTo>
                    <a:pt x="3709" y="5269"/>
                    <a:pt x="3724" y="5270"/>
                    <a:pt x="3741" y="5270"/>
                  </a:cubicBezTo>
                  <a:cubicBezTo>
                    <a:pt x="3851" y="5270"/>
                    <a:pt x="3989" y="5216"/>
                    <a:pt x="4055" y="5134"/>
                  </a:cubicBezTo>
                  <a:cubicBezTo>
                    <a:pt x="4083" y="5089"/>
                    <a:pt x="4104" y="5041"/>
                    <a:pt x="4119" y="4990"/>
                  </a:cubicBezTo>
                  <a:lnTo>
                    <a:pt x="4119" y="4990"/>
                  </a:lnTo>
                  <a:cubicBezTo>
                    <a:pt x="4262" y="4971"/>
                    <a:pt x="4386" y="4921"/>
                    <a:pt x="4474" y="4829"/>
                  </a:cubicBezTo>
                  <a:cubicBezTo>
                    <a:pt x="4512" y="4810"/>
                    <a:pt x="4550" y="4753"/>
                    <a:pt x="4512" y="4715"/>
                  </a:cubicBezTo>
                  <a:cubicBezTo>
                    <a:pt x="4448" y="4641"/>
                    <a:pt x="4371" y="4568"/>
                    <a:pt x="4285" y="4500"/>
                  </a:cubicBezTo>
                  <a:lnTo>
                    <a:pt x="4285" y="4500"/>
                  </a:lnTo>
                  <a:cubicBezTo>
                    <a:pt x="4296" y="4378"/>
                    <a:pt x="4235" y="4256"/>
                    <a:pt x="4093" y="4144"/>
                  </a:cubicBezTo>
                  <a:cubicBezTo>
                    <a:pt x="4062" y="4113"/>
                    <a:pt x="4019" y="4100"/>
                    <a:pt x="3974" y="4100"/>
                  </a:cubicBezTo>
                  <a:cubicBezTo>
                    <a:pt x="3962" y="4100"/>
                    <a:pt x="3951" y="4101"/>
                    <a:pt x="3940" y="4102"/>
                  </a:cubicBezTo>
                  <a:lnTo>
                    <a:pt x="3940" y="4102"/>
                  </a:lnTo>
                  <a:cubicBezTo>
                    <a:pt x="3942" y="3984"/>
                    <a:pt x="3948" y="3869"/>
                    <a:pt x="3941" y="3764"/>
                  </a:cubicBezTo>
                  <a:cubicBezTo>
                    <a:pt x="3936" y="3680"/>
                    <a:pt x="3929" y="3596"/>
                    <a:pt x="3922" y="3513"/>
                  </a:cubicBezTo>
                  <a:lnTo>
                    <a:pt x="3922" y="3513"/>
                  </a:lnTo>
                  <a:cubicBezTo>
                    <a:pt x="4009" y="3172"/>
                    <a:pt x="4047" y="2808"/>
                    <a:pt x="4034" y="2474"/>
                  </a:cubicBezTo>
                  <a:lnTo>
                    <a:pt x="4034" y="2474"/>
                  </a:lnTo>
                  <a:cubicBezTo>
                    <a:pt x="4130" y="1959"/>
                    <a:pt x="4186" y="1346"/>
                    <a:pt x="3903" y="1063"/>
                  </a:cubicBezTo>
                  <a:cubicBezTo>
                    <a:pt x="3878" y="1027"/>
                    <a:pt x="3839" y="1011"/>
                    <a:pt x="3794" y="1008"/>
                  </a:cubicBezTo>
                  <a:lnTo>
                    <a:pt x="3794" y="1008"/>
                  </a:lnTo>
                  <a:cubicBezTo>
                    <a:pt x="3798" y="935"/>
                    <a:pt x="3802" y="864"/>
                    <a:pt x="3808" y="797"/>
                  </a:cubicBezTo>
                  <a:cubicBezTo>
                    <a:pt x="3817" y="750"/>
                    <a:pt x="3796" y="720"/>
                    <a:pt x="3759" y="704"/>
                  </a:cubicBezTo>
                  <a:lnTo>
                    <a:pt x="3759" y="704"/>
                  </a:lnTo>
                  <a:cubicBezTo>
                    <a:pt x="3815" y="503"/>
                    <a:pt x="3858" y="299"/>
                    <a:pt x="3884" y="93"/>
                  </a:cubicBezTo>
                  <a:cubicBezTo>
                    <a:pt x="3894" y="23"/>
                    <a:pt x="3830" y="0"/>
                    <a:pt x="3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69"/>
            <p:cNvSpPr/>
            <p:nvPr/>
          </p:nvSpPr>
          <p:spPr>
            <a:xfrm>
              <a:off x="6071800" y="3018825"/>
              <a:ext cx="297300" cy="528900"/>
            </a:xfrm>
            <a:custGeom>
              <a:avLst/>
              <a:gdLst/>
              <a:ahLst/>
              <a:cxnLst/>
              <a:rect l="l" t="t" r="r" b="b"/>
              <a:pathLst>
                <a:path w="11892" h="21156" extrusionOk="0">
                  <a:moveTo>
                    <a:pt x="11460" y="1"/>
                  </a:moveTo>
                  <a:cubicBezTo>
                    <a:pt x="11359" y="1"/>
                    <a:pt x="11255" y="20"/>
                    <a:pt x="11185" y="61"/>
                  </a:cubicBezTo>
                  <a:cubicBezTo>
                    <a:pt x="8940" y="1469"/>
                    <a:pt x="7761" y="4322"/>
                    <a:pt x="6601" y="6585"/>
                  </a:cubicBezTo>
                  <a:cubicBezTo>
                    <a:pt x="5231" y="9248"/>
                    <a:pt x="3919" y="11968"/>
                    <a:pt x="2702" y="14726"/>
                  </a:cubicBezTo>
                  <a:cubicBezTo>
                    <a:pt x="2340" y="15582"/>
                    <a:pt x="1" y="21041"/>
                    <a:pt x="1655" y="21155"/>
                  </a:cubicBezTo>
                  <a:cubicBezTo>
                    <a:pt x="1808" y="21155"/>
                    <a:pt x="2093" y="21079"/>
                    <a:pt x="2131" y="20908"/>
                  </a:cubicBezTo>
                  <a:cubicBezTo>
                    <a:pt x="2150" y="20851"/>
                    <a:pt x="2150" y="20794"/>
                    <a:pt x="2188" y="20718"/>
                  </a:cubicBezTo>
                  <a:cubicBezTo>
                    <a:pt x="2203" y="20620"/>
                    <a:pt x="2108" y="20579"/>
                    <a:pt x="1985" y="20579"/>
                  </a:cubicBezTo>
                  <a:cubicBezTo>
                    <a:pt x="1923" y="20579"/>
                    <a:pt x="1853" y="20589"/>
                    <a:pt x="1787" y="20608"/>
                  </a:cubicBezTo>
                  <a:lnTo>
                    <a:pt x="1787" y="20608"/>
                  </a:lnTo>
                  <a:cubicBezTo>
                    <a:pt x="1541" y="19676"/>
                    <a:pt x="3203" y="15125"/>
                    <a:pt x="3443" y="14593"/>
                  </a:cubicBezTo>
                  <a:cubicBezTo>
                    <a:pt x="4585" y="11949"/>
                    <a:pt x="5840" y="9362"/>
                    <a:pt x="7152" y="6813"/>
                  </a:cubicBezTo>
                  <a:cubicBezTo>
                    <a:pt x="8275" y="4626"/>
                    <a:pt x="9454" y="1640"/>
                    <a:pt x="11641" y="270"/>
                  </a:cubicBezTo>
                  <a:cubicBezTo>
                    <a:pt x="11892" y="99"/>
                    <a:pt x="11686" y="1"/>
                    <a:pt x="11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69"/>
            <p:cNvSpPr/>
            <p:nvPr/>
          </p:nvSpPr>
          <p:spPr>
            <a:xfrm>
              <a:off x="6203925" y="3231525"/>
              <a:ext cx="147425" cy="263300"/>
            </a:xfrm>
            <a:custGeom>
              <a:avLst/>
              <a:gdLst/>
              <a:ahLst/>
              <a:cxnLst/>
              <a:rect l="l" t="t" r="r" b="b"/>
              <a:pathLst>
                <a:path w="5897" h="10532" extrusionOk="0">
                  <a:moveTo>
                    <a:pt x="5625" y="0"/>
                  </a:moveTo>
                  <a:cubicBezTo>
                    <a:pt x="5453" y="0"/>
                    <a:pt x="5238" y="69"/>
                    <a:pt x="5177" y="170"/>
                  </a:cubicBezTo>
                  <a:cubicBezTo>
                    <a:pt x="3370" y="3498"/>
                    <a:pt x="1107" y="6751"/>
                    <a:pt x="41" y="10384"/>
                  </a:cubicBezTo>
                  <a:cubicBezTo>
                    <a:pt x="1" y="10496"/>
                    <a:pt x="119" y="10532"/>
                    <a:pt x="249" y="10532"/>
                  </a:cubicBezTo>
                  <a:cubicBezTo>
                    <a:pt x="361" y="10532"/>
                    <a:pt x="482" y="10505"/>
                    <a:pt x="517" y="10479"/>
                  </a:cubicBezTo>
                  <a:cubicBezTo>
                    <a:pt x="726" y="10384"/>
                    <a:pt x="821" y="10327"/>
                    <a:pt x="840" y="10098"/>
                  </a:cubicBezTo>
                  <a:cubicBezTo>
                    <a:pt x="842" y="10073"/>
                    <a:pt x="838" y="10052"/>
                    <a:pt x="829" y="10033"/>
                  </a:cubicBezTo>
                  <a:lnTo>
                    <a:pt x="829" y="10033"/>
                  </a:lnTo>
                  <a:cubicBezTo>
                    <a:pt x="1923" y="6529"/>
                    <a:pt x="4082" y="3377"/>
                    <a:pt x="5843" y="189"/>
                  </a:cubicBezTo>
                  <a:cubicBezTo>
                    <a:pt x="5896" y="54"/>
                    <a:pt x="5778" y="0"/>
                    <a:pt x="5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9" name="Google Shape;2919;p69"/>
          <p:cNvGrpSpPr/>
          <p:nvPr/>
        </p:nvGrpSpPr>
        <p:grpSpPr>
          <a:xfrm>
            <a:off x="920725" y="1406088"/>
            <a:ext cx="1040450" cy="1098425"/>
            <a:chOff x="4831925" y="1968275"/>
            <a:chExt cx="1040450" cy="1098425"/>
          </a:xfrm>
        </p:grpSpPr>
        <p:sp>
          <p:nvSpPr>
            <p:cNvPr id="2920" name="Google Shape;2920;p69"/>
            <p:cNvSpPr/>
            <p:nvPr/>
          </p:nvSpPr>
          <p:spPr>
            <a:xfrm>
              <a:off x="4985725" y="2009500"/>
              <a:ext cx="719950" cy="754800"/>
            </a:xfrm>
            <a:custGeom>
              <a:avLst/>
              <a:gdLst/>
              <a:ahLst/>
              <a:cxnLst/>
              <a:rect l="l" t="t" r="r" b="b"/>
              <a:pathLst>
                <a:path w="28798" h="30192" extrusionOk="0">
                  <a:moveTo>
                    <a:pt x="14697" y="1"/>
                  </a:moveTo>
                  <a:cubicBezTo>
                    <a:pt x="12890" y="1"/>
                    <a:pt x="11010" y="394"/>
                    <a:pt x="9434" y="966"/>
                  </a:cubicBezTo>
                  <a:cubicBezTo>
                    <a:pt x="8274" y="1365"/>
                    <a:pt x="6962" y="1879"/>
                    <a:pt x="5973" y="2602"/>
                  </a:cubicBezTo>
                  <a:cubicBezTo>
                    <a:pt x="5459" y="2963"/>
                    <a:pt x="5060" y="3420"/>
                    <a:pt x="4584" y="3800"/>
                  </a:cubicBezTo>
                  <a:cubicBezTo>
                    <a:pt x="4032" y="4219"/>
                    <a:pt x="3500" y="4542"/>
                    <a:pt x="3024" y="5036"/>
                  </a:cubicBezTo>
                  <a:cubicBezTo>
                    <a:pt x="2168" y="5930"/>
                    <a:pt x="1541" y="6862"/>
                    <a:pt x="875" y="7928"/>
                  </a:cubicBezTo>
                  <a:cubicBezTo>
                    <a:pt x="133" y="9126"/>
                    <a:pt x="0" y="10381"/>
                    <a:pt x="0" y="11751"/>
                  </a:cubicBezTo>
                  <a:cubicBezTo>
                    <a:pt x="0" y="14813"/>
                    <a:pt x="2111" y="17875"/>
                    <a:pt x="3994" y="20139"/>
                  </a:cubicBezTo>
                  <a:cubicBezTo>
                    <a:pt x="4489" y="20748"/>
                    <a:pt x="5041" y="21337"/>
                    <a:pt x="5649" y="21832"/>
                  </a:cubicBezTo>
                  <a:cubicBezTo>
                    <a:pt x="6201" y="22288"/>
                    <a:pt x="6505" y="22745"/>
                    <a:pt x="6962" y="23258"/>
                  </a:cubicBezTo>
                  <a:cubicBezTo>
                    <a:pt x="7551" y="24000"/>
                    <a:pt x="8122" y="24495"/>
                    <a:pt x="8350" y="25503"/>
                  </a:cubicBezTo>
                  <a:cubicBezTo>
                    <a:pt x="8540" y="26340"/>
                    <a:pt x="8540" y="27405"/>
                    <a:pt x="8407" y="28261"/>
                  </a:cubicBezTo>
                  <a:cubicBezTo>
                    <a:pt x="8406" y="28275"/>
                    <a:pt x="8407" y="28287"/>
                    <a:pt x="8410" y="28299"/>
                  </a:cubicBezTo>
                  <a:lnTo>
                    <a:pt x="8410" y="28299"/>
                  </a:lnTo>
                  <a:cubicBezTo>
                    <a:pt x="8409" y="28305"/>
                    <a:pt x="8408" y="28311"/>
                    <a:pt x="8407" y="28318"/>
                  </a:cubicBezTo>
                  <a:cubicBezTo>
                    <a:pt x="8411" y="28317"/>
                    <a:pt x="8414" y="28316"/>
                    <a:pt x="8418" y="28316"/>
                  </a:cubicBezTo>
                  <a:lnTo>
                    <a:pt x="8418" y="28316"/>
                  </a:lnTo>
                  <a:cubicBezTo>
                    <a:pt x="8442" y="28360"/>
                    <a:pt x="8505" y="28379"/>
                    <a:pt x="8580" y="28379"/>
                  </a:cubicBezTo>
                  <a:cubicBezTo>
                    <a:pt x="8703" y="28379"/>
                    <a:pt x="8857" y="28326"/>
                    <a:pt x="8916" y="28244"/>
                  </a:cubicBezTo>
                  <a:lnTo>
                    <a:pt x="8916" y="28244"/>
                  </a:lnTo>
                  <a:cubicBezTo>
                    <a:pt x="8924" y="28244"/>
                    <a:pt x="8932" y="28243"/>
                    <a:pt x="8940" y="28242"/>
                  </a:cubicBezTo>
                  <a:cubicBezTo>
                    <a:pt x="8950" y="28154"/>
                    <a:pt x="8960" y="28065"/>
                    <a:pt x="8969" y="27976"/>
                  </a:cubicBezTo>
                  <a:lnTo>
                    <a:pt x="8969" y="27976"/>
                  </a:lnTo>
                  <a:cubicBezTo>
                    <a:pt x="8993" y="27835"/>
                    <a:pt x="9022" y="27691"/>
                    <a:pt x="9035" y="27538"/>
                  </a:cubicBezTo>
                  <a:cubicBezTo>
                    <a:pt x="9042" y="27510"/>
                    <a:pt x="9029" y="27490"/>
                    <a:pt x="9004" y="27478"/>
                  </a:cubicBezTo>
                  <a:lnTo>
                    <a:pt x="9004" y="27478"/>
                  </a:lnTo>
                  <a:cubicBezTo>
                    <a:pt x="9046" y="26573"/>
                    <a:pt x="8969" y="25615"/>
                    <a:pt x="8674" y="24818"/>
                  </a:cubicBezTo>
                  <a:cubicBezTo>
                    <a:pt x="8483" y="24285"/>
                    <a:pt x="8217" y="23962"/>
                    <a:pt x="7837" y="23563"/>
                  </a:cubicBezTo>
                  <a:cubicBezTo>
                    <a:pt x="7418" y="23106"/>
                    <a:pt x="7133" y="22555"/>
                    <a:pt x="6695" y="22136"/>
                  </a:cubicBezTo>
                  <a:cubicBezTo>
                    <a:pt x="5801" y="21223"/>
                    <a:pt x="4850" y="20462"/>
                    <a:pt x="4070" y="19435"/>
                  </a:cubicBezTo>
                  <a:cubicBezTo>
                    <a:pt x="3157" y="18275"/>
                    <a:pt x="2302" y="17020"/>
                    <a:pt x="1655" y="15707"/>
                  </a:cubicBezTo>
                  <a:cubicBezTo>
                    <a:pt x="1084" y="14528"/>
                    <a:pt x="571" y="13349"/>
                    <a:pt x="514" y="12017"/>
                  </a:cubicBezTo>
                  <a:cubicBezTo>
                    <a:pt x="495" y="11237"/>
                    <a:pt x="552" y="10457"/>
                    <a:pt x="685" y="9678"/>
                  </a:cubicBezTo>
                  <a:cubicBezTo>
                    <a:pt x="837" y="8879"/>
                    <a:pt x="1179" y="8289"/>
                    <a:pt x="1598" y="7623"/>
                  </a:cubicBezTo>
                  <a:cubicBezTo>
                    <a:pt x="2206" y="6634"/>
                    <a:pt x="2796" y="5740"/>
                    <a:pt x="3652" y="4922"/>
                  </a:cubicBezTo>
                  <a:cubicBezTo>
                    <a:pt x="4070" y="4504"/>
                    <a:pt x="4565" y="4276"/>
                    <a:pt x="5022" y="3914"/>
                  </a:cubicBezTo>
                  <a:cubicBezTo>
                    <a:pt x="5630" y="3439"/>
                    <a:pt x="6125" y="2849"/>
                    <a:pt x="6829" y="2450"/>
                  </a:cubicBezTo>
                  <a:cubicBezTo>
                    <a:pt x="9100" y="1137"/>
                    <a:pt x="11909" y="375"/>
                    <a:pt x="14567" y="375"/>
                  </a:cubicBezTo>
                  <a:cubicBezTo>
                    <a:pt x="14914" y="375"/>
                    <a:pt x="15257" y="388"/>
                    <a:pt x="15597" y="414"/>
                  </a:cubicBezTo>
                  <a:cubicBezTo>
                    <a:pt x="17062" y="548"/>
                    <a:pt x="18374" y="1118"/>
                    <a:pt x="19668" y="1784"/>
                  </a:cubicBezTo>
                  <a:cubicBezTo>
                    <a:pt x="20904" y="2412"/>
                    <a:pt x="22159" y="3020"/>
                    <a:pt x="23186" y="3933"/>
                  </a:cubicBezTo>
                  <a:cubicBezTo>
                    <a:pt x="24042" y="4732"/>
                    <a:pt x="24727" y="5683"/>
                    <a:pt x="25412" y="6596"/>
                  </a:cubicBezTo>
                  <a:cubicBezTo>
                    <a:pt x="26173" y="7623"/>
                    <a:pt x="26991" y="8650"/>
                    <a:pt x="27409" y="9830"/>
                  </a:cubicBezTo>
                  <a:cubicBezTo>
                    <a:pt x="28341" y="12359"/>
                    <a:pt x="27885" y="15308"/>
                    <a:pt x="27048" y="17780"/>
                  </a:cubicBezTo>
                  <a:cubicBezTo>
                    <a:pt x="26553" y="19245"/>
                    <a:pt x="25887" y="20672"/>
                    <a:pt x="25089" y="22003"/>
                  </a:cubicBezTo>
                  <a:cubicBezTo>
                    <a:pt x="24137" y="23563"/>
                    <a:pt x="22901" y="24381"/>
                    <a:pt x="21246" y="25084"/>
                  </a:cubicBezTo>
                  <a:cubicBezTo>
                    <a:pt x="20105" y="25560"/>
                    <a:pt x="19021" y="26188"/>
                    <a:pt x="18089" y="27082"/>
                  </a:cubicBezTo>
                  <a:cubicBezTo>
                    <a:pt x="17689" y="27481"/>
                    <a:pt x="17328" y="27899"/>
                    <a:pt x="17043" y="28432"/>
                  </a:cubicBezTo>
                  <a:cubicBezTo>
                    <a:pt x="16757" y="28946"/>
                    <a:pt x="16757" y="29554"/>
                    <a:pt x="16491" y="30049"/>
                  </a:cubicBezTo>
                  <a:cubicBezTo>
                    <a:pt x="16437" y="30148"/>
                    <a:pt x="16529" y="30192"/>
                    <a:pt x="16650" y="30192"/>
                  </a:cubicBezTo>
                  <a:cubicBezTo>
                    <a:pt x="16784" y="30192"/>
                    <a:pt x="16955" y="30139"/>
                    <a:pt x="17005" y="30049"/>
                  </a:cubicBezTo>
                  <a:cubicBezTo>
                    <a:pt x="17233" y="29592"/>
                    <a:pt x="17252" y="29098"/>
                    <a:pt x="17442" y="28641"/>
                  </a:cubicBezTo>
                  <a:cubicBezTo>
                    <a:pt x="17765" y="27937"/>
                    <a:pt x="18260" y="27367"/>
                    <a:pt x="18850" y="26853"/>
                  </a:cubicBezTo>
                  <a:cubicBezTo>
                    <a:pt x="20048" y="25864"/>
                    <a:pt x="21417" y="25427"/>
                    <a:pt x="22749" y="24723"/>
                  </a:cubicBezTo>
                  <a:cubicBezTo>
                    <a:pt x="25050" y="23487"/>
                    <a:pt x="26268" y="21109"/>
                    <a:pt x="27200" y="18750"/>
                  </a:cubicBezTo>
                  <a:cubicBezTo>
                    <a:pt x="28227" y="16183"/>
                    <a:pt x="28798" y="13291"/>
                    <a:pt x="28170" y="10552"/>
                  </a:cubicBezTo>
                  <a:cubicBezTo>
                    <a:pt x="27885" y="9316"/>
                    <a:pt x="27238" y="8251"/>
                    <a:pt x="26515" y="7224"/>
                  </a:cubicBezTo>
                  <a:cubicBezTo>
                    <a:pt x="25754" y="6159"/>
                    <a:pt x="24993" y="5055"/>
                    <a:pt x="24061" y="4123"/>
                  </a:cubicBezTo>
                  <a:cubicBezTo>
                    <a:pt x="23129" y="3172"/>
                    <a:pt x="22064" y="2564"/>
                    <a:pt x="20904" y="1936"/>
                  </a:cubicBezTo>
                  <a:cubicBezTo>
                    <a:pt x="19725" y="1327"/>
                    <a:pt x="18564" y="681"/>
                    <a:pt x="17290" y="319"/>
                  </a:cubicBezTo>
                  <a:cubicBezTo>
                    <a:pt x="16475" y="98"/>
                    <a:pt x="15595" y="1"/>
                    <a:pt x="1469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9"/>
            <p:cNvSpPr/>
            <p:nvPr/>
          </p:nvSpPr>
          <p:spPr>
            <a:xfrm>
              <a:off x="5192100" y="2692550"/>
              <a:ext cx="248225" cy="363100"/>
            </a:xfrm>
            <a:custGeom>
              <a:avLst/>
              <a:gdLst/>
              <a:ahLst/>
              <a:cxnLst/>
              <a:rect l="l" t="t" r="r" b="b"/>
              <a:pathLst>
                <a:path w="9929" h="14524" extrusionOk="0">
                  <a:moveTo>
                    <a:pt x="842" y="0"/>
                  </a:moveTo>
                  <a:cubicBezTo>
                    <a:pt x="819" y="0"/>
                    <a:pt x="792" y="2"/>
                    <a:pt x="761" y="7"/>
                  </a:cubicBezTo>
                  <a:cubicBezTo>
                    <a:pt x="0" y="159"/>
                    <a:pt x="152" y="1091"/>
                    <a:pt x="476" y="1624"/>
                  </a:cubicBezTo>
                  <a:cubicBezTo>
                    <a:pt x="780" y="2156"/>
                    <a:pt x="1446" y="2270"/>
                    <a:pt x="1997" y="2422"/>
                  </a:cubicBezTo>
                  <a:cubicBezTo>
                    <a:pt x="2967" y="2670"/>
                    <a:pt x="4032" y="2841"/>
                    <a:pt x="5060" y="2917"/>
                  </a:cubicBezTo>
                  <a:cubicBezTo>
                    <a:pt x="5897" y="2993"/>
                    <a:pt x="6676" y="2993"/>
                    <a:pt x="7494" y="3088"/>
                  </a:cubicBezTo>
                  <a:cubicBezTo>
                    <a:pt x="7932" y="3126"/>
                    <a:pt x="8617" y="3126"/>
                    <a:pt x="8902" y="3488"/>
                  </a:cubicBezTo>
                  <a:cubicBezTo>
                    <a:pt x="9149" y="3792"/>
                    <a:pt x="9111" y="4344"/>
                    <a:pt x="8959" y="4724"/>
                  </a:cubicBezTo>
                  <a:cubicBezTo>
                    <a:pt x="8688" y="5369"/>
                    <a:pt x="7926" y="5564"/>
                    <a:pt x="7039" y="5564"/>
                  </a:cubicBezTo>
                  <a:cubicBezTo>
                    <a:pt x="5808" y="5564"/>
                    <a:pt x="4335" y="5190"/>
                    <a:pt x="3595" y="5123"/>
                  </a:cubicBezTo>
                  <a:cubicBezTo>
                    <a:pt x="3346" y="5098"/>
                    <a:pt x="3077" y="5080"/>
                    <a:pt x="2803" y="5080"/>
                  </a:cubicBezTo>
                  <a:cubicBezTo>
                    <a:pt x="2242" y="5080"/>
                    <a:pt x="1665" y="5159"/>
                    <a:pt x="1217" y="5428"/>
                  </a:cubicBezTo>
                  <a:cubicBezTo>
                    <a:pt x="514" y="5865"/>
                    <a:pt x="609" y="6664"/>
                    <a:pt x="1217" y="7140"/>
                  </a:cubicBezTo>
                  <a:cubicBezTo>
                    <a:pt x="2168" y="7862"/>
                    <a:pt x="3690" y="8034"/>
                    <a:pt x="4850" y="8034"/>
                  </a:cubicBezTo>
                  <a:cubicBezTo>
                    <a:pt x="5050" y="8034"/>
                    <a:pt x="5302" y="8015"/>
                    <a:pt x="5561" y="8015"/>
                  </a:cubicBezTo>
                  <a:cubicBezTo>
                    <a:pt x="6094" y="8015"/>
                    <a:pt x="6656" y="8093"/>
                    <a:pt x="6848" y="8566"/>
                  </a:cubicBezTo>
                  <a:cubicBezTo>
                    <a:pt x="6981" y="8909"/>
                    <a:pt x="6924" y="9327"/>
                    <a:pt x="6810" y="9669"/>
                  </a:cubicBezTo>
                  <a:cubicBezTo>
                    <a:pt x="6486" y="10620"/>
                    <a:pt x="5364" y="10544"/>
                    <a:pt x="4527" y="10601"/>
                  </a:cubicBezTo>
                  <a:cubicBezTo>
                    <a:pt x="3576" y="10639"/>
                    <a:pt x="2302" y="10677"/>
                    <a:pt x="1845" y="11705"/>
                  </a:cubicBezTo>
                  <a:cubicBezTo>
                    <a:pt x="1484" y="12503"/>
                    <a:pt x="1769" y="14234"/>
                    <a:pt x="2720" y="14520"/>
                  </a:cubicBezTo>
                  <a:cubicBezTo>
                    <a:pt x="2733" y="14523"/>
                    <a:pt x="2748" y="14524"/>
                    <a:pt x="2763" y="14524"/>
                  </a:cubicBezTo>
                  <a:cubicBezTo>
                    <a:pt x="2956" y="14524"/>
                    <a:pt x="3326" y="14322"/>
                    <a:pt x="3062" y="14234"/>
                  </a:cubicBezTo>
                  <a:cubicBezTo>
                    <a:pt x="2530" y="14063"/>
                    <a:pt x="2321" y="13093"/>
                    <a:pt x="2283" y="12599"/>
                  </a:cubicBezTo>
                  <a:cubicBezTo>
                    <a:pt x="2149" y="11514"/>
                    <a:pt x="2853" y="10982"/>
                    <a:pt x="3861" y="10906"/>
                  </a:cubicBezTo>
                  <a:cubicBezTo>
                    <a:pt x="4774" y="10830"/>
                    <a:pt x="5820" y="10944"/>
                    <a:pt x="6657" y="10468"/>
                  </a:cubicBezTo>
                  <a:cubicBezTo>
                    <a:pt x="7361" y="10069"/>
                    <a:pt x="7799" y="8985"/>
                    <a:pt x="7323" y="8243"/>
                  </a:cubicBezTo>
                  <a:cubicBezTo>
                    <a:pt x="6978" y="7720"/>
                    <a:pt x="6220" y="7634"/>
                    <a:pt x="5459" y="7634"/>
                  </a:cubicBezTo>
                  <a:cubicBezTo>
                    <a:pt x="5084" y="7634"/>
                    <a:pt x="4707" y="7655"/>
                    <a:pt x="4379" y="7655"/>
                  </a:cubicBezTo>
                  <a:cubicBezTo>
                    <a:pt x="4162" y="7655"/>
                    <a:pt x="3965" y="7646"/>
                    <a:pt x="3804" y="7615"/>
                  </a:cubicBezTo>
                  <a:cubicBezTo>
                    <a:pt x="3158" y="7501"/>
                    <a:pt x="2435" y="7349"/>
                    <a:pt x="1902" y="7006"/>
                  </a:cubicBezTo>
                  <a:cubicBezTo>
                    <a:pt x="1141" y="6531"/>
                    <a:pt x="1065" y="5675"/>
                    <a:pt x="2016" y="5447"/>
                  </a:cubicBezTo>
                  <a:cubicBezTo>
                    <a:pt x="2300" y="5384"/>
                    <a:pt x="2592" y="5359"/>
                    <a:pt x="2886" y="5359"/>
                  </a:cubicBezTo>
                  <a:cubicBezTo>
                    <a:pt x="3754" y="5359"/>
                    <a:pt x="4649" y="5576"/>
                    <a:pt x="5459" y="5675"/>
                  </a:cubicBezTo>
                  <a:cubicBezTo>
                    <a:pt x="5938" y="5722"/>
                    <a:pt x="6440" y="5773"/>
                    <a:pt x="6940" y="5773"/>
                  </a:cubicBezTo>
                  <a:cubicBezTo>
                    <a:pt x="7649" y="5773"/>
                    <a:pt x="8353" y="5671"/>
                    <a:pt x="8978" y="5314"/>
                  </a:cubicBezTo>
                  <a:cubicBezTo>
                    <a:pt x="9568" y="4971"/>
                    <a:pt x="9929" y="3906"/>
                    <a:pt x="9549" y="3316"/>
                  </a:cubicBezTo>
                  <a:cubicBezTo>
                    <a:pt x="9225" y="2803"/>
                    <a:pt x="8236" y="2822"/>
                    <a:pt x="7723" y="2746"/>
                  </a:cubicBezTo>
                  <a:cubicBezTo>
                    <a:pt x="7323" y="2708"/>
                    <a:pt x="6886" y="2575"/>
                    <a:pt x="6486" y="2556"/>
                  </a:cubicBezTo>
                  <a:cubicBezTo>
                    <a:pt x="6367" y="2546"/>
                    <a:pt x="6247" y="2542"/>
                    <a:pt x="6128" y="2542"/>
                  </a:cubicBezTo>
                  <a:cubicBezTo>
                    <a:pt x="5858" y="2542"/>
                    <a:pt x="5588" y="2560"/>
                    <a:pt x="5311" y="2560"/>
                  </a:cubicBezTo>
                  <a:cubicBezTo>
                    <a:pt x="5240" y="2560"/>
                    <a:pt x="5169" y="2558"/>
                    <a:pt x="5098" y="2556"/>
                  </a:cubicBezTo>
                  <a:cubicBezTo>
                    <a:pt x="4052" y="2480"/>
                    <a:pt x="2948" y="2289"/>
                    <a:pt x="1940" y="1966"/>
                  </a:cubicBezTo>
                  <a:cubicBezTo>
                    <a:pt x="1446" y="1795"/>
                    <a:pt x="1084" y="1624"/>
                    <a:pt x="913" y="1110"/>
                  </a:cubicBezTo>
                  <a:cubicBezTo>
                    <a:pt x="875" y="977"/>
                    <a:pt x="799" y="292"/>
                    <a:pt x="723" y="292"/>
                  </a:cubicBezTo>
                  <a:cubicBezTo>
                    <a:pt x="933" y="275"/>
                    <a:pt x="1110" y="0"/>
                    <a:pt x="8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9"/>
            <p:cNvSpPr/>
            <p:nvPr/>
          </p:nvSpPr>
          <p:spPr>
            <a:xfrm>
              <a:off x="5225850" y="2381300"/>
              <a:ext cx="248250" cy="685400"/>
            </a:xfrm>
            <a:custGeom>
              <a:avLst/>
              <a:gdLst/>
              <a:ahLst/>
              <a:cxnLst/>
              <a:rect l="l" t="t" r="r" b="b"/>
              <a:pathLst>
                <a:path w="9930" h="27416" extrusionOk="0">
                  <a:moveTo>
                    <a:pt x="5164" y="490"/>
                  </a:moveTo>
                  <a:cubicBezTo>
                    <a:pt x="5750" y="490"/>
                    <a:pt x="5456" y="1911"/>
                    <a:pt x="5421" y="2167"/>
                  </a:cubicBezTo>
                  <a:cubicBezTo>
                    <a:pt x="5281" y="2895"/>
                    <a:pt x="5059" y="3583"/>
                    <a:pt x="4746" y="4236"/>
                  </a:cubicBezTo>
                  <a:lnTo>
                    <a:pt x="4746" y="4236"/>
                  </a:lnTo>
                  <a:cubicBezTo>
                    <a:pt x="4414" y="3556"/>
                    <a:pt x="4269" y="2772"/>
                    <a:pt x="4375" y="2052"/>
                  </a:cubicBezTo>
                  <a:cubicBezTo>
                    <a:pt x="4413" y="1729"/>
                    <a:pt x="4585" y="683"/>
                    <a:pt x="4927" y="550"/>
                  </a:cubicBezTo>
                  <a:cubicBezTo>
                    <a:pt x="5019" y="509"/>
                    <a:pt x="5097" y="490"/>
                    <a:pt x="5164" y="490"/>
                  </a:cubicBezTo>
                  <a:close/>
                  <a:moveTo>
                    <a:pt x="8851" y="2915"/>
                  </a:moveTo>
                  <a:cubicBezTo>
                    <a:pt x="8927" y="2915"/>
                    <a:pt x="9009" y="2969"/>
                    <a:pt x="9112" y="3099"/>
                  </a:cubicBezTo>
                  <a:cubicBezTo>
                    <a:pt x="9587" y="3688"/>
                    <a:pt x="9207" y="4487"/>
                    <a:pt x="8788" y="5020"/>
                  </a:cubicBezTo>
                  <a:cubicBezTo>
                    <a:pt x="8445" y="5493"/>
                    <a:pt x="7914" y="5753"/>
                    <a:pt x="7347" y="5814"/>
                  </a:cubicBezTo>
                  <a:lnTo>
                    <a:pt x="7347" y="5814"/>
                  </a:lnTo>
                  <a:cubicBezTo>
                    <a:pt x="7568" y="4892"/>
                    <a:pt x="7893" y="4016"/>
                    <a:pt x="8446" y="3308"/>
                  </a:cubicBezTo>
                  <a:cubicBezTo>
                    <a:pt x="8604" y="3088"/>
                    <a:pt x="8716" y="2915"/>
                    <a:pt x="8851" y="2915"/>
                  </a:cubicBezTo>
                  <a:close/>
                  <a:moveTo>
                    <a:pt x="914" y="2424"/>
                  </a:moveTo>
                  <a:cubicBezTo>
                    <a:pt x="992" y="2424"/>
                    <a:pt x="1080" y="2636"/>
                    <a:pt x="1161" y="2889"/>
                  </a:cubicBezTo>
                  <a:cubicBezTo>
                    <a:pt x="1510" y="3879"/>
                    <a:pt x="1795" y="4911"/>
                    <a:pt x="2038" y="5947"/>
                  </a:cubicBezTo>
                  <a:lnTo>
                    <a:pt x="2038" y="5947"/>
                  </a:lnTo>
                  <a:cubicBezTo>
                    <a:pt x="1402" y="5439"/>
                    <a:pt x="940" y="4739"/>
                    <a:pt x="761" y="3955"/>
                  </a:cubicBezTo>
                  <a:cubicBezTo>
                    <a:pt x="666" y="3555"/>
                    <a:pt x="704" y="3118"/>
                    <a:pt x="780" y="2737"/>
                  </a:cubicBezTo>
                  <a:cubicBezTo>
                    <a:pt x="818" y="2513"/>
                    <a:pt x="864" y="2424"/>
                    <a:pt x="914" y="2424"/>
                  </a:cubicBezTo>
                  <a:close/>
                  <a:moveTo>
                    <a:pt x="5335" y="1"/>
                  </a:moveTo>
                  <a:cubicBezTo>
                    <a:pt x="5009" y="1"/>
                    <a:pt x="4666" y="225"/>
                    <a:pt x="4451" y="531"/>
                  </a:cubicBezTo>
                  <a:cubicBezTo>
                    <a:pt x="3615" y="1634"/>
                    <a:pt x="3710" y="3251"/>
                    <a:pt x="4299" y="4449"/>
                  </a:cubicBezTo>
                  <a:cubicBezTo>
                    <a:pt x="4355" y="4557"/>
                    <a:pt x="4413" y="4659"/>
                    <a:pt x="4474" y="4756"/>
                  </a:cubicBezTo>
                  <a:lnTo>
                    <a:pt x="4474" y="4756"/>
                  </a:lnTo>
                  <a:cubicBezTo>
                    <a:pt x="4442" y="4813"/>
                    <a:pt x="4409" y="4869"/>
                    <a:pt x="4375" y="4925"/>
                  </a:cubicBezTo>
                  <a:cubicBezTo>
                    <a:pt x="4128" y="5305"/>
                    <a:pt x="3843" y="5857"/>
                    <a:pt x="3519" y="6161"/>
                  </a:cubicBezTo>
                  <a:cubicBezTo>
                    <a:pt x="3297" y="6353"/>
                    <a:pt x="3114" y="6430"/>
                    <a:pt x="2943" y="6430"/>
                  </a:cubicBezTo>
                  <a:cubicBezTo>
                    <a:pt x="2858" y="6430"/>
                    <a:pt x="2777" y="6411"/>
                    <a:pt x="2694" y="6378"/>
                  </a:cubicBezTo>
                  <a:lnTo>
                    <a:pt x="2694" y="6378"/>
                  </a:lnTo>
                  <a:cubicBezTo>
                    <a:pt x="2552" y="5722"/>
                    <a:pt x="2387" y="5071"/>
                    <a:pt x="2188" y="4430"/>
                  </a:cubicBezTo>
                  <a:cubicBezTo>
                    <a:pt x="1998" y="3840"/>
                    <a:pt x="1846" y="2357"/>
                    <a:pt x="1256" y="2052"/>
                  </a:cubicBezTo>
                  <a:cubicBezTo>
                    <a:pt x="1144" y="1992"/>
                    <a:pt x="1040" y="1966"/>
                    <a:pt x="945" y="1966"/>
                  </a:cubicBezTo>
                  <a:cubicBezTo>
                    <a:pt x="588" y="1966"/>
                    <a:pt x="353" y="2335"/>
                    <a:pt x="248" y="2680"/>
                  </a:cubicBezTo>
                  <a:cubicBezTo>
                    <a:pt x="1" y="3783"/>
                    <a:pt x="343" y="4982"/>
                    <a:pt x="1104" y="5781"/>
                  </a:cubicBezTo>
                  <a:cubicBezTo>
                    <a:pt x="1375" y="6073"/>
                    <a:pt x="1770" y="6465"/>
                    <a:pt x="2207" y="6698"/>
                  </a:cubicBezTo>
                  <a:lnTo>
                    <a:pt x="2207" y="6698"/>
                  </a:lnTo>
                  <a:cubicBezTo>
                    <a:pt x="2295" y="7104"/>
                    <a:pt x="2377" y="7509"/>
                    <a:pt x="2454" y="7911"/>
                  </a:cubicBezTo>
                  <a:cubicBezTo>
                    <a:pt x="2644" y="8957"/>
                    <a:pt x="2778" y="10022"/>
                    <a:pt x="2930" y="11049"/>
                  </a:cubicBezTo>
                  <a:cubicBezTo>
                    <a:pt x="3063" y="12133"/>
                    <a:pt x="3405" y="13180"/>
                    <a:pt x="3538" y="14264"/>
                  </a:cubicBezTo>
                  <a:cubicBezTo>
                    <a:pt x="3710" y="15481"/>
                    <a:pt x="3557" y="16717"/>
                    <a:pt x="3653" y="17935"/>
                  </a:cubicBezTo>
                  <a:cubicBezTo>
                    <a:pt x="3729" y="18601"/>
                    <a:pt x="3824" y="19228"/>
                    <a:pt x="3729" y="19875"/>
                  </a:cubicBezTo>
                  <a:cubicBezTo>
                    <a:pt x="3653" y="20446"/>
                    <a:pt x="3538" y="20978"/>
                    <a:pt x="3519" y="21549"/>
                  </a:cubicBezTo>
                  <a:cubicBezTo>
                    <a:pt x="3462" y="22709"/>
                    <a:pt x="3310" y="23850"/>
                    <a:pt x="3120" y="24991"/>
                  </a:cubicBezTo>
                  <a:cubicBezTo>
                    <a:pt x="3044" y="25448"/>
                    <a:pt x="2930" y="25943"/>
                    <a:pt x="2702" y="26342"/>
                  </a:cubicBezTo>
                  <a:cubicBezTo>
                    <a:pt x="2547" y="26620"/>
                    <a:pt x="2393" y="26998"/>
                    <a:pt x="2085" y="26998"/>
                  </a:cubicBezTo>
                  <a:cubicBezTo>
                    <a:pt x="2014" y="26998"/>
                    <a:pt x="1935" y="26978"/>
                    <a:pt x="1846" y="26932"/>
                  </a:cubicBezTo>
                  <a:cubicBezTo>
                    <a:pt x="1560" y="26798"/>
                    <a:pt x="1408" y="26494"/>
                    <a:pt x="1332" y="26171"/>
                  </a:cubicBezTo>
                  <a:cubicBezTo>
                    <a:pt x="1332" y="26113"/>
                    <a:pt x="1271" y="26088"/>
                    <a:pt x="1192" y="26088"/>
                  </a:cubicBezTo>
                  <a:cubicBezTo>
                    <a:pt x="1037" y="26088"/>
                    <a:pt x="812" y="26184"/>
                    <a:pt x="837" y="26323"/>
                  </a:cubicBezTo>
                  <a:cubicBezTo>
                    <a:pt x="951" y="26938"/>
                    <a:pt x="1518" y="27415"/>
                    <a:pt x="2130" y="27415"/>
                  </a:cubicBezTo>
                  <a:cubicBezTo>
                    <a:pt x="2238" y="27415"/>
                    <a:pt x="2346" y="27400"/>
                    <a:pt x="2454" y="27369"/>
                  </a:cubicBezTo>
                  <a:cubicBezTo>
                    <a:pt x="2759" y="27274"/>
                    <a:pt x="2968" y="27065"/>
                    <a:pt x="3120" y="26779"/>
                  </a:cubicBezTo>
                  <a:cubicBezTo>
                    <a:pt x="3424" y="26114"/>
                    <a:pt x="3634" y="25315"/>
                    <a:pt x="3710" y="24592"/>
                  </a:cubicBezTo>
                  <a:cubicBezTo>
                    <a:pt x="3900" y="22994"/>
                    <a:pt x="4071" y="21378"/>
                    <a:pt x="4280" y="19780"/>
                  </a:cubicBezTo>
                  <a:cubicBezTo>
                    <a:pt x="4375" y="19019"/>
                    <a:pt x="4242" y="18315"/>
                    <a:pt x="4185" y="17573"/>
                  </a:cubicBezTo>
                  <a:cubicBezTo>
                    <a:pt x="4109" y="16641"/>
                    <a:pt x="4147" y="15690"/>
                    <a:pt x="4128" y="14777"/>
                  </a:cubicBezTo>
                  <a:cubicBezTo>
                    <a:pt x="4109" y="13959"/>
                    <a:pt x="3900" y="13199"/>
                    <a:pt x="3729" y="12419"/>
                  </a:cubicBezTo>
                  <a:cubicBezTo>
                    <a:pt x="3519" y="11506"/>
                    <a:pt x="3424" y="10593"/>
                    <a:pt x="3272" y="9680"/>
                  </a:cubicBezTo>
                  <a:cubicBezTo>
                    <a:pt x="3131" y="8756"/>
                    <a:pt x="2986" y="7821"/>
                    <a:pt x="2801" y="6892"/>
                  </a:cubicBezTo>
                  <a:lnTo>
                    <a:pt x="2801" y="6892"/>
                  </a:lnTo>
                  <a:cubicBezTo>
                    <a:pt x="2837" y="6896"/>
                    <a:pt x="2874" y="6898"/>
                    <a:pt x="2910" y="6898"/>
                  </a:cubicBezTo>
                  <a:cubicBezTo>
                    <a:pt x="3018" y="6898"/>
                    <a:pt x="3127" y="6881"/>
                    <a:pt x="3234" y="6846"/>
                  </a:cubicBezTo>
                  <a:cubicBezTo>
                    <a:pt x="3634" y="6732"/>
                    <a:pt x="3862" y="6351"/>
                    <a:pt x="4109" y="6047"/>
                  </a:cubicBezTo>
                  <a:cubicBezTo>
                    <a:pt x="4340" y="5760"/>
                    <a:pt x="4554" y="5459"/>
                    <a:pt x="4751" y="5145"/>
                  </a:cubicBezTo>
                  <a:lnTo>
                    <a:pt x="4751" y="5145"/>
                  </a:lnTo>
                  <a:cubicBezTo>
                    <a:pt x="5238" y="5734"/>
                    <a:pt x="5870" y="6061"/>
                    <a:pt x="6734" y="6104"/>
                  </a:cubicBezTo>
                  <a:cubicBezTo>
                    <a:pt x="6753" y="6105"/>
                    <a:pt x="6772" y="6106"/>
                    <a:pt x="6791" y="6107"/>
                  </a:cubicBezTo>
                  <a:lnTo>
                    <a:pt x="6791" y="6107"/>
                  </a:lnTo>
                  <a:cubicBezTo>
                    <a:pt x="6504" y="7298"/>
                    <a:pt x="6355" y="8538"/>
                    <a:pt x="6182" y="9737"/>
                  </a:cubicBezTo>
                  <a:cubicBezTo>
                    <a:pt x="6068" y="10536"/>
                    <a:pt x="6087" y="11373"/>
                    <a:pt x="6220" y="12171"/>
                  </a:cubicBezTo>
                  <a:cubicBezTo>
                    <a:pt x="6392" y="13027"/>
                    <a:pt x="6924" y="13940"/>
                    <a:pt x="6791" y="14834"/>
                  </a:cubicBezTo>
                  <a:cubicBezTo>
                    <a:pt x="6783" y="14922"/>
                    <a:pt x="6872" y="14960"/>
                    <a:pt x="6980" y="14960"/>
                  </a:cubicBezTo>
                  <a:cubicBezTo>
                    <a:pt x="7128" y="14960"/>
                    <a:pt x="7313" y="14888"/>
                    <a:pt x="7324" y="14777"/>
                  </a:cubicBezTo>
                  <a:cubicBezTo>
                    <a:pt x="7343" y="14682"/>
                    <a:pt x="7343" y="14568"/>
                    <a:pt x="7362" y="14492"/>
                  </a:cubicBezTo>
                  <a:cubicBezTo>
                    <a:pt x="7367" y="14460"/>
                    <a:pt x="7361" y="14434"/>
                    <a:pt x="7347" y="14414"/>
                  </a:cubicBezTo>
                  <a:lnTo>
                    <a:pt x="7347" y="14414"/>
                  </a:lnTo>
                  <a:cubicBezTo>
                    <a:pt x="7335" y="13799"/>
                    <a:pt x="7083" y="13198"/>
                    <a:pt x="6924" y="12609"/>
                  </a:cubicBezTo>
                  <a:cubicBezTo>
                    <a:pt x="6582" y="11449"/>
                    <a:pt x="6601" y="10288"/>
                    <a:pt x="6791" y="9128"/>
                  </a:cubicBezTo>
                  <a:cubicBezTo>
                    <a:pt x="6952" y="8189"/>
                    <a:pt x="7062" y="7126"/>
                    <a:pt x="7282" y="6104"/>
                  </a:cubicBezTo>
                  <a:lnTo>
                    <a:pt x="7282" y="6104"/>
                  </a:lnTo>
                  <a:cubicBezTo>
                    <a:pt x="7996" y="6056"/>
                    <a:pt x="8664" y="5806"/>
                    <a:pt x="9150" y="5229"/>
                  </a:cubicBezTo>
                  <a:cubicBezTo>
                    <a:pt x="9530" y="4810"/>
                    <a:pt x="9929" y="4107"/>
                    <a:pt x="9872" y="3517"/>
                  </a:cubicBezTo>
                  <a:cubicBezTo>
                    <a:pt x="9815" y="3118"/>
                    <a:pt x="9530" y="2566"/>
                    <a:pt x="9073" y="2490"/>
                  </a:cubicBezTo>
                  <a:cubicBezTo>
                    <a:pt x="9051" y="2488"/>
                    <a:pt x="9029" y="2487"/>
                    <a:pt x="9006" y="2487"/>
                  </a:cubicBezTo>
                  <a:cubicBezTo>
                    <a:pt x="8256" y="2487"/>
                    <a:pt x="7621" y="3704"/>
                    <a:pt x="7400" y="4240"/>
                  </a:cubicBezTo>
                  <a:cubicBezTo>
                    <a:pt x="7179" y="4749"/>
                    <a:pt x="7006" y="5278"/>
                    <a:pt x="6864" y="5819"/>
                  </a:cubicBezTo>
                  <a:lnTo>
                    <a:pt x="6864" y="5819"/>
                  </a:lnTo>
                  <a:cubicBezTo>
                    <a:pt x="6263" y="5767"/>
                    <a:pt x="5672" y="5501"/>
                    <a:pt x="5269" y="5039"/>
                  </a:cubicBezTo>
                  <a:cubicBezTo>
                    <a:pt x="5179" y="4933"/>
                    <a:pt x="5093" y="4821"/>
                    <a:pt x="5014" y="4703"/>
                  </a:cubicBezTo>
                  <a:lnTo>
                    <a:pt x="5014" y="4703"/>
                  </a:lnTo>
                  <a:cubicBezTo>
                    <a:pt x="5124" y="4509"/>
                    <a:pt x="5227" y="4310"/>
                    <a:pt x="5326" y="4107"/>
                  </a:cubicBezTo>
                  <a:cubicBezTo>
                    <a:pt x="5631" y="3479"/>
                    <a:pt x="5840" y="2813"/>
                    <a:pt x="5973" y="2090"/>
                  </a:cubicBezTo>
                  <a:cubicBezTo>
                    <a:pt x="6049" y="1577"/>
                    <a:pt x="6258" y="854"/>
                    <a:pt x="5935" y="360"/>
                  </a:cubicBezTo>
                  <a:cubicBezTo>
                    <a:pt x="5773" y="105"/>
                    <a:pt x="5558" y="1"/>
                    <a:pt x="533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9"/>
            <p:cNvSpPr/>
            <p:nvPr/>
          </p:nvSpPr>
          <p:spPr>
            <a:xfrm>
              <a:off x="4831925" y="1968275"/>
              <a:ext cx="160175" cy="236675"/>
            </a:xfrm>
            <a:custGeom>
              <a:avLst/>
              <a:gdLst/>
              <a:ahLst/>
              <a:cxnLst/>
              <a:rect l="l" t="t" r="r" b="b"/>
              <a:pathLst>
                <a:path w="6407" h="9467" extrusionOk="0">
                  <a:moveTo>
                    <a:pt x="6084" y="1"/>
                  </a:moveTo>
                  <a:cubicBezTo>
                    <a:pt x="6038" y="1"/>
                    <a:pt x="5989" y="9"/>
                    <a:pt x="5943" y="28"/>
                  </a:cubicBezTo>
                  <a:cubicBezTo>
                    <a:pt x="2158" y="1664"/>
                    <a:pt x="636" y="5525"/>
                    <a:pt x="8" y="9348"/>
                  </a:cubicBezTo>
                  <a:cubicBezTo>
                    <a:pt x="1" y="9432"/>
                    <a:pt x="81" y="9467"/>
                    <a:pt x="181" y="9467"/>
                  </a:cubicBezTo>
                  <a:cubicBezTo>
                    <a:pt x="332" y="9467"/>
                    <a:pt x="529" y="9387"/>
                    <a:pt x="541" y="9272"/>
                  </a:cubicBezTo>
                  <a:cubicBezTo>
                    <a:pt x="1112" y="5639"/>
                    <a:pt x="2519" y="1816"/>
                    <a:pt x="6133" y="237"/>
                  </a:cubicBezTo>
                  <a:cubicBezTo>
                    <a:pt x="6406" y="131"/>
                    <a:pt x="6268" y="1"/>
                    <a:pt x="608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9"/>
            <p:cNvSpPr/>
            <p:nvPr/>
          </p:nvSpPr>
          <p:spPr>
            <a:xfrm>
              <a:off x="4892975" y="2115300"/>
              <a:ext cx="62800" cy="196950"/>
            </a:xfrm>
            <a:custGeom>
              <a:avLst/>
              <a:gdLst/>
              <a:ahLst/>
              <a:cxnLst/>
              <a:rect l="l" t="t" r="r" b="b"/>
              <a:pathLst>
                <a:path w="2512" h="7878" extrusionOk="0">
                  <a:moveTo>
                    <a:pt x="2281" y="1"/>
                  </a:moveTo>
                  <a:cubicBezTo>
                    <a:pt x="2150" y="1"/>
                    <a:pt x="1989" y="44"/>
                    <a:pt x="1941" y="120"/>
                  </a:cubicBezTo>
                  <a:cubicBezTo>
                    <a:pt x="1066" y="1204"/>
                    <a:pt x="800" y="2573"/>
                    <a:pt x="419" y="3886"/>
                  </a:cubicBezTo>
                  <a:cubicBezTo>
                    <a:pt x="229" y="4514"/>
                    <a:pt x="1" y="5217"/>
                    <a:pt x="39" y="5883"/>
                  </a:cubicBezTo>
                  <a:cubicBezTo>
                    <a:pt x="96" y="6549"/>
                    <a:pt x="457" y="7138"/>
                    <a:pt x="591" y="7785"/>
                  </a:cubicBezTo>
                  <a:cubicBezTo>
                    <a:pt x="610" y="7850"/>
                    <a:pt x="683" y="7877"/>
                    <a:pt x="769" y="7877"/>
                  </a:cubicBezTo>
                  <a:cubicBezTo>
                    <a:pt x="935" y="7877"/>
                    <a:pt x="1148" y="7777"/>
                    <a:pt x="1123" y="7652"/>
                  </a:cubicBezTo>
                  <a:cubicBezTo>
                    <a:pt x="971" y="7100"/>
                    <a:pt x="705" y="6568"/>
                    <a:pt x="591" y="6035"/>
                  </a:cubicBezTo>
                  <a:cubicBezTo>
                    <a:pt x="438" y="5293"/>
                    <a:pt x="743" y="4533"/>
                    <a:pt x="952" y="3848"/>
                  </a:cubicBezTo>
                  <a:cubicBezTo>
                    <a:pt x="1332" y="2554"/>
                    <a:pt x="1599" y="1204"/>
                    <a:pt x="2436" y="139"/>
                  </a:cubicBezTo>
                  <a:cubicBezTo>
                    <a:pt x="2512" y="44"/>
                    <a:pt x="2412" y="1"/>
                    <a:pt x="228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9"/>
            <p:cNvSpPr/>
            <p:nvPr/>
          </p:nvSpPr>
          <p:spPr>
            <a:xfrm>
              <a:off x="5743600" y="2301975"/>
              <a:ext cx="128775" cy="347200"/>
            </a:xfrm>
            <a:custGeom>
              <a:avLst/>
              <a:gdLst/>
              <a:ahLst/>
              <a:cxnLst/>
              <a:rect l="l" t="t" r="r" b="b"/>
              <a:pathLst>
                <a:path w="5151" h="13888" extrusionOk="0">
                  <a:moveTo>
                    <a:pt x="4612" y="0"/>
                  </a:moveTo>
                  <a:cubicBezTo>
                    <a:pt x="4476" y="0"/>
                    <a:pt x="4304" y="53"/>
                    <a:pt x="4246" y="185"/>
                  </a:cubicBezTo>
                  <a:cubicBezTo>
                    <a:pt x="3846" y="1155"/>
                    <a:pt x="4227" y="2201"/>
                    <a:pt x="4246" y="3228"/>
                  </a:cubicBezTo>
                  <a:cubicBezTo>
                    <a:pt x="4284" y="4484"/>
                    <a:pt x="4094" y="5777"/>
                    <a:pt x="3751" y="6975"/>
                  </a:cubicBezTo>
                  <a:cubicBezTo>
                    <a:pt x="3428" y="8212"/>
                    <a:pt x="2914" y="9429"/>
                    <a:pt x="2325" y="10570"/>
                  </a:cubicBezTo>
                  <a:cubicBezTo>
                    <a:pt x="1716" y="11769"/>
                    <a:pt x="860" y="12682"/>
                    <a:pt x="61" y="13766"/>
                  </a:cubicBezTo>
                  <a:cubicBezTo>
                    <a:pt x="0" y="13853"/>
                    <a:pt x="75" y="13888"/>
                    <a:pt x="186" y="13888"/>
                  </a:cubicBezTo>
                  <a:cubicBezTo>
                    <a:pt x="318" y="13888"/>
                    <a:pt x="503" y="13838"/>
                    <a:pt x="575" y="13766"/>
                  </a:cubicBezTo>
                  <a:cubicBezTo>
                    <a:pt x="1355" y="12682"/>
                    <a:pt x="2211" y="11769"/>
                    <a:pt x="2819" y="10570"/>
                  </a:cubicBezTo>
                  <a:cubicBezTo>
                    <a:pt x="3390" y="9505"/>
                    <a:pt x="3846" y="8383"/>
                    <a:pt x="4189" y="7223"/>
                  </a:cubicBezTo>
                  <a:cubicBezTo>
                    <a:pt x="4531" y="5986"/>
                    <a:pt x="4721" y="4731"/>
                    <a:pt x="4778" y="3437"/>
                  </a:cubicBezTo>
                  <a:cubicBezTo>
                    <a:pt x="4795" y="2489"/>
                    <a:pt x="4448" y="1467"/>
                    <a:pt x="4654" y="525"/>
                  </a:cubicBezTo>
                  <a:lnTo>
                    <a:pt x="4654" y="525"/>
                  </a:lnTo>
                  <a:cubicBezTo>
                    <a:pt x="4669" y="528"/>
                    <a:pt x="4685" y="529"/>
                    <a:pt x="4703" y="529"/>
                  </a:cubicBezTo>
                  <a:cubicBezTo>
                    <a:pt x="4885" y="529"/>
                    <a:pt x="5151" y="406"/>
                    <a:pt x="5064" y="261"/>
                  </a:cubicBezTo>
                  <a:cubicBezTo>
                    <a:pt x="4912" y="52"/>
                    <a:pt x="4969" y="90"/>
                    <a:pt x="4721" y="14"/>
                  </a:cubicBezTo>
                  <a:cubicBezTo>
                    <a:pt x="4691" y="5"/>
                    <a:pt x="4653" y="0"/>
                    <a:pt x="461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69"/>
            <p:cNvSpPr/>
            <p:nvPr/>
          </p:nvSpPr>
          <p:spPr>
            <a:xfrm>
              <a:off x="5582875" y="2572225"/>
              <a:ext cx="147975" cy="165200"/>
            </a:xfrm>
            <a:custGeom>
              <a:avLst/>
              <a:gdLst/>
              <a:ahLst/>
              <a:cxnLst/>
              <a:rect l="l" t="t" r="r" b="b"/>
              <a:pathLst>
                <a:path w="5919" h="6608" extrusionOk="0">
                  <a:moveTo>
                    <a:pt x="5698" y="0"/>
                  </a:moveTo>
                  <a:cubicBezTo>
                    <a:pt x="5570" y="0"/>
                    <a:pt x="5416" y="53"/>
                    <a:pt x="5387" y="141"/>
                  </a:cubicBezTo>
                  <a:cubicBezTo>
                    <a:pt x="4740" y="1453"/>
                    <a:pt x="4246" y="2804"/>
                    <a:pt x="3257" y="3926"/>
                  </a:cubicBezTo>
                  <a:cubicBezTo>
                    <a:pt x="2686" y="4592"/>
                    <a:pt x="2058" y="5200"/>
                    <a:pt x="1298" y="5676"/>
                  </a:cubicBezTo>
                  <a:cubicBezTo>
                    <a:pt x="1012" y="5847"/>
                    <a:pt x="480" y="6246"/>
                    <a:pt x="270" y="6322"/>
                  </a:cubicBezTo>
                  <a:cubicBezTo>
                    <a:pt x="9" y="6388"/>
                    <a:pt x="0" y="6608"/>
                    <a:pt x="221" y="6608"/>
                  </a:cubicBezTo>
                  <a:cubicBezTo>
                    <a:pt x="257" y="6608"/>
                    <a:pt x="299" y="6602"/>
                    <a:pt x="347" y="6589"/>
                  </a:cubicBezTo>
                  <a:cubicBezTo>
                    <a:pt x="822" y="6456"/>
                    <a:pt x="1203" y="6075"/>
                    <a:pt x="1621" y="5847"/>
                  </a:cubicBezTo>
                  <a:cubicBezTo>
                    <a:pt x="2287" y="5447"/>
                    <a:pt x="2857" y="4915"/>
                    <a:pt x="3390" y="4344"/>
                  </a:cubicBezTo>
                  <a:cubicBezTo>
                    <a:pt x="4550" y="3089"/>
                    <a:pt x="5121" y="1662"/>
                    <a:pt x="5863" y="160"/>
                  </a:cubicBezTo>
                  <a:cubicBezTo>
                    <a:pt x="5918" y="48"/>
                    <a:pt x="5820" y="0"/>
                    <a:pt x="569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7" name="Google Shape;2927;p69"/>
          <p:cNvGrpSpPr/>
          <p:nvPr/>
        </p:nvGrpSpPr>
        <p:grpSpPr>
          <a:xfrm rot="1288750">
            <a:off x="4990034" y="2806562"/>
            <a:ext cx="905695" cy="1064736"/>
            <a:chOff x="4507000" y="1324025"/>
            <a:chExt cx="705150" cy="828975"/>
          </a:xfrm>
        </p:grpSpPr>
        <p:sp>
          <p:nvSpPr>
            <p:cNvPr id="2928" name="Google Shape;2928;p69"/>
            <p:cNvSpPr/>
            <p:nvPr/>
          </p:nvSpPr>
          <p:spPr>
            <a:xfrm>
              <a:off x="4507000" y="1575775"/>
              <a:ext cx="115100" cy="145200"/>
            </a:xfrm>
            <a:custGeom>
              <a:avLst/>
              <a:gdLst/>
              <a:ahLst/>
              <a:cxnLst/>
              <a:rect l="l" t="t" r="r" b="b"/>
              <a:pathLst>
                <a:path w="4604" h="5808" extrusionOk="0">
                  <a:moveTo>
                    <a:pt x="2736" y="1"/>
                  </a:moveTo>
                  <a:cubicBezTo>
                    <a:pt x="2218" y="1"/>
                    <a:pt x="1715" y="119"/>
                    <a:pt x="1172" y="498"/>
                  </a:cubicBezTo>
                  <a:cubicBezTo>
                    <a:pt x="336" y="1084"/>
                    <a:pt x="43" y="2172"/>
                    <a:pt x="22" y="3155"/>
                  </a:cubicBezTo>
                  <a:cubicBezTo>
                    <a:pt x="1" y="4034"/>
                    <a:pt x="377" y="4892"/>
                    <a:pt x="1047" y="5457"/>
                  </a:cubicBezTo>
                  <a:cubicBezTo>
                    <a:pt x="1386" y="5720"/>
                    <a:pt x="1765" y="5808"/>
                    <a:pt x="2159" y="5808"/>
                  </a:cubicBezTo>
                  <a:cubicBezTo>
                    <a:pt x="2860" y="5808"/>
                    <a:pt x="3605" y="5531"/>
                    <a:pt x="4248" y="5478"/>
                  </a:cubicBezTo>
                  <a:cubicBezTo>
                    <a:pt x="4583" y="5457"/>
                    <a:pt x="4604" y="4934"/>
                    <a:pt x="4269" y="4934"/>
                  </a:cubicBezTo>
                  <a:cubicBezTo>
                    <a:pt x="3683" y="4955"/>
                    <a:pt x="3223" y="5143"/>
                    <a:pt x="2679" y="5289"/>
                  </a:cubicBezTo>
                  <a:cubicBezTo>
                    <a:pt x="2475" y="5357"/>
                    <a:pt x="2284" y="5389"/>
                    <a:pt x="2106" y="5389"/>
                  </a:cubicBezTo>
                  <a:cubicBezTo>
                    <a:pt x="1025" y="5389"/>
                    <a:pt x="434" y="4236"/>
                    <a:pt x="398" y="3176"/>
                  </a:cubicBezTo>
                  <a:cubicBezTo>
                    <a:pt x="377" y="2255"/>
                    <a:pt x="754" y="1398"/>
                    <a:pt x="1424" y="791"/>
                  </a:cubicBezTo>
                  <a:cubicBezTo>
                    <a:pt x="1847" y="409"/>
                    <a:pt x="2342" y="307"/>
                    <a:pt x="2858" y="307"/>
                  </a:cubicBezTo>
                  <a:cubicBezTo>
                    <a:pt x="3387" y="307"/>
                    <a:pt x="3938" y="414"/>
                    <a:pt x="4457" y="435"/>
                  </a:cubicBezTo>
                  <a:cubicBezTo>
                    <a:pt x="4583" y="435"/>
                    <a:pt x="4604" y="247"/>
                    <a:pt x="4478" y="226"/>
                  </a:cubicBezTo>
                  <a:cubicBezTo>
                    <a:pt x="3837" y="130"/>
                    <a:pt x="3278" y="1"/>
                    <a:pt x="273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69"/>
            <p:cNvSpPr/>
            <p:nvPr/>
          </p:nvSpPr>
          <p:spPr>
            <a:xfrm>
              <a:off x="4603775" y="1642425"/>
              <a:ext cx="506900" cy="287950"/>
            </a:xfrm>
            <a:custGeom>
              <a:avLst/>
              <a:gdLst/>
              <a:ahLst/>
              <a:cxnLst/>
              <a:rect l="l" t="t" r="r" b="b"/>
              <a:pathLst>
                <a:path w="20276" h="11518" extrusionOk="0">
                  <a:moveTo>
                    <a:pt x="19189" y="1"/>
                  </a:moveTo>
                  <a:cubicBezTo>
                    <a:pt x="19021" y="1"/>
                    <a:pt x="18853" y="131"/>
                    <a:pt x="18916" y="343"/>
                  </a:cubicBezTo>
                  <a:cubicBezTo>
                    <a:pt x="19564" y="3000"/>
                    <a:pt x="18978" y="5239"/>
                    <a:pt x="17053" y="7143"/>
                  </a:cubicBezTo>
                  <a:cubicBezTo>
                    <a:pt x="15317" y="8859"/>
                    <a:pt x="13120" y="10532"/>
                    <a:pt x="10672" y="10804"/>
                  </a:cubicBezTo>
                  <a:cubicBezTo>
                    <a:pt x="10562" y="10818"/>
                    <a:pt x="10450" y="10824"/>
                    <a:pt x="10336" y="10824"/>
                  </a:cubicBezTo>
                  <a:cubicBezTo>
                    <a:pt x="9165" y="10824"/>
                    <a:pt x="7787" y="10185"/>
                    <a:pt x="6738" y="9842"/>
                  </a:cubicBezTo>
                  <a:cubicBezTo>
                    <a:pt x="5650" y="9507"/>
                    <a:pt x="4395" y="9068"/>
                    <a:pt x="3558" y="8273"/>
                  </a:cubicBezTo>
                  <a:cubicBezTo>
                    <a:pt x="1926" y="6829"/>
                    <a:pt x="545" y="4695"/>
                    <a:pt x="503" y="2477"/>
                  </a:cubicBezTo>
                  <a:cubicBezTo>
                    <a:pt x="503" y="2427"/>
                    <a:pt x="455" y="2401"/>
                    <a:pt x="403" y="2401"/>
                  </a:cubicBezTo>
                  <a:cubicBezTo>
                    <a:pt x="346" y="2401"/>
                    <a:pt x="284" y="2432"/>
                    <a:pt x="273" y="2498"/>
                  </a:cubicBezTo>
                  <a:cubicBezTo>
                    <a:pt x="1" y="4799"/>
                    <a:pt x="1382" y="6913"/>
                    <a:pt x="2909" y="8503"/>
                  </a:cubicBezTo>
                  <a:cubicBezTo>
                    <a:pt x="3871" y="9549"/>
                    <a:pt x="5252" y="10009"/>
                    <a:pt x="6550" y="10491"/>
                  </a:cubicBezTo>
                  <a:cubicBezTo>
                    <a:pt x="7766" y="10996"/>
                    <a:pt x="9200" y="11518"/>
                    <a:pt x="10567" y="11518"/>
                  </a:cubicBezTo>
                  <a:cubicBezTo>
                    <a:pt x="10728" y="11518"/>
                    <a:pt x="10889" y="11510"/>
                    <a:pt x="11048" y="11495"/>
                  </a:cubicBezTo>
                  <a:cubicBezTo>
                    <a:pt x="13664" y="11181"/>
                    <a:pt x="16007" y="9193"/>
                    <a:pt x="17807" y="7415"/>
                  </a:cubicBezTo>
                  <a:cubicBezTo>
                    <a:pt x="19752" y="5511"/>
                    <a:pt x="20276" y="2728"/>
                    <a:pt x="19460" y="196"/>
                  </a:cubicBezTo>
                  <a:cubicBezTo>
                    <a:pt x="19417" y="61"/>
                    <a:pt x="19303" y="1"/>
                    <a:pt x="191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69"/>
            <p:cNvSpPr/>
            <p:nvPr/>
          </p:nvSpPr>
          <p:spPr>
            <a:xfrm>
              <a:off x="5048850" y="1518075"/>
              <a:ext cx="124075" cy="139100"/>
            </a:xfrm>
            <a:custGeom>
              <a:avLst/>
              <a:gdLst/>
              <a:ahLst/>
              <a:cxnLst/>
              <a:rect l="l" t="t" r="r" b="b"/>
              <a:pathLst>
                <a:path w="4963" h="5564" extrusionOk="0">
                  <a:moveTo>
                    <a:pt x="2532" y="1"/>
                  </a:moveTo>
                  <a:cubicBezTo>
                    <a:pt x="1604" y="1"/>
                    <a:pt x="716" y="730"/>
                    <a:pt x="87" y="1320"/>
                  </a:cubicBezTo>
                  <a:cubicBezTo>
                    <a:pt x="1" y="1407"/>
                    <a:pt x="100" y="1550"/>
                    <a:pt x="208" y="1550"/>
                  </a:cubicBezTo>
                  <a:cubicBezTo>
                    <a:pt x="231" y="1550"/>
                    <a:pt x="254" y="1544"/>
                    <a:pt x="276" y="1530"/>
                  </a:cubicBezTo>
                  <a:cubicBezTo>
                    <a:pt x="969" y="1086"/>
                    <a:pt x="1768" y="661"/>
                    <a:pt x="2477" y="661"/>
                  </a:cubicBezTo>
                  <a:cubicBezTo>
                    <a:pt x="3072" y="661"/>
                    <a:pt x="3605" y="961"/>
                    <a:pt x="3958" y="1802"/>
                  </a:cubicBezTo>
                  <a:cubicBezTo>
                    <a:pt x="4230" y="2366"/>
                    <a:pt x="4377" y="3392"/>
                    <a:pt x="3979" y="3957"/>
                  </a:cubicBezTo>
                  <a:cubicBezTo>
                    <a:pt x="3638" y="4444"/>
                    <a:pt x="3031" y="4894"/>
                    <a:pt x="2434" y="4894"/>
                  </a:cubicBezTo>
                  <a:cubicBezTo>
                    <a:pt x="2263" y="4894"/>
                    <a:pt x="2092" y="4857"/>
                    <a:pt x="1929" y="4773"/>
                  </a:cubicBezTo>
                  <a:cubicBezTo>
                    <a:pt x="1887" y="4753"/>
                    <a:pt x="1845" y="4744"/>
                    <a:pt x="1806" y="4744"/>
                  </a:cubicBezTo>
                  <a:cubicBezTo>
                    <a:pt x="1547" y="4744"/>
                    <a:pt x="1361" y="5114"/>
                    <a:pt x="1615" y="5296"/>
                  </a:cubicBezTo>
                  <a:cubicBezTo>
                    <a:pt x="1865" y="5486"/>
                    <a:pt x="2134" y="5563"/>
                    <a:pt x="2405" y="5563"/>
                  </a:cubicBezTo>
                  <a:cubicBezTo>
                    <a:pt x="2972" y="5563"/>
                    <a:pt x="3554" y="5224"/>
                    <a:pt x="4021" y="4856"/>
                  </a:cubicBezTo>
                  <a:cubicBezTo>
                    <a:pt x="4858" y="4166"/>
                    <a:pt x="4962" y="3266"/>
                    <a:pt x="4753" y="2241"/>
                  </a:cubicBezTo>
                  <a:cubicBezTo>
                    <a:pt x="4502" y="1216"/>
                    <a:pt x="3916" y="190"/>
                    <a:pt x="2807" y="23"/>
                  </a:cubicBezTo>
                  <a:cubicBezTo>
                    <a:pt x="2715" y="8"/>
                    <a:pt x="2623" y="1"/>
                    <a:pt x="25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69"/>
            <p:cNvSpPr/>
            <p:nvPr/>
          </p:nvSpPr>
          <p:spPr>
            <a:xfrm>
              <a:off x="4653475" y="1458125"/>
              <a:ext cx="229100" cy="192725"/>
            </a:xfrm>
            <a:custGeom>
              <a:avLst/>
              <a:gdLst/>
              <a:ahLst/>
              <a:cxnLst/>
              <a:rect l="l" t="t" r="r" b="b"/>
              <a:pathLst>
                <a:path w="9164" h="7709" extrusionOk="0">
                  <a:moveTo>
                    <a:pt x="8929" y="0"/>
                  </a:moveTo>
                  <a:cubicBezTo>
                    <a:pt x="8886" y="0"/>
                    <a:pt x="8843" y="17"/>
                    <a:pt x="8809" y="57"/>
                  </a:cubicBezTo>
                  <a:cubicBezTo>
                    <a:pt x="7052" y="2254"/>
                    <a:pt x="5127" y="4241"/>
                    <a:pt x="2930" y="5978"/>
                  </a:cubicBezTo>
                  <a:cubicBezTo>
                    <a:pt x="2344" y="6417"/>
                    <a:pt x="1716" y="6836"/>
                    <a:pt x="1088" y="7171"/>
                  </a:cubicBezTo>
                  <a:cubicBezTo>
                    <a:pt x="971" y="7235"/>
                    <a:pt x="884" y="7263"/>
                    <a:pt x="823" y="7263"/>
                  </a:cubicBezTo>
                  <a:cubicBezTo>
                    <a:pt x="425" y="7263"/>
                    <a:pt x="1079" y="6090"/>
                    <a:pt x="1151" y="5999"/>
                  </a:cubicBezTo>
                  <a:cubicBezTo>
                    <a:pt x="1339" y="5685"/>
                    <a:pt x="1528" y="5392"/>
                    <a:pt x="1674" y="5057"/>
                  </a:cubicBezTo>
                  <a:cubicBezTo>
                    <a:pt x="1738" y="4917"/>
                    <a:pt x="1616" y="4824"/>
                    <a:pt x="1496" y="4824"/>
                  </a:cubicBezTo>
                  <a:cubicBezTo>
                    <a:pt x="1419" y="4824"/>
                    <a:pt x="1343" y="4863"/>
                    <a:pt x="1319" y="4953"/>
                  </a:cubicBezTo>
                  <a:cubicBezTo>
                    <a:pt x="1026" y="5601"/>
                    <a:pt x="0" y="6564"/>
                    <a:pt x="210" y="7359"/>
                  </a:cubicBezTo>
                  <a:cubicBezTo>
                    <a:pt x="285" y="7620"/>
                    <a:pt x="459" y="7708"/>
                    <a:pt x="665" y="7708"/>
                  </a:cubicBezTo>
                  <a:cubicBezTo>
                    <a:pt x="970" y="7708"/>
                    <a:pt x="1344" y="7513"/>
                    <a:pt x="1570" y="7401"/>
                  </a:cubicBezTo>
                  <a:cubicBezTo>
                    <a:pt x="4562" y="5811"/>
                    <a:pt x="7177" y="2965"/>
                    <a:pt x="9102" y="245"/>
                  </a:cubicBezTo>
                  <a:cubicBezTo>
                    <a:pt x="9163" y="123"/>
                    <a:pt x="9046" y="0"/>
                    <a:pt x="892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69"/>
            <p:cNvSpPr/>
            <p:nvPr/>
          </p:nvSpPr>
          <p:spPr>
            <a:xfrm>
              <a:off x="4588075" y="1567650"/>
              <a:ext cx="100550" cy="45225"/>
            </a:xfrm>
            <a:custGeom>
              <a:avLst/>
              <a:gdLst/>
              <a:ahLst/>
              <a:cxnLst/>
              <a:rect l="l" t="t" r="r" b="b"/>
              <a:pathLst>
                <a:path w="4022" h="1809" extrusionOk="0">
                  <a:moveTo>
                    <a:pt x="792" y="1"/>
                  </a:moveTo>
                  <a:cubicBezTo>
                    <a:pt x="721" y="1"/>
                    <a:pt x="652" y="27"/>
                    <a:pt x="608" y="91"/>
                  </a:cubicBezTo>
                  <a:cubicBezTo>
                    <a:pt x="1" y="907"/>
                    <a:pt x="503" y="1555"/>
                    <a:pt x="1361" y="1764"/>
                  </a:cubicBezTo>
                  <a:cubicBezTo>
                    <a:pt x="1473" y="1795"/>
                    <a:pt x="1587" y="1808"/>
                    <a:pt x="1701" y="1808"/>
                  </a:cubicBezTo>
                  <a:cubicBezTo>
                    <a:pt x="2054" y="1808"/>
                    <a:pt x="2410" y="1682"/>
                    <a:pt x="2742" y="1555"/>
                  </a:cubicBezTo>
                  <a:cubicBezTo>
                    <a:pt x="3223" y="1409"/>
                    <a:pt x="3600" y="1325"/>
                    <a:pt x="3955" y="927"/>
                  </a:cubicBezTo>
                  <a:cubicBezTo>
                    <a:pt x="4022" y="845"/>
                    <a:pt x="3970" y="735"/>
                    <a:pt x="3872" y="735"/>
                  </a:cubicBezTo>
                  <a:cubicBezTo>
                    <a:pt x="3847" y="735"/>
                    <a:pt x="3818" y="743"/>
                    <a:pt x="3788" y="760"/>
                  </a:cubicBezTo>
                  <a:cubicBezTo>
                    <a:pt x="3349" y="990"/>
                    <a:pt x="2826" y="990"/>
                    <a:pt x="2365" y="1137"/>
                  </a:cubicBezTo>
                  <a:cubicBezTo>
                    <a:pt x="2125" y="1204"/>
                    <a:pt x="1910" y="1253"/>
                    <a:pt x="1682" y="1253"/>
                  </a:cubicBezTo>
                  <a:cubicBezTo>
                    <a:pt x="1554" y="1253"/>
                    <a:pt x="1421" y="1237"/>
                    <a:pt x="1277" y="1199"/>
                  </a:cubicBezTo>
                  <a:cubicBezTo>
                    <a:pt x="796" y="1053"/>
                    <a:pt x="901" y="697"/>
                    <a:pt x="1047" y="321"/>
                  </a:cubicBezTo>
                  <a:cubicBezTo>
                    <a:pt x="1135" y="145"/>
                    <a:pt x="957" y="1"/>
                    <a:pt x="79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69"/>
            <p:cNvSpPr/>
            <p:nvPr/>
          </p:nvSpPr>
          <p:spPr>
            <a:xfrm>
              <a:off x="4857375" y="1458975"/>
              <a:ext cx="148625" cy="157600"/>
            </a:xfrm>
            <a:custGeom>
              <a:avLst/>
              <a:gdLst/>
              <a:ahLst/>
              <a:cxnLst/>
              <a:rect l="l" t="t" r="r" b="b"/>
              <a:pathLst>
                <a:path w="5945" h="6304" extrusionOk="0">
                  <a:moveTo>
                    <a:pt x="165" y="0"/>
                  </a:moveTo>
                  <a:cubicBezTo>
                    <a:pt x="82" y="0"/>
                    <a:pt x="0" y="76"/>
                    <a:pt x="25" y="190"/>
                  </a:cubicBezTo>
                  <a:cubicBezTo>
                    <a:pt x="339" y="1404"/>
                    <a:pt x="1155" y="2408"/>
                    <a:pt x="1699" y="3538"/>
                  </a:cubicBezTo>
                  <a:cubicBezTo>
                    <a:pt x="2118" y="4375"/>
                    <a:pt x="2620" y="5588"/>
                    <a:pt x="3457" y="6090"/>
                  </a:cubicBezTo>
                  <a:cubicBezTo>
                    <a:pt x="3713" y="6238"/>
                    <a:pt x="3956" y="6303"/>
                    <a:pt x="4182" y="6303"/>
                  </a:cubicBezTo>
                  <a:cubicBezTo>
                    <a:pt x="5267" y="6303"/>
                    <a:pt x="5945" y="4796"/>
                    <a:pt x="5633" y="3705"/>
                  </a:cubicBezTo>
                  <a:cubicBezTo>
                    <a:pt x="5599" y="3614"/>
                    <a:pt x="5503" y="3560"/>
                    <a:pt x="5409" y="3560"/>
                  </a:cubicBezTo>
                  <a:cubicBezTo>
                    <a:pt x="5330" y="3560"/>
                    <a:pt x="5253" y="3598"/>
                    <a:pt x="5215" y="3684"/>
                  </a:cubicBezTo>
                  <a:cubicBezTo>
                    <a:pt x="5005" y="4228"/>
                    <a:pt x="4943" y="4835"/>
                    <a:pt x="4650" y="5358"/>
                  </a:cubicBezTo>
                  <a:cubicBezTo>
                    <a:pt x="4518" y="5603"/>
                    <a:pt x="4360" y="5703"/>
                    <a:pt x="4189" y="5703"/>
                  </a:cubicBezTo>
                  <a:cubicBezTo>
                    <a:pt x="3540" y="5703"/>
                    <a:pt x="2710" y="4274"/>
                    <a:pt x="2494" y="3894"/>
                  </a:cubicBezTo>
                  <a:cubicBezTo>
                    <a:pt x="1783" y="2659"/>
                    <a:pt x="779" y="1404"/>
                    <a:pt x="297" y="106"/>
                  </a:cubicBezTo>
                  <a:cubicBezTo>
                    <a:pt x="273" y="32"/>
                    <a:pt x="219" y="0"/>
                    <a:pt x="16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9"/>
            <p:cNvSpPr/>
            <p:nvPr/>
          </p:nvSpPr>
          <p:spPr>
            <a:xfrm>
              <a:off x="4993475" y="1503650"/>
              <a:ext cx="83200" cy="81875"/>
            </a:xfrm>
            <a:custGeom>
              <a:avLst/>
              <a:gdLst/>
              <a:ahLst/>
              <a:cxnLst/>
              <a:rect l="l" t="t" r="r" b="b"/>
              <a:pathLst>
                <a:path w="3328" h="3275" extrusionOk="0">
                  <a:moveTo>
                    <a:pt x="2407" y="1"/>
                  </a:moveTo>
                  <a:cubicBezTo>
                    <a:pt x="2306" y="1"/>
                    <a:pt x="2206" y="69"/>
                    <a:pt x="2219" y="182"/>
                  </a:cubicBezTo>
                  <a:cubicBezTo>
                    <a:pt x="2260" y="851"/>
                    <a:pt x="2616" y="1542"/>
                    <a:pt x="2386" y="2190"/>
                  </a:cubicBezTo>
                  <a:cubicBezTo>
                    <a:pt x="2276" y="2540"/>
                    <a:pt x="1793" y="2857"/>
                    <a:pt x="1393" y="2857"/>
                  </a:cubicBezTo>
                  <a:cubicBezTo>
                    <a:pt x="1339" y="2857"/>
                    <a:pt x="1285" y="2851"/>
                    <a:pt x="1235" y="2839"/>
                  </a:cubicBezTo>
                  <a:cubicBezTo>
                    <a:pt x="712" y="2713"/>
                    <a:pt x="398" y="2065"/>
                    <a:pt x="377" y="1583"/>
                  </a:cubicBezTo>
                  <a:cubicBezTo>
                    <a:pt x="356" y="1468"/>
                    <a:pt x="262" y="1416"/>
                    <a:pt x="173" y="1416"/>
                  </a:cubicBezTo>
                  <a:cubicBezTo>
                    <a:pt x="84" y="1416"/>
                    <a:pt x="1" y="1468"/>
                    <a:pt x="1" y="1562"/>
                  </a:cubicBezTo>
                  <a:cubicBezTo>
                    <a:pt x="1" y="2519"/>
                    <a:pt x="629" y="3274"/>
                    <a:pt x="1447" y="3274"/>
                  </a:cubicBezTo>
                  <a:cubicBezTo>
                    <a:pt x="1684" y="3274"/>
                    <a:pt x="1938" y="3210"/>
                    <a:pt x="2198" y="3069"/>
                  </a:cubicBezTo>
                  <a:cubicBezTo>
                    <a:pt x="3328" y="2441"/>
                    <a:pt x="2951" y="1060"/>
                    <a:pt x="2574" y="98"/>
                  </a:cubicBezTo>
                  <a:cubicBezTo>
                    <a:pt x="2541" y="31"/>
                    <a:pt x="2474" y="1"/>
                    <a:pt x="240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69"/>
            <p:cNvSpPr/>
            <p:nvPr/>
          </p:nvSpPr>
          <p:spPr>
            <a:xfrm>
              <a:off x="4873475" y="1324025"/>
              <a:ext cx="79750" cy="42700"/>
            </a:xfrm>
            <a:custGeom>
              <a:avLst/>
              <a:gdLst/>
              <a:ahLst/>
              <a:cxnLst/>
              <a:rect l="l" t="t" r="r" b="b"/>
              <a:pathLst>
                <a:path w="3190" h="1708" extrusionOk="0">
                  <a:moveTo>
                    <a:pt x="2222" y="0"/>
                  </a:moveTo>
                  <a:cubicBezTo>
                    <a:pt x="1840" y="0"/>
                    <a:pt x="1461" y="239"/>
                    <a:pt x="1139" y="420"/>
                  </a:cubicBezTo>
                  <a:cubicBezTo>
                    <a:pt x="846" y="587"/>
                    <a:pt x="469" y="922"/>
                    <a:pt x="114" y="1006"/>
                  </a:cubicBezTo>
                  <a:cubicBezTo>
                    <a:pt x="1" y="1006"/>
                    <a:pt x="40" y="1158"/>
                    <a:pt x="110" y="1158"/>
                  </a:cubicBezTo>
                  <a:cubicBezTo>
                    <a:pt x="118" y="1158"/>
                    <a:pt x="126" y="1156"/>
                    <a:pt x="135" y="1152"/>
                  </a:cubicBezTo>
                  <a:cubicBezTo>
                    <a:pt x="323" y="1131"/>
                    <a:pt x="532" y="1006"/>
                    <a:pt x="721" y="922"/>
                  </a:cubicBezTo>
                  <a:cubicBezTo>
                    <a:pt x="1097" y="734"/>
                    <a:pt x="1453" y="566"/>
                    <a:pt x="1850" y="420"/>
                  </a:cubicBezTo>
                  <a:cubicBezTo>
                    <a:pt x="1869" y="420"/>
                    <a:pt x="2131" y="333"/>
                    <a:pt x="2194" y="333"/>
                  </a:cubicBezTo>
                  <a:cubicBezTo>
                    <a:pt x="2200" y="333"/>
                    <a:pt x="2204" y="334"/>
                    <a:pt x="2206" y="336"/>
                  </a:cubicBezTo>
                  <a:cubicBezTo>
                    <a:pt x="2206" y="336"/>
                    <a:pt x="1997" y="587"/>
                    <a:pt x="1955" y="650"/>
                  </a:cubicBezTo>
                  <a:cubicBezTo>
                    <a:pt x="1704" y="901"/>
                    <a:pt x="1348" y="1131"/>
                    <a:pt x="1348" y="1487"/>
                  </a:cubicBezTo>
                  <a:cubicBezTo>
                    <a:pt x="1348" y="1624"/>
                    <a:pt x="1474" y="1707"/>
                    <a:pt x="1590" y="1707"/>
                  </a:cubicBezTo>
                  <a:cubicBezTo>
                    <a:pt x="1651" y="1707"/>
                    <a:pt x="1710" y="1684"/>
                    <a:pt x="1746" y="1633"/>
                  </a:cubicBezTo>
                  <a:cubicBezTo>
                    <a:pt x="1892" y="1424"/>
                    <a:pt x="3190" y="64"/>
                    <a:pt x="2269" y="1"/>
                  </a:cubicBezTo>
                  <a:cubicBezTo>
                    <a:pt x="2253" y="1"/>
                    <a:pt x="2238" y="0"/>
                    <a:pt x="222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69"/>
            <p:cNvSpPr/>
            <p:nvPr/>
          </p:nvSpPr>
          <p:spPr>
            <a:xfrm>
              <a:off x="4909775" y="1350400"/>
              <a:ext cx="74325" cy="29225"/>
            </a:xfrm>
            <a:custGeom>
              <a:avLst/>
              <a:gdLst/>
              <a:ahLst/>
              <a:cxnLst/>
              <a:rect l="l" t="t" r="r" b="b"/>
              <a:pathLst>
                <a:path w="2973" h="1169" extrusionOk="0">
                  <a:moveTo>
                    <a:pt x="2006" y="0"/>
                  </a:moveTo>
                  <a:cubicBezTo>
                    <a:pt x="1384" y="0"/>
                    <a:pt x="697" y="313"/>
                    <a:pt x="106" y="369"/>
                  </a:cubicBezTo>
                  <a:cubicBezTo>
                    <a:pt x="1" y="369"/>
                    <a:pt x="1" y="495"/>
                    <a:pt x="106" y="495"/>
                  </a:cubicBezTo>
                  <a:cubicBezTo>
                    <a:pt x="575" y="495"/>
                    <a:pt x="1208" y="280"/>
                    <a:pt x="1767" y="280"/>
                  </a:cubicBezTo>
                  <a:cubicBezTo>
                    <a:pt x="1999" y="280"/>
                    <a:pt x="2218" y="317"/>
                    <a:pt x="2408" y="422"/>
                  </a:cubicBezTo>
                  <a:lnTo>
                    <a:pt x="2408" y="422"/>
                  </a:lnTo>
                  <a:cubicBezTo>
                    <a:pt x="2122" y="577"/>
                    <a:pt x="1834" y="653"/>
                    <a:pt x="1800" y="1039"/>
                  </a:cubicBezTo>
                  <a:cubicBezTo>
                    <a:pt x="1800" y="1115"/>
                    <a:pt x="1877" y="1168"/>
                    <a:pt x="1944" y="1168"/>
                  </a:cubicBezTo>
                  <a:cubicBezTo>
                    <a:pt x="1969" y="1168"/>
                    <a:pt x="1992" y="1161"/>
                    <a:pt x="2010" y="1143"/>
                  </a:cubicBezTo>
                  <a:cubicBezTo>
                    <a:pt x="2303" y="976"/>
                    <a:pt x="2616" y="788"/>
                    <a:pt x="2867" y="578"/>
                  </a:cubicBezTo>
                  <a:cubicBezTo>
                    <a:pt x="2972" y="495"/>
                    <a:pt x="2951" y="369"/>
                    <a:pt x="2847" y="286"/>
                  </a:cubicBezTo>
                  <a:cubicBezTo>
                    <a:pt x="2594" y="74"/>
                    <a:pt x="2307" y="0"/>
                    <a:pt x="200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9"/>
            <p:cNvSpPr/>
            <p:nvPr/>
          </p:nvSpPr>
          <p:spPr>
            <a:xfrm>
              <a:off x="4948750" y="1368350"/>
              <a:ext cx="152000" cy="183250"/>
            </a:xfrm>
            <a:custGeom>
              <a:avLst/>
              <a:gdLst/>
              <a:ahLst/>
              <a:cxnLst/>
              <a:rect l="l" t="t" r="r" b="b"/>
              <a:pathLst>
                <a:path w="6080" h="7330" extrusionOk="0">
                  <a:moveTo>
                    <a:pt x="148" y="1"/>
                  </a:moveTo>
                  <a:cubicBezTo>
                    <a:pt x="59" y="1"/>
                    <a:pt x="1" y="158"/>
                    <a:pt x="95" y="195"/>
                  </a:cubicBezTo>
                  <a:cubicBezTo>
                    <a:pt x="1580" y="1095"/>
                    <a:pt x="2961" y="1660"/>
                    <a:pt x="3777" y="3313"/>
                  </a:cubicBezTo>
                  <a:cubicBezTo>
                    <a:pt x="4091" y="3961"/>
                    <a:pt x="5326" y="6075"/>
                    <a:pt x="4719" y="6702"/>
                  </a:cubicBezTo>
                  <a:cubicBezTo>
                    <a:pt x="4478" y="6991"/>
                    <a:pt x="4718" y="7330"/>
                    <a:pt x="5003" y="7330"/>
                  </a:cubicBezTo>
                  <a:cubicBezTo>
                    <a:pt x="5090" y="7330"/>
                    <a:pt x="5180" y="7299"/>
                    <a:pt x="5263" y="7226"/>
                  </a:cubicBezTo>
                  <a:cubicBezTo>
                    <a:pt x="6079" y="6430"/>
                    <a:pt x="5117" y="4673"/>
                    <a:pt x="4719" y="3878"/>
                  </a:cubicBezTo>
                  <a:cubicBezTo>
                    <a:pt x="4280" y="2999"/>
                    <a:pt x="3840" y="2162"/>
                    <a:pt x="3129" y="1451"/>
                  </a:cubicBezTo>
                  <a:cubicBezTo>
                    <a:pt x="2334" y="635"/>
                    <a:pt x="1183" y="404"/>
                    <a:pt x="179" y="7"/>
                  </a:cubicBezTo>
                  <a:cubicBezTo>
                    <a:pt x="168" y="3"/>
                    <a:pt x="158" y="1"/>
                    <a:pt x="14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9"/>
            <p:cNvSpPr/>
            <p:nvPr/>
          </p:nvSpPr>
          <p:spPr>
            <a:xfrm>
              <a:off x="4691825" y="1333975"/>
              <a:ext cx="184000" cy="37350"/>
            </a:xfrm>
            <a:custGeom>
              <a:avLst/>
              <a:gdLst/>
              <a:ahLst/>
              <a:cxnLst/>
              <a:rect l="l" t="t" r="r" b="b"/>
              <a:pathLst>
                <a:path w="7360" h="1494" extrusionOk="0">
                  <a:moveTo>
                    <a:pt x="3258" y="64"/>
                  </a:moveTo>
                  <a:cubicBezTo>
                    <a:pt x="1919" y="64"/>
                    <a:pt x="1145" y="210"/>
                    <a:pt x="161" y="1131"/>
                  </a:cubicBezTo>
                  <a:cubicBezTo>
                    <a:pt x="1" y="1275"/>
                    <a:pt x="172" y="1493"/>
                    <a:pt x="355" y="1493"/>
                  </a:cubicBezTo>
                  <a:cubicBezTo>
                    <a:pt x="411" y="1493"/>
                    <a:pt x="468" y="1473"/>
                    <a:pt x="517" y="1424"/>
                  </a:cubicBezTo>
                  <a:cubicBezTo>
                    <a:pt x="1626" y="378"/>
                    <a:pt x="2756" y="482"/>
                    <a:pt x="4199" y="440"/>
                  </a:cubicBezTo>
                  <a:cubicBezTo>
                    <a:pt x="5246" y="440"/>
                    <a:pt x="6208" y="440"/>
                    <a:pt x="7212" y="754"/>
                  </a:cubicBezTo>
                  <a:cubicBezTo>
                    <a:pt x="7223" y="768"/>
                    <a:pt x="7234" y="774"/>
                    <a:pt x="7245" y="774"/>
                  </a:cubicBezTo>
                  <a:cubicBezTo>
                    <a:pt x="7303" y="774"/>
                    <a:pt x="7359" y="622"/>
                    <a:pt x="7254" y="587"/>
                  </a:cubicBezTo>
                  <a:cubicBezTo>
                    <a:pt x="5915" y="1"/>
                    <a:pt x="4702" y="85"/>
                    <a:pt x="3258" y="64"/>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9"/>
            <p:cNvSpPr/>
            <p:nvPr/>
          </p:nvSpPr>
          <p:spPr>
            <a:xfrm>
              <a:off x="4690075" y="1358100"/>
              <a:ext cx="34225" cy="26950"/>
            </a:xfrm>
            <a:custGeom>
              <a:avLst/>
              <a:gdLst/>
              <a:ahLst/>
              <a:cxnLst/>
              <a:rect l="l" t="t" r="r" b="b"/>
              <a:pathLst>
                <a:path w="1369" h="1078" extrusionOk="0">
                  <a:moveTo>
                    <a:pt x="165" y="0"/>
                  </a:moveTo>
                  <a:cubicBezTo>
                    <a:pt x="57" y="0"/>
                    <a:pt x="0" y="162"/>
                    <a:pt x="106" y="250"/>
                  </a:cubicBezTo>
                  <a:cubicBezTo>
                    <a:pt x="503" y="480"/>
                    <a:pt x="691" y="940"/>
                    <a:pt x="1152" y="1066"/>
                  </a:cubicBezTo>
                  <a:cubicBezTo>
                    <a:pt x="1168" y="1074"/>
                    <a:pt x="1183" y="1077"/>
                    <a:pt x="1198" y="1077"/>
                  </a:cubicBezTo>
                  <a:cubicBezTo>
                    <a:pt x="1301" y="1077"/>
                    <a:pt x="1369" y="908"/>
                    <a:pt x="1277" y="835"/>
                  </a:cubicBezTo>
                  <a:cubicBezTo>
                    <a:pt x="943" y="542"/>
                    <a:pt x="629" y="208"/>
                    <a:pt x="231" y="19"/>
                  </a:cubicBezTo>
                  <a:cubicBezTo>
                    <a:pt x="208" y="6"/>
                    <a:pt x="185" y="0"/>
                    <a:pt x="16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9"/>
            <p:cNvSpPr/>
            <p:nvPr/>
          </p:nvSpPr>
          <p:spPr>
            <a:xfrm>
              <a:off x="4561925" y="1383125"/>
              <a:ext cx="163175" cy="206575"/>
            </a:xfrm>
            <a:custGeom>
              <a:avLst/>
              <a:gdLst/>
              <a:ahLst/>
              <a:cxnLst/>
              <a:rect l="l" t="t" r="r" b="b"/>
              <a:pathLst>
                <a:path w="6527" h="8263" extrusionOk="0">
                  <a:moveTo>
                    <a:pt x="6329" y="0"/>
                  </a:moveTo>
                  <a:cubicBezTo>
                    <a:pt x="6305" y="0"/>
                    <a:pt x="6280" y="7"/>
                    <a:pt x="6257" y="23"/>
                  </a:cubicBezTo>
                  <a:cubicBezTo>
                    <a:pt x="4667" y="922"/>
                    <a:pt x="3139" y="1466"/>
                    <a:pt x="2009" y="3015"/>
                  </a:cubicBezTo>
                  <a:cubicBezTo>
                    <a:pt x="1068" y="4291"/>
                    <a:pt x="1" y="6635"/>
                    <a:pt x="900" y="8162"/>
                  </a:cubicBezTo>
                  <a:cubicBezTo>
                    <a:pt x="939" y="8233"/>
                    <a:pt x="996" y="8262"/>
                    <a:pt x="1055" y="8262"/>
                  </a:cubicBezTo>
                  <a:cubicBezTo>
                    <a:pt x="1184" y="8262"/>
                    <a:pt x="1320" y="8118"/>
                    <a:pt x="1277" y="7974"/>
                  </a:cubicBezTo>
                  <a:cubicBezTo>
                    <a:pt x="921" y="6216"/>
                    <a:pt x="1675" y="4417"/>
                    <a:pt x="2700" y="3036"/>
                  </a:cubicBezTo>
                  <a:cubicBezTo>
                    <a:pt x="3662" y="1697"/>
                    <a:pt x="5273" y="1299"/>
                    <a:pt x="6424" y="253"/>
                  </a:cubicBezTo>
                  <a:cubicBezTo>
                    <a:pt x="6527" y="134"/>
                    <a:pt x="6434" y="0"/>
                    <a:pt x="632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9"/>
            <p:cNvSpPr/>
            <p:nvPr/>
          </p:nvSpPr>
          <p:spPr>
            <a:xfrm>
              <a:off x="4565075" y="1701950"/>
              <a:ext cx="58275" cy="103875"/>
            </a:xfrm>
            <a:custGeom>
              <a:avLst/>
              <a:gdLst/>
              <a:ahLst/>
              <a:cxnLst/>
              <a:rect l="l" t="t" r="r" b="b"/>
              <a:pathLst>
                <a:path w="2331" h="4155" extrusionOk="0">
                  <a:moveTo>
                    <a:pt x="505" y="0"/>
                  </a:moveTo>
                  <a:cubicBezTo>
                    <a:pt x="481" y="0"/>
                    <a:pt x="458" y="10"/>
                    <a:pt x="440" y="33"/>
                  </a:cubicBezTo>
                  <a:cubicBezTo>
                    <a:pt x="0" y="535"/>
                    <a:pt x="84" y="1205"/>
                    <a:pt x="356" y="1791"/>
                  </a:cubicBezTo>
                  <a:cubicBezTo>
                    <a:pt x="691" y="2607"/>
                    <a:pt x="795" y="3695"/>
                    <a:pt x="1674" y="4113"/>
                  </a:cubicBezTo>
                  <a:cubicBezTo>
                    <a:pt x="1739" y="4142"/>
                    <a:pt x="1804" y="4155"/>
                    <a:pt x="1864" y="4155"/>
                  </a:cubicBezTo>
                  <a:cubicBezTo>
                    <a:pt x="2150" y="4155"/>
                    <a:pt x="2331" y="3864"/>
                    <a:pt x="1967" y="3674"/>
                  </a:cubicBezTo>
                  <a:cubicBezTo>
                    <a:pt x="1507" y="3402"/>
                    <a:pt x="1256" y="2942"/>
                    <a:pt x="1026" y="2460"/>
                  </a:cubicBezTo>
                  <a:cubicBezTo>
                    <a:pt x="774" y="1833"/>
                    <a:pt x="251" y="828"/>
                    <a:pt x="628" y="201"/>
                  </a:cubicBezTo>
                  <a:cubicBezTo>
                    <a:pt x="677" y="119"/>
                    <a:pt x="587" y="0"/>
                    <a:pt x="50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9"/>
            <p:cNvSpPr/>
            <p:nvPr/>
          </p:nvSpPr>
          <p:spPr>
            <a:xfrm>
              <a:off x="4606650" y="1791600"/>
              <a:ext cx="75200" cy="91850"/>
            </a:xfrm>
            <a:custGeom>
              <a:avLst/>
              <a:gdLst/>
              <a:ahLst/>
              <a:cxnLst/>
              <a:rect l="l" t="t" r="r" b="b"/>
              <a:pathLst>
                <a:path w="3008" h="3674" extrusionOk="0">
                  <a:moveTo>
                    <a:pt x="269" y="0"/>
                  </a:moveTo>
                  <a:cubicBezTo>
                    <a:pt x="114" y="0"/>
                    <a:pt x="1" y="177"/>
                    <a:pt x="158" y="318"/>
                  </a:cubicBezTo>
                  <a:cubicBezTo>
                    <a:pt x="471" y="632"/>
                    <a:pt x="848" y="841"/>
                    <a:pt x="1246" y="1113"/>
                  </a:cubicBezTo>
                  <a:cubicBezTo>
                    <a:pt x="1580" y="1322"/>
                    <a:pt x="1852" y="1552"/>
                    <a:pt x="1999" y="1950"/>
                  </a:cubicBezTo>
                  <a:cubicBezTo>
                    <a:pt x="2271" y="2599"/>
                    <a:pt x="2062" y="2954"/>
                    <a:pt x="1413" y="3205"/>
                  </a:cubicBezTo>
                  <a:cubicBezTo>
                    <a:pt x="1162" y="3268"/>
                    <a:pt x="1246" y="3645"/>
                    <a:pt x="1476" y="3666"/>
                  </a:cubicBezTo>
                  <a:cubicBezTo>
                    <a:pt x="1514" y="3671"/>
                    <a:pt x="1552" y="3673"/>
                    <a:pt x="1589" y="3673"/>
                  </a:cubicBezTo>
                  <a:cubicBezTo>
                    <a:pt x="2340" y="3673"/>
                    <a:pt x="3007" y="2710"/>
                    <a:pt x="2668" y="2013"/>
                  </a:cubicBezTo>
                  <a:cubicBezTo>
                    <a:pt x="2396" y="1552"/>
                    <a:pt x="2271" y="1176"/>
                    <a:pt x="1790" y="862"/>
                  </a:cubicBezTo>
                  <a:cubicBezTo>
                    <a:pt x="1350" y="548"/>
                    <a:pt x="848" y="402"/>
                    <a:pt x="430" y="67"/>
                  </a:cubicBezTo>
                  <a:cubicBezTo>
                    <a:pt x="377" y="20"/>
                    <a:pt x="321" y="0"/>
                    <a:pt x="26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9"/>
            <p:cNvSpPr/>
            <p:nvPr/>
          </p:nvSpPr>
          <p:spPr>
            <a:xfrm>
              <a:off x="4589650" y="1788025"/>
              <a:ext cx="65950" cy="87450"/>
            </a:xfrm>
            <a:custGeom>
              <a:avLst/>
              <a:gdLst/>
              <a:ahLst/>
              <a:cxnLst/>
              <a:rect l="l" t="t" r="r" b="b"/>
              <a:pathLst>
                <a:path w="2638" h="3498" extrusionOk="0">
                  <a:moveTo>
                    <a:pt x="754" y="1"/>
                  </a:moveTo>
                  <a:cubicBezTo>
                    <a:pt x="1" y="43"/>
                    <a:pt x="419" y="1507"/>
                    <a:pt x="482" y="1947"/>
                  </a:cubicBezTo>
                  <a:cubicBezTo>
                    <a:pt x="619" y="2596"/>
                    <a:pt x="1258" y="3497"/>
                    <a:pt x="1978" y="3497"/>
                  </a:cubicBezTo>
                  <a:cubicBezTo>
                    <a:pt x="2140" y="3497"/>
                    <a:pt x="2305" y="3452"/>
                    <a:pt x="2470" y="3348"/>
                  </a:cubicBezTo>
                  <a:cubicBezTo>
                    <a:pt x="2637" y="3265"/>
                    <a:pt x="2616" y="3056"/>
                    <a:pt x="2470" y="2972"/>
                  </a:cubicBezTo>
                  <a:cubicBezTo>
                    <a:pt x="2219" y="2784"/>
                    <a:pt x="1905" y="2846"/>
                    <a:pt x="1612" y="2742"/>
                  </a:cubicBezTo>
                  <a:cubicBezTo>
                    <a:pt x="1298" y="2616"/>
                    <a:pt x="1047" y="2240"/>
                    <a:pt x="963" y="1926"/>
                  </a:cubicBezTo>
                  <a:cubicBezTo>
                    <a:pt x="900" y="1695"/>
                    <a:pt x="377" y="335"/>
                    <a:pt x="796" y="252"/>
                  </a:cubicBezTo>
                  <a:cubicBezTo>
                    <a:pt x="942" y="231"/>
                    <a:pt x="900" y="1"/>
                    <a:pt x="75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9"/>
            <p:cNvSpPr/>
            <p:nvPr/>
          </p:nvSpPr>
          <p:spPr>
            <a:xfrm>
              <a:off x="4601675" y="1861850"/>
              <a:ext cx="76900" cy="86400"/>
            </a:xfrm>
            <a:custGeom>
              <a:avLst/>
              <a:gdLst/>
              <a:ahLst/>
              <a:cxnLst/>
              <a:rect l="l" t="t" r="r" b="b"/>
              <a:pathLst>
                <a:path w="3076" h="3456" extrusionOk="0">
                  <a:moveTo>
                    <a:pt x="666" y="1"/>
                  </a:moveTo>
                  <a:cubicBezTo>
                    <a:pt x="606" y="1"/>
                    <a:pt x="546" y="31"/>
                    <a:pt x="503" y="103"/>
                  </a:cubicBezTo>
                  <a:cubicBezTo>
                    <a:pt x="147" y="667"/>
                    <a:pt x="1" y="1442"/>
                    <a:pt x="168" y="2090"/>
                  </a:cubicBezTo>
                  <a:cubicBezTo>
                    <a:pt x="252" y="2425"/>
                    <a:pt x="419" y="2697"/>
                    <a:pt x="670" y="2927"/>
                  </a:cubicBezTo>
                  <a:cubicBezTo>
                    <a:pt x="817" y="3116"/>
                    <a:pt x="1110" y="3408"/>
                    <a:pt x="1403" y="3450"/>
                  </a:cubicBezTo>
                  <a:cubicBezTo>
                    <a:pt x="1441" y="3454"/>
                    <a:pt x="1479" y="3456"/>
                    <a:pt x="1516" y="3456"/>
                  </a:cubicBezTo>
                  <a:cubicBezTo>
                    <a:pt x="2723" y="3456"/>
                    <a:pt x="3076" y="1522"/>
                    <a:pt x="2365" y="730"/>
                  </a:cubicBezTo>
                  <a:cubicBezTo>
                    <a:pt x="2347" y="717"/>
                    <a:pt x="2328" y="711"/>
                    <a:pt x="2309" y="711"/>
                  </a:cubicBezTo>
                  <a:cubicBezTo>
                    <a:pt x="2238" y="711"/>
                    <a:pt x="2174" y="790"/>
                    <a:pt x="2240" y="856"/>
                  </a:cubicBezTo>
                  <a:cubicBezTo>
                    <a:pt x="2749" y="1501"/>
                    <a:pt x="2391" y="3014"/>
                    <a:pt x="1656" y="3014"/>
                  </a:cubicBezTo>
                  <a:cubicBezTo>
                    <a:pt x="1485" y="3014"/>
                    <a:pt x="1294" y="2932"/>
                    <a:pt x="1089" y="2739"/>
                  </a:cubicBezTo>
                  <a:cubicBezTo>
                    <a:pt x="294" y="2007"/>
                    <a:pt x="712" y="1128"/>
                    <a:pt x="880" y="249"/>
                  </a:cubicBezTo>
                  <a:cubicBezTo>
                    <a:pt x="893" y="111"/>
                    <a:pt x="781" y="1"/>
                    <a:pt x="66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9"/>
            <p:cNvSpPr/>
            <p:nvPr/>
          </p:nvSpPr>
          <p:spPr>
            <a:xfrm>
              <a:off x="4652875" y="1875750"/>
              <a:ext cx="68100" cy="75150"/>
            </a:xfrm>
            <a:custGeom>
              <a:avLst/>
              <a:gdLst/>
              <a:ahLst/>
              <a:cxnLst/>
              <a:rect l="l" t="t" r="r" b="b"/>
              <a:pathLst>
                <a:path w="2724" h="3006" extrusionOk="0">
                  <a:moveTo>
                    <a:pt x="1643" y="0"/>
                  </a:moveTo>
                  <a:cubicBezTo>
                    <a:pt x="1474" y="0"/>
                    <a:pt x="1309" y="186"/>
                    <a:pt x="1384" y="383"/>
                  </a:cubicBezTo>
                  <a:cubicBezTo>
                    <a:pt x="1635" y="948"/>
                    <a:pt x="2033" y="1555"/>
                    <a:pt x="1635" y="2183"/>
                  </a:cubicBezTo>
                  <a:cubicBezTo>
                    <a:pt x="1425" y="2478"/>
                    <a:pt x="1091" y="2575"/>
                    <a:pt x="748" y="2575"/>
                  </a:cubicBezTo>
                  <a:cubicBezTo>
                    <a:pt x="581" y="2575"/>
                    <a:pt x="412" y="2552"/>
                    <a:pt x="254" y="2518"/>
                  </a:cubicBezTo>
                  <a:cubicBezTo>
                    <a:pt x="238" y="2512"/>
                    <a:pt x="223" y="2510"/>
                    <a:pt x="209" y="2510"/>
                  </a:cubicBezTo>
                  <a:cubicBezTo>
                    <a:pt x="54" y="2510"/>
                    <a:pt x="0" y="2795"/>
                    <a:pt x="192" y="2852"/>
                  </a:cubicBezTo>
                  <a:cubicBezTo>
                    <a:pt x="451" y="2950"/>
                    <a:pt x="719" y="3006"/>
                    <a:pt x="980" y="3006"/>
                  </a:cubicBezTo>
                  <a:cubicBezTo>
                    <a:pt x="1393" y="3006"/>
                    <a:pt x="1788" y="2864"/>
                    <a:pt x="2096" y="2518"/>
                  </a:cubicBezTo>
                  <a:cubicBezTo>
                    <a:pt x="2723" y="1869"/>
                    <a:pt x="2389" y="697"/>
                    <a:pt x="1824" y="91"/>
                  </a:cubicBezTo>
                  <a:cubicBezTo>
                    <a:pt x="1772" y="27"/>
                    <a:pt x="1707" y="0"/>
                    <a:pt x="164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9"/>
            <p:cNvSpPr/>
            <p:nvPr/>
          </p:nvSpPr>
          <p:spPr>
            <a:xfrm>
              <a:off x="4605875" y="1945725"/>
              <a:ext cx="69675" cy="70425"/>
            </a:xfrm>
            <a:custGeom>
              <a:avLst/>
              <a:gdLst/>
              <a:ahLst/>
              <a:cxnLst/>
              <a:rect l="l" t="t" r="r" b="b"/>
              <a:pathLst>
                <a:path w="2787" h="2817" extrusionOk="0">
                  <a:moveTo>
                    <a:pt x="99" y="0"/>
                  </a:moveTo>
                  <a:cubicBezTo>
                    <a:pt x="55" y="0"/>
                    <a:pt x="9" y="55"/>
                    <a:pt x="21" y="116"/>
                  </a:cubicBezTo>
                  <a:cubicBezTo>
                    <a:pt x="210" y="911"/>
                    <a:pt x="0" y="1895"/>
                    <a:pt x="649" y="2522"/>
                  </a:cubicBezTo>
                  <a:cubicBezTo>
                    <a:pt x="882" y="2739"/>
                    <a:pt x="1142" y="2816"/>
                    <a:pt x="1410" y="2816"/>
                  </a:cubicBezTo>
                  <a:cubicBezTo>
                    <a:pt x="1815" y="2816"/>
                    <a:pt x="2238" y="2640"/>
                    <a:pt x="2616" y="2502"/>
                  </a:cubicBezTo>
                  <a:cubicBezTo>
                    <a:pt x="2786" y="2426"/>
                    <a:pt x="2700" y="2179"/>
                    <a:pt x="2558" y="2179"/>
                  </a:cubicBezTo>
                  <a:cubicBezTo>
                    <a:pt x="2543" y="2179"/>
                    <a:pt x="2527" y="2182"/>
                    <a:pt x="2511" y="2188"/>
                  </a:cubicBezTo>
                  <a:cubicBezTo>
                    <a:pt x="2176" y="2249"/>
                    <a:pt x="1785" y="2376"/>
                    <a:pt x="1427" y="2376"/>
                  </a:cubicBezTo>
                  <a:cubicBezTo>
                    <a:pt x="1294" y="2376"/>
                    <a:pt x="1166" y="2359"/>
                    <a:pt x="1046" y="2313"/>
                  </a:cubicBezTo>
                  <a:cubicBezTo>
                    <a:pt x="649" y="2146"/>
                    <a:pt x="419" y="1434"/>
                    <a:pt x="356" y="1037"/>
                  </a:cubicBezTo>
                  <a:cubicBezTo>
                    <a:pt x="314" y="723"/>
                    <a:pt x="293" y="409"/>
                    <a:pt x="168" y="95"/>
                  </a:cubicBezTo>
                  <a:cubicBezTo>
                    <a:pt x="159" y="27"/>
                    <a:pt x="129" y="0"/>
                    <a:pt x="9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9"/>
            <p:cNvSpPr/>
            <p:nvPr/>
          </p:nvSpPr>
          <p:spPr>
            <a:xfrm>
              <a:off x="4663150" y="1948775"/>
              <a:ext cx="42650" cy="64300"/>
            </a:xfrm>
            <a:custGeom>
              <a:avLst/>
              <a:gdLst/>
              <a:ahLst/>
              <a:cxnLst/>
              <a:rect l="l" t="t" r="r" b="b"/>
              <a:pathLst>
                <a:path w="1706" h="2572" extrusionOk="0">
                  <a:moveTo>
                    <a:pt x="1073" y="0"/>
                  </a:moveTo>
                  <a:cubicBezTo>
                    <a:pt x="964" y="0"/>
                    <a:pt x="844" y="118"/>
                    <a:pt x="890" y="224"/>
                  </a:cubicBezTo>
                  <a:cubicBezTo>
                    <a:pt x="1099" y="601"/>
                    <a:pt x="1266" y="978"/>
                    <a:pt x="1162" y="1417"/>
                  </a:cubicBezTo>
                  <a:cubicBezTo>
                    <a:pt x="1057" y="1856"/>
                    <a:pt x="534" y="2066"/>
                    <a:pt x="157" y="2212"/>
                  </a:cubicBezTo>
                  <a:cubicBezTo>
                    <a:pt x="0" y="2291"/>
                    <a:pt x="83" y="2572"/>
                    <a:pt x="232" y="2572"/>
                  </a:cubicBezTo>
                  <a:cubicBezTo>
                    <a:pt x="241" y="2572"/>
                    <a:pt x="252" y="2570"/>
                    <a:pt x="262" y="2568"/>
                  </a:cubicBezTo>
                  <a:cubicBezTo>
                    <a:pt x="827" y="2400"/>
                    <a:pt x="1266" y="2149"/>
                    <a:pt x="1496" y="1584"/>
                  </a:cubicBezTo>
                  <a:cubicBezTo>
                    <a:pt x="1706" y="1061"/>
                    <a:pt x="1455" y="496"/>
                    <a:pt x="1183" y="57"/>
                  </a:cubicBezTo>
                  <a:cubicBezTo>
                    <a:pt x="1154" y="17"/>
                    <a:pt x="1115" y="0"/>
                    <a:pt x="107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69"/>
            <p:cNvSpPr/>
            <p:nvPr/>
          </p:nvSpPr>
          <p:spPr>
            <a:xfrm>
              <a:off x="4629325" y="1983900"/>
              <a:ext cx="76475" cy="68450"/>
            </a:xfrm>
            <a:custGeom>
              <a:avLst/>
              <a:gdLst/>
              <a:ahLst/>
              <a:cxnLst/>
              <a:rect l="l" t="t" r="r" b="b"/>
              <a:pathLst>
                <a:path w="3059" h="2738" extrusionOk="0">
                  <a:moveTo>
                    <a:pt x="2019" y="1"/>
                  </a:moveTo>
                  <a:cubicBezTo>
                    <a:pt x="1858" y="1"/>
                    <a:pt x="1835" y="179"/>
                    <a:pt x="1908" y="326"/>
                  </a:cubicBezTo>
                  <a:cubicBezTo>
                    <a:pt x="2138" y="849"/>
                    <a:pt x="2431" y="1477"/>
                    <a:pt x="1929" y="1958"/>
                  </a:cubicBezTo>
                  <a:cubicBezTo>
                    <a:pt x="1740" y="2147"/>
                    <a:pt x="1594" y="2284"/>
                    <a:pt x="1408" y="2284"/>
                  </a:cubicBezTo>
                  <a:cubicBezTo>
                    <a:pt x="1306" y="2284"/>
                    <a:pt x="1191" y="2243"/>
                    <a:pt x="1050" y="2146"/>
                  </a:cubicBezTo>
                  <a:cubicBezTo>
                    <a:pt x="736" y="1958"/>
                    <a:pt x="548" y="1623"/>
                    <a:pt x="339" y="1330"/>
                  </a:cubicBezTo>
                  <a:cubicBezTo>
                    <a:pt x="294" y="1292"/>
                    <a:pt x="241" y="1275"/>
                    <a:pt x="193" y="1275"/>
                  </a:cubicBezTo>
                  <a:cubicBezTo>
                    <a:pt x="84" y="1275"/>
                    <a:pt x="1" y="1361"/>
                    <a:pt x="88" y="1477"/>
                  </a:cubicBezTo>
                  <a:cubicBezTo>
                    <a:pt x="318" y="1853"/>
                    <a:pt x="569" y="2314"/>
                    <a:pt x="966" y="2586"/>
                  </a:cubicBezTo>
                  <a:cubicBezTo>
                    <a:pt x="1118" y="2694"/>
                    <a:pt x="1268" y="2738"/>
                    <a:pt x="1415" y="2738"/>
                  </a:cubicBezTo>
                  <a:cubicBezTo>
                    <a:pt x="1693" y="2738"/>
                    <a:pt x="1962" y="2582"/>
                    <a:pt x="2222" y="2418"/>
                  </a:cubicBezTo>
                  <a:cubicBezTo>
                    <a:pt x="2933" y="1937"/>
                    <a:pt x="3059" y="242"/>
                    <a:pt x="2096" y="12"/>
                  </a:cubicBezTo>
                  <a:cubicBezTo>
                    <a:pt x="2068" y="4"/>
                    <a:pt x="2042" y="1"/>
                    <a:pt x="201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69"/>
            <p:cNvSpPr/>
            <p:nvPr/>
          </p:nvSpPr>
          <p:spPr>
            <a:xfrm>
              <a:off x="4641975" y="1937175"/>
              <a:ext cx="46050" cy="71675"/>
            </a:xfrm>
            <a:custGeom>
              <a:avLst/>
              <a:gdLst/>
              <a:ahLst/>
              <a:cxnLst/>
              <a:rect l="l" t="t" r="r" b="b"/>
              <a:pathLst>
                <a:path w="1842" h="2867" extrusionOk="0">
                  <a:moveTo>
                    <a:pt x="304" y="0"/>
                  </a:moveTo>
                  <a:cubicBezTo>
                    <a:pt x="131" y="0"/>
                    <a:pt x="1" y="212"/>
                    <a:pt x="146" y="375"/>
                  </a:cubicBezTo>
                  <a:cubicBezTo>
                    <a:pt x="690" y="981"/>
                    <a:pt x="1109" y="1776"/>
                    <a:pt x="690" y="2551"/>
                  </a:cubicBezTo>
                  <a:cubicBezTo>
                    <a:pt x="601" y="2714"/>
                    <a:pt x="744" y="2867"/>
                    <a:pt x="902" y="2867"/>
                  </a:cubicBezTo>
                  <a:cubicBezTo>
                    <a:pt x="967" y="2867"/>
                    <a:pt x="1033" y="2841"/>
                    <a:pt x="1088" y="2781"/>
                  </a:cubicBezTo>
                  <a:cubicBezTo>
                    <a:pt x="1841" y="1881"/>
                    <a:pt x="1172" y="772"/>
                    <a:pt x="460" y="61"/>
                  </a:cubicBezTo>
                  <a:cubicBezTo>
                    <a:pt x="408" y="18"/>
                    <a:pt x="354" y="0"/>
                    <a:pt x="30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69"/>
            <p:cNvSpPr/>
            <p:nvPr/>
          </p:nvSpPr>
          <p:spPr>
            <a:xfrm>
              <a:off x="4605875" y="2034525"/>
              <a:ext cx="112475" cy="118475"/>
            </a:xfrm>
            <a:custGeom>
              <a:avLst/>
              <a:gdLst/>
              <a:ahLst/>
              <a:cxnLst/>
              <a:rect l="l" t="t" r="r" b="b"/>
              <a:pathLst>
                <a:path w="4499" h="4739" extrusionOk="0">
                  <a:moveTo>
                    <a:pt x="1718" y="1"/>
                  </a:moveTo>
                  <a:cubicBezTo>
                    <a:pt x="1697" y="1"/>
                    <a:pt x="1675" y="6"/>
                    <a:pt x="1653" y="17"/>
                  </a:cubicBezTo>
                  <a:cubicBezTo>
                    <a:pt x="942" y="310"/>
                    <a:pt x="774" y="979"/>
                    <a:pt x="523" y="1649"/>
                  </a:cubicBezTo>
                  <a:cubicBezTo>
                    <a:pt x="251" y="2297"/>
                    <a:pt x="0" y="3218"/>
                    <a:pt x="314" y="3887"/>
                  </a:cubicBezTo>
                  <a:cubicBezTo>
                    <a:pt x="424" y="4123"/>
                    <a:pt x="562" y="4219"/>
                    <a:pt x="717" y="4219"/>
                  </a:cubicBezTo>
                  <a:cubicBezTo>
                    <a:pt x="1198" y="4219"/>
                    <a:pt x="1833" y="3286"/>
                    <a:pt x="2221" y="2726"/>
                  </a:cubicBezTo>
                  <a:lnTo>
                    <a:pt x="2221" y="2726"/>
                  </a:lnTo>
                  <a:cubicBezTo>
                    <a:pt x="2406" y="3527"/>
                    <a:pt x="2791" y="4738"/>
                    <a:pt x="3525" y="4738"/>
                  </a:cubicBezTo>
                  <a:cubicBezTo>
                    <a:pt x="3595" y="4738"/>
                    <a:pt x="3669" y="4727"/>
                    <a:pt x="3746" y="4704"/>
                  </a:cubicBezTo>
                  <a:cubicBezTo>
                    <a:pt x="4331" y="4515"/>
                    <a:pt x="4394" y="3762"/>
                    <a:pt x="4415" y="3239"/>
                  </a:cubicBezTo>
                  <a:cubicBezTo>
                    <a:pt x="4499" y="2297"/>
                    <a:pt x="4185" y="1544"/>
                    <a:pt x="3787" y="707"/>
                  </a:cubicBezTo>
                  <a:cubicBezTo>
                    <a:pt x="3737" y="605"/>
                    <a:pt x="3637" y="558"/>
                    <a:pt x="3543" y="558"/>
                  </a:cubicBezTo>
                  <a:cubicBezTo>
                    <a:pt x="3405" y="558"/>
                    <a:pt x="3277" y="659"/>
                    <a:pt x="3327" y="833"/>
                  </a:cubicBezTo>
                  <a:cubicBezTo>
                    <a:pt x="3474" y="1439"/>
                    <a:pt x="3850" y="1983"/>
                    <a:pt x="3892" y="2611"/>
                  </a:cubicBezTo>
                  <a:cubicBezTo>
                    <a:pt x="3955" y="3071"/>
                    <a:pt x="3871" y="3595"/>
                    <a:pt x="3767" y="4055"/>
                  </a:cubicBezTo>
                  <a:cubicBezTo>
                    <a:pt x="3729" y="4188"/>
                    <a:pt x="3672" y="4242"/>
                    <a:pt x="3605" y="4242"/>
                  </a:cubicBezTo>
                  <a:cubicBezTo>
                    <a:pt x="3336" y="4242"/>
                    <a:pt x="2900" y="3377"/>
                    <a:pt x="2867" y="3343"/>
                  </a:cubicBezTo>
                  <a:cubicBezTo>
                    <a:pt x="2741" y="3051"/>
                    <a:pt x="2553" y="2611"/>
                    <a:pt x="2595" y="2276"/>
                  </a:cubicBezTo>
                  <a:cubicBezTo>
                    <a:pt x="2612" y="2137"/>
                    <a:pt x="2500" y="1984"/>
                    <a:pt x="2365" y="1984"/>
                  </a:cubicBezTo>
                  <a:cubicBezTo>
                    <a:pt x="2338" y="1984"/>
                    <a:pt x="2309" y="1990"/>
                    <a:pt x="2281" y="2004"/>
                  </a:cubicBezTo>
                  <a:cubicBezTo>
                    <a:pt x="1674" y="2276"/>
                    <a:pt x="1360" y="3051"/>
                    <a:pt x="921" y="3532"/>
                  </a:cubicBezTo>
                  <a:cubicBezTo>
                    <a:pt x="906" y="3544"/>
                    <a:pt x="893" y="3550"/>
                    <a:pt x="881" y="3550"/>
                  </a:cubicBezTo>
                  <a:cubicBezTo>
                    <a:pt x="757" y="3550"/>
                    <a:pt x="754" y="2942"/>
                    <a:pt x="754" y="2925"/>
                  </a:cubicBezTo>
                  <a:lnTo>
                    <a:pt x="754" y="2925"/>
                  </a:lnTo>
                  <a:cubicBezTo>
                    <a:pt x="774" y="2548"/>
                    <a:pt x="879" y="2214"/>
                    <a:pt x="984" y="1858"/>
                  </a:cubicBezTo>
                  <a:cubicBezTo>
                    <a:pt x="1151" y="1335"/>
                    <a:pt x="1402" y="644"/>
                    <a:pt x="1821" y="330"/>
                  </a:cubicBezTo>
                  <a:cubicBezTo>
                    <a:pt x="1985" y="221"/>
                    <a:pt x="1863" y="1"/>
                    <a:pt x="171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69"/>
            <p:cNvSpPr/>
            <p:nvPr/>
          </p:nvSpPr>
          <p:spPr>
            <a:xfrm>
              <a:off x="5107350" y="1651050"/>
              <a:ext cx="56150" cy="155500"/>
            </a:xfrm>
            <a:custGeom>
              <a:avLst/>
              <a:gdLst/>
              <a:ahLst/>
              <a:cxnLst/>
              <a:rect l="l" t="t" r="r" b="b"/>
              <a:pathLst>
                <a:path w="2246" h="6220" extrusionOk="0">
                  <a:moveTo>
                    <a:pt x="299" y="0"/>
                  </a:moveTo>
                  <a:cubicBezTo>
                    <a:pt x="215" y="0"/>
                    <a:pt x="127" y="69"/>
                    <a:pt x="153" y="186"/>
                  </a:cubicBezTo>
                  <a:cubicBezTo>
                    <a:pt x="781" y="1923"/>
                    <a:pt x="1430" y="4266"/>
                    <a:pt x="133" y="5856"/>
                  </a:cubicBezTo>
                  <a:cubicBezTo>
                    <a:pt x="0" y="6005"/>
                    <a:pt x="104" y="6220"/>
                    <a:pt x="256" y="6220"/>
                  </a:cubicBezTo>
                  <a:cubicBezTo>
                    <a:pt x="296" y="6220"/>
                    <a:pt x="340" y="6205"/>
                    <a:pt x="384" y="6170"/>
                  </a:cubicBezTo>
                  <a:cubicBezTo>
                    <a:pt x="2246" y="4998"/>
                    <a:pt x="1011" y="1525"/>
                    <a:pt x="426" y="81"/>
                  </a:cubicBezTo>
                  <a:cubicBezTo>
                    <a:pt x="402" y="26"/>
                    <a:pt x="351" y="0"/>
                    <a:pt x="29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9"/>
            <p:cNvSpPr/>
            <p:nvPr/>
          </p:nvSpPr>
          <p:spPr>
            <a:xfrm>
              <a:off x="5088150" y="1766450"/>
              <a:ext cx="35700" cy="34000"/>
            </a:xfrm>
            <a:custGeom>
              <a:avLst/>
              <a:gdLst/>
              <a:ahLst/>
              <a:cxnLst/>
              <a:rect l="l" t="t" r="r" b="b"/>
              <a:pathLst>
                <a:path w="1428" h="1360" extrusionOk="0">
                  <a:moveTo>
                    <a:pt x="260" y="0"/>
                  </a:moveTo>
                  <a:cubicBezTo>
                    <a:pt x="186" y="0"/>
                    <a:pt x="114" y="42"/>
                    <a:pt x="85" y="131"/>
                  </a:cubicBezTo>
                  <a:cubicBezTo>
                    <a:pt x="1" y="508"/>
                    <a:pt x="168" y="885"/>
                    <a:pt x="419" y="1178"/>
                  </a:cubicBezTo>
                  <a:cubicBezTo>
                    <a:pt x="545" y="1303"/>
                    <a:pt x="694" y="1360"/>
                    <a:pt x="842" y="1360"/>
                  </a:cubicBezTo>
                  <a:cubicBezTo>
                    <a:pt x="1037" y="1360"/>
                    <a:pt x="1230" y="1261"/>
                    <a:pt x="1361" y="1094"/>
                  </a:cubicBezTo>
                  <a:cubicBezTo>
                    <a:pt x="1428" y="994"/>
                    <a:pt x="1362" y="854"/>
                    <a:pt x="1268" y="854"/>
                  </a:cubicBezTo>
                  <a:cubicBezTo>
                    <a:pt x="1245" y="854"/>
                    <a:pt x="1219" y="863"/>
                    <a:pt x="1194" y="885"/>
                  </a:cubicBezTo>
                  <a:cubicBezTo>
                    <a:pt x="1112" y="950"/>
                    <a:pt x="1030" y="1003"/>
                    <a:pt x="929" y="1003"/>
                  </a:cubicBezTo>
                  <a:cubicBezTo>
                    <a:pt x="900" y="1003"/>
                    <a:pt x="870" y="998"/>
                    <a:pt x="838" y="989"/>
                  </a:cubicBezTo>
                  <a:cubicBezTo>
                    <a:pt x="775" y="926"/>
                    <a:pt x="691" y="822"/>
                    <a:pt x="670" y="759"/>
                  </a:cubicBezTo>
                  <a:cubicBezTo>
                    <a:pt x="566" y="571"/>
                    <a:pt x="503" y="362"/>
                    <a:pt x="461" y="152"/>
                  </a:cubicBezTo>
                  <a:cubicBezTo>
                    <a:pt x="428" y="53"/>
                    <a:pt x="342" y="0"/>
                    <a:pt x="2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9"/>
            <p:cNvSpPr/>
            <p:nvPr/>
          </p:nvSpPr>
          <p:spPr>
            <a:xfrm>
              <a:off x="5062150" y="1797150"/>
              <a:ext cx="57625" cy="26875"/>
            </a:xfrm>
            <a:custGeom>
              <a:avLst/>
              <a:gdLst/>
              <a:ahLst/>
              <a:cxnLst/>
              <a:rect l="l" t="t" r="r" b="b"/>
              <a:pathLst>
                <a:path w="2305" h="1075" extrusionOk="0">
                  <a:moveTo>
                    <a:pt x="2094" y="1"/>
                  </a:moveTo>
                  <a:cubicBezTo>
                    <a:pt x="2045" y="1"/>
                    <a:pt x="1995" y="22"/>
                    <a:pt x="1961" y="75"/>
                  </a:cubicBezTo>
                  <a:cubicBezTo>
                    <a:pt x="1753" y="406"/>
                    <a:pt x="1423" y="636"/>
                    <a:pt x="1097" y="636"/>
                  </a:cubicBezTo>
                  <a:cubicBezTo>
                    <a:pt x="866" y="636"/>
                    <a:pt x="637" y="520"/>
                    <a:pt x="455" y="242"/>
                  </a:cubicBezTo>
                  <a:cubicBezTo>
                    <a:pt x="408" y="188"/>
                    <a:pt x="341" y="165"/>
                    <a:pt x="275" y="165"/>
                  </a:cubicBezTo>
                  <a:cubicBezTo>
                    <a:pt x="136" y="165"/>
                    <a:pt x="1" y="268"/>
                    <a:pt x="57" y="410"/>
                  </a:cubicBezTo>
                  <a:cubicBezTo>
                    <a:pt x="255" y="877"/>
                    <a:pt x="607" y="1074"/>
                    <a:pt x="977" y="1074"/>
                  </a:cubicBezTo>
                  <a:cubicBezTo>
                    <a:pt x="1470" y="1074"/>
                    <a:pt x="1995" y="726"/>
                    <a:pt x="2234" y="201"/>
                  </a:cubicBezTo>
                  <a:cubicBezTo>
                    <a:pt x="2305" y="101"/>
                    <a:pt x="2201" y="1"/>
                    <a:pt x="209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69"/>
            <p:cNvSpPr/>
            <p:nvPr/>
          </p:nvSpPr>
          <p:spPr>
            <a:xfrm>
              <a:off x="5093400" y="1802275"/>
              <a:ext cx="56725" cy="89975"/>
            </a:xfrm>
            <a:custGeom>
              <a:avLst/>
              <a:gdLst/>
              <a:ahLst/>
              <a:cxnLst/>
              <a:rect l="l" t="t" r="r" b="b"/>
              <a:pathLst>
                <a:path w="2269" h="3599" extrusionOk="0">
                  <a:moveTo>
                    <a:pt x="435" y="1"/>
                  </a:moveTo>
                  <a:cubicBezTo>
                    <a:pt x="374" y="1"/>
                    <a:pt x="316" y="30"/>
                    <a:pt x="293" y="100"/>
                  </a:cubicBezTo>
                  <a:cubicBezTo>
                    <a:pt x="0" y="1021"/>
                    <a:pt x="188" y="1670"/>
                    <a:pt x="502" y="2527"/>
                  </a:cubicBezTo>
                  <a:cubicBezTo>
                    <a:pt x="676" y="3063"/>
                    <a:pt x="1027" y="3598"/>
                    <a:pt x="1520" y="3598"/>
                  </a:cubicBezTo>
                  <a:cubicBezTo>
                    <a:pt x="1682" y="3598"/>
                    <a:pt x="1859" y="3541"/>
                    <a:pt x="2051" y="3406"/>
                  </a:cubicBezTo>
                  <a:cubicBezTo>
                    <a:pt x="2269" y="3242"/>
                    <a:pt x="2076" y="2968"/>
                    <a:pt x="1870" y="2968"/>
                  </a:cubicBezTo>
                  <a:cubicBezTo>
                    <a:pt x="1840" y="2968"/>
                    <a:pt x="1809" y="2974"/>
                    <a:pt x="1779" y="2988"/>
                  </a:cubicBezTo>
                  <a:cubicBezTo>
                    <a:pt x="1730" y="3004"/>
                    <a:pt x="1683" y="3011"/>
                    <a:pt x="1639" y="3011"/>
                  </a:cubicBezTo>
                  <a:cubicBezTo>
                    <a:pt x="1289" y="3011"/>
                    <a:pt x="1093" y="2534"/>
                    <a:pt x="963" y="2255"/>
                  </a:cubicBezTo>
                  <a:cubicBezTo>
                    <a:pt x="649" y="1544"/>
                    <a:pt x="419" y="1021"/>
                    <a:pt x="628" y="205"/>
                  </a:cubicBezTo>
                  <a:cubicBezTo>
                    <a:pt x="654" y="86"/>
                    <a:pt x="540" y="1"/>
                    <a:pt x="43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9"/>
            <p:cNvSpPr/>
            <p:nvPr/>
          </p:nvSpPr>
          <p:spPr>
            <a:xfrm>
              <a:off x="5122625" y="1785875"/>
              <a:ext cx="50825" cy="115775"/>
            </a:xfrm>
            <a:custGeom>
              <a:avLst/>
              <a:gdLst/>
              <a:ahLst/>
              <a:cxnLst/>
              <a:rect l="l" t="t" r="r" b="b"/>
              <a:pathLst>
                <a:path w="2033" h="4631" extrusionOk="0">
                  <a:moveTo>
                    <a:pt x="295" y="1"/>
                  </a:moveTo>
                  <a:cubicBezTo>
                    <a:pt x="152" y="1"/>
                    <a:pt x="0" y="189"/>
                    <a:pt x="149" y="338"/>
                  </a:cubicBezTo>
                  <a:cubicBezTo>
                    <a:pt x="798" y="1070"/>
                    <a:pt x="1216" y="2033"/>
                    <a:pt x="1216" y="3037"/>
                  </a:cubicBezTo>
                  <a:cubicBezTo>
                    <a:pt x="1216" y="3393"/>
                    <a:pt x="882" y="4062"/>
                    <a:pt x="484" y="4062"/>
                  </a:cubicBezTo>
                  <a:cubicBezTo>
                    <a:pt x="296" y="4062"/>
                    <a:pt x="254" y="4271"/>
                    <a:pt x="338" y="4397"/>
                  </a:cubicBezTo>
                  <a:cubicBezTo>
                    <a:pt x="463" y="4563"/>
                    <a:pt x="592" y="4630"/>
                    <a:pt x="719" y="4630"/>
                  </a:cubicBezTo>
                  <a:cubicBezTo>
                    <a:pt x="1185" y="4630"/>
                    <a:pt x="1620" y="3713"/>
                    <a:pt x="1719" y="3351"/>
                  </a:cubicBezTo>
                  <a:cubicBezTo>
                    <a:pt x="2032" y="2242"/>
                    <a:pt x="1154" y="819"/>
                    <a:pt x="400" y="45"/>
                  </a:cubicBezTo>
                  <a:cubicBezTo>
                    <a:pt x="370" y="14"/>
                    <a:pt x="333" y="1"/>
                    <a:pt x="29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69"/>
            <p:cNvSpPr/>
            <p:nvPr/>
          </p:nvSpPr>
          <p:spPr>
            <a:xfrm>
              <a:off x="5058350" y="1831100"/>
              <a:ext cx="82825" cy="64175"/>
            </a:xfrm>
            <a:custGeom>
              <a:avLst/>
              <a:gdLst/>
              <a:ahLst/>
              <a:cxnLst/>
              <a:rect l="l" t="t" r="r" b="b"/>
              <a:pathLst>
                <a:path w="3313" h="2567" extrusionOk="0">
                  <a:moveTo>
                    <a:pt x="230" y="1"/>
                  </a:moveTo>
                  <a:cubicBezTo>
                    <a:pt x="117" y="1"/>
                    <a:pt x="0" y="80"/>
                    <a:pt x="0" y="224"/>
                  </a:cubicBezTo>
                  <a:cubicBezTo>
                    <a:pt x="17" y="1507"/>
                    <a:pt x="1098" y="2567"/>
                    <a:pt x="2304" y="2567"/>
                  </a:cubicBezTo>
                  <a:cubicBezTo>
                    <a:pt x="2572" y="2567"/>
                    <a:pt x="2847" y="2514"/>
                    <a:pt x="3118" y="2400"/>
                  </a:cubicBezTo>
                  <a:cubicBezTo>
                    <a:pt x="3312" y="2322"/>
                    <a:pt x="3200" y="2081"/>
                    <a:pt x="3048" y="2081"/>
                  </a:cubicBezTo>
                  <a:cubicBezTo>
                    <a:pt x="3037" y="2081"/>
                    <a:pt x="3025" y="2083"/>
                    <a:pt x="3013" y="2086"/>
                  </a:cubicBezTo>
                  <a:cubicBezTo>
                    <a:pt x="2827" y="2149"/>
                    <a:pt x="2641" y="2178"/>
                    <a:pt x="2458" y="2178"/>
                  </a:cubicBezTo>
                  <a:cubicBezTo>
                    <a:pt x="1432" y="2178"/>
                    <a:pt x="528" y="1251"/>
                    <a:pt x="440" y="203"/>
                  </a:cubicBezTo>
                  <a:cubicBezTo>
                    <a:pt x="430" y="64"/>
                    <a:pt x="331" y="1"/>
                    <a:pt x="23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69"/>
            <p:cNvSpPr/>
            <p:nvPr/>
          </p:nvSpPr>
          <p:spPr>
            <a:xfrm>
              <a:off x="5078750" y="1879525"/>
              <a:ext cx="66875" cy="72150"/>
            </a:xfrm>
            <a:custGeom>
              <a:avLst/>
              <a:gdLst/>
              <a:ahLst/>
              <a:cxnLst/>
              <a:rect l="l" t="t" r="r" b="b"/>
              <a:pathLst>
                <a:path w="2675" h="2886" extrusionOk="0">
                  <a:moveTo>
                    <a:pt x="828" y="1"/>
                  </a:moveTo>
                  <a:cubicBezTo>
                    <a:pt x="799" y="1"/>
                    <a:pt x="772" y="14"/>
                    <a:pt x="753" y="44"/>
                  </a:cubicBezTo>
                  <a:cubicBezTo>
                    <a:pt x="523" y="358"/>
                    <a:pt x="251" y="651"/>
                    <a:pt x="126" y="1007"/>
                  </a:cubicBezTo>
                  <a:cubicBezTo>
                    <a:pt x="0" y="1404"/>
                    <a:pt x="230" y="1906"/>
                    <a:pt x="377" y="2241"/>
                  </a:cubicBezTo>
                  <a:cubicBezTo>
                    <a:pt x="605" y="2697"/>
                    <a:pt x="1006" y="2886"/>
                    <a:pt x="1429" y="2886"/>
                  </a:cubicBezTo>
                  <a:cubicBezTo>
                    <a:pt x="1783" y="2886"/>
                    <a:pt x="2153" y="2753"/>
                    <a:pt x="2448" y="2534"/>
                  </a:cubicBezTo>
                  <a:cubicBezTo>
                    <a:pt x="2675" y="2360"/>
                    <a:pt x="2466" y="2055"/>
                    <a:pt x="2244" y="2055"/>
                  </a:cubicBezTo>
                  <a:cubicBezTo>
                    <a:pt x="2200" y="2055"/>
                    <a:pt x="2155" y="2067"/>
                    <a:pt x="2114" y="2095"/>
                  </a:cubicBezTo>
                  <a:cubicBezTo>
                    <a:pt x="1898" y="2227"/>
                    <a:pt x="1676" y="2298"/>
                    <a:pt x="1467" y="2298"/>
                  </a:cubicBezTo>
                  <a:cubicBezTo>
                    <a:pt x="1148" y="2298"/>
                    <a:pt x="859" y="2135"/>
                    <a:pt x="670" y="1781"/>
                  </a:cubicBezTo>
                  <a:cubicBezTo>
                    <a:pt x="544" y="1488"/>
                    <a:pt x="356" y="1258"/>
                    <a:pt x="481" y="902"/>
                  </a:cubicBezTo>
                  <a:cubicBezTo>
                    <a:pt x="565" y="651"/>
                    <a:pt x="774" y="379"/>
                    <a:pt x="942" y="149"/>
                  </a:cubicBezTo>
                  <a:cubicBezTo>
                    <a:pt x="971" y="75"/>
                    <a:pt x="896" y="1"/>
                    <a:pt x="82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69"/>
            <p:cNvSpPr/>
            <p:nvPr/>
          </p:nvSpPr>
          <p:spPr>
            <a:xfrm>
              <a:off x="5129000" y="1887875"/>
              <a:ext cx="19350" cy="60725"/>
            </a:xfrm>
            <a:custGeom>
              <a:avLst/>
              <a:gdLst/>
              <a:ahLst/>
              <a:cxnLst/>
              <a:rect l="l" t="t" r="r" b="b"/>
              <a:pathLst>
                <a:path w="774" h="2429" extrusionOk="0">
                  <a:moveTo>
                    <a:pt x="236" y="1"/>
                  </a:moveTo>
                  <a:cubicBezTo>
                    <a:pt x="101" y="1"/>
                    <a:pt x="1" y="211"/>
                    <a:pt x="124" y="317"/>
                  </a:cubicBezTo>
                  <a:cubicBezTo>
                    <a:pt x="731" y="819"/>
                    <a:pt x="20" y="1677"/>
                    <a:pt x="208" y="2284"/>
                  </a:cubicBezTo>
                  <a:cubicBezTo>
                    <a:pt x="231" y="2375"/>
                    <a:pt x="328" y="2429"/>
                    <a:pt x="425" y="2429"/>
                  </a:cubicBezTo>
                  <a:cubicBezTo>
                    <a:pt x="507" y="2429"/>
                    <a:pt x="588" y="2391"/>
                    <a:pt x="627" y="2305"/>
                  </a:cubicBezTo>
                  <a:cubicBezTo>
                    <a:pt x="752" y="1970"/>
                    <a:pt x="752" y="1489"/>
                    <a:pt x="752" y="1091"/>
                  </a:cubicBezTo>
                  <a:cubicBezTo>
                    <a:pt x="773" y="673"/>
                    <a:pt x="648" y="296"/>
                    <a:pt x="313" y="24"/>
                  </a:cubicBezTo>
                  <a:cubicBezTo>
                    <a:pt x="287" y="8"/>
                    <a:pt x="261" y="1"/>
                    <a:pt x="23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69"/>
            <p:cNvSpPr/>
            <p:nvPr/>
          </p:nvSpPr>
          <p:spPr>
            <a:xfrm>
              <a:off x="5129225" y="1877975"/>
              <a:ext cx="49975" cy="79100"/>
            </a:xfrm>
            <a:custGeom>
              <a:avLst/>
              <a:gdLst/>
              <a:ahLst/>
              <a:cxnLst/>
              <a:rect l="l" t="t" r="r" b="b"/>
              <a:pathLst>
                <a:path w="1999" h="3164" extrusionOk="0">
                  <a:moveTo>
                    <a:pt x="1229" y="0"/>
                  </a:moveTo>
                  <a:cubicBezTo>
                    <a:pt x="1137" y="0"/>
                    <a:pt x="1032" y="76"/>
                    <a:pt x="1057" y="190"/>
                  </a:cubicBezTo>
                  <a:cubicBezTo>
                    <a:pt x="1141" y="483"/>
                    <a:pt x="1224" y="734"/>
                    <a:pt x="1266" y="1048"/>
                  </a:cubicBezTo>
                  <a:cubicBezTo>
                    <a:pt x="1287" y="1257"/>
                    <a:pt x="1392" y="1906"/>
                    <a:pt x="1203" y="2094"/>
                  </a:cubicBezTo>
                  <a:cubicBezTo>
                    <a:pt x="1090" y="2189"/>
                    <a:pt x="580" y="2697"/>
                    <a:pt x="361" y="2697"/>
                  </a:cubicBezTo>
                  <a:cubicBezTo>
                    <a:pt x="339" y="2697"/>
                    <a:pt x="319" y="2691"/>
                    <a:pt x="304" y="2680"/>
                  </a:cubicBezTo>
                  <a:cubicBezTo>
                    <a:pt x="267" y="2643"/>
                    <a:pt x="228" y="2627"/>
                    <a:pt x="192" y="2627"/>
                  </a:cubicBezTo>
                  <a:cubicBezTo>
                    <a:pt x="86" y="2627"/>
                    <a:pt x="0" y="2764"/>
                    <a:pt x="32" y="2889"/>
                  </a:cubicBezTo>
                  <a:cubicBezTo>
                    <a:pt x="113" y="3089"/>
                    <a:pt x="239" y="3164"/>
                    <a:pt x="383" y="3164"/>
                  </a:cubicBezTo>
                  <a:cubicBezTo>
                    <a:pt x="722" y="3164"/>
                    <a:pt x="1159" y="2751"/>
                    <a:pt x="1350" y="2575"/>
                  </a:cubicBezTo>
                  <a:cubicBezTo>
                    <a:pt x="1999" y="1947"/>
                    <a:pt x="1601" y="838"/>
                    <a:pt x="1350" y="106"/>
                  </a:cubicBezTo>
                  <a:cubicBezTo>
                    <a:pt x="1342" y="32"/>
                    <a:pt x="1288" y="0"/>
                    <a:pt x="122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69"/>
            <p:cNvSpPr/>
            <p:nvPr/>
          </p:nvSpPr>
          <p:spPr>
            <a:xfrm>
              <a:off x="5093400" y="1934525"/>
              <a:ext cx="55450" cy="71175"/>
            </a:xfrm>
            <a:custGeom>
              <a:avLst/>
              <a:gdLst/>
              <a:ahLst/>
              <a:cxnLst/>
              <a:rect l="l" t="t" r="r" b="b"/>
              <a:pathLst>
                <a:path w="2218" h="2847" extrusionOk="0">
                  <a:moveTo>
                    <a:pt x="831" y="1"/>
                  </a:moveTo>
                  <a:cubicBezTo>
                    <a:pt x="786" y="1"/>
                    <a:pt x="740" y="19"/>
                    <a:pt x="711" y="62"/>
                  </a:cubicBezTo>
                  <a:cubicBezTo>
                    <a:pt x="565" y="460"/>
                    <a:pt x="251" y="794"/>
                    <a:pt x="105" y="1213"/>
                  </a:cubicBezTo>
                  <a:cubicBezTo>
                    <a:pt x="0" y="1631"/>
                    <a:pt x="105" y="2071"/>
                    <a:pt x="377" y="2426"/>
                  </a:cubicBezTo>
                  <a:cubicBezTo>
                    <a:pt x="586" y="2712"/>
                    <a:pt x="887" y="2846"/>
                    <a:pt x="1186" y="2846"/>
                  </a:cubicBezTo>
                  <a:cubicBezTo>
                    <a:pt x="1543" y="2846"/>
                    <a:pt x="1899" y="2654"/>
                    <a:pt x="2092" y="2301"/>
                  </a:cubicBezTo>
                  <a:cubicBezTo>
                    <a:pt x="2218" y="2082"/>
                    <a:pt x="2015" y="1862"/>
                    <a:pt x="1817" y="1862"/>
                  </a:cubicBezTo>
                  <a:cubicBezTo>
                    <a:pt x="1751" y="1862"/>
                    <a:pt x="1685" y="1887"/>
                    <a:pt x="1632" y="1945"/>
                  </a:cubicBezTo>
                  <a:cubicBezTo>
                    <a:pt x="1477" y="2100"/>
                    <a:pt x="1325" y="2167"/>
                    <a:pt x="1183" y="2167"/>
                  </a:cubicBezTo>
                  <a:cubicBezTo>
                    <a:pt x="924" y="2167"/>
                    <a:pt x="700" y="1943"/>
                    <a:pt x="565" y="1631"/>
                  </a:cubicBezTo>
                  <a:cubicBezTo>
                    <a:pt x="377" y="1213"/>
                    <a:pt x="837" y="564"/>
                    <a:pt x="984" y="167"/>
                  </a:cubicBezTo>
                  <a:cubicBezTo>
                    <a:pt x="1011" y="70"/>
                    <a:pt x="920" y="1"/>
                    <a:pt x="83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69"/>
            <p:cNvSpPr/>
            <p:nvPr/>
          </p:nvSpPr>
          <p:spPr>
            <a:xfrm>
              <a:off x="5135225" y="1944375"/>
              <a:ext cx="28275" cy="49350"/>
            </a:xfrm>
            <a:custGeom>
              <a:avLst/>
              <a:gdLst/>
              <a:ahLst/>
              <a:cxnLst/>
              <a:rect l="l" t="t" r="r" b="b"/>
              <a:pathLst>
                <a:path w="1131" h="1974" extrusionOk="0">
                  <a:moveTo>
                    <a:pt x="798" y="0"/>
                  </a:moveTo>
                  <a:cubicBezTo>
                    <a:pt x="701" y="0"/>
                    <a:pt x="607" y="91"/>
                    <a:pt x="650" y="191"/>
                  </a:cubicBezTo>
                  <a:cubicBezTo>
                    <a:pt x="984" y="819"/>
                    <a:pt x="1" y="1195"/>
                    <a:pt x="210" y="1823"/>
                  </a:cubicBezTo>
                  <a:cubicBezTo>
                    <a:pt x="247" y="1909"/>
                    <a:pt x="342" y="1974"/>
                    <a:pt x="431" y="1974"/>
                  </a:cubicBezTo>
                  <a:cubicBezTo>
                    <a:pt x="493" y="1974"/>
                    <a:pt x="552" y="1942"/>
                    <a:pt x="587" y="1865"/>
                  </a:cubicBezTo>
                  <a:cubicBezTo>
                    <a:pt x="650" y="1677"/>
                    <a:pt x="712" y="1509"/>
                    <a:pt x="796" y="1321"/>
                  </a:cubicBezTo>
                  <a:cubicBezTo>
                    <a:pt x="859" y="1195"/>
                    <a:pt x="943" y="1028"/>
                    <a:pt x="1005" y="903"/>
                  </a:cubicBezTo>
                  <a:cubicBezTo>
                    <a:pt x="1131" y="610"/>
                    <a:pt x="1110" y="359"/>
                    <a:pt x="922" y="66"/>
                  </a:cubicBezTo>
                  <a:cubicBezTo>
                    <a:pt x="889" y="19"/>
                    <a:pt x="843" y="0"/>
                    <a:pt x="79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69"/>
            <p:cNvSpPr/>
            <p:nvPr/>
          </p:nvSpPr>
          <p:spPr>
            <a:xfrm>
              <a:off x="5106475" y="1999650"/>
              <a:ext cx="41350" cy="107275"/>
            </a:xfrm>
            <a:custGeom>
              <a:avLst/>
              <a:gdLst/>
              <a:ahLst/>
              <a:cxnLst/>
              <a:rect l="l" t="t" r="r" b="b"/>
              <a:pathLst>
                <a:path w="1654" h="4291" extrusionOk="0">
                  <a:moveTo>
                    <a:pt x="523" y="1"/>
                  </a:moveTo>
                  <a:cubicBezTo>
                    <a:pt x="460" y="1"/>
                    <a:pt x="394" y="35"/>
                    <a:pt x="377" y="114"/>
                  </a:cubicBezTo>
                  <a:cubicBezTo>
                    <a:pt x="105" y="1056"/>
                    <a:pt x="0" y="1809"/>
                    <a:pt x="84" y="2751"/>
                  </a:cubicBezTo>
                  <a:cubicBezTo>
                    <a:pt x="105" y="3190"/>
                    <a:pt x="147" y="4027"/>
                    <a:pt x="607" y="4257"/>
                  </a:cubicBezTo>
                  <a:cubicBezTo>
                    <a:pt x="648" y="4281"/>
                    <a:pt x="690" y="4291"/>
                    <a:pt x="732" y="4291"/>
                  </a:cubicBezTo>
                  <a:cubicBezTo>
                    <a:pt x="840" y="4291"/>
                    <a:pt x="944" y="4222"/>
                    <a:pt x="1005" y="4132"/>
                  </a:cubicBezTo>
                  <a:cubicBezTo>
                    <a:pt x="1444" y="3420"/>
                    <a:pt x="1653" y="2583"/>
                    <a:pt x="1486" y="1746"/>
                  </a:cubicBezTo>
                  <a:cubicBezTo>
                    <a:pt x="1474" y="1664"/>
                    <a:pt x="1390" y="1608"/>
                    <a:pt x="1307" y="1608"/>
                  </a:cubicBezTo>
                  <a:cubicBezTo>
                    <a:pt x="1242" y="1608"/>
                    <a:pt x="1179" y="1643"/>
                    <a:pt x="1151" y="1725"/>
                  </a:cubicBezTo>
                  <a:cubicBezTo>
                    <a:pt x="1004" y="2315"/>
                    <a:pt x="895" y="2878"/>
                    <a:pt x="664" y="3426"/>
                  </a:cubicBezTo>
                  <a:lnTo>
                    <a:pt x="664" y="3426"/>
                  </a:lnTo>
                  <a:cubicBezTo>
                    <a:pt x="580" y="3126"/>
                    <a:pt x="544" y="2700"/>
                    <a:pt x="544" y="2562"/>
                  </a:cubicBezTo>
                  <a:cubicBezTo>
                    <a:pt x="523" y="2207"/>
                    <a:pt x="440" y="1872"/>
                    <a:pt x="440" y="1516"/>
                  </a:cubicBezTo>
                  <a:cubicBezTo>
                    <a:pt x="481" y="1077"/>
                    <a:pt x="586" y="637"/>
                    <a:pt x="649" y="177"/>
                  </a:cubicBezTo>
                  <a:cubicBezTo>
                    <a:pt x="697" y="68"/>
                    <a:pt x="612" y="1"/>
                    <a:pt x="52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69"/>
            <p:cNvSpPr/>
            <p:nvPr/>
          </p:nvSpPr>
          <p:spPr>
            <a:xfrm>
              <a:off x="5136700" y="1981600"/>
              <a:ext cx="75450" cy="123525"/>
            </a:xfrm>
            <a:custGeom>
              <a:avLst/>
              <a:gdLst/>
              <a:ahLst/>
              <a:cxnLst/>
              <a:rect l="l" t="t" r="r" b="b"/>
              <a:pathLst>
                <a:path w="3018" h="4941" extrusionOk="0">
                  <a:moveTo>
                    <a:pt x="1130" y="0"/>
                  </a:moveTo>
                  <a:cubicBezTo>
                    <a:pt x="984" y="0"/>
                    <a:pt x="840" y="90"/>
                    <a:pt x="863" y="271"/>
                  </a:cubicBezTo>
                  <a:cubicBezTo>
                    <a:pt x="1030" y="1673"/>
                    <a:pt x="2829" y="2761"/>
                    <a:pt x="2348" y="4226"/>
                  </a:cubicBezTo>
                  <a:cubicBezTo>
                    <a:pt x="2290" y="4400"/>
                    <a:pt x="2197" y="4469"/>
                    <a:pt x="2087" y="4469"/>
                  </a:cubicBezTo>
                  <a:cubicBezTo>
                    <a:pt x="1720" y="4469"/>
                    <a:pt x="1159" y="3708"/>
                    <a:pt x="1030" y="3515"/>
                  </a:cubicBezTo>
                  <a:cubicBezTo>
                    <a:pt x="758" y="3180"/>
                    <a:pt x="528" y="2761"/>
                    <a:pt x="214" y="2447"/>
                  </a:cubicBezTo>
                  <a:cubicBezTo>
                    <a:pt x="186" y="2419"/>
                    <a:pt x="156" y="2408"/>
                    <a:pt x="129" y="2408"/>
                  </a:cubicBezTo>
                  <a:cubicBezTo>
                    <a:pt x="55" y="2408"/>
                    <a:pt x="1" y="2491"/>
                    <a:pt x="47" y="2552"/>
                  </a:cubicBezTo>
                  <a:cubicBezTo>
                    <a:pt x="421" y="3001"/>
                    <a:pt x="1247" y="4940"/>
                    <a:pt x="2091" y="4940"/>
                  </a:cubicBezTo>
                  <a:cubicBezTo>
                    <a:pt x="2191" y="4940"/>
                    <a:pt x="2291" y="4913"/>
                    <a:pt x="2390" y="4854"/>
                  </a:cubicBezTo>
                  <a:cubicBezTo>
                    <a:pt x="2955" y="4519"/>
                    <a:pt x="3018" y="3640"/>
                    <a:pt x="2829" y="3096"/>
                  </a:cubicBezTo>
                  <a:cubicBezTo>
                    <a:pt x="2495" y="2092"/>
                    <a:pt x="1700" y="1276"/>
                    <a:pt x="1407" y="188"/>
                  </a:cubicBezTo>
                  <a:cubicBezTo>
                    <a:pt x="1378" y="63"/>
                    <a:pt x="1253" y="0"/>
                    <a:pt x="113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69"/>
            <p:cNvSpPr/>
            <p:nvPr/>
          </p:nvSpPr>
          <p:spPr>
            <a:xfrm>
              <a:off x="4728800" y="1634100"/>
              <a:ext cx="28275" cy="77225"/>
            </a:xfrm>
            <a:custGeom>
              <a:avLst/>
              <a:gdLst/>
              <a:ahLst/>
              <a:cxnLst/>
              <a:rect l="l" t="t" r="r" b="b"/>
              <a:pathLst>
                <a:path w="1131" h="3089" extrusionOk="0">
                  <a:moveTo>
                    <a:pt x="253" y="1"/>
                  </a:moveTo>
                  <a:cubicBezTo>
                    <a:pt x="145" y="1"/>
                    <a:pt x="32" y="74"/>
                    <a:pt x="21" y="215"/>
                  </a:cubicBezTo>
                  <a:cubicBezTo>
                    <a:pt x="0" y="1136"/>
                    <a:pt x="230" y="2119"/>
                    <a:pt x="628" y="2935"/>
                  </a:cubicBezTo>
                  <a:cubicBezTo>
                    <a:pt x="674" y="3043"/>
                    <a:pt x="754" y="3089"/>
                    <a:pt x="837" y="3089"/>
                  </a:cubicBezTo>
                  <a:cubicBezTo>
                    <a:pt x="979" y="3089"/>
                    <a:pt x="1130" y="2953"/>
                    <a:pt x="1130" y="2768"/>
                  </a:cubicBezTo>
                  <a:cubicBezTo>
                    <a:pt x="1088" y="2391"/>
                    <a:pt x="942" y="2015"/>
                    <a:pt x="795" y="1680"/>
                  </a:cubicBezTo>
                  <a:cubicBezTo>
                    <a:pt x="649" y="1199"/>
                    <a:pt x="523" y="718"/>
                    <a:pt x="461" y="194"/>
                  </a:cubicBezTo>
                  <a:cubicBezTo>
                    <a:pt x="451" y="64"/>
                    <a:pt x="353" y="1"/>
                    <a:pt x="25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69"/>
            <p:cNvSpPr/>
            <p:nvPr/>
          </p:nvSpPr>
          <p:spPr>
            <a:xfrm>
              <a:off x="4956350" y="1618775"/>
              <a:ext cx="25700" cy="63500"/>
            </a:xfrm>
            <a:custGeom>
              <a:avLst/>
              <a:gdLst/>
              <a:ahLst/>
              <a:cxnLst/>
              <a:rect l="l" t="t" r="r" b="b"/>
              <a:pathLst>
                <a:path w="1028" h="2540" extrusionOk="0">
                  <a:moveTo>
                    <a:pt x="229" y="1"/>
                  </a:moveTo>
                  <a:cubicBezTo>
                    <a:pt x="130" y="1"/>
                    <a:pt x="42" y="55"/>
                    <a:pt x="42" y="180"/>
                  </a:cubicBezTo>
                  <a:cubicBezTo>
                    <a:pt x="0" y="912"/>
                    <a:pt x="126" y="1665"/>
                    <a:pt x="398" y="2335"/>
                  </a:cubicBezTo>
                  <a:cubicBezTo>
                    <a:pt x="453" y="2477"/>
                    <a:pt x="562" y="2539"/>
                    <a:pt x="671" y="2539"/>
                  </a:cubicBezTo>
                  <a:cubicBezTo>
                    <a:pt x="850" y="2539"/>
                    <a:pt x="1028" y="2373"/>
                    <a:pt x="963" y="2126"/>
                  </a:cubicBezTo>
                  <a:cubicBezTo>
                    <a:pt x="774" y="1477"/>
                    <a:pt x="565" y="849"/>
                    <a:pt x="502" y="201"/>
                  </a:cubicBezTo>
                  <a:cubicBezTo>
                    <a:pt x="480" y="76"/>
                    <a:pt x="347" y="1"/>
                    <a:pt x="22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69"/>
            <p:cNvSpPr/>
            <p:nvPr/>
          </p:nvSpPr>
          <p:spPr>
            <a:xfrm>
              <a:off x="5077700" y="1559150"/>
              <a:ext cx="38725" cy="59950"/>
            </a:xfrm>
            <a:custGeom>
              <a:avLst/>
              <a:gdLst/>
              <a:ahLst/>
              <a:cxnLst/>
              <a:rect l="l" t="t" r="r" b="b"/>
              <a:pathLst>
                <a:path w="1549" h="2398" extrusionOk="0">
                  <a:moveTo>
                    <a:pt x="1282" y="1"/>
                  </a:moveTo>
                  <a:cubicBezTo>
                    <a:pt x="1239" y="1"/>
                    <a:pt x="1194" y="16"/>
                    <a:pt x="1151" y="54"/>
                  </a:cubicBezTo>
                  <a:cubicBezTo>
                    <a:pt x="503" y="577"/>
                    <a:pt x="0" y="2314"/>
                    <a:pt x="1256" y="2397"/>
                  </a:cubicBezTo>
                  <a:cubicBezTo>
                    <a:pt x="1444" y="2397"/>
                    <a:pt x="1549" y="2146"/>
                    <a:pt x="1360" y="2042"/>
                  </a:cubicBezTo>
                  <a:cubicBezTo>
                    <a:pt x="963" y="1853"/>
                    <a:pt x="921" y="1581"/>
                    <a:pt x="1005" y="1163"/>
                  </a:cubicBezTo>
                  <a:cubicBezTo>
                    <a:pt x="1047" y="849"/>
                    <a:pt x="1235" y="514"/>
                    <a:pt x="1423" y="242"/>
                  </a:cubicBezTo>
                  <a:cubicBezTo>
                    <a:pt x="1501" y="133"/>
                    <a:pt x="1405" y="1"/>
                    <a:pt x="128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69"/>
            <p:cNvSpPr/>
            <p:nvPr/>
          </p:nvSpPr>
          <p:spPr>
            <a:xfrm>
              <a:off x="4561600" y="1613800"/>
              <a:ext cx="45350" cy="60375"/>
            </a:xfrm>
            <a:custGeom>
              <a:avLst/>
              <a:gdLst/>
              <a:ahLst/>
              <a:cxnLst/>
              <a:rect l="l" t="t" r="r" b="b"/>
              <a:pathLst>
                <a:path w="1814" h="2415" extrusionOk="0">
                  <a:moveTo>
                    <a:pt x="287" y="1"/>
                  </a:moveTo>
                  <a:cubicBezTo>
                    <a:pt x="128" y="1"/>
                    <a:pt x="0" y="236"/>
                    <a:pt x="181" y="337"/>
                  </a:cubicBezTo>
                  <a:cubicBezTo>
                    <a:pt x="537" y="546"/>
                    <a:pt x="830" y="839"/>
                    <a:pt x="1018" y="1237"/>
                  </a:cubicBezTo>
                  <a:cubicBezTo>
                    <a:pt x="1165" y="1571"/>
                    <a:pt x="1144" y="1990"/>
                    <a:pt x="1290" y="2304"/>
                  </a:cubicBezTo>
                  <a:cubicBezTo>
                    <a:pt x="1324" y="2371"/>
                    <a:pt x="1399" y="2414"/>
                    <a:pt x="1475" y="2414"/>
                  </a:cubicBezTo>
                  <a:cubicBezTo>
                    <a:pt x="1541" y="2414"/>
                    <a:pt x="1607" y="2382"/>
                    <a:pt x="1646" y="2304"/>
                  </a:cubicBezTo>
                  <a:cubicBezTo>
                    <a:pt x="1813" y="1906"/>
                    <a:pt x="1604" y="1383"/>
                    <a:pt x="1395" y="1006"/>
                  </a:cubicBezTo>
                  <a:cubicBezTo>
                    <a:pt x="1165" y="546"/>
                    <a:pt x="746" y="232"/>
                    <a:pt x="307" y="2"/>
                  </a:cubicBezTo>
                  <a:cubicBezTo>
                    <a:pt x="300" y="1"/>
                    <a:pt x="293" y="1"/>
                    <a:pt x="28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69"/>
            <p:cNvSpPr/>
            <p:nvPr/>
          </p:nvSpPr>
          <p:spPr>
            <a:xfrm>
              <a:off x="4556550" y="1613375"/>
              <a:ext cx="38825" cy="46925"/>
            </a:xfrm>
            <a:custGeom>
              <a:avLst/>
              <a:gdLst/>
              <a:ahLst/>
              <a:cxnLst/>
              <a:rect l="l" t="t" r="r" b="b"/>
              <a:pathLst>
                <a:path w="1553" h="1877" extrusionOk="0">
                  <a:moveTo>
                    <a:pt x="1262" y="1"/>
                  </a:moveTo>
                  <a:cubicBezTo>
                    <a:pt x="1222" y="1"/>
                    <a:pt x="1180" y="13"/>
                    <a:pt x="1136" y="40"/>
                  </a:cubicBezTo>
                  <a:cubicBezTo>
                    <a:pt x="571" y="417"/>
                    <a:pt x="216" y="982"/>
                    <a:pt x="27" y="1609"/>
                  </a:cubicBezTo>
                  <a:cubicBezTo>
                    <a:pt x="1" y="1768"/>
                    <a:pt x="134" y="1877"/>
                    <a:pt x="261" y="1877"/>
                  </a:cubicBezTo>
                  <a:cubicBezTo>
                    <a:pt x="335" y="1877"/>
                    <a:pt x="407" y="1840"/>
                    <a:pt x="446" y="1756"/>
                  </a:cubicBezTo>
                  <a:cubicBezTo>
                    <a:pt x="697" y="1191"/>
                    <a:pt x="1136" y="856"/>
                    <a:pt x="1450" y="396"/>
                  </a:cubicBezTo>
                  <a:cubicBezTo>
                    <a:pt x="1552" y="226"/>
                    <a:pt x="1433" y="1"/>
                    <a:pt x="126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69"/>
            <p:cNvSpPr/>
            <p:nvPr/>
          </p:nvSpPr>
          <p:spPr>
            <a:xfrm>
              <a:off x="5102275" y="1572525"/>
              <a:ext cx="29325" cy="17050"/>
            </a:xfrm>
            <a:custGeom>
              <a:avLst/>
              <a:gdLst/>
              <a:ahLst/>
              <a:cxnLst/>
              <a:rect l="l" t="t" r="r" b="b"/>
              <a:pathLst>
                <a:path w="1173" h="682" extrusionOk="0">
                  <a:moveTo>
                    <a:pt x="315" y="0"/>
                  </a:moveTo>
                  <a:cubicBezTo>
                    <a:pt x="22" y="42"/>
                    <a:pt x="1" y="460"/>
                    <a:pt x="252" y="481"/>
                  </a:cubicBezTo>
                  <a:cubicBezTo>
                    <a:pt x="440" y="481"/>
                    <a:pt x="629" y="502"/>
                    <a:pt x="754" y="628"/>
                  </a:cubicBezTo>
                  <a:cubicBezTo>
                    <a:pt x="800" y="665"/>
                    <a:pt x="854" y="681"/>
                    <a:pt x="907" y="681"/>
                  </a:cubicBezTo>
                  <a:cubicBezTo>
                    <a:pt x="975" y="681"/>
                    <a:pt x="1042" y="654"/>
                    <a:pt x="1089" y="607"/>
                  </a:cubicBezTo>
                  <a:cubicBezTo>
                    <a:pt x="1173" y="502"/>
                    <a:pt x="1152" y="377"/>
                    <a:pt x="1068" y="272"/>
                  </a:cubicBezTo>
                  <a:cubicBezTo>
                    <a:pt x="859" y="42"/>
                    <a:pt x="587" y="0"/>
                    <a:pt x="3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69"/>
            <p:cNvSpPr/>
            <p:nvPr/>
          </p:nvSpPr>
          <p:spPr>
            <a:xfrm>
              <a:off x="4746025" y="1741425"/>
              <a:ext cx="242175" cy="106125"/>
            </a:xfrm>
            <a:custGeom>
              <a:avLst/>
              <a:gdLst/>
              <a:ahLst/>
              <a:cxnLst/>
              <a:rect l="l" t="t" r="r" b="b"/>
              <a:pathLst>
                <a:path w="9687" h="4245" extrusionOk="0">
                  <a:moveTo>
                    <a:pt x="9483" y="0"/>
                  </a:moveTo>
                  <a:cubicBezTo>
                    <a:pt x="9475" y="0"/>
                    <a:pt x="9467" y="1"/>
                    <a:pt x="9459" y="2"/>
                  </a:cubicBezTo>
                  <a:cubicBezTo>
                    <a:pt x="9041" y="86"/>
                    <a:pt x="9083" y="233"/>
                    <a:pt x="8853" y="630"/>
                  </a:cubicBezTo>
                  <a:cubicBezTo>
                    <a:pt x="8643" y="965"/>
                    <a:pt x="8539" y="1342"/>
                    <a:pt x="8308" y="1676"/>
                  </a:cubicBezTo>
                  <a:cubicBezTo>
                    <a:pt x="7911" y="2304"/>
                    <a:pt x="7095" y="2702"/>
                    <a:pt x="6467" y="3057"/>
                  </a:cubicBezTo>
                  <a:cubicBezTo>
                    <a:pt x="5726" y="3487"/>
                    <a:pt x="5012" y="3673"/>
                    <a:pt x="4326" y="3673"/>
                  </a:cubicBezTo>
                  <a:cubicBezTo>
                    <a:pt x="2841" y="3673"/>
                    <a:pt x="1483" y="2807"/>
                    <a:pt x="253" y="1676"/>
                  </a:cubicBezTo>
                  <a:cubicBezTo>
                    <a:pt x="233" y="1661"/>
                    <a:pt x="212" y="1654"/>
                    <a:pt x="190" y="1654"/>
                  </a:cubicBezTo>
                  <a:cubicBezTo>
                    <a:pt x="95" y="1654"/>
                    <a:pt x="0" y="1784"/>
                    <a:pt x="86" y="1886"/>
                  </a:cubicBezTo>
                  <a:cubicBezTo>
                    <a:pt x="1287" y="3179"/>
                    <a:pt x="2635" y="4245"/>
                    <a:pt x="4376" y="4245"/>
                  </a:cubicBezTo>
                  <a:cubicBezTo>
                    <a:pt x="4606" y="4245"/>
                    <a:pt x="4842" y="4226"/>
                    <a:pt x="5086" y="4187"/>
                  </a:cubicBezTo>
                  <a:cubicBezTo>
                    <a:pt x="7409" y="3811"/>
                    <a:pt x="8706" y="2179"/>
                    <a:pt x="9648" y="233"/>
                  </a:cubicBezTo>
                  <a:cubicBezTo>
                    <a:pt x="9686" y="116"/>
                    <a:pt x="9582" y="0"/>
                    <a:pt x="948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69"/>
            <p:cNvSpPr/>
            <p:nvPr/>
          </p:nvSpPr>
          <p:spPr>
            <a:xfrm>
              <a:off x="5007075" y="1684975"/>
              <a:ext cx="12575" cy="9450"/>
            </a:xfrm>
            <a:custGeom>
              <a:avLst/>
              <a:gdLst/>
              <a:ahLst/>
              <a:cxnLst/>
              <a:rect l="l" t="t" r="r" b="b"/>
              <a:pathLst>
                <a:path w="503" h="378" extrusionOk="0">
                  <a:moveTo>
                    <a:pt x="273" y="1"/>
                  </a:moveTo>
                  <a:cubicBezTo>
                    <a:pt x="22" y="1"/>
                    <a:pt x="1" y="377"/>
                    <a:pt x="252" y="377"/>
                  </a:cubicBezTo>
                  <a:cubicBezTo>
                    <a:pt x="482" y="377"/>
                    <a:pt x="503" y="1"/>
                    <a:pt x="27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69"/>
            <p:cNvSpPr/>
            <p:nvPr/>
          </p:nvSpPr>
          <p:spPr>
            <a:xfrm>
              <a:off x="5035850" y="1664050"/>
              <a:ext cx="15200" cy="11550"/>
            </a:xfrm>
            <a:custGeom>
              <a:avLst/>
              <a:gdLst/>
              <a:ahLst/>
              <a:cxnLst/>
              <a:rect l="l" t="t" r="r" b="b"/>
              <a:pathLst>
                <a:path w="608" h="462" extrusionOk="0">
                  <a:moveTo>
                    <a:pt x="293" y="1"/>
                  </a:moveTo>
                  <a:cubicBezTo>
                    <a:pt x="0" y="1"/>
                    <a:pt x="42" y="461"/>
                    <a:pt x="314" y="461"/>
                  </a:cubicBezTo>
                  <a:cubicBezTo>
                    <a:pt x="607" y="461"/>
                    <a:pt x="586" y="1"/>
                    <a:pt x="29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69"/>
            <p:cNvSpPr/>
            <p:nvPr/>
          </p:nvSpPr>
          <p:spPr>
            <a:xfrm>
              <a:off x="5020150" y="1714800"/>
              <a:ext cx="17300" cy="11525"/>
            </a:xfrm>
            <a:custGeom>
              <a:avLst/>
              <a:gdLst/>
              <a:ahLst/>
              <a:cxnLst/>
              <a:rect l="l" t="t" r="r" b="b"/>
              <a:pathLst>
                <a:path w="692" h="461" extrusionOk="0">
                  <a:moveTo>
                    <a:pt x="315" y="0"/>
                  </a:moveTo>
                  <a:cubicBezTo>
                    <a:pt x="1" y="0"/>
                    <a:pt x="64" y="461"/>
                    <a:pt x="377" y="461"/>
                  </a:cubicBezTo>
                  <a:cubicBezTo>
                    <a:pt x="691" y="461"/>
                    <a:pt x="628" y="0"/>
                    <a:pt x="3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69"/>
            <p:cNvSpPr/>
            <p:nvPr/>
          </p:nvSpPr>
          <p:spPr>
            <a:xfrm>
              <a:off x="4672300" y="1735725"/>
              <a:ext cx="14150" cy="10475"/>
            </a:xfrm>
            <a:custGeom>
              <a:avLst/>
              <a:gdLst/>
              <a:ahLst/>
              <a:cxnLst/>
              <a:rect l="l" t="t" r="r" b="b"/>
              <a:pathLst>
                <a:path w="566" h="419" extrusionOk="0">
                  <a:moveTo>
                    <a:pt x="294" y="0"/>
                  </a:moveTo>
                  <a:cubicBezTo>
                    <a:pt x="1" y="0"/>
                    <a:pt x="1" y="419"/>
                    <a:pt x="294" y="419"/>
                  </a:cubicBezTo>
                  <a:cubicBezTo>
                    <a:pt x="566" y="419"/>
                    <a:pt x="566" y="0"/>
                    <a:pt x="29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69"/>
            <p:cNvSpPr/>
            <p:nvPr/>
          </p:nvSpPr>
          <p:spPr>
            <a:xfrm>
              <a:off x="4707875" y="1725250"/>
              <a:ext cx="14150" cy="10500"/>
            </a:xfrm>
            <a:custGeom>
              <a:avLst/>
              <a:gdLst/>
              <a:ahLst/>
              <a:cxnLst/>
              <a:rect l="l" t="t" r="r" b="b"/>
              <a:pathLst>
                <a:path w="566" h="420" extrusionOk="0">
                  <a:moveTo>
                    <a:pt x="293" y="1"/>
                  </a:moveTo>
                  <a:cubicBezTo>
                    <a:pt x="0" y="1"/>
                    <a:pt x="21" y="419"/>
                    <a:pt x="293" y="419"/>
                  </a:cubicBezTo>
                  <a:cubicBezTo>
                    <a:pt x="565" y="419"/>
                    <a:pt x="544" y="1"/>
                    <a:pt x="29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69"/>
            <p:cNvSpPr/>
            <p:nvPr/>
          </p:nvSpPr>
          <p:spPr>
            <a:xfrm>
              <a:off x="4697925" y="1765525"/>
              <a:ext cx="14675" cy="10500"/>
            </a:xfrm>
            <a:custGeom>
              <a:avLst/>
              <a:gdLst/>
              <a:ahLst/>
              <a:cxnLst/>
              <a:rect l="l" t="t" r="r" b="b"/>
              <a:pathLst>
                <a:path w="587" h="420" extrusionOk="0">
                  <a:moveTo>
                    <a:pt x="294" y="1"/>
                  </a:moveTo>
                  <a:cubicBezTo>
                    <a:pt x="1" y="1"/>
                    <a:pt x="1" y="419"/>
                    <a:pt x="294" y="419"/>
                  </a:cubicBezTo>
                  <a:cubicBezTo>
                    <a:pt x="587" y="419"/>
                    <a:pt x="545" y="1"/>
                    <a:pt x="29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7" name="Google Shape;2977;p69"/>
          <p:cNvGrpSpPr/>
          <p:nvPr/>
        </p:nvGrpSpPr>
        <p:grpSpPr>
          <a:xfrm rot="-768077">
            <a:off x="3081354" y="2159638"/>
            <a:ext cx="985753" cy="951651"/>
            <a:chOff x="2634875" y="1019675"/>
            <a:chExt cx="643150" cy="620900"/>
          </a:xfrm>
        </p:grpSpPr>
        <p:sp>
          <p:nvSpPr>
            <p:cNvPr id="2978" name="Google Shape;2978;p69"/>
            <p:cNvSpPr/>
            <p:nvPr/>
          </p:nvSpPr>
          <p:spPr>
            <a:xfrm>
              <a:off x="2701825" y="1357225"/>
              <a:ext cx="105150" cy="103975"/>
            </a:xfrm>
            <a:custGeom>
              <a:avLst/>
              <a:gdLst/>
              <a:ahLst/>
              <a:cxnLst/>
              <a:rect l="l" t="t" r="r" b="b"/>
              <a:pathLst>
                <a:path w="4206" h="4159" extrusionOk="0">
                  <a:moveTo>
                    <a:pt x="2221" y="1"/>
                  </a:moveTo>
                  <a:cubicBezTo>
                    <a:pt x="1724" y="1"/>
                    <a:pt x="1263" y="138"/>
                    <a:pt x="837" y="536"/>
                  </a:cubicBezTo>
                  <a:cubicBezTo>
                    <a:pt x="251" y="1080"/>
                    <a:pt x="0" y="1958"/>
                    <a:pt x="105" y="2733"/>
                  </a:cubicBezTo>
                  <a:cubicBezTo>
                    <a:pt x="210" y="3444"/>
                    <a:pt x="1109" y="3883"/>
                    <a:pt x="1716" y="4051"/>
                  </a:cubicBezTo>
                  <a:cubicBezTo>
                    <a:pt x="2009" y="4122"/>
                    <a:pt x="2336" y="4159"/>
                    <a:pt x="2665" y="4159"/>
                  </a:cubicBezTo>
                  <a:cubicBezTo>
                    <a:pt x="3111" y="4159"/>
                    <a:pt x="3561" y="4091"/>
                    <a:pt x="3934" y="3946"/>
                  </a:cubicBezTo>
                  <a:cubicBezTo>
                    <a:pt x="4206" y="3800"/>
                    <a:pt x="4080" y="3423"/>
                    <a:pt x="3808" y="3423"/>
                  </a:cubicBezTo>
                  <a:cubicBezTo>
                    <a:pt x="3761" y="3421"/>
                    <a:pt x="3713" y="3420"/>
                    <a:pt x="3665" y="3420"/>
                  </a:cubicBezTo>
                  <a:cubicBezTo>
                    <a:pt x="3199" y="3420"/>
                    <a:pt x="2721" y="3502"/>
                    <a:pt x="2266" y="3502"/>
                  </a:cubicBezTo>
                  <a:cubicBezTo>
                    <a:pt x="1740" y="3502"/>
                    <a:pt x="1245" y="3392"/>
                    <a:pt x="837" y="2921"/>
                  </a:cubicBezTo>
                  <a:cubicBezTo>
                    <a:pt x="335" y="2377"/>
                    <a:pt x="733" y="1498"/>
                    <a:pt x="1088" y="996"/>
                  </a:cubicBezTo>
                  <a:cubicBezTo>
                    <a:pt x="1570" y="368"/>
                    <a:pt x="2323" y="431"/>
                    <a:pt x="3034" y="410"/>
                  </a:cubicBezTo>
                  <a:cubicBezTo>
                    <a:pt x="3223" y="410"/>
                    <a:pt x="3181" y="117"/>
                    <a:pt x="3034" y="96"/>
                  </a:cubicBezTo>
                  <a:cubicBezTo>
                    <a:pt x="2753" y="39"/>
                    <a:pt x="2482" y="1"/>
                    <a:pt x="22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69"/>
            <p:cNvSpPr/>
            <p:nvPr/>
          </p:nvSpPr>
          <p:spPr>
            <a:xfrm>
              <a:off x="3136525" y="1303950"/>
              <a:ext cx="141500" cy="122025"/>
            </a:xfrm>
            <a:custGeom>
              <a:avLst/>
              <a:gdLst/>
              <a:ahLst/>
              <a:cxnLst/>
              <a:rect l="l" t="t" r="r" b="b"/>
              <a:pathLst>
                <a:path w="5660" h="4881" extrusionOk="0">
                  <a:moveTo>
                    <a:pt x="1814" y="1"/>
                  </a:moveTo>
                  <a:cubicBezTo>
                    <a:pt x="1197" y="1"/>
                    <a:pt x="593" y="211"/>
                    <a:pt x="104" y="700"/>
                  </a:cubicBezTo>
                  <a:cubicBezTo>
                    <a:pt x="1" y="769"/>
                    <a:pt x="82" y="909"/>
                    <a:pt x="196" y="909"/>
                  </a:cubicBezTo>
                  <a:cubicBezTo>
                    <a:pt x="221" y="909"/>
                    <a:pt x="246" y="903"/>
                    <a:pt x="272" y="888"/>
                  </a:cubicBezTo>
                  <a:cubicBezTo>
                    <a:pt x="681" y="554"/>
                    <a:pt x="1120" y="413"/>
                    <a:pt x="1557" y="413"/>
                  </a:cubicBezTo>
                  <a:cubicBezTo>
                    <a:pt x="2459" y="413"/>
                    <a:pt x="3355" y="1013"/>
                    <a:pt x="3975" y="1746"/>
                  </a:cubicBezTo>
                  <a:cubicBezTo>
                    <a:pt x="5231" y="3252"/>
                    <a:pt x="3410" y="4152"/>
                    <a:pt x="2155" y="4424"/>
                  </a:cubicBezTo>
                  <a:cubicBezTo>
                    <a:pt x="1946" y="4466"/>
                    <a:pt x="1967" y="4843"/>
                    <a:pt x="2176" y="4864"/>
                  </a:cubicBezTo>
                  <a:cubicBezTo>
                    <a:pt x="2272" y="4875"/>
                    <a:pt x="2370" y="4880"/>
                    <a:pt x="2468" y="4880"/>
                  </a:cubicBezTo>
                  <a:cubicBezTo>
                    <a:pt x="4008" y="4880"/>
                    <a:pt x="5659" y="3526"/>
                    <a:pt x="4833" y="1913"/>
                  </a:cubicBezTo>
                  <a:cubicBezTo>
                    <a:pt x="4279" y="806"/>
                    <a:pt x="3020" y="1"/>
                    <a:pt x="181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69"/>
            <p:cNvSpPr/>
            <p:nvPr/>
          </p:nvSpPr>
          <p:spPr>
            <a:xfrm>
              <a:off x="3165800" y="1343925"/>
              <a:ext cx="32450" cy="39100"/>
            </a:xfrm>
            <a:custGeom>
              <a:avLst/>
              <a:gdLst/>
              <a:ahLst/>
              <a:cxnLst/>
              <a:rect l="l" t="t" r="r" b="b"/>
              <a:pathLst>
                <a:path w="1298" h="1564" extrusionOk="0">
                  <a:moveTo>
                    <a:pt x="1047" y="1"/>
                  </a:moveTo>
                  <a:cubicBezTo>
                    <a:pt x="294" y="1"/>
                    <a:pt x="1" y="628"/>
                    <a:pt x="1" y="1298"/>
                  </a:cubicBezTo>
                  <a:cubicBezTo>
                    <a:pt x="1" y="1438"/>
                    <a:pt x="118" y="1564"/>
                    <a:pt x="242" y="1564"/>
                  </a:cubicBezTo>
                  <a:cubicBezTo>
                    <a:pt x="266" y="1564"/>
                    <a:pt x="291" y="1559"/>
                    <a:pt x="314" y="1549"/>
                  </a:cubicBezTo>
                  <a:cubicBezTo>
                    <a:pt x="503" y="1465"/>
                    <a:pt x="461" y="1172"/>
                    <a:pt x="482" y="984"/>
                  </a:cubicBezTo>
                  <a:cubicBezTo>
                    <a:pt x="524" y="628"/>
                    <a:pt x="691" y="398"/>
                    <a:pt x="1089" y="356"/>
                  </a:cubicBezTo>
                  <a:cubicBezTo>
                    <a:pt x="1298" y="335"/>
                    <a:pt x="1256" y="1"/>
                    <a:pt x="104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69"/>
            <p:cNvSpPr/>
            <p:nvPr/>
          </p:nvSpPr>
          <p:spPr>
            <a:xfrm>
              <a:off x="3172825" y="1352250"/>
              <a:ext cx="42350" cy="28125"/>
            </a:xfrm>
            <a:custGeom>
              <a:avLst/>
              <a:gdLst/>
              <a:ahLst/>
              <a:cxnLst/>
              <a:rect l="l" t="t" r="r" b="b"/>
              <a:pathLst>
                <a:path w="1694" h="1125" extrusionOk="0">
                  <a:moveTo>
                    <a:pt x="344" y="0"/>
                  </a:moveTo>
                  <a:cubicBezTo>
                    <a:pt x="149" y="0"/>
                    <a:pt x="0" y="332"/>
                    <a:pt x="201" y="442"/>
                  </a:cubicBezTo>
                  <a:cubicBezTo>
                    <a:pt x="536" y="630"/>
                    <a:pt x="891" y="818"/>
                    <a:pt x="1205" y="1069"/>
                  </a:cubicBezTo>
                  <a:cubicBezTo>
                    <a:pt x="1248" y="1108"/>
                    <a:pt x="1296" y="1125"/>
                    <a:pt x="1343" y="1125"/>
                  </a:cubicBezTo>
                  <a:cubicBezTo>
                    <a:pt x="1523" y="1125"/>
                    <a:pt x="1694" y="880"/>
                    <a:pt x="1561" y="714"/>
                  </a:cubicBezTo>
                  <a:cubicBezTo>
                    <a:pt x="1247" y="379"/>
                    <a:pt x="849" y="212"/>
                    <a:pt x="431" y="23"/>
                  </a:cubicBezTo>
                  <a:cubicBezTo>
                    <a:pt x="402" y="7"/>
                    <a:pt x="372" y="0"/>
                    <a:pt x="34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69"/>
            <p:cNvSpPr/>
            <p:nvPr/>
          </p:nvSpPr>
          <p:spPr>
            <a:xfrm>
              <a:off x="2739275" y="1386725"/>
              <a:ext cx="48125" cy="22325"/>
            </a:xfrm>
            <a:custGeom>
              <a:avLst/>
              <a:gdLst/>
              <a:ahLst/>
              <a:cxnLst/>
              <a:rect l="l" t="t" r="r" b="b"/>
              <a:pathLst>
                <a:path w="1925" h="893" extrusionOk="0">
                  <a:moveTo>
                    <a:pt x="740" y="1"/>
                  </a:moveTo>
                  <a:cubicBezTo>
                    <a:pt x="552" y="1"/>
                    <a:pt x="370" y="31"/>
                    <a:pt x="218" y="88"/>
                  </a:cubicBezTo>
                  <a:cubicBezTo>
                    <a:pt x="1" y="167"/>
                    <a:pt x="63" y="489"/>
                    <a:pt x="283" y="489"/>
                  </a:cubicBezTo>
                  <a:cubicBezTo>
                    <a:pt x="295" y="489"/>
                    <a:pt x="309" y="488"/>
                    <a:pt x="323" y="486"/>
                  </a:cubicBezTo>
                  <a:cubicBezTo>
                    <a:pt x="399" y="467"/>
                    <a:pt x="470" y="459"/>
                    <a:pt x="538" y="459"/>
                  </a:cubicBezTo>
                  <a:cubicBezTo>
                    <a:pt x="940" y="459"/>
                    <a:pt x="1226" y="740"/>
                    <a:pt x="1620" y="883"/>
                  </a:cubicBezTo>
                  <a:cubicBezTo>
                    <a:pt x="1642" y="890"/>
                    <a:pt x="1664" y="893"/>
                    <a:pt x="1684" y="893"/>
                  </a:cubicBezTo>
                  <a:cubicBezTo>
                    <a:pt x="1849" y="893"/>
                    <a:pt x="1925" y="677"/>
                    <a:pt x="1850" y="527"/>
                  </a:cubicBezTo>
                  <a:cubicBezTo>
                    <a:pt x="1646" y="162"/>
                    <a:pt x="1176" y="1"/>
                    <a:pt x="74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69"/>
            <p:cNvSpPr/>
            <p:nvPr/>
          </p:nvSpPr>
          <p:spPr>
            <a:xfrm>
              <a:off x="2755725" y="1399875"/>
              <a:ext cx="26675" cy="24275"/>
            </a:xfrm>
            <a:custGeom>
              <a:avLst/>
              <a:gdLst/>
              <a:ahLst/>
              <a:cxnLst/>
              <a:rect l="l" t="t" r="r" b="b"/>
              <a:pathLst>
                <a:path w="1067" h="971" extrusionOk="0">
                  <a:moveTo>
                    <a:pt x="841" y="0"/>
                  </a:moveTo>
                  <a:cubicBezTo>
                    <a:pt x="433" y="0"/>
                    <a:pt x="1" y="329"/>
                    <a:pt x="41" y="776"/>
                  </a:cubicBezTo>
                  <a:cubicBezTo>
                    <a:pt x="53" y="901"/>
                    <a:pt x="170" y="970"/>
                    <a:pt x="277" y="970"/>
                  </a:cubicBezTo>
                  <a:cubicBezTo>
                    <a:pt x="367" y="970"/>
                    <a:pt x="450" y="922"/>
                    <a:pt x="460" y="817"/>
                  </a:cubicBezTo>
                  <a:cubicBezTo>
                    <a:pt x="481" y="587"/>
                    <a:pt x="648" y="336"/>
                    <a:pt x="878" y="315"/>
                  </a:cubicBezTo>
                  <a:cubicBezTo>
                    <a:pt x="1025" y="294"/>
                    <a:pt x="1067" y="43"/>
                    <a:pt x="878" y="1"/>
                  </a:cubicBezTo>
                  <a:cubicBezTo>
                    <a:pt x="866" y="1"/>
                    <a:pt x="853" y="0"/>
                    <a:pt x="8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69"/>
            <p:cNvSpPr/>
            <p:nvPr/>
          </p:nvSpPr>
          <p:spPr>
            <a:xfrm>
              <a:off x="2764075" y="1414150"/>
              <a:ext cx="460850" cy="226425"/>
            </a:xfrm>
            <a:custGeom>
              <a:avLst/>
              <a:gdLst/>
              <a:ahLst/>
              <a:cxnLst/>
              <a:rect l="l" t="t" r="r" b="b"/>
              <a:pathLst>
                <a:path w="18434" h="9057" extrusionOk="0">
                  <a:moveTo>
                    <a:pt x="17509" y="1"/>
                  </a:moveTo>
                  <a:cubicBezTo>
                    <a:pt x="17367" y="1"/>
                    <a:pt x="17230" y="119"/>
                    <a:pt x="17304" y="267"/>
                  </a:cubicBezTo>
                  <a:cubicBezTo>
                    <a:pt x="18434" y="2757"/>
                    <a:pt x="16990" y="4870"/>
                    <a:pt x="15107" y="6503"/>
                  </a:cubicBezTo>
                  <a:cubicBezTo>
                    <a:pt x="13559" y="7842"/>
                    <a:pt x="11634" y="8386"/>
                    <a:pt x="9604" y="8469"/>
                  </a:cubicBezTo>
                  <a:cubicBezTo>
                    <a:pt x="9481" y="8473"/>
                    <a:pt x="9357" y="8475"/>
                    <a:pt x="9233" y="8475"/>
                  </a:cubicBezTo>
                  <a:cubicBezTo>
                    <a:pt x="7365" y="8475"/>
                    <a:pt x="5481" y="8029"/>
                    <a:pt x="3892" y="7067"/>
                  </a:cubicBezTo>
                  <a:cubicBezTo>
                    <a:pt x="1904" y="5875"/>
                    <a:pt x="42" y="3699"/>
                    <a:pt x="1632" y="1272"/>
                  </a:cubicBezTo>
                  <a:cubicBezTo>
                    <a:pt x="1696" y="1176"/>
                    <a:pt x="1590" y="1069"/>
                    <a:pt x="1499" y="1069"/>
                  </a:cubicBezTo>
                  <a:cubicBezTo>
                    <a:pt x="1470" y="1069"/>
                    <a:pt x="1443" y="1079"/>
                    <a:pt x="1423" y="1104"/>
                  </a:cubicBezTo>
                  <a:cubicBezTo>
                    <a:pt x="0" y="2653"/>
                    <a:pt x="774" y="5122"/>
                    <a:pt x="2114" y="6419"/>
                  </a:cubicBezTo>
                  <a:cubicBezTo>
                    <a:pt x="3892" y="8155"/>
                    <a:pt x="6424" y="8888"/>
                    <a:pt x="8830" y="9034"/>
                  </a:cubicBezTo>
                  <a:cubicBezTo>
                    <a:pt x="9053" y="9049"/>
                    <a:pt x="9275" y="9057"/>
                    <a:pt x="9494" y="9057"/>
                  </a:cubicBezTo>
                  <a:cubicBezTo>
                    <a:pt x="11719" y="9057"/>
                    <a:pt x="13733" y="8291"/>
                    <a:pt x="15505" y="6900"/>
                  </a:cubicBezTo>
                  <a:cubicBezTo>
                    <a:pt x="16404" y="6126"/>
                    <a:pt x="17220" y="5142"/>
                    <a:pt x="17764" y="4096"/>
                  </a:cubicBezTo>
                  <a:cubicBezTo>
                    <a:pt x="18434" y="2820"/>
                    <a:pt x="18015" y="1523"/>
                    <a:pt x="17743" y="205"/>
                  </a:cubicBezTo>
                  <a:cubicBezTo>
                    <a:pt x="17709" y="58"/>
                    <a:pt x="17608" y="1"/>
                    <a:pt x="175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69"/>
            <p:cNvSpPr/>
            <p:nvPr/>
          </p:nvSpPr>
          <p:spPr>
            <a:xfrm>
              <a:off x="2916325" y="1259650"/>
              <a:ext cx="111325" cy="132100"/>
            </a:xfrm>
            <a:custGeom>
              <a:avLst/>
              <a:gdLst/>
              <a:ahLst/>
              <a:cxnLst/>
              <a:rect l="l" t="t" r="r" b="b"/>
              <a:pathLst>
                <a:path w="4453" h="5284" extrusionOk="0">
                  <a:moveTo>
                    <a:pt x="4321" y="0"/>
                  </a:moveTo>
                  <a:cubicBezTo>
                    <a:pt x="4281" y="0"/>
                    <a:pt x="4241" y="18"/>
                    <a:pt x="4226" y="66"/>
                  </a:cubicBezTo>
                  <a:cubicBezTo>
                    <a:pt x="3807" y="1886"/>
                    <a:pt x="2719" y="3058"/>
                    <a:pt x="1568" y="4418"/>
                  </a:cubicBezTo>
                  <a:lnTo>
                    <a:pt x="1192" y="4773"/>
                  </a:lnTo>
                  <a:cubicBezTo>
                    <a:pt x="1136" y="4777"/>
                    <a:pt x="1083" y="4779"/>
                    <a:pt x="1033" y="4779"/>
                  </a:cubicBezTo>
                  <a:cubicBezTo>
                    <a:pt x="480" y="4779"/>
                    <a:pt x="267" y="4566"/>
                    <a:pt x="459" y="4125"/>
                  </a:cubicBezTo>
                  <a:cubicBezTo>
                    <a:pt x="522" y="3895"/>
                    <a:pt x="606" y="3623"/>
                    <a:pt x="669" y="3392"/>
                  </a:cubicBezTo>
                  <a:cubicBezTo>
                    <a:pt x="914" y="2713"/>
                    <a:pt x="1040" y="2050"/>
                    <a:pt x="1078" y="1328"/>
                  </a:cubicBezTo>
                  <a:lnTo>
                    <a:pt x="1078" y="1328"/>
                  </a:lnTo>
                  <a:cubicBezTo>
                    <a:pt x="1087" y="1268"/>
                    <a:pt x="1087" y="1209"/>
                    <a:pt x="1087" y="1091"/>
                  </a:cubicBezTo>
                  <a:lnTo>
                    <a:pt x="1087" y="1091"/>
                  </a:lnTo>
                  <a:cubicBezTo>
                    <a:pt x="1087" y="1091"/>
                    <a:pt x="1087" y="1091"/>
                    <a:pt x="1087" y="1091"/>
                  </a:cubicBezTo>
                  <a:lnTo>
                    <a:pt x="1087" y="1091"/>
                  </a:lnTo>
                  <a:cubicBezTo>
                    <a:pt x="1087" y="1084"/>
                    <a:pt x="1087" y="1077"/>
                    <a:pt x="1087" y="1070"/>
                  </a:cubicBezTo>
                  <a:cubicBezTo>
                    <a:pt x="1087" y="929"/>
                    <a:pt x="985" y="860"/>
                    <a:pt x="879" y="860"/>
                  </a:cubicBezTo>
                  <a:cubicBezTo>
                    <a:pt x="765" y="860"/>
                    <a:pt x="648" y="939"/>
                    <a:pt x="648" y="1091"/>
                  </a:cubicBezTo>
                  <a:cubicBezTo>
                    <a:pt x="627" y="2242"/>
                    <a:pt x="104" y="3288"/>
                    <a:pt x="20" y="4418"/>
                  </a:cubicBezTo>
                  <a:cubicBezTo>
                    <a:pt x="0" y="4750"/>
                    <a:pt x="164" y="5284"/>
                    <a:pt x="578" y="5284"/>
                  </a:cubicBezTo>
                  <a:cubicBezTo>
                    <a:pt x="607" y="5284"/>
                    <a:pt x="637" y="5281"/>
                    <a:pt x="669" y="5276"/>
                  </a:cubicBezTo>
                  <a:cubicBezTo>
                    <a:pt x="1464" y="5171"/>
                    <a:pt x="2112" y="4020"/>
                    <a:pt x="2552" y="3434"/>
                  </a:cubicBezTo>
                  <a:cubicBezTo>
                    <a:pt x="3430" y="2367"/>
                    <a:pt x="4100" y="1447"/>
                    <a:pt x="4414" y="87"/>
                  </a:cubicBezTo>
                  <a:cubicBezTo>
                    <a:pt x="4453" y="48"/>
                    <a:pt x="4387" y="0"/>
                    <a:pt x="43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69"/>
            <p:cNvSpPr/>
            <p:nvPr/>
          </p:nvSpPr>
          <p:spPr>
            <a:xfrm>
              <a:off x="2770925" y="1294175"/>
              <a:ext cx="167900" cy="92500"/>
            </a:xfrm>
            <a:custGeom>
              <a:avLst/>
              <a:gdLst/>
              <a:ahLst/>
              <a:cxnLst/>
              <a:rect l="l" t="t" r="r" b="b"/>
              <a:pathLst>
                <a:path w="6716" h="3700" extrusionOk="0">
                  <a:moveTo>
                    <a:pt x="6497" y="0"/>
                  </a:moveTo>
                  <a:cubicBezTo>
                    <a:pt x="6457" y="0"/>
                    <a:pt x="6416" y="14"/>
                    <a:pt x="6380" y="45"/>
                  </a:cubicBezTo>
                  <a:cubicBezTo>
                    <a:pt x="5710" y="735"/>
                    <a:pt x="4957" y="1300"/>
                    <a:pt x="4120" y="1802"/>
                  </a:cubicBezTo>
                  <a:cubicBezTo>
                    <a:pt x="3597" y="2116"/>
                    <a:pt x="3074" y="2430"/>
                    <a:pt x="2509" y="2723"/>
                  </a:cubicBezTo>
                  <a:cubicBezTo>
                    <a:pt x="2267" y="2839"/>
                    <a:pt x="1733" y="3024"/>
                    <a:pt x="1323" y="3024"/>
                  </a:cubicBezTo>
                  <a:cubicBezTo>
                    <a:pt x="920" y="3024"/>
                    <a:pt x="638" y="2844"/>
                    <a:pt x="877" y="2242"/>
                  </a:cubicBezTo>
                  <a:cubicBezTo>
                    <a:pt x="957" y="2042"/>
                    <a:pt x="792" y="1910"/>
                    <a:pt x="623" y="1910"/>
                  </a:cubicBezTo>
                  <a:cubicBezTo>
                    <a:pt x="526" y="1910"/>
                    <a:pt x="428" y="1954"/>
                    <a:pt x="375" y="2053"/>
                  </a:cubicBezTo>
                  <a:cubicBezTo>
                    <a:pt x="0" y="2892"/>
                    <a:pt x="203" y="3699"/>
                    <a:pt x="997" y="3699"/>
                  </a:cubicBezTo>
                  <a:cubicBezTo>
                    <a:pt x="1135" y="3699"/>
                    <a:pt x="1290" y="3675"/>
                    <a:pt x="1463" y="3623"/>
                  </a:cubicBezTo>
                  <a:cubicBezTo>
                    <a:pt x="3388" y="3058"/>
                    <a:pt x="5417" y="1844"/>
                    <a:pt x="6589" y="233"/>
                  </a:cubicBezTo>
                  <a:cubicBezTo>
                    <a:pt x="6715" y="123"/>
                    <a:pt x="6616" y="0"/>
                    <a:pt x="649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69"/>
            <p:cNvSpPr/>
            <p:nvPr/>
          </p:nvSpPr>
          <p:spPr>
            <a:xfrm>
              <a:off x="3008725" y="1263150"/>
              <a:ext cx="166525" cy="88225"/>
            </a:xfrm>
            <a:custGeom>
              <a:avLst/>
              <a:gdLst/>
              <a:ahLst/>
              <a:cxnLst/>
              <a:rect l="l" t="t" r="r" b="b"/>
              <a:pathLst>
                <a:path w="6661" h="3529" extrusionOk="0">
                  <a:moveTo>
                    <a:pt x="233" y="1"/>
                  </a:moveTo>
                  <a:cubicBezTo>
                    <a:pt x="112" y="1"/>
                    <a:pt x="1" y="102"/>
                    <a:pt x="69" y="239"/>
                  </a:cubicBezTo>
                  <a:cubicBezTo>
                    <a:pt x="530" y="1118"/>
                    <a:pt x="1304" y="3357"/>
                    <a:pt x="2455" y="3524"/>
                  </a:cubicBezTo>
                  <a:cubicBezTo>
                    <a:pt x="2475" y="3527"/>
                    <a:pt x="2495" y="3529"/>
                    <a:pt x="2515" y="3529"/>
                  </a:cubicBezTo>
                  <a:cubicBezTo>
                    <a:pt x="3039" y="3529"/>
                    <a:pt x="3182" y="2494"/>
                    <a:pt x="3267" y="1862"/>
                  </a:cubicBezTo>
                  <a:lnTo>
                    <a:pt x="3267" y="1862"/>
                  </a:lnTo>
                  <a:cubicBezTo>
                    <a:pt x="3861" y="2425"/>
                    <a:pt x="4448" y="3380"/>
                    <a:pt x="5241" y="3380"/>
                  </a:cubicBezTo>
                  <a:cubicBezTo>
                    <a:pt x="5373" y="3380"/>
                    <a:pt x="5511" y="3354"/>
                    <a:pt x="5656" y="3294"/>
                  </a:cubicBezTo>
                  <a:cubicBezTo>
                    <a:pt x="6660" y="2897"/>
                    <a:pt x="6535" y="1558"/>
                    <a:pt x="6263" y="721"/>
                  </a:cubicBezTo>
                  <a:cubicBezTo>
                    <a:pt x="6245" y="648"/>
                    <a:pt x="6195" y="619"/>
                    <a:pt x="6140" y="619"/>
                  </a:cubicBezTo>
                  <a:cubicBezTo>
                    <a:pt x="6068" y="619"/>
                    <a:pt x="5984" y="670"/>
                    <a:pt x="5949" y="742"/>
                  </a:cubicBezTo>
                  <a:cubicBezTo>
                    <a:pt x="5841" y="1193"/>
                    <a:pt x="5903" y="2686"/>
                    <a:pt x="5252" y="2686"/>
                  </a:cubicBezTo>
                  <a:cubicBezTo>
                    <a:pt x="5148" y="2686"/>
                    <a:pt x="5026" y="2648"/>
                    <a:pt x="4882" y="2562"/>
                  </a:cubicBezTo>
                  <a:cubicBezTo>
                    <a:pt x="4254" y="2206"/>
                    <a:pt x="3856" y="1516"/>
                    <a:pt x="3208" y="1139"/>
                  </a:cubicBezTo>
                  <a:cubicBezTo>
                    <a:pt x="3153" y="1112"/>
                    <a:pt x="3095" y="1098"/>
                    <a:pt x="3039" y="1098"/>
                  </a:cubicBezTo>
                  <a:cubicBezTo>
                    <a:pt x="2924" y="1098"/>
                    <a:pt x="2824" y="1158"/>
                    <a:pt x="2810" y="1286"/>
                  </a:cubicBezTo>
                  <a:cubicBezTo>
                    <a:pt x="2685" y="1809"/>
                    <a:pt x="2664" y="2353"/>
                    <a:pt x="2496" y="2876"/>
                  </a:cubicBezTo>
                  <a:cubicBezTo>
                    <a:pt x="2488" y="2902"/>
                    <a:pt x="2473" y="2914"/>
                    <a:pt x="2450" y="2914"/>
                  </a:cubicBezTo>
                  <a:cubicBezTo>
                    <a:pt x="2240" y="2914"/>
                    <a:pt x="1459" y="1855"/>
                    <a:pt x="1346" y="1704"/>
                  </a:cubicBezTo>
                  <a:cubicBezTo>
                    <a:pt x="1011" y="1181"/>
                    <a:pt x="718" y="637"/>
                    <a:pt x="404" y="93"/>
                  </a:cubicBezTo>
                  <a:cubicBezTo>
                    <a:pt x="361" y="28"/>
                    <a:pt x="296" y="1"/>
                    <a:pt x="2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69"/>
            <p:cNvSpPr/>
            <p:nvPr/>
          </p:nvSpPr>
          <p:spPr>
            <a:xfrm>
              <a:off x="2957450" y="1095000"/>
              <a:ext cx="95900" cy="55975"/>
            </a:xfrm>
            <a:custGeom>
              <a:avLst/>
              <a:gdLst/>
              <a:ahLst/>
              <a:cxnLst/>
              <a:rect l="l" t="t" r="r" b="b"/>
              <a:pathLst>
                <a:path w="3836" h="2239" extrusionOk="0">
                  <a:moveTo>
                    <a:pt x="2576" y="1"/>
                  </a:moveTo>
                  <a:cubicBezTo>
                    <a:pt x="1547" y="1"/>
                    <a:pt x="779" y="1236"/>
                    <a:pt x="133" y="1902"/>
                  </a:cubicBezTo>
                  <a:cubicBezTo>
                    <a:pt x="0" y="2051"/>
                    <a:pt x="129" y="2239"/>
                    <a:pt x="272" y="2239"/>
                  </a:cubicBezTo>
                  <a:cubicBezTo>
                    <a:pt x="310" y="2239"/>
                    <a:pt x="349" y="2226"/>
                    <a:pt x="384" y="2195"/>
                  </a:cubicBezTo>
                  <a:cubicBezTo>
                    <a:pt x="990" y="1588"/>
                    <a:pt x="1534" y="688"/>
                    <a:pt x="2371" y="437"/>
                  </a:cubicBezTo>
                  <a:cubicBezTo>
                    <a:pt x="2428" y="429"/>
                    <a:pt x="2502" y="418"/>
                    <a:pt x="2575" y="418"/>
                  </a:cubicBezTo>
                  <a:cubicBezTo>
                    <a:pt x="2693" y="418"/>
                    <a:pt x="2806" y="447"/>
                    <a:pt x="2832" y="563"/>
                  </a:cubicBezTo>
                  <a:cubicBezTo>
                    <a:pt x="2832" y="751"/>
                    <a:pt x="2748" y="939"/>
                    <a:pt x="2664" y="1065"/>
                  </a:cubicBezTo>
                  <a:cubicBezTo>
                    <a:pt x="2497" y="1379"/>
                    <a:pt x="2309" y="1672"/>
                    <a:pt x="2141" y="1986"/>
                  </a:cubicBezTo>
                  <a:cubicBezTo>
                    <a:pt x="2104" y="2078"/>
                    <a:pt x="2197" y="2202"/>
                    <a:pt x="2306" y="2202"/>
                  </a:cubicBezTo>
                  <a:cubicBezTo>
                    <a:pt x="2320" y="2202"/>
                    <a:pt x="2335" y="2200"/>
                    <a:pt x="2350" y="2195"/>
                  </a:cubicBezTo>
                  <a:cubicBezTo>
                    <a:pt x="2790" y="1944"/>
                    <a:pt x="3836" y="249"/>
                    <a:pt x="2894" y="40"/>
                  </a:cubicBezTo>
                  <a:cubicBezTo>
                    <a:pt x="2786" y="13"/>
                    <a:pt x="2680" y="1"/>
                    <a:pt x="257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69"/>
            <p:cNvSpPr/>
            <p:nvPr/>
          </p:nvSpPr>
          <p:spPr>
            <a:xfrm>
              <a:off x="3015150" y="1131525"/>
              <a:ext cx="158525" cy="71875"/>
            </a:xfrm>
            <a:custGeom>
              <a:avLst/>
              <a:gdLst/>
              <a:ahLst/>
              <a:cxnLst/>
              <a:rect l="l" t="t" r="r" b="b"/>
              <a:pathLst>
                <a:path w="6341" h="2875" extrusionOk="0">
                  <a:moveTo>
                    <a:pt x="1690" y="1"/>
                  </a:moveTo>
                  <a:cubicBezTo>
                    <a:pt x="1173" y="1"/>
                    <a:pt x="747" y="106"/>
                    <a:pt x="147" y="253"/>
                  </a:cubicBezTo>
                  <a:cubicBezTo>
                    <a:pt x="1" y="274"/>
                    <a:pt x="42" y="525"/>
                    <a:pt x="168" y="525"/>
                  </a:cubicBezTo>
                  <a:cubicBezTo>
                    <a:pt x="559" y="492"/>
                    <a:pt x="921" y="454"/>
                    <a:pt x="1285" y="454"/>
                  </a:cubicBezTo>
                  <a:cubicBezTo>
                    <a:pt x="1622" y="454"/>
                    <a:pt x="1961" y="487"/>
                    <a:pt x="2323" y="587"/>
                  </a:cubicBezTo>
                  <a:cubicBezTo>
                    <a:pt x="2762" y="692"/>
                    <a:pt x="3139" y="1006"/>
                    <a:pt x="3579" y="1110"/>
                  </a:cubicBezTo>
                  <a:cubicBezTo>
                    <a:pt x="4646" y="1382"/>
                    <a:pt x="5252" y="1801"/>
                    <a:pt x="5817" y="2743"/>
                  </a:cubicBezTo>
                  <a:cubicBezTo>
                    <a:pt x="5879" y="2831"/>
                    <a:pt x="5979" y="2875"/>
                    <a:pt x="6074" y="2875"/>
                  </a:cubicBezTo>
                  <a:cubicBezTo>
                    <a:pt x="6202" y="2875"/>
                    <a:pt x="6320" y="2795"/>
                    <a:pt x="6320" y="2638"/>
                  </a:cubicBezTo>
                  <a:cubicBezTo>
                    <a:pt x="6340" y="1487"/>
                    <a:pt x="5294" y="901"/>
                    <a:pt x="4311" y="629"/>
                  </a:cubicBezTo>
                  <a:cubicBezTo>
                    <a:pt x="3683" y="441"/>
                    <a:pt x="3055" y="169"/>
                    <a:pt x="2428" y="64"/>
                  </a:cubicBezTo>
                  <a:cubicBezTo>
                    <a:pt x="2151" y="20"/>
                    <a:pt x="1912" y="1"/>
                    <a:pt x="169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69"/>
            <p:cNvSpPr/>
            <p:nvPr/>
          </p:nvSpPr>
          <p:spPr>
            <a:xfrm>
              <a:off x="3145500" y="1187275"/>
              <a:ext cx="67400" cy="131575"/>
            </a:xfrm>
            <a:custGeom>
              <a:avLst/>
              <a:gdLst/>
              <a:ahLst/>
              <a:cxnLst/>
              <a:rect l="l" t="t" r="r" b="b"/>
              <a:pathLst>
                <a:path w="2696" h="5263" extrusionOk="0">
                  <a:moveTo>
                    <a:pt x="228" y="1"/>
                  </a:moveTo>
                  <a:cubicBezTo>
                    <a:pt x="114" y="1"/>
                    <a:pt x="1" y="145"/>
                    <a:pt x="101" y="261"/>
                  </a:cubicBezTo>
                  <a:cubicBezTo>
                    <a:pt x="854" y="1161"/>
                    <a:pt x="1419" y="2207"/>
                    <a:pt x="1670" y="3337"/>
                  </a:cubicBezTo>
                  <a:cubicBezTo>
                    <a:pt x="1817" y="3881"/>
                    <a:pt x="1817" y="4802"/>
                    <a:pt x="2256" y="5178"/>
                  </a:cubicBezTo>
                  <a:cubicBezTo>
                    <a:pt x="2320" y="5234"/>
                    <a:pt x="2399" y="5263"/>
                    <a:pt x="2472" y="5263"/>
                  </a:cubicBezTo>
                  <a:cubicBezTo>
                    <a:pt x="2591" y="5263"/>
                    <a:pt x="2696" y="5187"/>
                    <a:pt x="2696" y="5032"/>
                  </a:cubicBezTo>
                  <a:cubicBezTo>
                    <a:pt x="2696" y="4195"/>
                    <a:pt x="2298" y="3128"/>
                    <a:pt x="1963" y="2354"/>
                  </a:cubicBezTo>
                  <a:cubicBezTo>
                    <a:pt x="1566" y="1454"/>
                    <a:pt x="1043" y="680"/>
                    <a:pt x="310" y="31"/>
                  </a:cubicBezTo>
                  <a:cubicBezTo>
                    <a:pt x="285" y="10"/>
                    <a:pt x="256" y="1"/>
                    <a:pt x="22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69"/>
            <p:cNvSpPr/>
            <p:nvPr/>
          </p:nvSpPr>
          <p:spPr>
            <a:xfrm>
              <a:off x="2732675" y="1135300"/>
              <a:ext cx="233325" cy="238575"/>
            </a:xfrm>
            <a:custGeom>
              <a:avLst/>
              <a:gdLst/>
              <a:ahLst/>
              <a:cxnLst/>
              <a:rect l="l" t="t" r="r" b="b"/>
              <a:pathLst>
                <a:path w="9333" h="9543" extrusionOk="0">
                  <a:moveTo>
                    <a:pt x="8711" y="1"/>
                  </a:moveTo>
                  <a:cubicBezTo>
                    <a:pt x="7350" y="1"/>
                    <a:pt x="6044" y="763"/>
                    <a:pt x="5022" y="1650"/>
                  </a:cubicBezTo>
                  <a:cubicBezTo>
                    <a:pt x="4903" y="1735"/>
                    <a:pt x="4923" y="1890"/>
                    <a:pt x="4991" y="2001"/>
                  </a:cubicBezTo>
                  <a:lnTo>
                    <a:pt x="4991" y="2001"/>
                  </a:lnTo>
                  <a:cubicBezTo>
                    <a:pt x="3332" y="3124"/>
                    <a:pt x="1832" y="4254"/>
                    <a:pt x="984" y="6128"/>
                  </a:cubicBezTo>
                  <a:cubicBezTo>
                    <a:pt x="566" y="7090"/>
                    <a:pt x="1" y="9308"/>
                    <a:pt x="1591" y="9538"/>
                  </a:cubicBezTo>
                  <a:cubicBezTo>
                    <a:pt x="1607" y="9541"/>
                    <a:pt x="1623" y="9542"/>
                    <a:pt x="1638" y="9542"/>
                  </a:cubicBezTo>
                  <a:cubicBezTo>
                    <a:pt x="1835" y="9542"/>
                    <a:pt x="1916" y="9298"/>
                    <a:pt x="1779" y="9162"/>
                  </a:cubicBezTo>
                  <a:cubicBezTo>
                    <a:pt x="566" y="8011"/>
                    <a:pt x="1403" y="6190"/>
                    <a:pt x="2240" y="5081"/>
                  </a:cubicBezTo>
                  <a:cubicBezTo>
                    <a:pt x="3098" y="3910"/>
                    <a:pt x="4437" y="3094"/>
                    <a:pt x="5650" y="2299"/>
                  </a:cubicBezTo>
                  <a:cubicBezTo>
                    <a:pt x="5786" y="2202"/>
                    <a:pt x="5814" y="1997"/>
                    <a:pt x="5717" y="1851"/>
                  </a:cubicBezTo>
                  <a:lnTo>
                    <a:pt x="5717" y="1851"/>
                  </a:lnTo>
                  <a:cubicBezTo>
                    <a:pt x="6711" y="1067"/>
                    <a:pt x="7959" y="532"/>
                    <a:pt x="9207" y="415"/>
                  </a:cubicBezTo>
                  <a:cubicBezTo>
                    <a:pt x="9333" y="395"/>
                    <a:pt x="9249" y="60"/>
                    <a:pt x="9061" y="18"/>
                  </a:cubicBezTo>
                  <a:cubicBezTo>
                    <a:pt x="8944" y="6"/>
                    <a:pt x="8827" y="1"/>
                    <a:pt x="871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69"/>
            <p:cNvSpPr/>
            <p:nvPr/>
          </p:nvSpPr>
          <p:spPr>
            <a:xfrm>
              <a:off x="3074550" y="1120750"/>
              <a:ext cx="115625" cy="65450"/>
            </a:xfrm>
            <a:custGeom>
              <a:avLst/>
              <a:gdLst/>
              <a:ahLst/>
              <a:cxnLst/>
              <a:rect l="l" t="t" r="r" b="b"/>
              <a:pathLst>
                <a:path w="4625" h="2618" extrusionOk="0">
                  <a:moveTo>
                    <a:pt x="1809" y="1"/>
                  </a:moveTo>
                  <a:cubicBezTo>
                    <a:pt x="1194" y="1"/>
                    <a:pt x="614" y="255"/>
                    <a:pt x="135" y="893"/>
                  </a:cubicBezTo>
                  <a:cubicBezTo>
                    <a:pt x="1" y="1042"/>
                    <a:pt x="112" y="1170"/>
                    <a:pt x="240" y="1170"/>
                  </a:cubicBezTo>
                  <a:cubicBezTo>
                    <a:pt x="291" y="1170"/>
                    <a:pt x="345" y="1150"/>
                    <a:pt x="386" y="1102"/>
                  </a:cubicBezTo>
                  <a:cubicBezTo>
                    <a:pt x="781" y="665"/>
                    <a:pt x="1270" y="428"/>
                    <a:pt x="1797" y="428"/>
                  </a:cubicBezTo>
                  <a:cubicBezTo>
                    <a:pt x="2053" y="428"/>
                    <a:pt x="2317" y="484"/>
                    <a:pt x="2583" y="600"/>
                  </a:cubicBezTo>
                  <a:cubicBezTo>
                    <a:pt x="2918" y="767"/>
                    <a:pt x="3232" y="893"/>
                    <a:pt x="3525" y="1123"/>
                  </a:cubicBezTo>
                  <a:cubicBezTo>
                    <a:pt x="3902" y="1395"/>
                    <a:pt x="3860" y="2065"/>
                    <a:pt x="3441" y="2232"/>
                  </a:cubicBezTo>
                  <a:cubicBezTo>
                    <a:pt x="3232" y="2295"/>
                    <a:pt x="3274" y="2588"/>
                    <a:pt x="3504" y="2609"/>
                  </a:cubicBezTo>
                  <a:cubicBezTo>
                    <a:pt x="3550" y="2614"/>
                    <a:pt x="3593" y="2617"/>
                    <a:pt x="3634" y="2617"/>
                  </a:cubicBezTo>
                  <a:cubicBezTo>
                    <a:pt x="4624" y="2617"/>
                    <a:pt x="4252" y="982"/>
                    <a:pt x="3630" y="600"/>
                  </a:cubicBezTo>
                  <a:cubicBezTo>
                    <a:pt x="3032" y="240"/>
                    <a:pt x="2405" y="1"/>
                    <a:pt x="18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69"/>
            <p:cNvSpPr/>
            <p:nvPr/>
          </p:nvSpPr>
          <p:spPr>
            <a:xfrm>
              <a:off x="3110975" y="1019675"/>
              <a:ext cx="156850" cy="144800"/>
            </a:xfrm>
            <a:custGeom>
              <a:avLst/>
              <a:gdLst/>
              <a:ahLst/>
              <a:cxnLst/>
              <a:rect l="l" t="t" r="r" b="b"/>
              <a:pathLst>
                <a:path w="6274" h="5792" extrusionOk="0">
                  <a:moveTo>
                    <a:pt x="2916" y="1"/>
                  </a:moveTo>
                  <a:cubicBezTo>
                    <a:pt x="1817" y="1"/>
                    <a:pt x="191" y="3927"/>
                    <a:pt x="80" y="4204"/>
                  </a:cubicBezTo>
                  <a:cubicBezTo>
                    <a:pt x="1" y="4323"/>
                    <a:pt x="97" y="4417"/>
                    <a:pt x="205" y="4417"/>
                  </a:cubicBezTo>
                  <a:cubicBezTo>
                    <a:pt x="268" y="4417"/>
                    <a:pt x="335" y="4385"/>
                    <a:pt x="373" y="4308"/>
                  </a:cubicBezTo>
                  <a:cubicBezTo>
                    <a:pt x="582" y="3785"/>
                    <a:pt x="834" y="3367"/>
                    <a:pt x="1147" y="2906"/>
                  </a:cubicBezTo>
                  <a:cubicBezTo>
                    <a:pt x="1419" y="2488"/>
                    <a:pt x="1545" y="2090"/>
                    <a:pt x="1754" y="1651"/>
                  </a:cubicBezTo>
                  <a:cubicBezTo>
                    <a:pt x="1940" y="1253"/>
                    <a:pt x="2444" y="738"/>
                    <a:pt x="2699" y="738"/>
                  </a:cubicBezTo>
                  <a:cubicBezTo>
                    <a:pt x="2846" y="738"/>
                    <a:pt x="2910" y="911"/>
                    <a:pt x="2779" y="1379"/>
                  </a:cubicBezTo>
                  <a:cubicBezTo>
                    <a:pt x="2570" y="2132"/>
                    <a:pt x="2068" y="2864"/>
                    <a:pt x="1963" y="3639"/>
                  </a:cubicBezTo>
                  <a:cubicBezTo>
                    <a:pt x="1947" y="3773"/>
                    <a:pt x="2091" y="3920"/>
                    <a:pt x="2245" y="3920"/>
                  </a:cubicBezTo>
                  <a:cubicBezTo>
                    <a:pt x="2284" y="3920"/>
                    <a:pt x="2323" y="3911"/>
                    <a:pt x="2361" y="3890"/>
                  </a:cubicBezTo>
                  <a:cubicBezTo>
                    <a:pt x="3188" y="3393"/>
                    <a:pt x="4371" y="2574"/>
                    <a:pt x="5412" y="2524"/>
                  </a:cubicBezTo>
                  <a:lnTo>
                    <a:pt x="5412" y="2524"/>
                  </a:lnTo>
                  <a:cubicBezTo>
                    <a:pt x="5142" y="2866"/>
                    <a:pt x="4677" y="3092"/>
                    <a:pt x="4579" y="3597"/>
                  </a:cubicBezTo>
                  <a:cubicBezTo>
                    <a:pt x="4558" y="3743"/>
                    <a:pt x="4621" y="3890"/>
                    <a:pt x="4746" y="3952"/>
                  </a:cubicBezTo>
                  <a:cubicBezTo>
                    <a:pt x="4851" y="3994"/>
                    <a:pt x="4955" y="4015"/>
                    <a:pt x="5081" y="4078"/>
                  </a:cubicBezTo>
                  <a:cubicBezTo>
                    <a:pt x="6044" y="4392"/>
                    <a:pt x="4955" y="4789"/>
                    <a:pt x="4767" y="4831"/>
                  </a:cubicBezTo>
                  <a:cubicBezTo>
                    <a:pt x="4119" y="5103"/>
                    <a:pt x="3491" y="5124"/>
                    <a:pt x="2800" y="5229"/>
                  </a:cubicBezTo>
                  <a:cubicBezTo>
                    <a:pt x="2466" y="5271"/>
                    <a:pt x="2570" y="5752"/>
                    <a:pt x="2863" y="5773"/>
                  </a:cubicBezTo>
                  <a:cubicBezTo>
                    <a:pt x="2980" y="5785"/>
                    <a:pt x="3112" y="5792"/>
                    <a:pt x="3254" y="5792"/>
                  </a:cubicBezTo>
                  <a:cubicBezTo>
                    <a:pt x="4327" y="5792"/>
                    <a:pt x="5971" y="5419"/>
                    <a:pt x="6211" y="4329"/>
                  </a:cubicBezTo>
                  <a:cubicBezTo>
                    <a:pt x="6274" y="3890"/>
                    <a:pt x="5813" y="3660"/>
                    <a:pt x="5479" y="3555"/>
                  </a:cubicBezTo>
                  <a:cubicBezTo>
                    <a:pt x="5060" y="3429"/>
                    <a:pt x="5730" y="3074"/>
                    <a:pt x="5939" y="2906"/>
                  </a:cubicBezTo>
                  <a:cubicBezTo>
                    <a:pt x="6127" y="2718"/>
                    <a:pt x="6169" y="2530"/>
                    <a:pt x="6232" y="2299"/>
                  </a:cubicBezTo>
                  <a:cubicBezTo>
                    <a:pt x="6253" y="2132"/>
                    <a:pt x="6127" y="1965"/>
                    <a:pt x="5960" y="1923"/>
                  </a:cubicBezTo>
                  <a:cubicBezTo>
                    <a:pt x="5861" y="1910"/>
                    <a:pt x="5761" y="1904"/>
                    <a:pt x="5662" y="1904"/>
                  </a:cubicBezTo>
                  <a:cubicBezTo>
                    <a:pt x="4662" y="1904"/>
                    <a:pt x="3632" y="2504"/>
                    <a:pt x="2741" y="3060"/>
                  </a:cubicBezTo>
                  <a:lnTo>
                    <a:pt x="2741" y="3060"/>
                  </a:lnTo>
                  <a:cubicBezTo>
                    <a:pt x="3129" y="2140"/>
                    <a:pt x="3895" y="968"/>
                    <a:pt x="3323" y="228"/>
                  </a:cubicBezTo>
                  <a:cubicBezTo>
                    <a:pt x="3200" y="70"/>
                    <a:pt x="3063" y="1"/>
                    <a:pt x="29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69"/>
            <p:cNvSpPr/>
            <p:nvPr/>
          </p:nvSpPr>
          <p:spPr>
            <a:xfrm>
              <a:off x="2769825" y="1173800"/>
              <a:ext cx="84875" cy="79425"/>
            </a:xfrm>
            <a:custGeom>
              <a:avLst/>
              <a:gdLst/>
              <a:ahLst/>
              <a:cxnLst/>
              <a:rect l="l" t="t" r="r" b="b"/>
              <a:pathLst>
                <a:path w="3395" h="3177" extrusionOk="0">
                  <a:moveTo>
                    <a:pt x="1599" y="0"/>
                  </a:moveTo>
                  <a:cubicBezTo>
                    <a:pt x="1222" y="0"/>
                    <a:pt x="854" y="139"/>
                    <a:pt x="565" y="466"/>
                  </a:cubicBezTo>
                  <a:cubicBezTo>
                    <a:pt x="0" y="1156"/>
                    <a:pt x="42" y="2830"/>
                    <a:pt x="984" y="3165"/>
                  </a:cubicBezTo>
                  <a:cubicBezTo>
                    <a:pt x="1011" y="3173"/>
                    <a:pt x="1038" y="3176"/>
                    <a:pt x="1063" y="3176"/>
                  </a:cubicBezTo>
                  <a:cubicBezTo>
                    <a:pt x="1308" y="3176"/>
                    <a:pt x="1438" y="2839"/>
                    <a:pt x="1172" y="2725"/>
                  </a:cubicBezTo>
                  <a:cubicBezTo>
                    <a:pt x="523" y="2412"/>
                    <a:pt x="628" y="1135"/>
                    <a:pt x="1026" y="654"/>
                  </a:cubicBezTo>
                  <a:cubicBezTo>
                    <a:pt x="1180" y="456"/>
                    <a:pt x="1357" y="378"/>
                    <a:pt x="1543" y="378"/>
                  </a:cubicBezTo>
                  <a:cubicBezTo>
                    <a:pt x="2063" y="378"/>
                    <a:pt x="2648" y="989"/>
                    <a:pt x="2972" y="1282"/>
                  </a:cubicBezTo>
                  <a:cubicBezTo>
                    <a:pt x="3020" y="1324"/>
                    <a:pt x="3073" y="1343"/>
                    <a:pt x="3123" y="1343"/>
                  </a:cubicBezTo>
                  <a:cubicBezTo>
                    <a:pt x="3271" y="1343"/>
                    <a:pt x="3395" y="1187"/>
                    <a:pt x="3285" y="1031"/>
                  </a:cubicBezTo>
                  <a:cubicBezTo>
                    <a:pt x="2952" y="430"/>
                    <a:pt x="2261" y="0"/>
                    <a:pt x="159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69"/>
            <p:cNvSpPr/>
            <p:nvPr/>
          </p:nvSpPr>
          <p:spPr>
            <a:xfrm>
              <a:off x="2694500" y="1081800"/>
              <a:ext cx="121900" cy="102875"/>
            </a:xfrm>
            <a:custGeom>
              <a:avLst/>
              <a:gdLst/>
              <a:ahLst/>
              <a:cxnLst/>
              <a:rect l="l" t="t" r="r" b="b"/>
              <a:pathLst>
                <a:path w="4876" h="4115" extrusionOk="0">
                  <a:moveTo>
                    <a:pt x="599" y="0"/>
                  </a:moveTo>
                  <a:cubicBezTo>
                    <a:pt x="428" y="0"/>
                    <a:pt x="267" y="44"/>
                    <a:pt x="126" y="149"/>
                  </a:cubicBezTo>
                  <a:cubicBezTo>
                    <a:pt x="21" y="233"/>
                    <a:pt x="0" y="379"/>
                    <a:pt x="84" y="484"/>
                  </a:cubicBezTo>
                  <a:cubicBezTo>
                    <a:pt x="544" y="1154"/>
                    <a:pt x="1172" y="1677"/>
                    <a:pt x="1653" y="2325"/>
                  </a:cubicBezTo>
                  <a:cubicBezTo>
                    <a:pt x="1946" y="2744"/>
                    <a:pt x="2051" y="3141"/>
                    <a:pt x="2511" y="3413"/>
                  </a:cubicBezTo>
                  <a:cubicBezTo>
                    <a:pt x="2570" y="3450"/>
                    <a:pt x="2632" y="3466"/>
                    <a:pt x="2690" y="3466"/>
                  </a:cubicBezTo>
                  <a:cubicBezTo>
                    <a:pt x="2964" y="3466"/>
                    <a:pt x="3184" y="3118"/>
                    <a:pt x="2909" y="2911"/>
                  </a:cubicBezTo>
                  <a:cubicBezTo>
                    <a:pt x="2407" y="2576"/>
                    <a:pt x="2176" y="2011"/>
                    <a:pt x="1779" y="1530"/>
                  </a:cubicBezTo>
                  <a:cubicBezTo>
                    <a:pt x="1438" y="1155"/>
                    <a:pt x="1042" y="836"/>
                    <a:pt x="703" y="447"/>
                  </a:cubicBezTo>
                  <a:lnTo>
                    <a:pt x="703" y="447"/>
                  </a:lnTo>
                  <a:cubicBezTo>
                    <a:pt x="1352" y="481"/>
                    <a:pt x="2485" y="1507"/>
                    <a:pt x="2825" y="1739"/>
                  </a:cubicBezTo>
                  <a:cubicBezTo>
                    <a:pt x="3578" y="2325"/>
                    <a:pt x="4478" y="2974"/>
                    <a:pt x="4583" y="3957"/>
                  </a:cubicBezTo>
                  <a:cubicBezTo>
                    <a:pt x="4583" y="4067"/>
                    <a:pt x="4649" y="4115"/>
                    <a:pt x="4718" y="4115"/>
                  </a:cubicBezTo>
                  <a:cubicBezTo>
                    <a:pt x="4795" y="4115"/>
                    <a:pt x="4876" y="4056"/>
                    <a:pt x="4876" y="3957"/>
                  </a:cubicBezTo>
                  <a:cubicBezTo>
                    <a:pt x="4792" y="2660"/>
                    <a:pt x="3620" y="1844"/>
                    <a:pt x="2679" y="1112"/>
                  </a:cubicBezTo>
                  <a:cubicBezTo>
                    <a:pt x="2223" y="774"/>
                    <a:pt x="1317" y="0"/>
                    <a:pt x="59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69"/>
            <p:cNvSpPr/>
            <p:nvPr/>
          </p:nvSpPr>
          <p:spPr>
            <a:xfrm>
              <a:off x="2634875" y="1128400"/>
              <a:ext cx="129550" cy="59825"/>
            </a:xfrm>
            <a:custGeom>
              <a:avLst/>
              <a:gdLst/>
              <a:ahLst/>
              <a:cxnLst/>
              <a:rect l="l" t="t" r="r" b="b"/>
              <a:pathLst>
                <a:path w="5182" h="2393" extrusionOk="0">
                  <a:moveTo>
                    <a:pt x="1828" y="0"/>
                  </a:moveTo>
                  <a:cubicBezTo>
                    <a:pt x="1798" y="0"/>
                    <a:pt x="1767" y="0"/>
                    <a:pt x="1737" y="1"/>
                  </a:cubicBezTo>
                  <a:cubicBezTo>
                    <a:pt x="1193" y="1"/>
                    <a:pt x="0" y="273"/>
                    <a:pt x="356" y="1089"/>
                  </a:cubicBezTo>
                  <a:cubicBezTo>
                    <a:pt x="607" y="1717"/>
                    <a:pt x="1611" y="1863"/>
                    <a:pt x="2176" y="1989"/>
                  </a:cubicBezTo>
                  <a:cubicBezTo>
                    <a:pt x="2779" y="2131"/>
                    <a:pt x="3608" y="2393"/>
                    <a:pt x="4293" y="2393"/>
                  </a:cubicBezTo>
                  <a:cubicBezTo>
                    <a:pt x="4416" y="2393"/>
                    <a:pt x="4534" y="2384"/>
                    <a:pt x="4645" y="2365"/>
                  </a:cubicBezTo>
                  <a:cubicBezTo>
                    <a:pt x="4854" y="2324"/>
                    <a:pt x="4917" y="2052"/>
                    <a:pt x="4750" y="1926"/>
                  </a:cubicBezTo>
                  <a:cubicBezTo>
                    <a:pt x="4373" y="1654"/>
                    <a:pt x="3745" y="1696"/>
                    <a:pt x="3306" y="1612"/>
                  </a:cubicBezTo>
                  <a:cubicBezTo>
                    <a:pt x="2678" y="1528"/>
                    <a:pt x="2030" y="1424"/>
                    <a:pt x="1423" y="1215"/>
                  </a:cubicBezTo>
                  <a:cubicBezTo>
                    <a:pt x="1297" y="1173"/>
                    <a:pt x="628" y="922"/>
                    <a:pt x="984" y="712"/>
                  </a:cubicBezTo>
                  <a:cubicBezTo>
                    <a:pt x="1145" y="613"/>
                    <a:pt x="1388" y="587"/>
                    <a:pt x="1624" y="587"/>
                  </a:cubicBezTo>
                  <a:cubicBezTo>
                    <a:pt x="1786" y="587"/>
                    <a:pt x="1944" y="599"/>
                    <a:pt x="2072" y="608"/>
                  </a:cubicBezTo>
                  <a:cubicBezTo>
                    <a:pt x="2992" y="671"/>
                    <a:pt x="3913" y="1005"/>
                    <a:pt x="4771" y="1319"/>
                  </a:cubicBezTo>
                  <a:cubicBezTo>
                    <a:pt x="4804" y="1331"/>
                    <a:pt x="4836" y="1337"/>
                    <a:pt x="4865" y="1337"/>
                  </a:cubicBezTo>
                  <a:cubicBezTo>
                    <a:pt x="5092" y="1337"/>
                    <a:pt x="5181" y="1012"/>
                    <a:pt x="4959" y="901"/>
                  </a:cubicBezTo>
                  <a:cubicBezTo>
                    <a:pt x="3961" y="371"/>
                    <a:pt x="2943" y="0"/>
                    <a:pt x="182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69"/>
            <p:cNvSpPr/>
            <p:nvPr/>
          </p:nvSpPr>
          <p:spPr>
            <a:xfrm>
              <a:off x="2673575" y="1183400"/>
              <a:ext cx="127650" cy="52275"/>
            </a:xfrm>
            <a:custGeom>
              <a:avLst/>
              <a:gdLst/>
              <a:ahLst/>
              <a:cxnLst/>
              <a:rect l="l" t="t" r="r" b="b"/>
              <a:pathLst>
                <a:path w="5106" h="2091" extrusionOk="0">
                  <a:moveTo>
                    <a:pt x="2125" y="1"/>
                  </a:moveTo>
                  <a:cubicBezTo>
                    <a:pt x="2109" y="1"/>
                    <a:pt x="2091" y="6"/>
                    <a:pt x="2072" y="19"/>
                  </a:cubicBezTo>
                  <a:cubicBezTo>
                    <a:pt x="1423" y="291"/>
                    <a:pt x="0" y="877"/>
                    <a:pt x="586" y="1818"/>
                  </a:cubicBezTo>
                  <a:cubicBezTo>
                    <a:pt x="712" y="2028"/>
                    <a:pt x="952" y="2090"/>
                    <a:pt x="1211" y="2090"/>
                  </a:cubicBezTo>
                  <a:cubicBezTo>
                    <a:pt x="1470" y="2090"/>
                    <a:pt x="1748" y="2028"/>
                    <a:pt x="1946" y="1986"/>
                  </a:cubicBezTo>
                  <a:cubicBezTo>
                    <a:pt x="2909" y="1839"/>
                    <a:pt x="3892" y="1735"/>
                    <a:pt x="4813" y="1421"/>
                  </a:cubicBezTo>
                  <a:cubicBezTo>
                    <a:pt x="5106" y="1337"/>
                    <a:pt x="5085" y="919"/>
                    <a:pt x="4792" y="856"/>
                  </a:cubicBezTo>
                  <a:cubicBezTo>
                    <a:pt x="4663" y="829"/>
                    <a:pt x="4536" y="817"/>
                    <a:pt x="4411" y="817"/>
                  </a:cubicBezTo>
                  <a:cubicBezTo>
                    <a:pt x="4051" y="817"/>
                    <a:pt x="3706" y="914"/>
                    <a:pt x="3348" y="1023"/>
                  </a:cubicBezTo>
                  <a:cubicBezTo>
                    <a:pt x="2846" y="1191"/>
                    <a:pt x="2323" y="1295"/>
                    <a:pt x="1842" y="1421"/>
                  </a:cubicBezTo>
                  <a:cubicBezTo>
                    <a:pt x="1612" y="1463"/>
                    <a:pt x="1381" y="1525"/>
                    <a:pt x="1172" y="1546"/>
                  </a:cubicBezTo>
                  <a:cubicBezTo>
                    <a:pt x="1005" y="1295"/>
                    <a:pt x="1005" y="1086"/>
                    <a:pt x="1172" y="940"/>
                  </a:cubicBezTo>
                  <a:cubicBezTo>
                    <a:pt x="1256" y="877"/>
                    <a:pt x="1340" y="814"/>
                    <a:pt x="1423" y="730"/>
                  </a:cubicBezTo>
                  <a:cubicBezTo>
                    <a:pt x="1653" y="563"/>
                    <a:pt x="1905" y="396"/>
                    <a:pt x="2177" y="249"/>
                  </a:cubicBezTo>
                  <a:cubicBezTo>
                    <a:pt x="2265" y="178"/>
                    <a:pt x="2218" y="1"/>
                    <a:pt x="212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69"/>
            <p:cNvSpPr/>
            <p:nvPr/>
          </p:nvSpPr>
          <p:spPr>
            <a:xfrm>
              <a:off x="2860325" y="1413625"/>
              <a:ext cx="25275" cy="62925"/>
            </a:xfrm>
            <a:custGeom>
              <a:avLst/>
              <a:gdLst/>
              <a:ahLst/>
              <a:cxnLst/>
              <a:rect l="l" t="t" r="r" b="b"/>
              <a:pathLst>
                <a:path w="1011" h="2517" extrusionOk="0">
                  <a:moveTo>
                    <a:pt x="487" y="0"/>
                  </a:moveTo>
                  <a:cubicBezTo>
                    <a:pt x="384" y="0"/>
                    <a:pt x="282" y="63"/>
                    <a:pt x="272" y="184"/>
                  </a:cubicBezTo>
                  <a:cubicBezTo>
                    <a:pt x="188" y="958"/>
                    <a:pt x="0" y="1753"/>
                    <a:pt x="502" y="2423"/>
                  </a:cubicBezTo>
                  <a:cubicBezTo>
                    <a:pt x="557" y="2489"/>
                    <a:pt x="625" y="2517"/>
                    <a:pt x="691" y="2517"/>
                  </a:cubicBezTo>
                  <a:cubicBezTo>
                    <a:pt x="855" y="2517"/>
                    <a:pt x="1010" y="2344"/>
                    <a:pt x="921" y="2150"/>
                  </a:cubicBezTo>
                  <a:cubicBezTo>
                    <a:pt x="628" y="1523"/>
                    <a:pt x="774" y="874"/>
                    <a:pt x="712" y="226"/>
                  </a:cubicBezTo>
                  <a:cubicBezTo>
                    <a:pt x="712" y="73"/>
                    <a:pt x="599" y="0"/>
                    <a:pt x="48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69"/>
            <p:cNvSpPr/>
            <p:nvPr/>
          </p:nvSpPr>
          <p:spPr>
            <a:xfrm>
              <a:off x="3081575" y="1369700"/>
              <a:ext cx="20225" cy="76100"/>
            </a:xfrm>
            <a:custGeom>
              <a:avLst/>
              <a:gdLst/>
              <a:ahLst/>
              <a:cxnLst/>
              <a:rect l="l" t="t" r="r" b="b"/>
              <a:pathLst>
                <a:path w="809" h="3044" extrusionOk="0">
                  <a:moveTo>
                    <a:pt x="354" y="0"/>
                  </a:moveTo>
                  <a:cubicBezTo>
                    <a:pt x="278" y="0"/>
                    <a:pt x="200" y="47"/>
                    <a:pt x="189" y="141"/>
                  </a:cubicBezTo>
                  <a:cubicBezTo>
                    <a:pt x="126" y="1041"/>
                    <a:pt x="1" y="2024"/>
                    <a:pt x="315" y="2882"/>
                  </a:cubicBezTo>
                  <a:cubicBezTo>
                    <a:pt x="355" y="2996"/>
                    <a:pt x="439" y="3043"/>
                    <a:pt x="526" y="3043"/>
                  </a:cubicBezTo>
                  <a:cubicBezTo>
                    <a:pt x="664" y="3043"/>
                    <a:pt x="809" y="2924"/>
                    <a:pt x="796" y="2757"/>
                  </a:cubicBezTo>
                  <a:cubicBezTo>
                    <a:pt x="712" y="1899"/>
                    <a:pt x="545" y="1041"/>
                    <a:pt x="503" y="141"/>
                  </a:cubicBezTo>
                  <a:cubicBezTo>
                    <a:pt x="503" y="47"/>
                    <a:pt x="430" y="0"/>
                    <a:pt x="35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69"/>
            <p:cNvSpPr/>
            <p:nvPr/>
          </p:nvSpPr>
          <p:spPr>
            <a:xfrm>
              <a:off x="2879575" y="1495650"/>
              <a:ext cx="206675" cy="90275"/>
            </a:xfrm>
            <a:custGeom>
              <a:avLst/>
              <a:gdLst/>
              <a:ahLst/>
              <a:cxnLst/>
              <a:rect l="l" t="t" r="r" b="b"/>
              <a:pathLst>
                <a:path w="8267" h="3611" extrusionOk="0">
                  <a:moveTo>
                    <a:pt x="8039" y="1"/>
                  </a:moveTo>
                  <a:cubicBezTo>
                    <a:pt x="8004" y="1"/>
                    <a:pt x="7967" y="13"/>
                    <a:pt x="7934" y="41"/>
                  </a:cubicBezTo>
                  <a:cubicBezTo>
                    <a:pt x="7432" y="460"/>
                    <a:pt x="7223" y="941"/>
                    <a:pt x="6951" y="1506"/>
                  </a:cubicBezTo>
                  <a:cubicBezTo>
                    <a:pt x="6470" y="2615"/>
                    <a:pt x="5696" y="3012"/>
                    <a:pt x="4545" y="3159"/>
                  </a:cubicBezTo>
                  <a:cubicBezTo>
                    <a:pt x="4370" y="3185"/>
                    <a:pt x="4201" y="3197"/>
                    <a:pt x="4035" y="3197"/>
                  </a:cubicBezTo>
                  <a:cubicBezTo>
                    <a:pt x="2452" y="3197"/>
                    <a:pt x="1257" y="2077"/>
                    <a:pt x="235" y="941"/>
                  </a:cubicBezTo>
                  <a:cubicBezTo>
                    <a:pt x="206" y="913"/>
                    <a:pt x="175" y="901"/>
                    <a:pt x="145" y="901"/>
                  </a:cubicBezTo>
                  <a:cubicBezTo>
                    <a:pt x="66" y="901"/>
                    <a:pt x="0" y="984"/>
                    <a:pt x="46" y="1046"/>
                  </a:cubicBezTo>
                  <a:cubicBezTo>
                    <a:pt x="1193" y="2449"/>
                    <a:pt x="2414" y="3610"/>
                    <a:pt x="4258" y="3610"/>
                  </a:cubicBezTo>
                  <a:cubicBezTo>
                    <a:pt x="4365" y="3610"/>
                    <a:pt x="4475" y="3606"/>
                    <a:pt x="4587" y="3598"/>
                  </a:cubicBezTo>
                  <a:cubicBezTo>
                    <a:pt x="5361" y="3556"/>
                    <a:pt x="6051" y="3263"/>
                    <a:pt x="6700" y="2845"/>
                  </a:cubicBezTo>
                  <a:cubicBezTo>
                    <a:pt x="7432" y="2322"/>
                    <a:pt x="7746" y="1025"/>
                    <a:pt x="8185" y="292"/>
                  </a:cubicBezTo>
                  <a:cubicBezTo>
                    <a:pt x="8267" y="146"/>
                    <a:pt x="8159" y="1"/>
                    <a:pt x="80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69"/>
            <p:cNvSpPr/>
            <p:nvPr/>
          </p:nvSpPr>
          <p:spPr>
            <a:xfrm>
              <a:off x="3111925" y="1462675"/>
              <a:ext cx="17275" cy="13100"/>
            </a:xfrm>
            <a:custGeom>
              <a:avLst/>
              <a:gdLst/>
              <a:ahLst/>
              <a:cxnLst/>
              <a:rect l="l" t="t" r="r" b="b"/>
              <a:pathLst>
                <a:path w="691" h="524" extrusionOk="0">
                  <a:moveTo>
                    <a:pt x="377" y="0"/>
                  </a:moveTo>
                  <a:cubicBezTo>
                    <a:pt x="42" y="42"/>
                    <a:pt x="0" y="523"/>
                    <a:pt x="335" y="523"/>
                  </a:cubicBezTo>
                  <a:cubicBezTo>
                    <a:pt x="670" y="523"/>
                    <a:pt x="691" y="0"/>
                    <a:pt x="37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69"/>
            <p:cNvSpPr/>
            <p:nvPr/>
          </p:nvSpPr>
          <p:spPr>
            <a:xfrm>
              <a:off x="3117150" y="1504000"/>
              <a:ext cx="17300" cy="13100"/>
            </a:xfrm>
            <a:custGeom>
              <a:avLst/>
              <a:gdLst/>
              <a:ahLst/>
              <a:cxnLst/>
              <a:rect l="l" t="t" r="r" b="b"/>
              <a:pathLst>
                <a:path w="692" h="524" extrusionOk="0">
                  <a:moveTo>
                    <a:pt x="356" y="0"/>
                  </a:moveTo>
                  <a:cubicBezTo>
                    <a:pt x="43" y="0"/>
                    <a:pt x="1" y="523"/>
                    <a:pt x="335" y="523"/>
                  </a:cubicBezTo>
                  <a:cubicBezTo>
                    <a:pt x="670" y="523"/>
                    <a:pt x="691" y="0"/>
                    <a:pt x="35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69"/>
            <p:cNvSpPr/>
            <p:nvPr/>
          </p:nvSpPr>
          <p:spPr>
            <a:xfrm>
              <a:off x="3160050" y="1470000"/>
              <a:ext cx="12575" cy="9950"/>
            </a:xfrm>
            <a:custGeom>
              <a:avLst/>
              <a:gdLst/>
              <a:ahLst/>
              <a:cxnLst/>
              <a:rect l="l" t="t" r="r" b="b"/>
              <a:pathLst>
                <a:path w="503" h="398" extrusionOk="0">
                  <a:moveTo>
                    <a:pt x="272" y="0"/>
                  </a:moveTo>
                  <a:cubicBezTo>
                    <a:pt x="0" y="0"/>
                    <a:pt x="0" y="398"/>
                    <a:pt x="231" y="398"/>
                  </a:cubicBezTo>
                  <a:cubicBezTo>
                    <a:pt x="482" y="398"/>
                    <a:pt x="503" y="0"/>
                    <a:pt x="2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69"/>
            <p:cNvSpPr/>
            <p:nvPr/>
          </p:nvSpPr>
          <p:spPr>
            <a:xfrm>
              <a:off x="2820125" y="1499075"/>
              <a:ext cx="17725" cy="13125"/>
            </a:xfrm>
            <a:custGeom>
              <a:avLst/>
              <a:gdLst/>
              <a:ahLst/>
              <a:cxnLst/>
              <a:rect l="l" t="t" r="r" b="b"/>
              <a:pathLst>
                <a:path w="709" h="525" extrusionOk="0">
                  <a:moveTo>
                    <a:pt x="308" y="1"/>
                  </a:moveTo>
                  <a:cubicBezTo>
                    <a:pt x="160" y="1"/>
                    <a:pt x="18" y="117"/>
                    <a:pt x="18" y="281"/>
                  </a:cubicBezTo>
                  <a:cubicBezTo>
                    <a:pt x="0" y="388"/>
                    <a:pt x="134" y="525"/>
                    <a:pt x="264" y="525"/>
                  </a:cubicBezTo>
                  <a:cubicBezTo>
                    <a:pt x="287" y="525"/>
                    <a:pt x="310" y="520"/>
                    <a:pt x="332" y="511"/>
                  </a:cubicBezTo>
                  <a:lnTo>
                    <a:pt x="583" y="427"/>
                  </a:lnTo>
                  <a:cubicBezTo>
                    <a:pt x="708" y="365"/>
                    <a:pt x="708" y="176"/>
                    <a:pt x="583" y="93"/>
                  </a:cubicBezTo>
                  <a:cubicBezTo>
                    <a:pt x="499" y="51"/>
                    <a:pt x="416" y="51"/>
                    <a:pt x="374" y="9"/>
                  </a:cubicBezTo>
                  <a:cubicBezTo>
                    <a:pt x="352" y="3"/>
                    <a:pt x="330" y="1"/>
                    <a:pt x="30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69"/>
            <p:cNvSpPr/>
            <p:nvPr/>
          </p:nvSpPr>
          <p:spPr>
            <a:xfrm>
              <a:off x="2833125" y="1532200"/>
              <a:ext cx="26225" cy="25325"/>
            </a:xfrm>
            <a:custGeom>
              <a:avLst/>
              <a:gdLst/>
              <a:ahLst/>
              <a:cxnLst/>
              <a:rect l="l" t="t" r="r" b="b"/>
              <a:pathLst>
                <a:path w="1049" h="1013" extrusionOk="0">
                  <a:moveTo>
                    <a:pt x="567" y="0"/>
                  </a:moveTo>
                  <a:cubicBezTo>
                    <a:pt x="499" y="0"/>
                    <a:pt x="432" y="25"/>
                    <a:pt x="377" y="86"/>
                  </a:cubicBezTo>
                  <a:cubicBezTo>
                    <a:pt x="168" y="253"/>
                    <a:pt x="0" y="441"/>
                    <a:pt x="63" y="734"/>
                  </a:cubicBezTo>
                  <a:cubicBezTo>
                    <a:pt x="85" y="912"/>
                    <a:pt x="236" y="1013"/>
                    <a:pt x="386" y="1013"/>
                  </a:cubicBezTo>
                  <a:cubicBezTo>
                    <a:pt x="519" y="1013"/>
                    <a:pt x="651" y="933"/>
                    <a:pt x="691" y="755"/>
                  </a:cubicBezTo>
                  <a:cubicBezTo>
                    <a:pt x="691" y="726"/>
                    <a:pt x="711" y="678"/>
                    <a:pt x="709" y="678"/>
                  </a:cubicBezTo>
                  <a:lnTo>
                    <a:pt x="709" y="678"/>
                  </a:lnTo>
                  <a:cubicBezTo>
                    <a:pt x="709" y="678"/>
                    <a:pt x="704" y="687"/>
                    <a:pt x="691" y="713"/>
                  </a:cubicBezTo>
                  <a:cubicBezTo>
                    <a:pt x="712" y="651"/>
                    <a:pt x="795" y="567"/>
                    <a:pt x="837" y="525"/>
                  </a:cubicBezTo>
                  <a:cubicBezTo>
                    <a:pt x="1049" y="313"/>
                    <a:pt x="804" y="0"/>
                    <a:pt x="5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6" name="Google Shape;3006;p69"/>
          <p:cNvGrpSpPr/>
          <p:nvPr/>
        </p:nvGrpSpPr>
        <p:grpSpPr>
          <a:xfrm>
            <a:off x="728600" y="3385875"/>
            <a:ext cx="1232575" cy="1175875"/>
            <a:chOff x="1654675" y="1217850"/>
            <a:chExt cx="1232575" cy="1175875"/>
          </a:xfrm>
        </p:grpSpPr>
        <p:sp>
          <p:nvSpPr>
            <p:cNvPr id="3007" name="Google Shape;3007;p69"/>
            <p:cNvSpPr/>
            <p:nvPr/>
          </p:nvSpPr>
          <p:spPr>
            <a:xfrm>
              <a:off x="1811400" y="1321400"/>
              <a:ext cx="69900" cy="63475"/>
            </a:xfrm>
            <a:custGeom>
              <a:avLst/>
              <a:gdLst/>
              <a:ahLst/>
              <a:cxnLst/>
              <a:rect l="l" t="t" r="r" b="b"/>
              <a:pathLst>
                <a:path w="2796" h="2539" extrusionOk="0">
                  <a:moveTo>
                    <a:pt x="1527" y="0"/>
                  </a:moveTo>
                  <a:cubicBezTo>
                    <a:pt x="1466" y="0"/>
                    <a:pt x="1403" y="11"/>
                    <a:pt x="1337" y="33"/>
                  </a:cubicBezTo>
                  <a:cubicBezTo>
                    <a:pt x="1" y="490"/>
                    <a:pt x="1531" y="2539"/>
                    <a:pt x="2100" y="2539"/>
                  </a:cubicBezTo>
                  <a:cubicBezTo>
                    <a:pt x="2113" y="2539"/>
                    <a:pt x="2126" y="2537"/>
                    <a:pt x="2138" y="2535"/>
                  </a:cubicBezTo>
                  <a:cubicBezTo>
                    <a:pt x="2795" y="2473"/>
                    <a:pt x="2454"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69"/>
            <p:cNvSpPr/>
            <p:nvPr/>
          </p:nvSpPr>
          <p:spPr>
            <a:xfrm>
              <a:off x="1789200" y="1384200"/>
              <a:ext cx="62125" cy="33300"/>
            </a:xfrm>
            <a:custGeom>
              <a:avLst/>
              <a:gdLst/>
              <a:ahLst/>
              <a:cxnLst/>
              <a:rect l="l" t="t" r="r" b="b"/>
              <a:pathLst>
                <a:path w="2485" h="1332" extrusionOk="0">
                  <a:moveTo>
                    <a:pt x="979" y="0"/>
                  </a:moveTo>
                  <a:cubicBezTo>
                    <a:pt x="675" y="0"/>
                    <a:pt x="402" y="126"/>
                    <a:pt x="257" y="457"/>
                  </a:cubicBezTo>
                  <a:cubicBezTo>
                    <a:pt x="0" y="1070"/>
                    <a:pt x="751" y="1331"/>
                    <a:pt x="1433" y="1331"/>
                  </a:cubicBezTo>
                  <a:cubicBezTo>
                    <a:pt x="1902" y="1331"/>
                    <a:pt x="2338" y="1208"/>
                    <a:pt x="2392" y="991"/>
                  </a:cubicBezTo>
                  <a:cubicBezTo>
                    <a:pt x="2484" y="622"/>
                    <a:pt x="1655" y="0"/>
                    <a:pt x="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69"/>
            <p:cNvSpPr/>
            <p:nvPr/>
          </p:nvSpPr>
          <p:spPr>
            <a:xfrm>
              <a:off x="1789775" y="1409775"/>
              <a:ext cx="899850" cy="789625"/>
            </a:xfrm>
            <a:custGeom>
              <a:avLst/>
              <a:gdLst/>
              <a:ahLst/>
              <a:cxnLst/>
              <a:rect l="l" t="t" r="r" b="b"/>
              <a:pathLst>
                <a:path w="35994" h="31585" extrusionOk="0">
                  <a:moveTo>
                    <a:pt x="24418" y="1"/>
                  </a:moveTo>
                  <a:cubicBezTo>
                    <a:pt x="24418" y="1"/>
                    <a:pt x="27487" y="6272"/>
                    <a:pt x="27354" y="6806"/>
                  </a:cubicBezTo>
                  <a:cubicBezTo>
                    <a:pt x="27234" y="7285"/>
                    <a:pt x="23181" y="8385"/>
                    <a:pt x="21513" y="8385"/>
                  </a:cubicBezTo>
                  <a:cubicBezTo>
                    <a:pt x="21325" y="8385"/>
                    <a:pt x="21167" y="8371"/>
                    <a:pt x="21049" y="8340"/>
                  </a:cubicBezTo>
                  <a:cubicBezTo>
                    <a:pt x="20682" y="8240"/>
                    <a:pt x="20882" y="6172"/>
                    <a:pt x="17680" y="1135"/>
                  </a:cubicBezTo>
                  <a:lnTo>
                    <a:pt x="17680" y="1135"/>
                  </a:lnTo>
                  <a:cubicBezTo>
                    <a:pt x="17680" y="1136"/>
                    <a:pt x="20015" y="7506"/>
                    <a:pt x="19815" y="8607"/>
                  </a:cubicBezTo>
                  <a:cubicBezTo>
                    <a:pt x="19738" y="8966"/>
                    <a:pt x="17044" y="9659"/>
                    <a:pt x="15557" y="9659"/>
                  </a:cubicBezTo>
                  <a:cubicBezTo>
                    <a:pt x="15108" y="9659"/>
                    <a:pt x="14768" y="9596"/>
                    <a:pt x="14645" y="9441"/>
                  </a:cubicBezTo>
                  <a:cubicBezTo>
                    <a:pt x="14078" y="8707"/>
                    <a:pt x="13177" y="4871"/>
                    <a:pt x="12176" y="3170"/>
                  </a:cubicBezTo>
                  <a:lnTo>
                    <a:pt x="12176" y="3170"/>
                  </a:lnTo>
                  <a:cubicBezTo>
                    <a:pt x="14244" y="14144"/>
                    <a:pt x="6672" y="19548"/>
                    <a:pt x="6672" y="19548"/>
                  </a:cubicBezTo>
                  <a:cubicBezTo>
                    <a:pt x="6174" y="19050"/>
                    <a:pt x="5117" y="18216"/>
                    <a:pt x="3876" y="18216"/>
                  </a:cubicBezTo>
                  <a:cubicBezTo>
                    <a:pt x="3457" y="18216"/>
                    <a:pt x="3016" y="18311"/>
                    <a:pt x="2569" y="18547"/>
                  </a:cubicBezTo>
                  <a:cubicBezTo>
                    <a:pt x="1" y="20049"/>
                    <a:pt x="635" y="25219"/>
                    <a:pt x="3904" y="26220"/>
                  </a:cubicBezTo>
                  <a:cubicBezTo>
                    <a:pt x="4355" y="26368"/>
                    <a:pt x="4791" y="26428"/>
                    <a:pt x="5202" y="26428"/>
                  </a:cubicBezTo>
                  <a:cubicBezTo>
                    <a:pt x="6914" y="26428"/>
                    <a:pt x="8173" y="25386"/>
                    <a:pt x="8173" y="25386"/>
                  </a:cubicBezTo>
                  <a:cubicBezTo>
                    <a:pt x="8173" y="25386"/>
                    <a:pt x="11075" y="30790"/>
                    <a:pt x="17914" y="31490"/>
                  </a:cubicBezTo>
                  <a:cubicBezTo>
                    <a:pt x="18385" y="31537"/>
                    <a:pt x="18890" y="31584"/>
                    <a:pt x="19405" y="31584"/>
                  </a:cubicBezTo>
                  <a:cubicBezTo>
                    <a:pt x="19619" y="31584"/>
                    <a:pt x="19834" y="31576"/>
                    <a:pt x="20048" y="31557"/>
                  </a:cubicBezTo>
                  <a:cubicBezTo>
                    <a:pt x="23184" y="31457"/>
                    <a:pt x="25919" y="30790"/>
                    <a:pt x="28188" y="29789"/>
                  </a:cubicBezTo>
                  <a:cubicBezTo>
                    <a:pt x="33325" y="27521"/>
                    <a:pt x="35993" y="23484"/>
                    <a:pt x="35593" y="19848"/>
                  </a:cubicBezTo>
                  <a:cubicBezTo>
                    <a:pt x="35193" y="15946"/>
                    <a:pt x="32424" y="14144"/>
                    <a:pt x="31924" y="13210"/>
                  </a:cubicBezTo>
                  <a:cubicBezTo>
                    <a:pt x="31190" y="11843"/>
                    <a:pt x="29188" y="6506"/>
                    <a:pt x="29188" y="6506"/>
                  </a:cubicBezTo>
                  <a:cubicBezTo>
                    <a:pt x="28981" y="6519"/>
                    <a:pt x="28797" y="6527"/>
                    <a:pt x="28642" y="6527"/>
                  </a:cubicBezTo>
                  <a:cubicBezTo>
                    <a:pt x="28424" y="6527"/>
                    <a:pt x="28266" y="6511"/>
                    <a:pt x="28188" y="6472"/>
                  </a:cubicBezTo>
                  <a:cubicBezTo>
                    <a:pt x="27654" y="6105"/>
                    <a:pt x="27354" y="2970"/>
                    <a:pt x="24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69"/>
            <p:cNvSpPr/>
            <p:nvPr/>
          </p:nvSpPr>
          <p:spPr>
            <a:xfrm>
              <a:off x="2493625" y="1556550"/>
              <a:ext cx="393625" cy="697425"/>
            </a:xfrm>
            <a:custGeom>
              <a:avLst/>
              <a:gdLst/>
              <a:ahLst/>
              <a:cxnLst/>
              <a:rect l="l" t="t" r="r" b="b"/>
              <a:pathLst>
                <a:path w="15745" h="27897" extrusionOk="0">
                  <a:moveTo>
                    <a:pt x="4170" y="1"/>
                  </a:moveTo>
                  <a:cubicBezTo>
                    <a:pt x="3069" y="334"/>
                    <a:pt x="1835" y="635"/>
                    <a:pt x="1001" y="701"/>
                  </a:cubicBezTo>
                  <a:cubicBezTo>
                    <a:pt x="1001" y="701"/>
                    <a:pt x="2969" y="6038"/>
                    <a:pt x="3736" y="7439"/>
                  </a:cubicBezTo>
                  <a:cubicBezTo>
                    <a:pt x="4237" y="8340"/>
                    <a:pt x="7005" y="10141"/>
                    <a:pt x="7406" y="14044"/>
                  </a:cubicBezTo>
                  <a:cubicBezTo>
                    <a:pt x="7772" y="17647"/>
                    <a:pt x="5104" y="21683"/>
                    <a:pt x="0" y="23985"/>
                  </a:cubicBezTo>
                  <a:cubicBezTo>
                    <a:pt x="0" y="23985"/>
                    <a:pt x="1568" y="27587"/>
                    <a:pt x="3036" y="27821"/>
                  </a:cubicBezTo>
                  <a:cubicBezTo>
                    <a:pt x="3336" y="27873"/>
                    <a:pt x="3628" y="27896"/>
                    <a:pt x="3910" y="27896"/>
                  </a:cubicBezTo>
                  <a:cubicBezTo>
                    <a:pt x="6892" y="27896"/>
                    <a:pt x="8840" y="25252"/>
                    <a:pt x="8840" y="25252"/>
                  </a:cubicBezTo>
                  <a:cubicBezTo>
                    <a:pt x="7706" y="24118"/>
                    <a:pt x="7239" y="21850"/>
                    <a:pt x="7239" y="21850"/>
                  </a:cubicBezTo>
                  <a:lnTo>
                    <a:pt x="7239" y="21850"/>
                  </a:lnTo>
                  <a:cubicBezTo>
                    <a:pt x="7239" y="21850"/>
                    <a:pt x="9022" y="24432"/>
                    <a:pt x="9991" y="24432"/>
                  </a:cubicBezTo>
                  <a:cubicBezTo>
                    <a:pt x="10031" y="24432"/>
                    <a:pt x="10070" y="24428"/>
                    <a:pt x="10107" y="24418"/>
                  </a:cubicBezTo>
                  <a:cubicBezTo>
                    <a:pt x="13443" y="23584"/>
                    <a:pt x="15745" y="19148"/>
                    <a:pt x="15745" y="18281"/>
                  </a:cubicBezTo>
                  <a:cubicBezTo>
                    <a:pt x="15745" y="17413"/>
                    <a:pt x="13944" y="17347"/>
                    <a:pt x="10574" y="12109"/>
                  </a:cubicBezTo>
                  <a:cubicBezTo>
                    <a:pt x="8173" y="8307"/>
                    <a:pt x="4770" y="1168"/>
                    <a:pt x="4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69"/>
            <p:cNvSpPr/>
            <p:nvPr/>
          </p:nvSpPr>
          <p:spPr>
            <a:xfrm>
              <a:off x="1654675" y="1217850"/>
              <a:ext cx="1015750" cy="1175875"/>
            </a:xfrm>
            <a:custGeom>
              <a:avLst/>
              <a:gdLst/>
              <a:ahLst/>
              <a:cxnLst/>
              <a:rect l="l" t="t" r="r" b="b"/>
              <a:pathLst>
                <a:path w="40630" h="47035" extrusionOk="0">
                  <a:moveTo>
                    <a:pt x="25795" y="0"/>
                  </a:moveTo>
                  <a:cubicBezTo>
                    <a:pt x="20191" y="0"/>
                    <a:pt x="13860" y="1905"/>
                    <a:pt x="12110" y="3608"/>
                  </a:cubicBezTo>
                  <a:cubicBezTo>
                    <a:pt x="9641" y="5977"/>
                    <a:pt x="10842" y="8712"/>
                    <a:pt x="10842" y="8712"/>
                  </a:cubicBezTo>
                  <a:cubicBezTo>
                    <a:pt x="10842" y="8712"/>
                    <a:pt x="10828" y="8711"/>
                    <a:pt x="10802" y="8711"/>
                  </a:cubicBezTo>
                  <a:cubicBezTo>
                    <a:pt x="10358" y="8711"/>
                    <a:pt x="6356" y="8860"/>
                    <a:pt x="4404" y="14149"/>
                  </a:cubicBezTo>
                  <a:cubicBezTo>
                    <a:pt x="2303" y="19720"/>
                    <a:pt x="4171" y="28226"/>
                    <a:pt x="3937" y="33196"/>
                  </a:cubicBezTo>
                  <a:cubicBezTo>
                    <a:pt x="3670" y="38166"/>
                    <a:pt x="1" y="43003"/>
                    <a:pt x="635" y="43737"/>
                  </a:cubicBezTo>
                  <a:cubicBezTo>
                    <a:pt x="1221" y="44447"/>
                    <a:pt x="5519" y="46413"/>
                    <a:pt x="6951" y="46413"/>
                  </a:cubicBezTo>
                  <a:cubicBezTo>
                    <a:pt x="7067" y="46413"/>
                    <a:pt x="7164" y="46400"/>
                    <a:pt x="7239" y="46372"/>
                  </a:cubicBezTo>
                  <a:cubicBezTo>
                    <a:pt x="8140" y="46039"/>
                    <a:pt x="8941" y="43237"/>
                    <a:pt x="9074" y="41836"/>
                  </a:cubicBezTo>
                  <a:lnTo>
                    <a:pt x="9074" y="41836"/>
                  </a:lnTo>
                  <a:cubicBezTo>
                    <a:pt x="9041" y="42970"/>
                    <a:pt x="8974" y="46072"/>
                    <a:pt x="9174" y="46506"/>
                  </a:cubicBezTo>
                  <a:cubicBezTo>
                    <a:pt x="9344" y="46733"/>
                    <a:pt x="11585" y="47035"/>
                    <a:pt x="13609" y="47035"/>
                  </a:cubicBezTo>
                  <a:cubicBezTo>
                    <a:pt x="15154" y="47035"/>
                    <a:pt x="16572" y="46859"/>
                    <a:pt x="16846" y="46339"/>
                  </a:cubicBezTo>
                  <a:cubicBezTo>
                    <a:pt x="17547" y="45138"/>
                    <a:pt x="17580" y="41802"/>
                    <a:pt x="17447" y="41335"/>
                  </a:cubicBezTo>
                  <a:lnTo>
                    <a:pt x="17447" y="41335"/>
                  </a:lnTo>
                  <a:cubicBezTo>
                    <a:pt x="17447" y="41336"/>
                    <a:pt x="18081" y="42837"/>
                    <a:pt x="18447" y="45738"/>
                  </a:cubicBezTo>
                  <a:cubicBezTo>
                    <a:pt x="18454" y="45809"/>
                    <a:pt x="18649" y="45842"/>
                    <a:pt x="18958" y="45842"/>
                  </a:cubicBezTo>
                  <a:cubicBezTo>
                    <a:pt x="20112" y="45842"/>
                    <a:pt x="22856" y="45375"/>
                    <a:pt x="23251" y="44638"/>
                  </a:cubicBezTo>
                  <a:cubicBezTo>
                    <a:pt x="23751" y="43670"/>
                    <a:pt x="23584" y="40301"/>
                    <a:pt x="23318" y="39234"/>
                  </a:cubicBezTo>
                  <a:cubicBezTo>
                    <a:pt x="16479" y="38533"/>
                    <a:pt x="13577" y="33163"/>
                    <a:pt x="13577" y="33163"/>
                  </a:cubicBezTo>
                  <a:cubicBezTo>
                    <a:pt x="13577" y="33163"/>
                    <a:pt x="12295" y="34180"/>
                    <a:pt x="10558" y="34180"/>
                  </a:cubicBezTo>
                  <a:cubicBezTo>
                    <a:pt x="10162" y="34180"/>
                    <a:pt x="9742" y="34127"/>
                    <a:pt x="9308" y="33997"/>
                  </a:cubicBezTo>
                  <a:cubicBezTo>
                    <a:pt x="6005" y="32996"/>
                    <a:pt x="5405" y="27826"/>
                    <a:pt x="7973" y="26325"/>
                  </a:cubicBezTo>
                  <a:cubicBezTo>
                    <a:pt x="8440" y="26052"/>
                    <a:pt x="8900" y="25944"/>
                    <a:pt x="9336" y="25944"/>
                  </a:cubicBezTo>
                  <a:cubicBezTo>
                    <a:pt x="10552" y="25944"/>
                    <a:pt x="11585" y="26783"/>
                    <a:pt x="12076" y="27225"/>
                  </a:cubicBezTo>
                  <a:cubicBezTo>
                    <a:pt x="12076" y="27225"/>
                    <a:pt x="19648" y="21821"/>
                    <a:pt x="17580" y="10847"/>
                  </a:cubicBezTo>
                  <a:lnTo>
                    <a:pt x="17580" y="10847"/>
                  </a:lnTo>
                  <a:cubicBezTo>
                    <a:pt x="18581" y="12615"/>
                    <a:pt x="19482" y="16451"/>
                    <a:pt x="20049" y="17118"/>
                  </a:cubicBezTo>
                  <a:cubicBezTo>
                    <a:pt x="20174" y="17283"/>
                    <a:pt x="20521" y="17350"/>
                    <a:pt x="20979" y="17350"/>
                  </a:cubicBezTo>
                  <a:cubicBezTo>
                    <a:pt x="22471" y="17350"/>
                    <a:pt x="25142" y="16641"/>
                    <a:pt x="25219" y="16284"/>
                  </a:cubicBezTo>
                  <a:cubicBezTo>
                    <a:pt x="25419" y="15183"/>
                    <a:pt x="23084" y="8813"/>
                    <a:pt x="23084" y="8812"/>
                  </a:cubicBezTo>
                  <a:lnTo>
                    <a:pt x="23084" y="8812"/>
                  </a:lnTo>
                  <a:cubicBezTo>
                    <a:pt x="26253" y="13816"/>
                    <a:pt x="26086" y="15950"/>
                    <a:pt x="26453" y="16017"/>
                  </a:cubicBezTo>
                  <a:cubicBezTo>
                    <a:pt x="26562" y="16042"/>
                    <a:pt x="26705" y="16054"/>
                    <a:pt x="26874" y="16054"/>
                  </a:cubicBezTo>
                  <a:cubicBezTo>
                    <a:pt x="28513" y="16054"/>
                    <a:pt x="32637" y="14967"/>
                    <a:pt x="32758" y="14483"/>
                  </a:cubicBezTo>
                  <a:cubicBezTo>
                    <a:pt x="32891" y="13949"/>
                    <a:pt x="29822" y="7678"/>
                    <a:pt x="29822" y="7678"/>
                  </a:cubicBezTo>
                  <a:lnTo>
                    <a:pt x="29822" y="7678"/>
                  </a:lnTo>
                  <a:cubicBezTo>
                    <a:pt x="32758" y="10647"/>
                    <a:pt x="33058" y="13716"/>
                    <a:pt x="33592" y="14149"/>
                  </a:cubicBezTo>
                  <a:cubicBezTo>
                    <a:pt x="33670" y="14188"/>
                    <a:pt x="33828" y="14204"/>
                    <a:pt x="34046" y="14204"/>
                  </a:cubicBezTo>
                  <a:cubicBezTo>
                    <a:pt x="34201" y="14204"/>
                    <a:pt x="34385" y="14196"/>
                    <a:pt x="34592" y="14183"/>
                  </a:cubicBezTo>
                  <a:cubicBezTo>
                    <a:pt x="35426" y="14116"/>
                    <a:pt x="36660" y="13849"/>
                    <a:pt x="37761" y="13482"/>
                  </a:cubicBezTo>
                  <a:cubicBezTo>
                    <a:pt x="38995" y="13048"/>
                    <a:pt x="40063" y="12548"/>
                    <a:pt x="40230" y="12114"/>
                  </a:cubicBezTo>
                  <a:cubicBezTo>
                    <a:pt x="40630" y="10947"/>
                    <a:pt x="37761" y="3775"/>
                    <a:pt x="31957" y="1107"/>
                  </a:cubicBezTo>
                  <a:cubicBezTo>
                    <a:pt x="30269" y="321"/>
                    <a:pt x="28093" y="0"/>
                    <a:pt x="257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69"/>
            <p:cNvSpPr/>
            <p:nvPr/>
          </p:nvSpPr>
          <p:spPr>
            <a:xfrm>
              <a:off x="2090825" y="1867950"/>
              <a:ext cx="186825" cy="177100"/>
            </a:xfrm>
            <a:custGeom>
              <a:avLst/>
              <a:gdLst/>
              <a:ahLst/>
              <a:cxnLst/>
              <a:rect l="l" t="t" r="r" b="b"/>
              <a:pathLst>
                <a:path w="7473" h="7084" extrusionOk="0">
                  <a:moveTo>
                    <a:pt x="3718" y="1"/>
                  </a:moveTo>
                  <a:cubicBezTo>
                    <a:pt x="3592" y="1"/>
                    <a:pt x="3465" y="7"/>
                    <a:pt x="3336" y="20"/>
                  </a:cubicBezTo>
                  <a:cubicBezTo>
                    <a:pt x="1368" y="220"/>
                    <a:pt x="1" y="1988"/>
                    <a:pt x="201" y="3957"/>
                  </a:cubicBezTo>
                  <a:cubicBezTo>
                    <a:pt x="449" y="5721"/>
                    <a:pt x="1961" y="7084"/>
                    <a:pt x="3724" y="7084"/>
                  </a:cubicBezTo>
                  <a:cubicBezTo>
                    <a:pt x="3860" y="7084"/>
                    <a:pt x="3998" y="7076"/>
                    <a:pt x="4137" y="7059"/>
                  </a:cubicBezTo>
                  <a:cubicBezTo>
                    <a:pt x="6105" y="6859"/>
                    <a:pt x="7473" y="5124"/>
                    <a:pt x="7273" y="3156"/>
                  </a:cubicBezTo>
                  <a:cubicBezTo>
                    <a:pt x="7054" y="1316"/>
                    <a:pt x="5524" y="1"/>
                    <a:pt x="37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69"/>
            <p:cNvSpPr/>
            <p:nvPr/>
          </p:nvSpPr>
          <p:spPr>
            <a:xfrm>
              <a:off x="2476950" y="1809575"/>
              <a:ext cx="185975" cy="177125"/>
            </a:xfrm>
            <a:custGeom>
              <a:avLst/>
              <a:gdLst/>
              <a:ahLst/>
              <a:cxnLst/>
              <a:rect l="l" t="t" r="r" b="b"/>
              <a:pathLst>
                <a:path w="7439" h="7085" extrusionOk="0">
                  <a:moveTo>
                    <a:pt x="3711" y="1"/>
                  </a:moveTo>
                  <a:cubicBezTo>
                    <a:pt x="3587" y="1"/>
                    <a:pt x="3462" y="7"/>
                    <a:pt x="3336" y="20"/>
                  </a:cubicBezTo>
                  <a:cubicBezTo>
                    <a:pt x="1368" y="220"/>
                    <a:pt x="0" y="1988"/>
                    <a:pt x="200" y="3923"/>
                  </a:cubicBezTo>
                  <a:cubicBezTo>
                    <a:pt x="386" y="5747"/>
                    <a:pt x="1918" y="7084"/>
                    <a:pt x="3682" y="7084"/>
                  </a:cubicBezTo>
                  <a:cubicBezTo>
                    <a:pt x="3821" y="7084"/>
                    <a:pt x="3961" y="7076"/>
                    <a:pt x="4103" y="7059"/>
                  </a:cubicBezTo>
                  <a:cubicBezTo>
                    <a:pt x="6071" y="6859"/>
                    <a:pt x="7439" y="5091"/>
                    <a:pt x="7239" y="3156"/>
                  </a:cubicBezTo>
                  <a:cubicBezTo>
                    <a:pt x="7051" y="1316"/>
                    <a:pt x="5494" y="1"/>
                    <a:pt x="37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69"/>
            <p:cNvSpPr/>
            <p:nvPr/>
          </p:nvSpPr>
          <p:spPr>
            <a:xfrm>
              <a:off x="2101975" y="1694075"/>
              <a:ext cx="108125" cy="80325"/>
            </a:xfrm>
            <a:custGeom>
              <a:avLst/>
              <a:gdLst/>
              <a:ahLst/>
              <a:cxnLst/>
              <a:rect l="l" t="t" r="r" b="b"/>
              <a:pathLst>
                <a:path w="4325" h="3213" extrusionOk="0">
                  <a:moveTo>
                    <a:pt x="3205" y="0"/>
                  </a:moveTo>
                  <a:cubicBezTo>
                    <a:pt x="1425" y="0"/>
                    <a:pt x="0" y="2157"/>
                    <a:pt x="522" y="3006"/>
                  </a:cubicBezTo>
                  <a:cubicBezTo>
                    <a:pt x="620" y="3149"/>
                    <a:pt x="714" y="3213"/>
                    <a:pt x="823" y="3213"/>
                  </a:cubicBezTo>
                  <a:cubicBezTo>
                    <a:pt x="1123" y="3213"/>
                    <a:pt x="1546" y="2732"/>
                    <a:pt x="2524" y="2072"/>
                  </a:cubicBezTo>
                  <a:cubicBezTo>
                    <a:pt x="3257" y="1538"/>
                    <a:pt x="3591" y="1538"/>
                    <a:pt x="4025" y="1104"/>
                  </a:cubicBezTo>
                  <a:cubicBezTo>
                    <a:pt x="4325" y="771"/>
                    <a:pt x="4225" y="37"/>
                    <a:pt x="3324" y="4"/>
                  </a:cubicBezTo>
                  <a:cubicBezTo>
                    <a:pt x="3284" y="2"/>
                    <a:pt x="3244" y="0"/>
                    <a:pt x="3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69"/>
            <p:cNvSpPr/>
            <p:nvPr/>
          </p:nvSpPr>
          <p:spPr>
            <a:xfrm>
              <a:off x="2381050" y="1632000"/>
              <a:ext cx="117550" cy="49250"/>
            </a:xfrm>
            <a:custGeom>
              <a:avLst/>
              <a:gdLst/>
              <a:ahLst/>
              <a:cxnLst/>
              <a:rect l="l" t="t" r="r" b="b"/>
              <a:pathLst>
                <a:path w="4702" h="1970" extrusionOk="0">
                  <a:moveTo>
                    <a:pt x="2076" y="0"/>
                  </a:moveTo>
                  <a:cubicBezTo>
                    <a:pt x="1607" y="0"/>
                    <a:pt x="1138" y="113"/>
                    <a:pt x="734" y="385"/>
                  </a:cubicBezTo>
                  <a:cubicBezTo>
                    <a:pt x="0" y="852"/>
                    <a:pt x="234" y="1553"/>
                    <a:pt x="667" y="1653"/>
                  </a:cubicBezTo>
                  <a:cubicBezTo>
                    <a:pt x="877" y="1727"/>
                    <a:pt x="1050" y="1746"/>
                    <a:pt x="1228" y="1746"/>
                  </a:cubicBezTo>
                  <a:cubicBezTo>
                    <a:pt x="1424" y="1746"/>
                    <a:pt x="1626" y="1723"/>
                    <a:pt x="1890" y="1723"/>
                  </a:cubicBezTo>
                  <a:cubicBezTo>
                    <a:pt x="2038" y="1723"/>
                    <a:pt x="2205" y="1730"/>
                    <a:pt x="2402" y="1753"/>
                  </a:cubicBezTo>
                  <a:cubicBezTo>
                    <a:pt x="3349" y="1811"/>
                    <a:pt x="3926" y="1970"/>
                    <a:pt x="4251" y="1970"/>
                  </a:cubicBezTo>
                  <a:cubicBezTo>
                    <a:pt x="4487" y="1970"/>
                    <a:pt x="4589" y="1886"/>
                    <a:pt x="4603" y="1619"/>
                  </a:cubicBezTo>
                  <a:cubicBezTo>
                    <a:pt x="4702" y="882"/>
                    <a:pt x="3388" y="0"/>
                    <a:pt x="20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69"/>
            <p:cNvSpPr/>
            <p:nvPr/>
          </p:nvSpPr>
          <p:spPr>
            <a:xfrm>
              <a:off x="1849000" y="1909325"/>
              <a:ext cx="95075" cy="42875"/>
            </a:xfrm>
            <a:custGeom>
              <a:avLst/>
              <a:gdLst/>
              <a:ahLst/>
              <a:cxnLst/>
              <a:rect l="l" t="t" r="r" b="b"/>
              <a:pathLst>
                <a:path w="3803" h="1715" extrusionOk="0">
                  <a:moveTo>
                    <a:pt x="1701" y="1"/>
                  </a:moveTo>
                  <a:cubicBezTo>
                    <a:pt x="1421" y="1"/>
                    <a:pt x="1162" y="53"/>
                    <a:pt x="934" y="167"/>
                  </a:cubicBezTo>
                  <a:cubicBezTo>
                    <a:pt x="701" y="233"/>
                    <a:pt x="601" y="367"/>
                    <a:pt x="434" y="467"/>
                  </a:cubicBezTo>
                  <a:lnTo>
                    <a:pt x="34" y="834"/>
                  </a:lnTo>
                  <a:cubicBezTo>
                    <a:pt x="0" y="900"/>
                    <a:pt x="0" y="967"/>
                    <a:pt x="0" y="1034"/>
                  </a:cubicBezTo>
                  <a:cubicBezTo>
                    <a:pt x="28" y="1116"/>
                    <a:pt x="100" y="1176"/>
                    <a:pt x="199" y="1176"/>
                  </a:cubicBezTo>
                  <a:cubicBezTo>
                    <a:pt x="221" y="1176"/>
                    <a:pt x="243" y="1173"/>
                    <a:pt x="267" y="1167"/>
                  </a:cubicBezTo>
                  <a:lnTo>
                    <a:pt x="300" y="1167"/>
                  </a:lnTo>
                  <a:cubicBezTo>
                    <a:pt x="467" y="1134"/>
                    <a:pt x="634" y="1034"/>
                    <a:pt x="767" y="1001"/>
                  </a:cubicBezTo>
                  <a:cubicBezTo>
                    <a:pt x="867" y="967"/>
                    <a:pt x="1034" y="867"/>
                    <a:pt x="1168" y="867"/>
                  </a:cubicBezTo>
                  <a:cubicBezTo>
                    <a:pt x="1318" y="850"/>
                    <a:pt x="1451" y="842"/>
                    <a:pt x="1580" y="842"/>
                  </a:cubicBezTo>
                  <a:cubicBezTo>
                    <a:pt x="1710" y="842"/>
                    <a:pt x="1835" y="850"/>
                    <a:pt x="1968" y="867"/>
                  </a:cubicBezTo>
                  <a:cubicBezTo>
                    <a:pt x="2202" y="900"/>
                    <a:pt x="2469" y="1034"/>
                    <a:pt x="2702" y="1167"/>
                  </a:cubicBezTo>
                  <a:cubicBezTo>
                    <a:pt x="2969" y="1301"/>
                    <a:pt x="3202" y="1501"/>
                    <a:pt x="3469" y="1668"/>
                  </a:cubicBezTo>
                  <a:cubicBezTo>
                    <a:pt x="3516" y="1691"/>
                    <a:pt x="3580" y="1715"/>
                    <a:pt x="3614" y="1715"/>
                  </a:cubicBezTo>
                  <a:cubicBezTo>
                    <a:pt x="3628" y="1715"/>
                    <a:pt x="3636" y="1711"/>
                    <a:pt x="3636" y="1701"/>
                  </a:cubicBezTo>
                  <a:cubicBezTo>
                    <a:pt x="3770" y="1668"/>
                    <a:pt x="3803" y="1568"/>
                    <a:pt x="3770" y="1468"/>
                  </a:cubicBezTo>
                  <a:cubicBezTo>
                    <a:pt x="3636" y="1067"/>
                    <a:pt x="3436" y="800"/>
                    <a:pt x="3136" y="534"/>
                  </a:cubicBezTo>
                  <a:cubicBezTo>
                    <a:pt x="2836" y="300"/>
                    <a:pt x="2469" y="133"/>
                    <a:pt x="2102" y="33"/>
                  </a:cubicBezTo>
                  <a:cubicBezTo>
                    <a:pt x="1964" y="12"/>
                    <a:pt x="1830"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69"/>
            <p:cNvSpPr/>
            <p:nvPr/>
          </p:nvSpPr>
          <p:spPr>
            <a:xfrm>
              <a:off x="2322675" y="1806100"/>
              <a:ext cx="81750" cy="65500"/>
            </a:xfrm>
            <a:custGeom>
              <a:avLst/>
              <a:gdLst/>
              <a:ahLst/>
              <a:cxnLst/>
              <a:rect l="l" t="t" r="r" b="b"/>
              <a:pathLst>
                <a:path w="3270" h="2620" extrusionOk="0">
                  <a:moveTo>
                    <a:pt x="1790" y="1"/>
                  </a:moveTo>
                  <a:cubicBezTo>
                    <a:pt x="1610" y="1"/>
                    <a:pt x="1422" y="30"/>
                    <a:pt x="1234" y="93"/>
                  </a:cubicBezTo>
                  <a:cubicBezTo>
                    <a:pt x="434" y="326"/>
                    <a:pt x="0" y="1093"/>
                    <a:pt x="234" y="1794"/>
                  </a:cubicBezTo>
                  <a:cubicBezTo>
                    <a:pt x="438" y="2305"/>
                    <a:pt x="935" y="2620"/>
                    <a:pt x="1517" y="2620"/>
                  </a:cubicBezTo>
                  <a:cubicBezTo>
                    <a:pt x="1695" y="2620"/>
                    <a:pt x="1880" y="2590"/>
                    <a:pt x="2068" y="2528"/>
                  </a:cubicBezTo>
                  <a:cubicBezTo>
                    <a:pt x="2869" y="2294"/>
                    <a:pt x="3269" y="1494"/>
                    <a:pt x="3069" y="826"/>
                  </a:cubicBezTo>
                  <a:cubicBezTo>
                    <a:pt x="2890" y="316"/>
                    <a:pt x="2379" y="1"/>
                    <a:pt x="17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69"/>
            <p:cNvSpPr/>
            <p:nvPr/>
          </p:nvSpPr>
          <p:spPr>
            <a:xfrm>
              <a:off x="2215075" y="1900650"/>
              <a:ext cx="241875" cy="83850"/>
            </a:xfrm>
            <a:custGeom>
              <a:avLst/>
              <a:gdLst/>
              <a:ahLst/>
              <a:cxnLst/>
              <a:rect l="l" t="t" r="r" b="b"/>
              <a:pathLst>
                <a:path w="9675" h="3354" extrusionOk="0">
                  <a:moveTo>
                    <a:pt x="9441" y="0"/>
                  </a:moveTo>
                  <a:cubicBezTo>
                    <a:pt x="9356" y="0"/>
                    <a:pt x="9290" y="31"/>
                    <a:pt x="9241" y="80"/>
                  </a:cubicBezTo>
                  <a:lnTo>
                    <a:pt x="9241" y="147"/>
                  </a:lnTo>
                  <a:cubicBezTo>
                    <a:pt x="9041" y="480"/>
                    <a:pt x="8807" y="814"/>
                    <a:pt x="8474" y="1081"/>
                  </a:cubicBezTo>
                  <a:cubicBezTo>
                    <a:pt x="8173" y="1381"/>
                    <a:pt x="7840" y="1648"/>
                    <a:pt x="7440" y="1848"/>
                  </a:cubicBezTo>
                  <a:cubicBezTo>
                    <a:pt x="6739" y="2215"/>
                    <a:pt x="5905" y="2482"/>
                    <a:pt x="5071" y="2515"/>
                  </a:cubicBezTo>
                  <a:cubicBezTo>
                    <a:pt x="4945" y="2520"/>
                    <a:pt x="4818" y="2523"/>
                    <a:pt x="4691" y="2523"/>
                  </a:cubicBezTo>
                  <a:cubicBezTo>
                    <a:pt x="3976" y="2523"/>
                    <a:pt x="3249" y="2436"/>
                    <a:pt x="2569" y="2182"/>
                  </a:cubicBezTo>
                  <a:cubicBezTo>
                    <a:pt x="2169" y="2015"/>
                    <a:pt x="1802" y="1848"/>
                    <a:pt x="1402" y="1648"/>
                  </a:cubicBezTo>
                  <a:cubicBezTo>
                    <a:pt x="1035" y="1414"/>
                    <a:pt x="668" y="1181"/>
                    <a:pt x="368" y="881"/>
                  </a:cubicBezTo>
                  <a:cubicBezTo>
                    <a:pt x="335" y="864"/>
                    <a:pt x="293" y="856"/>
                    <a:pt x="251" y="856"/>
                  </a:cubicBezTo>
                  <a:cubicBezTo>
                    <a:pt x="209" y="856"/>
                    <a:pt x="168" y="864"/>
                    <a:pt x="134" y="881"/>
                  </a:cubicBezTo>
                  <a:cubicBezTo>
                    <a:pt x="34" y="981"/>
                    <a:pt x="1" y="1081"/>
                    <a:pt x="68" y="1181"/>
                  </a:cubicBezTo>
                  <a:cubicBezTo>
                    <a:pt x="668" y="1981"/>
                    <a:pt x="1469" y="2515"/>
                    <a:pt x="2336" y="2882"/>
                  </a:cubicBezTo>
                  <a:cubicBezTo>
                    <a:pt x="3118" y="3213"/>
                    <a:pt x="3982" y="3354"/>
                    <a:pt x="4853" y="3354"/>
                  </a:cubicBezTo>
                  <a:cubicBezTo>
                    <a:pt x="4948" y="3354"/>
                    <a:pt x="5043" y="3352"/>
                    <a:pt x="5138" y="3349"/>
                  </a:cubicBezTo>
                  <a:cubicBezTo>
                    <a:pt x="6039" y="3316"/>
                    <a:pt x="7039" y="3015"/>
                    <a:pt x="7840" y="2482"/>
                  </a:cubicBezTo>
                  <a:cubicBezTo>
                    <a:pt x="8640" y="1915"/>
                    <a:pt x="9308" y="1181"/>
                    <a:pt x="9641" y="247"/>
                  </a:cubicBezTo>
                  <a:cubicBezTo>
                    <a:pt x="9675" y="180"/>
                    <a:pt x="9641" y="47"/>
                    <a:pt x="9541" y="13"/>
                  </a:cubicBezTo>
                  <a:cubicBezTo>
                    <a:pt x="9505" y="4"/>
                    <a:pt x="9472" y="0"/>
                    <a:pt x="9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69"/>
            <p:cNvSpPr/>
            <p:nvPr/>
          </p:nvSpPr>
          <p:spPr>
            <a:xfrm>
              <a:off x="2150050" y="1777550"/>
              <a:ext cx="98425" cy="97550"/>
            </a:xfrm>
            <a:custGeom>
              <a:avLst/>
              <a:gdLst/>
              <a:ahLst/>
              <a:cxnLst/>
              <a:rect l="l" t="t" r="r" b="b"/>
              <a:pathLst>
                <a:path w="3937" h="3902" extrusionOk="0">
                  <a:moveTo>
                    <a:pt x="601" y="0"/>
                  </a:moveTo>
                  <a:cubicBezTo>
                    <a:pt x="500" y="0"/>
                    <a:pt x="467" y="100"/>
                    <a:pt x="467" y="167"/>
                  </a:cubicBezTo>
                  <a:cubicBezTo>
                    <a:pt x="500" y="434"/>
                    <a:pt x="634" y="668"/>
                    <a:pt x="834" y="834"/>
                  </a:cubicBezTo>
                  <a:cubicBezTo>
                    <a:pt x="967" y="934"/>
                    <a:pt x="1101" y="1001"/>
                    <a:pt x="1234" y="1068"/>
                  </a:cubicBezTo>
                  <a:lnTo>
                    <a:pt x="1268" y="1068"/>
                  </a:lnTo>
                  <a:cubicBezTo>
                    <a:pt x="1268" y="1101"/>
                    <a:pt x="1234" y="1101"/>
                    <a:pt x="1234" y="1135"/>
                  </a:cubicBezTo>
                  <a:cubicBezTo>
                    <a:pt x="1134" y="1135"/>
                    <a:pt x="1101" y="1168"/>
                    <a:pt x="1001" y="1168"/>
                  </a:cubicBezTo>
                  <a:lnTo>
                    <a:pt x="767" y="1168"/>
                  </a:lnTo>
                  <a:cubicBezTo>
                    <a:pt x="667" y="1168"/>
                    <a:pt x="601" y="1135"/>
                    <a:pt x="500" y="1101"/>
                  </a:cubicBezTo>
                  <a:cubicBezTo>
                    <a:pt x="434" y="1068"/>
                    <a:pt x="300" y="1001"/>
                    <a:pt x="234" y="968"/>
                  </a:cubicBezTo>
                  <a:lnTo>
                    <a:pt x="100" y="968"/>
                  </a:lnTo>
                  <a:cubicBezTo>
                    <a:pt x="0" y="1001"/>
                    <a:pt x="0" y="1101"/>
                    <a:pt x="67" y="1135"/>
                  </a:cubicBezTo>
                  <a:cubicBezTo>
                    <a:pt x="167" y="1401"/>
                    <a:pt x="400" y="1568"/>
                    <a:pt x="634" y="1635"/>
                  </a:cubicBezTo>
                  <a:cubicBezTo>
                    <a:pt x="728" y="1659"/>
                    <a:pt x="839" y="1682"/>
                    <a:pt x="943" y="1682"/>
                  </a:cubicBezTo>
                  <a:cubicBezTo>
                    <a:pt x="986" y="1682"/>
                    <a:pt x="1028" y="1678"/>
                    <a:pt x="1068" y="1668"/>
                  </a:cubicBezTo>
                  <a:lnTo>
                    <a:pt x="1101" y="1668"/>
                  </a:lnTo>
                  <a:cubicBezTo>
                    <a:pt x="1101" y="1802"/>
                    <a:pt x="1101" y="2169"/>
                    <a:pt x="1268" y="2769"/>
                  </a:cubicBezTo>
                  <a:cubicBezTo>
                    <a:pt x="1471" y="3436"/>
                    <a:pt x="2053" y="3902"/>
                    <a:pt x="2640" y="3902"/>
                  </a:cubicBezTo>
                  <a:cubicBezTo>
                    <a:pt x="2727" y="3902"/>
                    <a:pt x="2815" y="3892"/>
                    <a:pt x="2902" y="3870"/>
                  </a:cubicBezTo>
                  <a:cubicBezTo>
                    <a:pt x="3569" y="3703"/>
                    <a:pt x="3936" y="2869"/>
                    <a:pt x="3736" y="2102"/>
                  </a:cubicBezTo>
                  <a:cubicBezTo>
                    <a:pt x="3528" y="1418"/>
                    <a:pt x="2975" y="946"/>
                    <a:pt x="2385" y="946"/>
                  </a:cubicBezTo>
                  <a:cubicBezTo>
                    <a:pt x="2313" y="946"/>
                    <a:pt x="2241" y="953"/>
                    <a:pt x="2168" y="968"/>
                  </a:cubicBezTo>
                  <a:cubicBezTo>
                    <a:pt x="2235" y="934"/>
                    <a:pt x="2235" y="934"/>
                    <a:pt x="2268" y="934"/>
                  </a:cubicBezTo>
                  <a:cubicBezTo>
                    <a:pt x="2302" y="868"/>
                    <a:pt x="2402" y="834"/>
                    <a:pt x="2469" y="801"/>
                  </a:cubicBezTo>
                  <a:cubicBezTo>
                    <a:pt x="2569" y="768"/>
                    <a:pt x="2635" y="701"/>
                    <a:pt x="2735" y="701"/>
                  </a:cubicBezTo>
                  <a:cubicBezTo>
                    <a:pt x="2802" y="668"/>
                    <a:pt x="2902" y="668"/>
                    <a:pt x="2936" y="634"/>
                  </a:cubicBezTo>
                  <a:cubicBezTo>
                    <a:pt x="3069" y="601"/>
                    <a:pt x="3236" y="601"/>
                    <a:pt x="3302" y="601"/>
                  </a:cubicBezTo>
                  <a:lnTo>
                    <a:pt x="3436" y="601"/>
                  </a:lnTo>
                  <a:cubicBezTo>
                    <a:pt x="3569" y="601"/>
                    <a:pt x="3636" y="567"/>
                    <a:pt x="3636" y="434"/>
                  </a:cubicBezTo>
                  <a:cubicBezTo>
                    <a:pt x="3736" y="301"/>
                    <a:pt x="3669" y="201"/>
                    <a:pt x="3569" y="167"/>
                  </a:cubicBezTo>
                  <a:cubicBezTo>
                    <a:pt x="3569" y="167"/>
                    <a:pt x="3503" y="134"/>
                    <a:pt x="3369" y="134"/>
                  </a:cubicBezTo>
                  <a:cubicBezTo>
                    <a:pt x="3269" y="100"/>
                    <a:pt x="3136" y="67"/>
                    <a:pt x="2936" y="67"/>
                  </a:cubicBezTo>
                  <a:lnTo>
                    <a:pt x="2602" y="67"/>
                  </a:lnTo>
                  <a:cubicBezTo>
                    <a:pt x="2469" y="67"/>
                    <a:pt x="2335" y="100"/>
                    <a:pt x="2235" y="134"/>
                  </a:cubicBezTo>
                  <a:cubicBezTo>
                    <a:pt x="2102" y="167"/>
                    <a:pt x="1968" y="201"/>
                    <a:pt x="1835" y="301"/>
                  </a:cubicBezTo>
                  <a:cubicBezTo>
                    <a:pt x="1701" y="334"/>
                    <a:pt x="1635" y="467"/>
                    <a:pt x="1535" y="567"/>
                  </a:cubicBezTo>
                  <a:cubicBezTo>
                    <a:pt x="1468" y="567"/>
                    <a:pt x="1368" y="567"/>
                    <a:pt x="1334" y="501"/>
                  </a:cubicBezTo>
                  <a:cubicBezTo>
                    <a:pt x="1268" y="467"/>
                    <a:pt x="1168" y="467"/>
                    <a:pt x="1134" y="434"/>
                  </a:cubicBezTo>
                  <a:cubicBezTo>
                    <a:pt x="1034" y="401"/>
                    <a:pt x="967" y="334"/>
                    <a:pt x="934" y="267"/>
                  </a:cubicBezTo>
                  <a:cubicBezTo>
                    <a:pt x="834" y="167"/>
                    <a:pt x="767" y="134"/>
                    <a:pt x="701" y="67"/>
                  </a:cubicBezTo>
                  <a:cubicBezTo>
                    <a:pt x="667" y="0"/>
                    <a:pt x="634"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69"/>
            <p:cNvSpPr/>
            <p:nvPr/>
          </p:nvSpPr>
          <p:spPr>
            <a:xfrm>
              <a:off x="2429400" y="1684975"/>
              <a:ext cx="82600" cy="126750"/>
            </a:xfrm>
            <a:custGeom>
              <a:avLst/>
              <a:gdLst/>
              <a:ahLst/>
              <a:cxnLst/>
              <a:rect l="l" t="t" r="r" b="b"/>
              <a:pathLst>
                <a:path w="3304" h="5070" extrusionOk="0">
                  <a:moveTo>
                    <a:pt x="2002" y="1"/>
                  </a:moveTo>
                  <a:cubicBezTo>
                    <a:pt x="1935" y="1"/>
                    <a:pt x="1902" y="67"/>
                    <a:pt x="1902" y="134"/>
                  </a:cubicBezTo>
                  <a:lnTo>
                    <a:pt x="1902" y="401"/>
                  </a:lnTo>
                  <a:lnTo>
                    <a:pt x="1902" y="701"/>
                  </a:lnTo>
                  <a:cubicBezTo>
                    <a:pt x="1902" y="801"/>
                    <a:pt x="1835" y="868"/>
                    <a:pt x="1802" y="968"/>
                  </a:cubicBezTo>
                  <a:cubicBezTo>
                    <a:pt x="1769" y="1035"/>
                    <a:pt x="1635" y="1202"/>
                    <a:pt x="1635" y="1202"/>
                  </a:cubicBezTo>
                  <a:lnTo>
                    <a:pt x="1535" y="1202"/>
                  </a:lnTo>
                  <a:cubicBezTo>
                    <a:pt x="1435" y="1202"/>
                    <a:pt x="1302" y="1235"/>
                    <a:pt x="1168" y="1302"/>
                  </a:cubicBezTo>
                  <a:cubicBezTo>
                    <a:pt x="1035" y="1335"/>
                    <a:pt x="935" y="1368"/>
                    <a:pt x="801" y="1468"/>
                  </a:cubicBezTo>
                  <a:cubicBezTo>
                    <a:pt x="668" y="1535"/>
                    <a:pt x="601" y="1635"/>
                    <a:pt x="468" y="1735"/>
                  </a:cubicBezTo>
                  <a:cubicBezTo>
                    <a:pt x="368" y="1869"/>
                    <a:pt x="301" y="2002"/>
                    <a:pt x="201" y="2069"/>
                  </a:cubicBezTo>
                  <a:cubicBezTo>
                    <a:pt x="168" y="2202"/>
                    <a:pt x="101" y="2336"/>
                    <a:pt x="101" y="2469"/>
                  </a:cubicBezTo>
                  <a:cubicBezTo>
                    <a:pt x="34" y="2569"/>
                    <a:pt x="34" y="2703"/>
                    <a:pt x="34" y="2803"/>
                  </a:cubicBezTo>
                  <a:cubicBezTo>
                    <a:pt x="34" y="2903"/>
                    <a:pt x="1" y="3303"/>
                    <a:pt x="234" y="3904"/>
                  </a:cubicBezTo>
                  <a:cubicBezTo>
                    <a:pt x="437" y="4600"/>
                    <a:pt x="994" y="5070"/>
                    <a:pt x="1575" y="5070"/>
                  </a:cubicBezTo>
                  <a:cubicBezTo>
                    <a:pt x="1662" y="5070"/>
                    <a:pt x="1749" y="5059"/>
                    <a:pt x="1835" y="5038"/>
                  </a:cubicBezTo>
                  <a:cubicBezTo>
                    <a:pt x="2503" y="4871"/>
                    <a:pt x="2903" y="4037"/>
                    <a:pt x="2669" y="3236"/>
                  </a:cubicBezTo>
                  <a:cubicBezTo>
                    <a:pt x="2491" y="2583"/>
                    <a:pt x="1942" y="2114"/>
                    <a:pt x="1352" y="2114"/>
                  </a:cubicBezTo>
                  <a:cubicBezTo>
                    <a:pt x="1280" y="2114"/>
                    <a:pt x="1208" y="2121"/>
                    <a:pt x="1135" y="2136"/>
                  </a:cubicBezTo>
                  <a:cubicBezTo>
                    <a:pt x="1168" y="2069"/>
                    <a:pt x="1168" y="2069"/>
                    <a:pt x="1235" y="2069"/>
                  </a:cubicBezTo>
                  <a:cubicBezTo>
                    <a:pt x="1268" y="2036"/>
                    <a:pt x="1335" y="2002"/>
                    <a:pt x="1435" y="1969"/>
                  </a:cubicBezTo>
                  <a:cubicBezTo>
                    <a:pt x="1502" y="1902"/>
                    <a:pt x="1602" y="1869"/>
                    <a:pt x="1669" y="1869"/>
                  </a:cubicBezTo>
                  <a:cubicBezTo>
                    <a:pt x="1769" y="1835"/>
                    <a:pt x="1835" y="1835"/>
                    <a:pt x="1902" y="1802"/>
                  </a:cubicBezTo>
                  <a:cubicBezTo>
                    <a:pt x="2002" y="1735"/>
                    <a:pt x="2436" y="1735"/>
                    <a:pt x="2469" y="1702"/>
                  </a:cubicBezTo>
                  <a:cubicBezTo>
                    <a:pt x="2603" y="1669"/>
                    <a:pt x="2769" y="1569"/>
                    <a:pt x="2836" y="1468"/>
                  </a:cubicBezTo>
                  <a:cubicBezTo>
                    <a:pt x="2970" y="1335"/>
                    <a:pt x="3003" y="1202"/>
                    <a:pt x="3103" y="1068"/>
                  </a:cubicBezTo>
                  <a:cubicBezTo>
                    <a:pt x="3303" y="935"/>
                    <a:pt x="3303" y="635"/>
                    <a:pt x="3170" y="368"/>
                  </a:cubicBezTo>
                  <a:cubicBezTo>
                    <a:pt x="3170" y="334"/>
                    <a:pt x="3136" y="301"/>
                    <a:pt x="3103" y="301"/>
                  </a:cubicBezTo>
                  <a:cubicBezTo>
                    <a:pt x="3003" y="301"/>
                    <a:pt x="2970" y="334"/>
                    <a:pt x="2936" y="368"/>
                  </a:cubicBezTo>
                  <a:cubicBezTo>
                    <a:pt x="2903" y="468"/>
                    <a:pt x="2903" y="568"/>
                    <a:pt x="2836" y="668"/>
                  </a:cubicBezTo>
                  <a:lnTo>
                    <a:pt x="2736" y="901"/>
                  </a:lnTo>
                  <a:cubicBezTo>
                    <a:pt x="2669" y="1001"/>
                    <a:pt x="2636" y="1035"/>
                    <a:pt x="2536" y="1135"/>
                  </a:cubicBezTo>
                  <a:cubicBezTo>
                    <a:pt x="2503" y="1168"/>
                    <a:pt x="2436" y="1202"/>
                    <a:pt x="2336" y="1302"/>
                  </a:cubicBezTo>
                  <a:lnTo>
                    <a:pt x="2302" y="1302"/>
                  </a:lnTo>
                  <a:cubicBezTo>
                    <a:pt x="2302" y="1235"/>
                    <a:pt x="2336" y="1235"/>
                    <a:pt x="2336" y="1202"/>
                  </a:cubicBezTo>
                  <a:cubicBezTo>
                    <a:pt x="2436" y="1068"/>
                    <a:pt x="2436" y="935"/>
                    <a:pt x="2436" y="801"/>
                  </a:cubicBezTo>
                  <a:cubicBezTo>
                    <a:pt x="2436" y="501"/>
                    <a:pt x="2336" y="234"/>
                    <a:pt x="2136" y="34"/>
                  </a:cubicBezTo>
                  <a:cubicBezTo>
                    <a:pt x="2102" y="1"/>
                    <a:pt x="2036" y="1"/>
                    <a:pt x="20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69"/>
            <p:cNvSpPr/>
            <p:nvPr/>
          </p:nvSpPr>
          <p:spPr>
            <a:xfrm>
              <a:off x="1913600" y="1425100"/>
              <a:ext cx="159750" cy="380100"/>
            </a:xfrm>
            <a:custGeom>
              <a:avLst/>
              <a:gdLst/>
              <a:ahLst/>
              <a:cxnLst/>
              <a:rect l="l" t="t" r="r" b="b"/>
              <a:pathLst>
                <a:path w="6390" h="15204" extrusionOk="0">
                  <a:moveTo>
                    <a:pt x="5596" y="1"/>
                  </a:moveTo>
                  <a:cubicBezTo>
                    <a:pt x="5501" y="1"/>
                    <a:pt x="5389" y="72"/>
                    <a:pt x="5389" y="188"/>
                  </a:cubicBezTo>
                  <a:cubicBezTo>
                    <a:pt x="5555" y="2857"/>
                    <a:pt x="5188" y="5559"/>
                    <a:pt x="4254" y="8061"/>
                  </a:cubicBezTo>
                  <a:cubicBezTo>
                    <a:pt x="3320" y="10563"/>
                    <a:pt x="1886" y="12697"/>
                    <a:pt x="185" y="14732"/>
                  </a:cubicBezTo>
                  <a:cubicBezTo>
                    <a:pt x="1" y="14916"/>
                    <a:pt x="210" y="15203"/>
                    <a:pt x="421" y="15203"/>
                  </a:cubicBezTo>
                  <a:cubicBezTo>
                    <a:pt x="478" y="15203"/>
                    <a:pt x="535" y="15182"/>
                    <a:pt x="585" y="15132"/>
                  </a:cubicBezTo>
                  <a:cubicBezTo>
                    <a:pt x="4588" y="11530"/>
                    <a:pt x="6389" y="5392"/>
                    <a:pt x="5722" y="122"/>
                  </a:cubicBezTo>
                  <a:cubicBezTo>
                    <a:pt x="5722" y="38"/>
                    <a:pt x="5664" y="1"/>
                    <a:pt x="5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69"/>
            <p:cNvSpPr/>
            <p:nvPr/>
          </p:nvSpPr>
          <p:spPr>
            <a:xfrm>
              <a:off x="1732475" y="2073950"/>
              <a:ext cx="84925" cy="248000"/>
            </a:xfrm>
            <a:custGeom>
              <a:avLst/>
              <a:gdLst/>
              <a:ahLst/>
              <a:cxnLst/>
              <a:rect l="l" t="t" r="r" b="b"/>
              <a:pathLst>
                <a:path w="3397" h="9920" extrusionOk="0">
                  <a:moveTo>
                    <a:pt x="3123" y="0"/>
                  </a:moveTo>
                  <a:cubicBezTo>
                    <a:pt x="3008" y="0"/>
                    <a:pt x="2890" y="69"/>
                    <a:pt x="2860" y="220"/>
                  </a:cubicBezTo>
                  <a:cubicBezTo>
                    <a:pt x="2626" y="1821"/>
                    <a:pt x="2193" y="3455"/>
                    <a:pt x="1792" y="5057"/>
                  </a:cubicBezTo>
                  <a:cubicBezTo>
                    <a:pt x="1592" y="5890"/>
                    <a:pt x="1325" y="6658"/>
                    <a:pt x="1025" y="7458"/>
                  </a:cubicBezTo>
                  <a:cubicBezTo>
                    <a:pt x="758" y="8259"/>
                    <a:pt x="325" y="8993"/>
                    <a:pt x="25" y="9760"/>
                  </a:cubicBezTo>
                  <a:cubicBezTo>
                    <a:pt x="0" y="9858"/>
                    <a:pt x="83" y="9919"/>
                    <a:pt x="168" y="9919"/>
                  </a:cubicBezTo>
                  <a:cubicBezTo>
                    <a:pt x="200" y="9919"/>
                    <a:pt x="231" y="9911"/>
                    <a:pt x="258" y="9893"/>
                  </a:cubicBezTo>
                  <a:cubicBezTo>
                    <a:pt x="692" y="9226"/>
                    <a:pt x="1025" y="8426"/>
                    <a:pt x="1325" y="7658"/>
                  </a:cubicBezTo>
                  <a:cubicBezTo>
                    <a:pt x="1659" y="6891"/>
                    <a:pt x="1993" y="6091"/>
                    <a:pt x="2293" y="5257"/>
                  </a:cubicBezTo>
                  <a:cubicBezTo>
                    <a:pt x="2860" y="3622"/>
                    <a:pt x="3193" y="1954"/>
                    <a:pt x="3360" y="286"/>
                  </a:cubicBezTo>
                  <a:cubicBezTo>
                    <a:pt x="3397" y="103"/>
                    <a:pt x="3262" y="0"/>
                    <a:pt x="3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69"/>
            <p:cNvSpPr/>
            <p:nvPr/>
          </p:nvSpPr>
          <p:spPr>
            <a:xfrm>
              <a:off x="1820100" y="2094800"/>
              <a:ext cx="44000" cy="179775"/>
            </a:xfrm>
            <a:custGeom>
              <a:avLst/>
              <a:gdLst/>
              <a:ahLst/>
              <a:cxnLst/>
              <a:rect l="l" t="t" r="r" b="b"/>
              <a:pathLst>
                <a:path w="1760" h="7191" extrusionOk="0">
                  <a:moveTo>
                    <a:pt x="1510" y="0"/>
                  </a:moveTo>
                  <a:cubicBezTo>
                    <a:pt x="1408" y="0"/>
                    <a:pt x="1305" y="69"/>
                    <a:pt x="1290" y="220"/>
                  </a:cubicBezTo>
                  <a:cubicBezTo>
                    <a:pt x="1123" y="2488"/>
                    <a:pt x="489" y="4723"/>
                    <a:pt x="22" y="6958"/>
                  </a:cubicBezTo>
                  <a:cubicBezTo>
                    <a:pt x="0" y="7088"/>
                    <a:pt x="134" y="7190"/>
                    <a:pt x="258" y="7190"/>
                  </a:cubicBezTo>
                  <a:cubicBezTo>
                    <a:pt x="324" y="7190"/>
                    <a:pt x="387" y="7161"/>
                    <a:pt x="422" y="7091"/>
                  </a:cubicBezTo>
                  <a:cubicBezTo>
                    <a:pt x="1156" y="4890"/>
                    <a:pt x="1657" y="2621"/>
                    <a:pt x="1723" y="286"/>
                  </a:cubicBezTo>
                  <a:cubicBezTo>
                    <a:pt x="1760" y="103"/>
                    <a:pt x="1635" y="0"/>
                    <a:pt x="15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69"/>
            <p:cNvSpPr/>
            <p:nvPr/>
          </p:nvSpPr>
          <p:spPr>
            <a:xfrm>
              <a:off x="1926550" y="2146100"/>
              <a:ext cx="20875" cy="202625"/>
            </a:xfrm>
            <a:custGeom>
              <a:avLst/>
              <a:gdLst/>
              <a:ahLst/>
              <a:cxnLst/>
              <a:rect l="l" t="t" r="r" b="b"/>
              <a:pathLst>
                <a:path w="835" h="8105" extrusionOk="0">
                  <a:moveTo>
                    <a:pt x="597" y="1"/>
                  </a:moveTo>
                  <a:cubicBezTo>
                    <a:pt x="546" y="1"/>
                    <a:pt x="501" y="29"/>
                    <a:pt x="501" y="102"/>
                  </a:cubicBezTo>
                  <a:cubicBezTo>
                    <a:pt x="401" y="1437"/>
                    <a:pt x="267" y="2771"/>
                    <a:pt x="234" y="4072"/>
                  </a:cubicBezTo>
                  <a:cubicBezTo>
                    <a:pt x="201" y="4739"/>
                    <a:pt x="167" y="5373"/>
                    <a:pt x="100" y="6040"/>
                  </a:cubicBezTo>
                  <a:cubicBezTo>
                    <a:pt x="67" y="6674"/>
                    <a:pt x="0" y="7341"/>
                    <a:pt x="34" y="7941"/>
                  </a:cubicBezTo>
                  <a:cubicBezTo>
                    <a:pt x="34" y="8041"/>
                    <a:pt x="117" y="8105"/>
                    <a:pt x="198" y="8105"/>
                  </a:cubicBezTo>
                  <a:cubicBezTo>
                    <a:pt x="253" y="8105"/>
                    <a:pt x="307" y="8075"/>
                    <a:pt x="334" y="8008"/>
                  </a:cubicBezTo>
                  <a:cubicBezTo>
                    <a:pt x="501" y="7374"/>
                    <a:pt x="534" y="6674"/>
                    <a:pt x="567" y="6040"/>
                  </a:cubicBezTo>
                  <a:cubicBezTo>
                    <a:pt x="601" y="5373"/>
                    <a:pt x="701" y="4739"/>
                    <a:pt x="734" y="4072"/>
                  </a:cubicBezTo>
                  <a:cubicBezTo>
                    <a:pt x="834" y="2738"/>
                    <a:pt x="768" y="1437"/>
                    <a:pt x="734" y="102"/>
                  </a:cubicBezTo>
                  <a:cubicBezTo>
                    <a:pt x="734" y="46"/>
                    <a:pt x="661" y="1"/>
                    <a:pt x="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69"/>
            <p:cNvSpPr/>
            <p:nvPr/>
          </p:nvSpPr>
          <p:spPr>
            <a:xfrm>
              <a:off x="1989100" y="2125775"/>
              <a:ext cx="19200" cy="209500"/>
            </a:xfrm>
            <a:custGeom>
              <a:avLst/>
              <a:gdLst/>
              <a:ahLst/>
              <a:cxnLst/>
              <a:rect l="l" t="t" r="r" b="b"/>
              <a:pathLst>
                <a:path w="768" h="8380" extrusionOk="0">
                  <a:moveTo>
                    <a:pt x="168" y="0"/>
                  </a:moveTo>
                  <a:cubicBezTo>
                    <a:pt x="83" y="0"/>
                    <a:pt x="0" y="70"/>
                    <a:pt x="0" y="182"/>
                  </a:cubicBezTo>
                  <a:cubicBezTo>
                    <a:pt x="67" y="2883"/>
                    <a:pt x="167" y="5552"/>
                    <a:pt x="234" y="8254"/>
                  </a:cubicBezTo>
                  <a:cubicBezTo>
                    <a:pt x="234" y="8337"/>
                    <a:pt x="300" y="8379"/>
                    <a:pt x="367" y="8379"/>
                  </a:cubicBezTo>
                  <a:cubicBezTo>
                    <a:pt x="434" y="8379"/>
                    <a:pt x="501" y="8337"/>
                    <a:pt x="501" y="8254"/>
                  </a:cubicBezTo>
                  <a:cubicBezTo>
                    <a:pt x="667" y="6920"/>
                    <a:pt x="734" y="5585"/>
                    <a:pt x="734" y="4218"/>
                  </a:cubicBezTo>
                  <a:cubicBezTo>
                    <a:pt x="767" y="2850"/>
                    <a:pt x="567" y="1516"/>
                    <a:pt x="334" y="148"/>
                  </a:cubicBezTo>
                  <a:cubicBezTo>
                    <a:pt x="304" y="45"/>
                    <a:pt x="235" y="0"/>
                    <a:pt x="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69"/>
            <p:cNvSpPr/>
            <p:nvPr/>
          </p:nvSpPr>
          <p:spPr>
            <a:xfrm>
              <a:off x="2033300" y="2163650"/>
              <a:ext cx="20025" cy="81650"/>
            </a:xfrm>
            <a:custGeom>
              <a:avLst/>
              <a:gdLst/>
              <a:ahLst/>
              <a:cxnLst/>
              <a:rect l="l" t="t" r="r" b="b"/>
              <a:pathLst>
                <a:path w="801" h="3266" extrusionOk="0">
                  <a:moveTo>
                    <a:pt x="267" y="1"/>
                  </a:moveTo>
                  <a:cubicBezTo>
                    <a:pt x="134" y="1"/>
                    <a:pt x="0" y="168"/>
                    <a:pt x="0" y="301"/>
                  </a:cubicBezTo>
                  <a:cubicBezTo>
                    <a:pt x="100" y="735"/>
                    <a:pt x="134" y="1202"/>
                    <a:pt x="134" y="1669"/>
                  </a:cubicBezTo>
                  <a:lnTo>
                    <a:pt x="134" y="3036"/>
                  </a:lnTo>
                  <a:cubicBezTo>
                    <a:pt x="134" y="3189"/>
                    <a:pt x="275" y="3265"/>
                    <a:pt x="403" y="3265"/>
                  </a:cubicBezTo>
                  <a:cubicBezTo>
                    <a:pt x="498" y="3265"/>
                    <a:pt x="586" y="3222"/>
                    <a:pt x="601" y="3136"/>
                  </a:cubicBezTo>
                  <a:cubicBezTo>
                    <a:pt x="667" y="2870"/>
                    <a:pt x="734" y="2636"/>
                    <a:pt x="767" y="2369"/>
                  </a:cubicBezTo>
                  <a:cubicBezTo>
                    <a:pt x="801" y="2136"/>
                    <a:pt x="767" y="1869"/>
                    <a:pt x="767" y="1635"/>
                  </a:cubicBezTo>
                  <a:cubicBezTo>
                    <a:pt x="734" y="1202"/>
                    <a:pt x="634" y="701"/>
                    <a:pt x="567" y="234"/>
                  </a:cubicBezTo>
                  <a:cubicBezTo>
                    <a:pt x="500" y="68"/>
                    <a:pt x="400"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69"/>
            <p:cNvSpPr/>
            <p:nvPr/>
          </p:nvSpPr>
          <p:spPr>
            <a:xfrm>
              <a:off x="1810750" y="1435625"/>
              <a:ext cx="175875" cy="353300"/>
            </a:xfrm>
            <a:custGeom>
              <a:avLst/>
              <a:gdLst/>
              <a:ahLst/>
              <a:cxnLst/>
              <a:rect l="l" t="t" r="r" b="b"/>
              <a:pathLst>
                <a:path w="7035" h="14132" extrusionOk="0">
                  <a:moveTo>
                    <a:pt x="6871" y="1"/>
                  </a:moveTo>
                  <a:cubicBezTo>
                    <a:pt x="6801" y="1"/>
                    <a:pt x="6734" y="34"/>
                    <a:pt x="6734" y="101"/>
                  </a:cubicBezTo>
                  <a:cubicBezTo>
                    <a:pt x="6200" y="2569"/>
                    <a:pt x="5366" y="5005"/>
                    <a:pt x="4332" y="7306"/>
                  </a:cubicBezTo>
                  <a:cubicBezTo>
                    <a:pt x="3798" y="8440"/>
                    <a:pt x="3165" y="9574"/>
                    <a:pt x="2464" y="10609"/>
                  </a:cubicBezTo>
                  <a:cubicBezTo>
                    <a:pt x="1730" y="11643"/>
                    <a:pt x="863" y="12577"/>
                    <a:pt x="163" y="13611"/>
                  </a:cubicBezTo>
                  <a:cubicBezTo>
                    <a:pt x="0" y="13827"/>
                    <a:pt x="189" y="14132"/>
                    <a:pt x="445" y="14132"/>
                  </a:cubicBezTo>
                  <a:cubicBezTo>
                    <a:pt x="504" y="14132"/>
                    <a:pt x="567" y="14115"/>
                    <a:pt x="630" y="14078"/>
                  </a:cubicBezTo>
                  <a:cubicBezTo>
                    <a:pt x="1630" y="13310"/>
                    <a:pt x="2397" y="12143"/>
                    <a:pt x="3131" y="11109"/>
                  </a:cubicBezTo>
                  <a:cubicBezTo>
                    <a:pt x="3832" y="10008"/>
                    <a:pt x="4466" y="8874"/>
                    <a:pt x="4999" y="7673"/>
                  </a:cubicBezTo>
                  <a:cubicBezTo>
                    <a:pt x="6067" y="5271"/>
                    <a:pt x="6734" y="2736"/>
                    <a:pt x="7034" y="101"/>
                  </a:cubicBezTo>
                  <a:cubicBezTo>
                    <a:pt x="7017" y="34"/>
                    <a:pt x="6942" y="1"/>
                    <a:pt x="68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69"/>
            <p:cNvSpPr/>
            <p:nvPr/>
          </p:nvSpPr>
          <p:spPr>
            <a:xfrm>
              <a:off x="1826325" y="1627675"/>
              <a:ext cx="158000" cy="70300"/>
            </a:xfrm>
            <a:custGeom>
              <a:avLst/>
              <a:gdLst/>
              <a:ahLst/>
              <a:cxnLst/>
              <a:rect l="l" t="t" r="r" b="b"/>
              <a:pathLst>
                <a:path w="6320" h="2812" extrusionOk="0">
                  <a:moveTo>
                    <a:pt x="1045" y="0"/>
                  </a:moveTo>
                  <a:cubicBezTo>
                    <a:pt x="715" y="0"/>
                    <a:pt x="483" y="87"/>
                    <a:pt x="407" y="291"/>
                  </a:cubicBezTo>
                  <a:cubicBezTo>
                    <a:pt x="0" y="1375"/>
                    <a:pt x="3667" y="2811"/>
                    <a:pt x="5307" y="2811"/>
                  </a:cubicBezTo>
                  <a:cubicBezTo>
                    <a:pt x="5686" y="2811"/>
                    <a:pt x="5957" y="2735"/>
                    <a:pt x="6044" y="2560"/>
                  </a:cubicBezTo>
                  <a:cubicBezTo>
                    <a:pt x="6319" y="1927"/>
                    <a:pt x="2600" y="0"/>
                    <a:pt x="10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69"/>
            <p:cNvSpPr/>
            <p:nvPr/>
          </p:nvSpPr>
          <p:spPr>
            <a:xfrm>
              <a:off x="1853550" y="1545100"/>
              <a:ext cx="156625" cy="70625"/>
            </a:xfrm>
            <a:custGeom>
              <a:avLst/>
              <a:gdLst/>
              <a:ahLst/>
              <a:cxnLst/>
              <a:rect l="l" t="t" r="r" b="b"/>
              <a:pathLst>
                <a:path w="6265" h="2825" extrusionOk="0">
                  <a:moveTo>
                    <a:pt x="990" y="1"/>
                  </a:moveTo>
                  <a:cubicBezTo>
                    <a:pt x="660" y="1"/>
                    <a:pt x="428" y="88"/>
                    <a:pt x="352" y="292"/>
                  </a:cubicBezTo>
                  <a:cubicBezTo>
                    <a:pt x="1" y="1372"/>
                    <a:pt x="3652" y="2825"/>
                    <a:pt x="5267" y="2825"/>
                  </a:cubicBezTo>
                  <a:cubicBezTo>
                    <a:pt x="5646" y="2825"/>
                    <a:pt x="5913" y="2744"/>
                    <a:pt x="5989" y="2560"/>
                  </a:cubicBezTo>
                  <a:cubicBezTo>
                    <a:pt x="6264" y="1927"/>
                    <a:pt x="2545" y="1"/>
                    <a:pt x="9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0" name="Google Shape;3030;p69"/>
          <p:cNvGrpSpPr/>
          <p:nvPr/>
        </p:nvGrpSpPr>
        <p:grpSpPr>
          <a:xfrm>
            <a:off x="6983450" y="1387325"/>
            <a:ext cx="958200" cy="1135950"/>
            <a:chOff x="4868650" y="2591500"/>
            <a:chExt cx="958200" cy="1135950"/>
          </a:xfrm>
        </p:grpSpPr>
        <p:sp>
          <p:nvSpPr>
            <p:cNvPr id="3031" name="Google Shape;3031;p69"/>
            <p:cNvSpPr/>
            <p:nvPr/>
          </p:nvSpPr>
          <p:spPr>
            <a:xfrm>
              <a:off x="4868650" y="2591500"/>
              <a:ext cx="914850" cy="664625"/>
            </a:xfrm>
            <a:custGeom>
              <a:avLst/>
              <a:gdLst/>
              <a:ahLst/>
              <a:cxnLst/>
              <a:rect l="l" t="t" r="r" b="b"/>
              <a:pathLst>
                <a:path w="36594" h="26585" extrusionOk="0">
                  <a:moveTo>
                    <a:pt x="21058" y="0"/>
                  </a:moveTo>
                  <a:cubicBezTo>
                    <a:pt x="20540" y="0"/>
                    <a:pt x="20054" y="95"/>
                    <a:pt x="19614" y="299"/>
                  </a:cubicBezTo>
                  <a:cubicBezTo>
                    <a:pt x="18647" y="766"/>
                    <a:pt x="18013" y="1267"/>
                    <a:pt x="17646" y="1767"/>
                  </a:cubicBezTo>
                  <a:cubicBezTo>
                    <a:pt x="15667" y="942"/>
                    <a:pt x="13101" y="395"/>
                    <a:pt x="10871" y="395"/>
                  </a:cubicBezTo>
                  <a:cubicBezTo>
                    <a:pt x="8591" y="395"/>
                    <a:pt x="6662" y="967"/>
                    <a:pt x="6071" y="2401"/>
                  </a:cubicBezTo>
                  <a:cubicBezTo>
                    <a:pt x="5471" y="3802"/>
                    <a:pt x="5671" y="4969"/>
                    <a:pt x="6238" y="5770"/>
                  </a:cubicBezTo>
                  <a:cubicBezTo>
                    <a:pt x="4070" y="6270"/>
                    <a:pt x="1735" y="7538"/>
                    <a:pt x="1101" y="9439"/>
                  </a:cubicBezTo>
                  <a:cubicBezTo>
                    <a:pt x="0" y="12775"/>
                    <a:pt x="2135" y="15544"/>
                    <a:pt x="6171" y="15910"/>
                  </a:cubicBezTo>
                  <a:cubicBezTo>
                    <a:pt x="6455" y="15927"/>
                    <a:pt x="6747" y="15935"/>
                    <a:pt x="7047" y="15935"/>
                  </a:cubicBezTo>
                  <a:cubicBezTo>
                    <a:pt x="7347" y="15935"/>
                    <a:pt x="7656" y="15927"/>
                    <a:pt x="7973" y="15910"/>
                  </a:cubicBezTo>
                  <a:cubicBezTo>
                    <a:pt x="9607" y="15777"/>
                    <a:pt x="10942" y="15277"/>
                    <a:pt x="11909" y="14643"/>
                  </a:cubicBezTo>
                  <a:cubicBezTo>
                    <a:pt x="12109" y="15677"/>
                    <a:pt x="12676" y="16611"/>
                    <a:pt x="13944" y="17011"/>
                  </a:cubicBezTo>
                  <a:cubicBezTo>
                    <a:pt x="14481" y="17180"/>
                    <a:pt x="15007" y="17252"/>
                    <a:pt x="15512" y="17252"/>
                  </a:cubicBezTo>
                  <a:cubicBezTo>
                    <a:pt x="18297" y="17252"/>
                    <a:pt x="20448" y="15077"/>
                    <a:pt x="20448" y="15077"/>
                  </a:cubicBezTo>
                  <a:cubicBezTo>
                    <a:pt x="21360" y="16975"/>
                    <a:pt x="22908" y="17569"/>
                    <a:pt x="24487" y="17569"/>
                  </a:cubicBezTo>
                  <a:cubicBezTo>
                    <a:pt x="27126" y="17569"/>
                    <a:pt x="29855" y="15911"/>
                    <a:pt x="29855" y="15910"/>
                  </a:cubicBezTo>
                  <a:lnTo>
                    <a:pt x="29855" y="15910"/>
                  </a:lnTo>
                  <a:cubicBezTo>
                    <a:pt x="28587" y="23082"/>
                    <a:pt x="30656" y="26585"/>
                    <a:pt x="30656" y="26585"/>
                  </a:cubicBezTo>
                  <a:cubicBezTo>
                    <a:pt x="30656" y="26585"/>
                    <a:pt x="31868" y="25324"/>
                    <a:pt x="33858" y="25324"/>
                  </a:cubicBezTo>
                  <a:cubicBezTo>
                    <a:pt x="34202" y="25324"/>
                    <a:pt x="34570" y="25362"/>
                    <a:pt x="34959" y="25451"/>
                  </a:cubicBezTo>
                  <a:cubicBezTo>
                    <a:pt x="35192" y="24617"/>
                    <a:pt x="36593" y="19380"/>
                    <a:pt x="35426" y="15410"/>
                  </a:cubicBezTo>
                  <a:cubicBezTo>
                    <a:pt x="34658" y="12775"/>
                    <a:pt x="32323" y="11808"/>
                    <a:pt x="32323" y="11808"/>
                  </a:cubicBezTo>
                  <a:cubicBezTo>
                    <a:pt x="32924" y="7577"/>
                    <a:pt x="25697" y="0"/>
                    <a:pt x="2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69"/>
            <p:cNvSpPr/>
            <p:nvPr/>
          </p:nvSpPr>
          <p:spPr>
            <a:xfrm>
              <a:off x="4901175" y="2959225"/>
              <a:ext cx="925675" cy="647225"/>
            </a:xfrm>
            <a:custGeom>
              <a:avLst/>
              <a:gdLst/>
              <a:ahLst/>
              <a:cxnLst/>
              <a:rect l="l" t="t" r="r" b="b"/>
              <a:pathLst>
                <a:path w="37027" h="25889" extrusionOk="0">
                  <a:moveTo>
                    <a:pt x="10641" y="1"/>
                  </a:moveTo>
                  <a:cubicBezTo>
                    <a:pt x="9674" y="601"/>
                    <a:pt x="8340" y="1101"/>
                    <a:pt x="6705" y="1235"/>
                  </a:cubicBezTo>
                  <a:cubicBezTo>
                    <a:pt x="6405" y="1251"/>
                    <a:pt x="6096" y="1260"/>
                    <a:pt x="5796" y="1260"/>
                  </a:cubicBezTo>
                  <a:cubicBezTo>
                    <a:pt x="5496" y="1260"/>
                    <a:pt x="5204" y="1251"/>
                    <a:pt x="4937" y="1235"/>
                  </a:cubicBezTo>
                  <a:cubicBezTo>
                    <a:pt x="4937" y="1235"/>
                    <a:pt x="3503" y="7373"/>
                    <a:pt x="2936" y="8874"/>
                  </a:cubicBezTo>
                  <a:cubicBezTo>
                    <a:pt x="2535" y="9841"/>
                    <a:pt x="0" y="11942"/>
                    <a:pt x="100" y="15945"/>
                  </a:cubicBezTo>
                  <a:cubicBezTo>
                    <a:pt x="191" y="20725"/>
                    <a:pt x="5631" y="25888"/>
                    <a:pt x="14356" y="25888"/>
                  </a:cubicBezTo>
                  <a:cubicBezTo>
                    <a:pt x="15252" y="25888"/>
                    <a:pt x="16183" y="25834"/>
                    <a:pt x="17146" y="25719"/>
                  </a:cubicBezTo>
                  <a:cubicBezTo>
                    <a:pt x="27487" y="24451"/>
                    <a:pt x="29388" y="19515"/>
                    <a:pt x="29388" y="19515"/>
                  </a:cubicBezTo>
                  <a:cubicBezTo>
                    <a:pt x="29388" y="19515"/>
                    <a:pt x="29987" y="19961"/>
                    <a:pt x="31141" y="19961"/>
                  </a:cubicBezTo>
                  <a:cubicBezTo>
                    <a:pt x="31772" y="19961"/>
                    <a:pt x="32569" y="19827"/>
                    <a:pt x="33524" y="19414"/>
                  </a:cubicBezTo>
                  <a:cubicBezTo>
                    <a:pt x="36993" y="17913"/>
                    <a:pt x="37027" y="11776"/>
                    <a:pt x="34158" y="10875"/>
                  </a:cubicBezTo>
                  <a:cubicBezTo>
                    <a:pt x="33991" y="10842"/>
                    <a:pt x="33858" y="10775"/>
                    <a:pt x="33691" y="10742"/>
                  </a:cubicBezTo>
                  <a:cubicBezTo>
                    <a:pt x="33309" y="10654"/>
                    <a:pt x="32946" y="10617"/>
                    <a:pt x="32607" y="10617"/>
                  </a:cubicBezTo>
                  <a:cubicBezTo>
                    <a:pt x="30607" y="10617"/>
                    <a:pt x="29388" y="11909"/>
                    <a:pt x="29388" y="11909"/>
                  </a:cubicBezTo>
                  <a:cubicBezTo>
                    <a:pt x="29388" y="11909"/>
                    <a:pt x="27320" y="8407"/>
                    <a:pt x="28621" y="1235"/>
                  </a:cubicBezTo>
                  <a:lnTo>
                    <a:pt x="28621" y="1235"/>
                  </a:lnTo>
                  <a:cubicBezTo>
                    <a:pt x="28620" y="1235"/>
                    <a:pt x="25889" y="2908"/>
                    <a:pt x="23241" y="2908"/>
                  </a:cubicBezTo>
                  <a:cubicBezTo>
                    <a:pt x="21658" y="2908"/>
                    <a:pt x="20104" y="2310"/>
                    <a:pt x="19181" y="401"/>
                  </a:cubicBezTo>
                  <a:cubicBezTo>
                    <a:pt x="19181" y="401"/>
                    <a:pt x="17009" y="2596"/>
                    <a:pt x="14205" y="2596"/>
                  </a:cubicBezTo>
                  <a:cubicBezTo>
                    <a:pt x="13712" y="2596"/>
                    <a:pt x="13200" y="2529"/>
                    <a:pt x="12676" y="2369"/>
                  </a:cubicBezTo>
                  <a:cubicBezTo>
                    <a:pt x="11442" y="1935"/>
                    <a:pt x="10841" y="1035"/>
                    <a:pt x="106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69"/>
            <p:cNvSpPr/>
            <p:nvPr/>
          </p:nvSpPr>
          <p:spPr>
            <a:xfrm>
              <a:off x="5176375" y="3214350"/>
              <a:ext cx="79250" cy="65225"/>
            </a:xfrm>
            <a:custGeom>
              <a:avLst/>
              <a:gdLst/>
              <a:ahLst/>
              <a:cxnLst/>
              <a:rect l="l" t="t" r="r" b="b"/>
              <a:pathLst>
                <a:path w="3170" h="2609" extrusionOk="0">
                  <a:moveTo>
                    <a:pt x="1491" y="1"/>
                  </a:moveTo>
                  <a:cubicBezTo>
                    <a:pt x="826" y="1"/>
                    <a:pt x="248" y="404"/>
                    <a:pt x="134" y="1004"/>
                  </a:cubicBezTo>
                  <a:cubicBezTo>
                    <a:pt x="0" y="1704"/>
                    <a:pt x="534" y="2405"/>
                    <a:pt x="1334" y="2571"/>
                  </a:cubicBezTo>
                  <a:cubicBezTo>
                    <a:pt x="1456" y="2597"/>
                    <a:pt x="1578" y="2609"/>
                    <a:pt x="1697" y="2609"/>
                  </a:cubicBezTo>
                  <a:cubicBezTo>
                    <a:pt x="2362" y="2609"/>
                    <a:pt x="2951" y="2226"/>
                    <a:pt x="3036" y="1604"/>
                  </a:cubicBezTo>
                  <a:cubicBezTo>
                    <a:pt x="3169" y="904"/>
                    <a:pt x="2635" y="203"/>
                    <a:pt x="1835" y="36"/>
                  </a:cubicBezTo>
                  <a:cubicBezTo>
                    <a:pt x="1719" y="12"/>
                    <a:pt x="1604" y="1"/>
                    <a:pt x="1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69"/>
            <p:cNvSpPr/>
            <p:nvPr/>
          </p:nvSpPr>
          <p:spPr>
            <a:xfrm>
              <a:off x="5379850" y="3267775"/>
              <a:ext cx="180150" cy="179325"/>
            </a:xfrm>
            <a:custGeom>
              <a:avLst/>
              <a:gdLst/>
              <a:ahLst/>
              <a:cxnLst/>
              <a:rect l="l" t="t" r="r" b="b"/>
              <a:pathLst>
                <a:path w="7206" h="7173" extrusionOk="0">
                  <a:moveTo>
                    <a:pt x="3536" y="1"/>
                  </a:moveTo>
                  <a:cubicBezTo>
                    <a:pt x="1568" y="34"/>
                    <a:pt x="0" y="1602"/>
                    <a:pt x="0" y="3603"/>
                  </a:cubicBezTo>
                  <a:cubicBezTo>
                    <a:pt x="34" y="5571"/>
                    <a:pt x="1635" y="7173"/>
                    <a:pt x="3636" y="7173"/>
                  </a:cubicBezTo>
                  <a:cubicBezTo>
                    <a:pt x="5638" y="7173"/>
                    <a:pt x="7205" y="5538"/>
                    <a:pt x="7172" y="3537"/>
                  </a:cubicBezTo>
                  <a:cubicBezTo>
                    <a:pt x="7139" y="1569"/>
                    <a:pt x="5538" y="1"/>
                    <a:pt x="3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69"/>
            <p:cNvSpPr/>
            <p:nvPr/>
          </p:nvSpPr>
          <p:spPr>
            <a:xfrm>
              <a:off x="4922850" y="3236925"/>
              <a:ext cx="181000" cy="179325"/>
            </a:xfrm>
            <a:custGeom>
              <a:avLst/>
              <a:gdLst/>
              <a:ahLst/>
              <a:cxnLst/>
              <a:rect l="l" t="t" r="r" b="b"/>
              <a:pathLst>
                <a:path w="7240" h="7173" extrusionOk="0">
                  <a:moveTo>
                    <a:pt x="3570" y="1"/>
                  </a:moveTo>
                  <a:cubicBezTo>
                    <a:pt x="1602" y="67"/>
                    <a:pt x="1" y="1635"/>
                    <a:pt x="1" y="3636"/>
                  </a:cubicBezTo>
                  <a:cubicBezTo>
                    <a:pt x="67" y="5605"/>
                    <a:pt x="1635" y="7172"/>
                    <a:pt x="3637" y="7172"/>
                  </a:cubicBezTo>
                  <a:cubicBezTo>
                    <a:pt x="5638" y="7139"/>
                    <a:pt x="7239" y="5504"/>
                    <a:pt x="7172" y="3570"/>
                  </a:cubicBezTo>
                  <a:cubicBezTo>
                    <a:pt x="7139" y="1602"/>
                    <a:pt x="5571" y="1"/>
                    <a:pt x="35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69"/>
            <p:cNvSpPr/>
            <p:nvPr/>
          </p:nvSpPr>
          <p:spPr>
            <a:xfrm>
              <a:off x="5347325" y="3059225"/>
              <a:ext cx="112650" cy="72725"/>
            </a:xfrm>
            <a:custGeom>
              <a:avLst/>
              <a:gdLst/>
              <a:ahLst/>
              <a:cxnLst/>
              <a:rect l="l" t="t" r="r" b="b"/>
              <a:pathLst>
                <a:path w="4506" h="2909" extrusionOk="0">
                  <a:moveTo>
                    <a:pt x="1337" y="1"/>
                  </a:moveTo>
                  <a:cubicBezTo>
                    <a:pt x="1204" y="1"/>
                    <a:pt x="1069" y="12"/>
                    <a:pt x="934" y="37"/>
                  </a:cubicBezTo>
                  <a:cubicBezTo>
                    <a:pt x="0" y="204"/>
                    <a:pt x="0" y="904"/>
                    <a:pt x="334" y="1204"/>
                  </a:cubicBezTo>
                  <a:cubicBezTo>
                    <a:pt x="801" y="1605"/>
                    <a:pt x="1168" y="1538"/>
                    <a:pt x="1968" y="1938"/>
                  </a:cubicBezTo>
                  <a:cubicBezTo>
                    <a:pt x="3009" y="2482"/>
                    <a:pt x="3496" y="2909"/>
                    <a:pt x="3799" y="2909"/>
                  </a:cubicBezTo>
                  <a:cubicBezTo>
                    <a:pt x="3923" y="2909"/>
                    <a:pt x="4016" y="2837"/>
                    <a:pt x="4103" y="2672"/>
                  </a:cubicBezTo>
                  <a:cubicBezTo>
                    <a:pt x="4505" y="1838"/>
                    <a:pt x="3017" y="1"/>
                    <a:pt x="1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69"/>
            <p:cNvSpPr/>
            <p:nvPr/>
          </p:nvSpPr>
          <p:spPr>
            <a:xfrm>
              <a:off x="5051425" y="3029525"/>
              <a:ext cx="117450" cy="56250"/>
            </a:xfrm>
            <a:custGeom>
              <a:avLst/>
              <a:gdLst/>
              <a:ahLst/>
              <a:cxnLst/>
              <a:rect l="l" t="t" r="r" b="b"/>
              <a:pathLst>
                <a:path w="4698" h="2250" extrusionOk="0">
                  <a:moveTo>
                    <a:pt x="2871" y="1"/>
                  </a:moveTo>
                  <a:cubicBezTo>
                    <a:pt x="1460" y="1"/>
                    <a:pt x="0" y="1147"/>
                    <a:pt x="161" y="1925"/>
                  </a:cubicBezTo>
                  <a:cubicBezTo>
                    <a:pt x="211" y="2162"/>
                    <a:pt x="307" y="2250"/>
                    <a:pt x="491" y="2250"/>
                  </a:cubicBezTo>
                  <a:cubicBezTo>
                    <a:pt x="801" y="2250"/>
                    <a:pt x="1359" y="2001"/>
                    <a:pt x="2363" y="1792"/>
                  </a:cubicBezTo>
                  <a:cubicBezTo>
                    <a:pt x="3264" y="1625"/>
                    <a:pt x="3597" y="1792"/>
                    <a:pt x="4131" y="1525"/>
                  </a:cubicBezTo>
                  <a:cubicBezTo>
                    <a:pt x="4531" y="1292"/>
                    <a:pt x="4698" y="624"/>
                    <a:pt x="3864" y="224"/>
                  </a:cubicBezTo>
                  <a:cubicBezTo>
                    <a:pt x="3552" y="68"/>
                    <a:pt x="3213" y="1"/>
                    <a:pt x="28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69"/>
            <p:cNvSpPr/>
            <p:nvPr/>
          </p:nvSpPr>
          <p:spPr>
            <a:xfrm>
              <a:off x="5333150" y="3153150"/>
              <a:ext cx="73400" cy="98850"/>
            </a:xfrm>
            <a:custGeom>
              <a:avLst/>
              <a:gdLst/>
              <a:ahLst/>
              <a:cxnLst/>
              <a:rect l="l" t="t" r="r" b="b"/>
              <a:pathLst>
                <a:path w="2936" h="3954" extrusionOk="0">
                  <a:moveTo>
                    <a:pt x="1200" y="1"/>
                  </a:moveTo>
                  <a:cubicBezTo>
                    <a:pt x="1157" y="1"/>
                    <a:pt x="1112" y="5"/>
                    <a:pt x="1068" y="16"/>
                  </a:cubicBezTo>
                  <a:cubicBezTo>
                    <a:pt x="934" y="16"/>
                    <a:pt x="868" y="83"/>
                    <a:pt x="734" y="83"/>
                  </a:cubicBezTo>
                  <a:cubicBezTo>
                    <a:pt x="534" y="116"/>
                    <a:pt x="401" y="149"/>
                    <a:pt x="334" y="249"/>
                  </a:cubicBezTo>
                  <a:lnTo>
                    <a:pt x="167" y="316"/>
                  </a:lnTo>
                  <a:cubicBezTo>
                    <a:pt x="67" y="349"/>
                    <a:pt x="0" y="483"/>
                    <a:pt x="34" y="583"/>
                  </a:cubicBezTo>
                  <a:cubicBezTo>
                    <a:pt x="67" y="650"/>
                    <a:pt x="167" y="683"/>
                    <a:pt x="267" y="683"/>
                  </a:cubicBezTo>
                  <a:lnTo>
                    <a:pt x="768" y="683"/>
                  </a:lnTo>
                  <a:cubicBezTo>
                    <a:pt x="868" y="683"/>
                    <a:pt x="934" y="683"/>
                    <a:pt x="1034" y="750"/>
                  </a:cubicBezTo>
                  <a:cubicBezTo>
                    <a:pt x="1101" y="750"/>
                    <a:pt x="1201" y="783"/>
                    <a:pt x="1268" y="783"/>
                  </a:cubicBezTo>
                  <a:cubicBezTo>
                    <a:pt x="1368" y="816"/>
                    <a:pt x="1435" y="816"/>
                    <a:pt x="1535" y="850"/>
                  </a:cubicBezTo>
                  <a:cubicBezTo>
                    <a:pt x="1568" y="850"/>
                    <a:pt x="1568" y="916"/>
                    <a:pt x="1601" y="916"/>
                  </a:cubicBezTo>
                  <a:cubicBezTo>
                    <a:pt x="934" y="916"/>
                    <a:pt x="367" y="1517"/>
                    <a:pt x="334" y="2317"/>
                  </a:cubicBezTo>
                  <a:cubicBezTo>
                    <a:pt x="234" y="3151"/>
                    <a:pt x="768" y="3919"/>
                    <a:pt x="1435" y="3952"/>
                  </a:cubicBezTo>
                  <a:cubicBezTo>
                    <a:pt x="1453" y="3953"/>
                    <a:pt x="1472" y="3953"/>
                    <a:pt x="1490" y="3953"/>
                  </a:cubicBezTo>
                  <a:cubicBezTo>
                    <a:pt x="2197" y="3953"/>
                    <a:pt x="2739" y="3331"/>
                    <a:pt x="2869" y="2518"/>
                  </a:cubicBezTo>
                  <a:cubicBezTo>
                    <a:pt x="2936" y="1817"/>
                    <a:pt x="2869" y="1450"/>
                    <a:pt x="2836" y="1317"/>
                  </a:cubicBezTo>
                  <a:cubicBezTo>
                    <a:pt x="2769" y="1183"/>
                    <a:pt x="2736" y="1117"/>
                    <a:pt x="2702" y="983"/>
                  </a:cubicBezTo>
                  <a:cubicBezTo>
                    <a:pt x="2636" y="850"/>
                    <a:pt x="2569" y="783"/>
                    <a:pt x="2502" y="650"/>
                  </a:cubicBezTo>
                  <a:cubicBezTo>
                    <a:pt x="2402" y="516"/>
                    <a:pt x="2335" y="449"/>
                    <a:pt x="2202" y="349"/>
                  </a:cubicBezTo>
                  <a:cubicBezTo>
                    <a:pt x="2068" y="283"/>
                    <a:pt x="1935" y="183"/>
                    <a:pt x="1835" y="149"/>
                  </a:cubicBezTo>
                  <a:cubicBezTo>
                    <a:pt x="1702" y="83"/>
                    <a:pt x="1568" y="83"/>
                    <a:pt x="1435" y="16"/>
                  </a:cubicBezTo>
                  <a:cubicBezTo>
                    <a:pt x="1368" y="16"/>
                    <a:pt x="1286" y="1"/>
                    <a:pt x="12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69"/>
            <p:cNvSpPr/>
            <p:nvPr/>
          </p:nvSpPr>
          <p:spPr>
            <a:xfrm>
              <a:off x="5056275" y="3127300"/>
              <a:ext cx="74250" cy="98850"/>
            </a:xfrm>
            <a:custGeom>
              <a:avLst/>
              <a:gdLst/>
              <a:ahLst/>
              <a:cxnLst/>
              <a:rect l="l" t="t" r="r" b="b"/>
              <a:pathLst>
                <a:path w="2970" h="3954" extrusionOk="0">
                  <a:moveTo>
                    <a:pt x="1226" y="1"/>
                  </a:moveTo>
                  <a:cubicBezTo>
                    <a:pt x="1187" y="1"/>
                    <a:pt x="1146" y="5"/>
                    <a:pt x="1102" y="16"/>
                  </a:cubicBezTo>
                  <a:cubicBezTo>
                    <a:pt x="968" y="16"/>
                    <a:pt x="901" y="49"/>
                    <a:pt x="768" y="49"/>
                  </a:cubicBezTo>
                  <a:cubicBezTo>
                    <a:pt x="568" y="116"/>
                    <a:pt x="434" y="149"/>
                    <a:pt x="334" y="216"/>
                  </a:cubicBezTo>
                  <a:lnTo>
                    <a:pt x="168" y="316"/>
                  </a:lnTo>
                  <a:cubicBezTo>
                    <a:pt x="101" y="349"/>
                    <a:pt x="1" y="483"/>
                    <a:pt x="67" y="549"/>
                  </a:cubicBezTo>
                  <a:cubicBezTo>
                    <a:pt x="101" y="650"/>
                    <a:pt x="168" y="683"/>
                    <a:pt x="301" y="683"/>
                  </a:cubicBezTo>
                  <a:lnTo>
                    <a:pt x="801" y="683"/>
                  </a:lnTo>
                  <a:cubicBezTo>
                    <a:pt x="901" y="683"/>
                    <a:pt x="968" y="683"/>
                    <a:pt x="1068" y="716"/>
                  </a:cubicBezTo>
                  <a:cubicBezTo>
                    <a:pt x="1135" y="716"/>
                    <a:pt x="1235" y="783"/>
                    <a:pt x="1302" y="783"/>
                  </a:cubicBezTo>
                  <a:cubicBezTo>
                    <a:pt x="1402" y="816"/>
                    <a:pt x="1468" y="816"/>
                    <a:pt x="1569" y="850"/>
                  </a:cubicBezTo>
                  <a:cubicBezTo>
                    <a:pt x="1602" y="850"/>
                    <a:pt x="1602" y="883"/>
                    <a:pt x="1635" y="883"/>
                  </a:cubicBezTo>
                  <a:cubicBezTo>
                    <a:pt x="968" y="883"/>
                    <a:pt x="401" y="1517"/>
                    <a:pt x="334" y="2317"/>
                  </a:cubicBezTo>
                  <a:cubicBezTo>
                    <a:pt x="268" y="3151"/>
                    <a:pt x="801" y="3885"/>
                    <a:pt x="1468" y="3952"/>
                  </a:cubicBezTo>
                  <a:cubicBezTo>
                    <a:pt x="1486" y="3953"/>
                    <a:pt x="1504" y="3953"/>
                    <a:pt x="1521" y="3953"/>
                  </a:cubicBezTo>
                  <a:cubicBezTo>
                    <a:pt x="2199" y="3953"/>
                    <a:pt x="2773" y="3330"/>
                    <a:pt x="2903" y="2518"/>
                  </a:cubicBezTo>
                  <a:cubicBezTo>
                    <a:pt x="2970" y="1817"/>
                    <a:pt x="2903" y="1450"/>
                    <a:pt x="2836" y="1317"/>
                  </a:cubicBezTo>
                  <a:cubicBezTo>
                    <a:pt x="2803" y="1183"/>
                    <a:pt x="2769" y="1117"/>
                    <a:pt x="2736" y="983"/>
                  </a:cubicBezTo>
                  <a:cubicBezTo>
                    <a:pt x="2669" y="850"/>
                    <a:pt x="2603" y="783"/>
                    <a:pt x="2503" y="650"/>
                  </a:cubicBezTo>
                  <a:cubicBezTo>
                    <a:pt x="2436" y="516"/>
                    <a:pt x="2336" y="449"/>
                    <a:pt x="2236" y="349"/>
                  </a:cubicBezTo>
                  <a:cubicBezTo>
                    <a:pt x="2102" y="283"/>
                    <a:pt x="1969" y="183"/>
                    <a:pt x="1835" y="149"/>
                  </a:cubicBezTo>
                  <a:cubicBezTo>
                    <a:pt x="1735" y="49"/>
                    <a:pt x="1602" y="49"/>
                    <a:pt x="1468" y="16"/>
                  </a:cubicBezTo>
                  <a:cubicBezTo>
                    <a:pt x="1380" y="16"/>
                    <a:pt x="1305" y="1"/>
                    <a:pt x="1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69"/>
            <p:cNvSpPr/>
            <p:nvPr/>
          </p:nvSpPr>
          <p:spPr>
            <a:xfrm>
              <a:off x="5689000" y="2785525"/>
              <a:ext cx="65300" cy="66150"/>
            </a:xfrm>
            <a:custGeom>
              <a:avLst/>
              <a:gdLst/>
              <a:ahLst/>
              <a:cxnLst/>
              <a:rect l="l" t="t" r="r" b="b"/>
              <a:pathLst>
                <a:path w="2612" h="2646" extrusionOk="0">
                  <a:moveTo>
                    <a:pt x="1062" y="0"/>
                  </a:moveTo>
                  <a:cubicBezTo>
                    <a:pt x="8" y="0"/>
                    <a:pt x="0" y="2646"/>
                    <a:pt x="677" y="2646"/>
                  </a:cubicBezTo>
                  <a:cubicBezTo>
                    <a:pt x="1277" y="2646"/>
                    <a:pt x="2612" y="310"/>
                    <a:pt x="1177" y="10"/>
                  </a:cubicBezTo>
                  <a:cubicBezTo>
                    <a:pt x="1138" y="3"/>
                    <a:pt x="1099" y="0"/>
                    <a:pt x="10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69"/>
            <p:cNvSpPr/>
            <p:nvPr/>
          </p:nvSpPr>
          <p:spPr>
            <a:xfrm>
              <a:off x="5722250" y="2842325"/>
              <a:ext cx="64925" cy="36325"/>
            </a:xfrm>
            <a:custGeom>
              <a:avLst/>
              <a:gdLst/>
              <a:ahLst/>
              <a:cxnLst/>
              <a:rect l="l" t="t" r="r" b="b"/>
              <a:pathLst>
                <a:path w="2597" h="1453" extrusionOk="0">
                  <a:moveTo>
                    <a:pt x="1548" y="1"/>
                  </a:moveTo>
                  <a:cubicBezTo>
                    <a:pt x="857" y="1"/>
                    <a:pt x="1" y="792"/>
                    <a:pt x="148" y="1207"/>
                  </a:cubicBezTo>
                  <a:cubicBezTo>
                    <a:pt x="199" y="1373"/>
                    <a:pt x="473" y="1452"/>
                    <a:pt x="808" y="1452"/>
                  </a:cubicBezTo>
                  <a:cubicBezTo>
                    <a:pt x="1552" y="1452"/>
                    <a:pt x="2596" y="1063"/>
                    <a:pt x="2182" y="374"/>
                  </a:cubicBezTo>
                  <a:cubicBezTo>
                    <a:pt x="2031" y="106"/>
                    <a:pt x="1800" y="1"/>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69"/>
            <p:cNvSpPr/>
            <p:nvPr/>
          </p:nvSpPr>
          <p:spPr>
            <a:xfrm>
              <a:off x="5665050" y="3273625"/>
              <a:ext cx="83425" cy="56575"/>
            </a:xfrm>
            <a:custGeom>
              <a:avLst/>
              <a:gdLst/>
              <a:ahLst/>
              <a:cxnLst/>
              <a:rect l="l" t="t" r="r" b="b"/>
              <a:pathLst>
                <a:path w="3337" h="2263" extrusionOk="0">
                  <a:moveTo>
                    <a:pt x="2169" y="0"/>
                  </a:moveTo>
                  <a:cubicBezTo>
                    <a:pt x="1802" y="0"/>
                    <a:pt x="1435" y="100"/>
                    <a:pt x="1101" y="300"/>
                  </a:cubicBezTo>
                  <a:cubicBezTo>
                    <a:pt x="768" y="467"/>
                    <a:pt x="467" y="767"/>
                    <a:pt x="301" y="1101"/>
                  </a:cubicBezTo>
                  <a:cubicBezTo>
                    <a:pt x="134" y="1435"/>
                    <a:pt x="67" y="1768"/>
                    <a:pt x="0" y="2135"/>
                  </a:cubicBezTo>
                  <a:cubicBezTo>
                    <a:pt x="0" y="2168"/>
                    <a:pt x="0" y="2202"/>
                    <a:pt x="134" y="2235"/>
                  </a:cubicBezTo>
                  <a:cubicBezTo>
                    <a:pt x="153" y="2255"/>
                    <a:pt x="176" y="2263"/>
                    <a:pt x="199" y="2263"/>
                  </a:cubicBezTo>
                  <a:cubicBezTo>
                    <a:pt x="254" y="2263"/>
                    <a:pt x="310" y="2216"/>
                    <a:pt x="334" y="2168"/>
                  </a:cubicBezTo>
                  <a:cubicBezTo>
                    <a:pt x="467" y="1868"/>
                    <a:pt x="634" y="1635"/>
                    <a:pt x="801" y="1368"/>
                  </a:cubicBezTo>
                  <a:cubicBezTo>
                    <a:pt x="968" y="1134"/>
                    <a:pt x="1168" y="934"/>
                    <a:pt x="1435" y="801"/>
                  </a:cubicBezTo>
                  <a:cubicBezTo>
                    <a:pt x="1668" y="667"/>
                    <a:pt x="1935" y="601"/>
                    <a:pt x="2202" y="534"/>
                  </a:cubicBezTo>
                  <a:cubicBezTo>
                    <a:pt x="2369" y="501"/>
                    <a:pt x="2502" y="501"/>
                    <a:pt x="2669" y="501"/>
                  </a:cubicBezTo>
                  <a:cubicBezTo>
                    <a:pt x="2802" y="501"/>
                    <a:pt x="2969" y="534"/>
                    <a:pt x="3136" y="534"/>
                  </a:cubicBezTo>
                  <a:lnTo>
                    <a:pt x="3169" y="534"/>
                  </a:lnTo>
                  <a:cubicBezTo>
                    <a:pt x="3236" y="534"/>
                    <a:pt x="3269" y="501"/>
                    <a:pt x="3303" y="467"/>
                  </a:cubicBezTo>
                  <a:cubicBezTo>
                    <a:pt x="3336" y="367"/>
                    <a:pt x="3303" y="300"/>
                    <a:pt x="3236" y="267"/>
                  </a:cubicBezTo>
                  <a:cubicBezTo>
                    <a:pt x="3069" y="200"/>
                    <a:pt x="2903" y="134"/>
                    <a:pt x="2736" y="100"/>
                  </a:cubicBezTo>
                  <a:cubicBezTo>
                    <a:pt x="2569" y="34"/>
                    <a:pt x="2402" y="0"/>
                    <a:pt x="2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69"/>
            <p:cNvSpPr/>
            <p:nvPr/>
          </p:nvSpPr>
          <p:spPr>
            <a:xfrm>
              <a:off x="5162200" y="3398475"/>
              <a:ext cx="159300" cy="67050"/>
            </a:xfrm>
            <a:custGeom>
              <a:avLst/>
              <a:gdLst/>
              <a:ahLst/>
              <a:cxnLst/>
              <a:rect l="l" t="t" r="r" b="b"/>
              <a:pathLst>
                <a:path w="6372" h="2682" extrusionOk="0">
                  <a:moveTo>
                    <a:pt x="3754" y="1"/>
                  </a:moveTo>
                  <a:cubicBezTo>
                    <a:pt x="3543" y="1"/>
                    <a:pt x="3315" y="14"/>
                    <a:pt x="3069" y="43"/>
                  </a:cubicBezTo>
                  <a:cubicBezTo>
                    <a:pt x="667" y="343"/>
                    <a:pt x="0" y="2145"/>
                    <a:pt x="0" y="2145"/>
                  </a:cubicBezTo>
                  <a:cubicBezTo>
                    <a:pt x="650" y="2485"/>
                    <a:pt x="1444" y="2682"/>
                    <a:pt x="2434" y="2682"/>
                  </a:cubicBezTo>
                  <a:cubicBezTo>
                    <a:pt x="2511" y="2682"/>
                    <a:pt x="2589" y="2681"/>
                    <a:pt x="2669" y="2678"/>
                  </a:cubicBezTo>
                  <a:cubicBezTo>
                    <a:pt x="4136" y="2645"/>
                    <a:pt x="5404" y="2145"/>
                    <a:pt x="6371" y="1444"/>
                  </a:cubicBezTo>
                  <a:cubicBezTo>
                    <a:pt x="6371" y="1444"/>
                    <a:pt x="5955" y="1"/>
                    <a:pt x="37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69"/>
            <p:cNvSpPr/>
            <p:nvPr/>
          </p:nvSpPr>
          <p:spPr>
            <a:xfrm>
              <a:off x="5096300" y="3296675"/>
              <a:ext cx="288575" cy="155425"/>
            </a:xfrm>
            <a:custGeom>
              <a:avLst/>
              <a:gdLst/>
              <a:ahLst/>
              <a:cxnLst/>
              <a:rect l="l" t="t" r="r" b="b"/>
              <a:pathLst>
                <a:path w="11543" h="6217" extrusionOk="0">
                  <a:moveTo>
                    <a:pt x="9116" y="0"/>
                  </a:moveTo>
                  <a:cubicBezTo>
                    <a:pt x="7904" y="0"/>
                    <a:pt x="6493" y="1113"/>
                    <a:pt x="4838" y="1347"/>
                  </a:cubicBezTo>
                  <a:cubicBezTo>
                    <a:pt x="4530" y="1385"/>
                    <a:pt x="4230" y="1399"/>
                    <a:pt x="3941" y="1399"/>
                  </a:cubicBezTo>
                  <a:cubicBezTo>
                    <a:pt x="3168" y="1399"/>
                    <a:pt x="2477" y="1298"/>
                    <a:pt x="1926" y="1298"/>
                  </a:cubicBezTo>
                  <a:cubicBezTo>
                    <a:pt x="1436" y="1298"/>
                    <a:pt x="1058" y="1378"/>
                    <a:pt x="835" y="1680"/>
                  </a:cubicBezTo>
                  <a:cubicBezTo>
                    <a:pt x="1" y="2748"/>
                    <a:pt x="501" y="5116"/>
                    <a:pt x="2669" y="6217"/>
                  </a:cubicBezTo>
                  <a:cubicBezTo>
                    <a:pt x="2669" y="6217"/>
                    <a:pt x="3337" y="4415"/>
                    <a:pt x="5738" y="4115"/>
                  </a:cubicBezTo>
                  <a:cubicBezTo>
                    <a:pt x="5943" y="4095"/>
                    <a:pt x="6136" y="4086"/>
                    <a:pt x="6318" y="4086"/>
                  </a:cubicBezTo>
                  <a:cubicBezTo>
                    <a:pt x="8583" y="4086"/>
                    <a:pt x="9041" y="5516"/>
                    <a:pt x="9041" y="5516"/>
                  </a:cubicBezTo>
                  <a:cubicBezTo>
                    <a:pt x="10842" y="4115"/>
                    <a:pt x="11542" y="2014"/>
                    <a:pt x="10575" y="779"/>
                  </a:cubicBezTo>
                  <a:cubicBezTo>
                    <a:pt x="10123" y="207"/>
                    <a:pt x="9638" y="0"/>
                    <a:pt x="9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69"/>
            <p:cNvSpPr/>
            <p:nvPr/>
          </p:nvSpPr>
          <p:spPr>
            <a:xfrm>
              <a:off x="4963725" y="2593050"/>
              <a:ext cx="437825" cy="186375"/>
            </a:xfrm>
            <a:custGeom>
              <a:avLst/>
              <a:gdLst/>
              <a:ahLst/>
              <a:cxnLst/>
              <a:rect l="l" t="t" r="r" b="b"/>
              <a:pathLst>
                <a:path w="17513" h="7455" extrusionOk="0">
                  <a:moveTo>
                    <a:pt x="14006" y="1855"/>
                  </a:moveTo>
                  <a:cubicBezTo>
                    <a:pt x="14108" y="1903"/>
                    <a:pt x="14210" y="1953"/>
                    <a:pt x="14310" y="2005"/>
                  </a:cubicBezTo>
                  <a:cubicBezTo>
                    <a:pt x="15078" y="2372"/>
                    <a:pt x="15811" y="2772"/>
                    <a:pt x="16378" y="3373"/>
                  </a:cubicBezTo>
                  <a:cubicBezTo>
                    <a:pt x="16645" y="3673"/>
                    <a:pt x="16879" y="4007"/>
                    <a:pt x="16912" y="4340"/>
                  </a:cubicBezTo>
                  <a:cubicBezTo>
                    <a:pt x="16979" y="4674"/>
                    <a:pt x="16845" y="5041"/>
                    <a:pt x="16645" y="5174"/>
                  </a:cubicBezTo>
                  <a:cubicBezTo>
                    <a:pt x="16538" y="5241"/>
                    <a:pt x="16408" y="5271"/>
                    <a:pt x="16270" y="5271"/>
                  </a:cubicBezTo>
                  <a:cubicBezTo>
                    <a:pt x="16066" y="5271"/>
                    <a:pt x="15844" y="5207"/>
                    <a:pt x="15645" y="5107"/>
                  </a:cubicBezTo>
                  <a:cubicBezTo>
                    <a:pt x="15244" y="5007"/>
                    <a:pt x="14911" y="4774"/>
                    <a:pt x="14644" y="4507"/>
                  </a:cubicBezTo>
                  <a:cubicBezTo>
                    <a:pt x="14043" y="3940"/>
                    <a:pt x="13677" y="3206"/>
                    <a:pt x="13810" y="2405"/>
                  </a:cubicBezTo>
                  <a:cubicBezTo>
                    <a:pt x="13851" y="2217"/>
                    <a:pt x="13918" y="2033"/>
                    <a:pt x="14006" y="1855"/>
                  </a:cubicBezTo>
                  <a:close/>
                  <a:moveTo>
                    <a:pt x="4778" y="5705"/>
                  </a:moveTo>
                  <a:cubicBezTo>
                    <a:pt x="4864" y="5705"/>
                    <a:pt x="4951" y="5706"/>
                    <a:pt x="5037" y="5708"/>
                  </a:cubicBezTo>
                  <a:cubicBezTo>
                    <a:pt x="5404" y="5741"/>
                    <a:pt x="5871" y="5841"/>
                    <a:pt x="6138" y="6041"/>
                  </a:cubicBezTo>
                  <a:cubicBezTo>
                    <a:pt x="6205" y="6075"/>
                    <a:pt x="6238" y="6108"/>
                    <a:pt x="6238" y="6175"/>
                  </a:cubicBezTo>
                  <a:lnTo>
                    <a:pt x="6238" y="6208"/>
                  </a:lnTo>
                  <a:lnTo>
                    <a:pt x="6238" y="6342"/>
                  </a:lnTo>
                  <a:cubicBezTo>
                    <a:pt x="6205" y="6508"/>
                    <a:pt x="6138" y="6575"/>
                    <a:pt x="6004" y="6675"/>
                  </a:cubicBezTo>
                  <a:cubicBezTo>
                    <a:pt x="5835" y="6769"/>
                    <a:pt x="5634" y="6810"/>
                    <a:pt x="5419" y="6810"/>
                  </a:cubicBezTo>
                  <a:cubicBezTo>
                    <a:pt x="5253" y="6810"/>
                    <a:pt x="5078" y="6786"/>
                    <a:pt x="4904" y="6742"/>
                  </a:cubicBezTo>
                  <a:cubicBezTo>
                    <a:pt x="4503" y="6675"/>
                    <a:pt x="4136" y="6542"/>
                    <a:pt x="3803" y="6342"/>
                  </a:cubicBezTo>
                  <a:cubicBezTo>
                    <a:pt x="3538" y="6197"/>
                    <a:pt x="3300" y="6018"/>
                    <a:pt x="3093" y="5814"/>
                  </a:cubicBezTo>
                  <a:lnTo>
                    <a:pt x="3093" y="5814"/>
                  </a:lnTo>
                  <a:cubicBezTo>
                    <a:pt x="3649" y="5741"/>
                    <a:pt x="4212" y="5705"/>
                    <a:pt x="4778" y="5705"/>
                  </a:cubicBezTo>
                  <a:close/>
                  <a:moveTo>
                    <a:pt x="7169" y="1"/>
                  </a:moveTo>
                  <a:cubicBezTo>
                    <a:pt x="7070" y="1"/>
                    <a:pt x="6971" y="2"/>
                    <a:pt x="6872" y="4"/>
                  </a:cubicBezTo>
                  <a:cubicBezTo>
                    <a:pt x="6004" y="4"/>
                    <a:pt x="5137" y="70"/>
                    <a:pt x="4270" y="371"/>
                  </a:cubicBezTo>
                  <a:cubicBezTo>
                    <a:pt x="3836" y="504"/>
                    <a:pt x="3436" y="671"/>
                    <a:pt x="3036" y="971"/>
                  </a:cubicBezTo>
                  <a:cubicBezTo>
                    <a:pt x="2669" y="1238"/>
                    <a:pt x="2335" y="1572"/>
                    <a:pt x="2135" y="2039"/>
                  </a:cubicBezTo>
                  <a:cubicBezTo>
                    <a:pt x="1768" y="2872"/>
                    <a:pt x="1535" y="3840"/>
                    <a:pt x="1801" y="4740"/>
                  </a:cubicBezTo>
                  <a:cubicBezTo>
                    <a:pt x="1875" y="5082"/>
                    <a:pt x="2010" y="5405"/>
                    <a:pt x="2192" y="5699"/>
                  </a:cubicBezTo>
                  <a:lnTo>
                    <a:pt x="2192" y="5699"/>
                  </a:lnTo>
                  <a:cubicBezTo>
                    <a:pt x="1394" y="5903"/>
                    <a:pt x="697" y="6218"/>
                    <a:pt x="0" y="6642"/>
                  </a:cubicBezTo>
                  <a:cubicBezTo>
                    <a:pt x="763" y="6324"/>
                    <a:pt x="1549" y="6089"/>
                    <a:pt x="2351" y="5934"/>
                  </a:cubicBezTo>
                  <a:lnTo>
                    <a:pt x="2351" y="5934"/>
                  </a:lnTo>
                  <a:cubicBezTo>
                    <a:pt x="2651" y="6340"/>
                    <a:pt x="3041" y="6677"/>
                    <a:pt x="3469" y="6909"/>
                  </a:cubicBezTo>
                  <a:cubicBezTo>
                    <a:pt x="3836" y="7176"/>
                    <a:pt x="4303" y="7342"/>
                    <a:pt x="4770" y="7409"/>
                  </a:cubicBezTo>
                  <a:cubicBezTo>
                    <a:pt x="4932" y="7434"/>
                    <a:pt x="5103" y="7454"/>
                    <a:pt x="5280" y="7454"/>
                  </a:cubicBezTo>
                  <a:cubicBezTo>
                    <a:pt x="5577" y="7454"/>
                    <a:pt x="5891" y="7397"/>
                    <a:pt x="6205" y="7209"/>
                  </a:cubicBezTo>
                  <a:cubicBezTo>
                    <a:pt x="6471" y="7075"/>
                    <a:pt x="6672" y="6842"/>
                    <a:pt x="6705" y="6542"/>
                  </a:cubicBezTo>
                  <a:cubicBezTo>
                    <a:pt x="6772" y="6475"/>
                    <a:pt x="6772" y="6408"/>
                    <a:pt x="6772" y="6342"/>
                  </a:cubicBezTo>
                  <a:cubicBezTo>
                    <a:pt x="6772" y="6242"/>
                    <a:pt x="6772" y="6175"/>
                    <a:pt x="6705" y="6075"/>
                  </a:cubicBezTo>
                  <a:cubicBezTo>
                    <a:pt x="6638" y="5975"/>
                    <a:pt x="6538" y="5841"/>
                    <a:pt x="6438" y="5741"/>
                  </a:cubicBezTo>
                  <a:cubicBezTo>
                    <a:pt x="5971" y="5474"/>
                    <a:pt x="5504" y="5408"/>
                    <a:pt x="5037" y="5374"/>
                  </a:cubicBezTo>
                  <a:cubicBezTo>
                    <a:pt x="4853" y="5361"/>
                    <a:pt x="4671" y="5354"/>
                    <a:pt x="4490" y="5354"/>
                  </a:cubicBezTo>
                  <a:cubicBezTo>
                    <a:pt x="3928" y="5354"/>
                    <a:pt x="3381" y="5418"/>
                    <a:pt x="2846" y="5538"/>
                  </a:cubicBezTo>
                  <a:lnTo>
                    <a:pt x="2846" y="5538"/>
                  </a:lnTo>
                  <a:cubicBezTo>
                    <a:pt x="2608" y="5236"/>
                    <a:pt x="2432" y="4896"/>
                    <a:pt x="2335" y="4540"/>
                  </a:cubicBezTo>
                  <a:cubicBezTo>
                    <a:pt x="2135" y="3773"/>
                    <a:pt x="2235" y="2939"/>
                    <a:pt x="2569" y="2205"/>
                  </a:cubicBezTo>
                  <a:cubicBezTo>
                    <a:pt x="2902" y="1505"/>
                    <a:pt x="3636" y="1038"/>
                    <a:pt x="4403" y="771"/>
                  </a:cubicBezTo>
                  <a:cubicBezTo>
                    <a:pt x="5170" y="537"/>
                    <a:pt x="6038" y="404"/>
                    <a:pt x="6872" y="404"/>
                  </a:cubicBezTo>
                  <a:cubicBezTo>
                    <a:pt x="6958" y="402"/>
                    <a:pt x="7045" y="402"/>
                    <a:pt x="7131" y="402"/>
                  </a:cubicBezTo>
                  <a:cubicBezTo>
                    <a:pt x="8749" y="402"/>
                    <a:pt x="10389" y="693"/>
                    <a:pt x="11909" y="1105"/>
                  </a:cubicBezTo>
                  <a:cubicBezTo>
                    <a:pt x="12518" y="1282"/>
                    <a:pt x="13147" y="1479"/>
                    <a:pt x="13751" y="1740"/>
                  </a:cubicBezTo>
                  <a:lnTo>
                    <a:pt x="13751" y="1740"/>
                  </a:lnTo>
                  <a:cubicBezTo>
                    <a:pt x="13626" y="1931"/>
                    <a:pt x="13526" y="2139"/>
                    <a:pt x="13476" y="2372"/>
                  </a:cubicBezTo>
                  <a:cubicBezTo>
                    <a:pt x="13310" y="2839"/>
                    <a:pt x="13343" y="3339"/>
                    <a:pt x="13510" y="3806"/>
                  </a:cubicBezTo>
                  <a:cubicBezTo>
                    <a:pt x="13677" y="4240"/>
                    <a:pt x="13910" y="4640"/>
                    <a:pt x="14244" y="4974"/>
                  </a:cubicBezTo>
                  <a:cubicBezTo>
                    <a:pt x="14577" y="5308"/>
                    <a:pt x="14977" y="5574"/>
                    <a:pt x="15411" y="5741"/>
                  </a:cubicBezTo>
                  <a:cubicBezTo>
                    <a:pt x="15645" y="5841"/>
                    <a:pt x="15878" y="5875"/>
                    <a:pt x="16145" y="5908"/>
                  </a:cubicBezTo>
                  <a:cubicBezTo>
                    <a:pt x="16378" y="5908"/>
                    <a:pt x="16679" y="5908"/>
                    <a:pt x="16912" y="5741"/>
                  </a:cubicBezTo>
                  <a:cubicBezTo>
                    <a:pt x="17179" y="5641"/>
                    <a:pt x="17346" y="5341"/>
                    <a:pt x="17413" y="5074"/>
                  </a:cubicBezTo>
                  <a:cubicBezTo>
                    <a:pt x="17513" y="4841"/>
                    <a:pt x="17513" y="4540"/>
                    <a:pt x="17479" y="4307"/>
                  </a:cubicBezTo>
                  <a:cubicBezTo>
                    <a:pt x="17379" y="3806"/>
                    <a:pt x="17079" y="3373"/>
                    <a:pt x="16745" y="3039"/>
                  </a:cubicBezTo>
                  <a:cubicBezTo>
                    <a:pt x="16112" y="2372"/>
                    <a:pt x="15311" y="1972"/>
                    <a:pt x="14510" y="1572"/>
                  </a:cubicBezTo>
                  <a:cubicBezTo>
                    <a:pt x="14422" y="1531"/>
                    <a:pt x="14332" y="1492"/>
                    <a:pt x="14243" y="1454"/>
                  </a:cubicBezTo>
                  <a:lnTo>
                    <a:pt x="14243" y="1454"/>
                  </a:lnTo>
                  <a:cubicBezTo>
                    <a:pt x="14511" y="1067"/>
                    <a:pt x="14867" y="720"/>
                    <a:pt x="15244" y="437"/>
                  </a:cubicBezTo>
                  <a:lnTo>
                    <a:pt x="15244" y="437"/>
                  </a:lnTo>
                  <a:cubicBezTo>
                    <a:pt x="14877" y="671"/>
                    <a:pt x="14510" y="904"/>
                    <a:pt x="14177" y="1205"/>
                  </a:cubicBezTo>
                  <a:cubicBezTo>
                    <a:pt x="14129" y="1258"/>
                    <a:pt x="14080" y="1313"/>
                    <a:pt x="14033" y="1369"/>
                  </a:cubicBezTo>
                  <a:lnTo>
                    <a:pt x="14033" y="1369"/>
                  </a:lnTo>
                  <a:cubicBezTo>
                    <a:pt x="13381" y="1111"/>
                    <a:pt x="12711" y="918"/>
                    <a:pt x="12042" y="704"/>
                  </a:cubicBezTo>
                  <a:cubicBezTo>
                    <a:pt x="10468" y="263"/>
                    <a:pt x="8834" y="1"/>
                    <a:pt x="71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69"/>
            <p:cNvSpPr/>
            <p:nvPr/>
          </p:nvSpPr>
          <p:spPr>
            <a:xfrm>
              <a:off x="4962875" y="2854250"/>
              <a:ext cx="654675" cy="180175"/>
            </a:xfrm>
            <a:custGeom>
              <a:avLst/>
              <a:gdLst/>
              <a:ahLst/>
              <a:cxnLst/>
              <a:rect l="l" t="t" r="r" b="b"/>
              <a:pathLst>
                <a:path w="26187" h="7207" extrusionOk="0">
                  <a:moveTo>
                    <a:pt x="9628" y="552"/>
                  </a:moveTo>
                  <a:cubicBezTo>
                    <a:pt x="9666" y="552"/>
                    <a:pt x="9704" y="556"/>
                    <a:pt x="9741" y="564"/>
                  </a:cubicBezTo>
                  <a:cubicBezTo>
                    <a:pt x="9975" y="597"/>
                    <a:pt x="10041" y="764"/>
                    <a:pt x="10075" y="964"/>
                  </a:cubicBezTo>
                  <a:cubicBezTo>
                    <a:pt x="10141" y="1431"/>
                    <a:pt x="9841" y="1965"/>
                    <a:pt x="9541" y="2432"/>
                  </a:cubicBezTo>
                  <a:cubicBezTo>
                    <a:pt x="9232" y="2888"/>
                    <a:pt x="8835" y="3272"/>
                    <a:pt x="8389" y="3600"/>
                  </a:cubicBezTo>
                  <a:lnTo>
                    <a:pt x="8389" y="3600"/>
                  </a:lnTo>
                  <a:cubicBezTo>
                    <a:pt x="8348" y="3121"/>
                    <a:pt x="8387" y="2640"/>
                    <a:pt x="8507" y="2131"/>
                  </a:cubicBezTo>
                  <a:cubicBezTo>
                    <a:pt x="8640" y="1598"/>
                    <a:pt x="8840" y="1064"/>
                    <a:pt x="9207" y="730"/>
                  </a:cubicBezTo>
                  <a:cubicBezTo>
                    <a:pt x="9363" y="601"/>
                    <a:pt x="9498" y="552"/>
                    <a:pt x="9628" y="552"/>
                  </a:cubicBezTo>
                  <a:close/>
                  <a:moveTo>
                    <a:pt x="9615" y="0"/>
                  </a:moveTo>
                  <a:cubicBezTo>
                    <a:pt x="9521" y="0"/>
                    <a:pt x="9431" y="18"/>
                    <a:pt x="9341" y="63"/>
                  </a:cubicBezTo>
                  <a:cubicBezTo>
                    <a:pt x="9141" y="130"/>
                    <a:pt x="8974" y="230"/>
                    <a:pt x="8840" y="330"/>
                  </a:cubicBezTo>
                  <a:cubicBezTo>
                    <a:pt x="8307" y="831"/>
                    <a:pt x="8073" y="1464"/>
                    <a:pt x="7906" y="2065"/>
                  </a:cubicBezTo>
                  <a:cubicBezTo>
                    <a:pt x="7740" y="2665"/>
                    <a:pt x="7706" y="3299"/>
                    <a:pt x="7806" y="3933"/>
                  </a:cubicBezTo>
                  <a:cubicBezTo>
                    <a:pt x="7808" y="3949"/>
                    <a:pt x="7810" y="3965"/>
                    <a:pt x="7812" y="3982"/>
                  </a:cubicBezTo>
                  <a:lnTo>
                    <a:pt x="7812" y="3982"/>
                  </a:lnTo>
                  <a:cubicBezTo>
                    <a:pt x="7508" y="4162"/>
                    <a:pt x="7192" y="4322"/>
                    <a:pt x="6872" y="4466"/>
                  </a:cubicBezTo>
                  <a:cubicBezTo>
                    <a:pt x="5838" y="4933"/>
                    <a:pt x="4671" y="5134"/>
                    <a:pt x="3503" y="5167"/>
                  </a:cubicBezTo>
                  <a:cubicBezTo>
                    <a:pt x="3319" y="5178"/>
                    <a:pt x="3133" y="5183"/>
                    <a:pt x="2947" y="5183"/>
                  </a:cubicBezTo>
                  <a:cubicBezTo>
                    <a:pt x="1982" y="5183"/>
                    <a:pt x="990" y="5035"/>
                    <a:pt x="67" y="4700"/>
                  </a:cubicBezTo>
                  <a:cubicBezTo>
                    <a:pt x="34" y="4700"/>
                    <a:pt x="1" y="4700"/>
                    <a:pt x="1" y="4733"/>
                  </a:cubicBezTo>
                  <a:cubicBezTo>
                    <a:pt x="1" y="4767"/>
                    <a:pt x="1" y="4800"/>
                    <a:pt x="34" y="4800"/>
                  </a:cubicBezTo>
                  <a:cubicBezTo>
                    <a:pt x="1135" y="5300"/>
                    <a:pt x="2336" y="5534"/>
                    <a:pt x="3537" y="5534"/>
                  </a:cubicBezTo>
                  <a:cubicBezTo>
                    <a:pt x="4737" y="5534"/>
                    <a:pt x="5972" y="5367"/>
                    <a:pt x="7072" y="4900"/>
                  </a:cubicBezTo>
                  <a:cubicBezTo>
                    <a:pt x="7354" y="4784"/>
                    <a:pt x="7634" y="4656"/>
                    <a:pt x="7907" y="4513"/>
                  </a:cubicBezTo>
                  <a:lnTo>
                    <a:pt x="7907" y="4513"/>
                  </a:lnTo>
                  <a:cubicBezTo>
                    <a:pt x="8016" y="4956"/>
                    <a:pt x="8205" y="5385"/>
                    <a:pt x="8507" y="5734"/>
                  </a:cubicBezTo>
                  <a:cubicBezTo>
                    <a:pt x="8874" y="6268"/>
                    <a:pt x="9474" y="6635"/>
                    <a:pt x="10075" y="6801"/>
                  </a:cubicBezTo>
                  <a:cubicBezTo>
                    <a:pt x="10565" y="6910"/>
                    <a:pt x="11077" y="7019"/>
                    <a:pt x="11576" y="7019"/>
                  </a:cubicBezTo>
                  <a:cubicBezTo>
                    <a:pt x="11688" y="7019"/>
                    <a:pt x="11799" y="7014"/>
                    <a:pt x="11909" y="7002"/>
                  </a:cubicBezTo>
                  <a:cubicBezTo>
                    <a:pt x="12543" y="6968"/>
                    <a:pt x="13177" y="6835"/>
                    <a:pt x="13744" y="6635"/>
                  </a:cubicBezTo>
                  <a:cubicBezTo>
                    <a:pt x="14807" y="6240"/>
                    <a:pt x="15787" y="5679"/>
                    <a:pt x="16608" y="4928"/>
                  </a:cubicBezTo>
                  <a:lnTo>
                    <a:pt x="16608" y="4928"/>
                  </a:lnTo>
                  <a:cubicBezTo>
                    <a:pt x="17052" y="5625"/>
                    <a:pt x="17624" y="6230"/>
                    <a:pt x="18347" y="6635"/>
                  </a:cubicBezTo>
                  <a:cubicBezTo>
                    <a:pt x="19102" y="7057"/>
                    <a:pt x="19965" y="7207"/>
                    <a:pt x="20790" y="7207"/>
                  </a:cubicBezTo>
                  <a:cubicBezTo>
                    <a:pt x="20877" y="7207"/>
                    <a:pt x="20963" y="7205"/>
                    <a:pt x="21049" y="7202"/>
                  </a:cubicBezTo>
                  <a:cubicBezTo>
                    <a:pt x="21983" y="7135"/>
                    <a:pt x="22884" y="6902"/>
                    <a:pt x="23718" y="6601"/>
                  </a:cubicBezTo>
                  <a:cubicBezTo>
                    <a:pt x="24552" y="6301"/>
                    <a:pt x="25386" y="5934"/>
                    <a:pt x="26153" y="5434"/>
                  </a:cubicBezTo>
                  <a:cubicBezTo>
                    <a:pt x="26186" y="5434"/>
                    <a:pt x="26186" y="5400"/>
                    <a:pt x="26086" y="5267"/>
                  </a:cubicBezTo>
                  <a:cubicBezTo>
                    <a:pt x="26086" y="5234"/>
                    <a:pt x="26053" y="5234"/>
                    <a:pt x="26019" y="5234"/>
                  </a:cubicBezTo>
                  <a:cubicBezTo>
                    <a:pt x="25219" y="5634"/>
                    <a:pt x="24385" y="5968"/>
                    <a:pt x="23551" y="6268"/>
                  </a:cubicBezTo>
                  <a:cubicBezTo>
                    <a:pt x="22717" y="6535"/>
                    <a:pt x="21850" y="6701"/>
                    <a:pt x="20949" y="6735"/>
                  </a:cubicBezTo>
                  <a:cubicBezTo>
                    <a:pt x="20877" y="6737"/>
                    <a:pt x="20806" y="6739"/>
                    <a:pt x="20734" y="6739"/>
                  </a:cubicBezTo>
                  <a:cubicBezTo>
                    <a:pt x="19944" y="6739"/>
                    <a:pt x="19187" y="6568"/>
                    <a:pt x="18514" y="6201"/>
                  </a:cubicBezTo>
                  <a:cubicBezTo>
                    <a:pt x="17813" y="5767"/>
                    <a:pt x="17246" y="5067"/>
                    <a:pt x="16879" y="4300"/>
                  </a:cubicBezTo>
                  <a:cubicBezTo>
                    <a:pt x="16879" y="4266"/>
                    <a:pt x="16846" y="4233"/>
                    <a:pt x="16846" y="4233"/>
                  </a:cubicBezTo>
                  <a:cubicBezTo>
                    <a:pt x="16796" y="4183"/>
                    <a:pt x="16729" y="4158"/>
                    <a:pt x="16663" y="4158"/>
                  </a:cubicBezTo>
                  <a:cubicBezTo>
                    <a:pt x="16596" y="4158"/>
                    <a:pt x="16529" y="4183"/>
                    <a:pt x="16479" y="4233"/>
                  </a:cubicBezTo>
                  <a:cubicBezTo>
                    <a:pt x="15679" y="4967"/>
                    <a:pt x="14678" y="5601"/>
                    <a:pt x="13577" y="5968"/>
                  </a:cubicBezTo>
                  <a:cubicBezTo>
                    <a:pt x="13043" y="6201"/>
                    <a:pt x="12476" y="6268"/>
                    <a:pt x="11909" y="6301"/>
                  </a:cubicBezTo>
                  <a:cubicBezTo>
                    <a:pt x="11811" y="6313"/>
                    <a:pt x="11713" y="6319"/>
                    <a:pt x="11615" y="6319"/>
                  </a:cubicBezTo>
                  <a:cubicBezTo>
                    <a:pt x="11180" y="6319"/>
                    <a:pt x="10744" y="6210"/>
                    <a:pt x="10308" y="6101"/>
                  </a:cubicBezTo>
                  <a:cubicBezTo>
                    <a:pt x="9808" y="5934"/>
                    <a:pt x="9341" y="5634"/>
                    <a:pt x="9007" y="5234"/>
                  </a:cubicBezTo>
                  <a:cubicBezTo>
                    <a:pt x="8759" y="4912"/>
                    <a:pt x="8604" y="4553"/>
                    <a:pt x="8499" y="4171"/>
                  </a:cubicBezTo>
                  <a:lnTo>
                    <a:pt x="8499" y="4171"/>
                  </a:lnTo>
                  <a:cubicBezTo>
                    <a:pt x="9091" y="3793"/>
                    <a:pt x="9625" y="3333"/>
                    <a:pt x="10041" y="2765"/>
                  </a:cubicBezTo>
                  <a:cubicBezTo>
                    <a:pt x="10208" y="2498"/>
                    <a:pt x="10375" y="2232"/>
                    <a:pt x="10508" y="1931"/>
                  </a:cubicBezTo>
                  <a:cubicBezTo>
                    <a:pt x="10642" y="1631"/>
                    <a:pt x="10708" y="1298"/>
                    <a:pt x="10675" y="931"/>
                  </a:cubicBezTo>
                  <a:cubicBezTo>
                    <a:pt x="10642" y="764"/>
                    <a:pt x="10575" y="564"/>
                    <a:pt x="10475" y="397"/>
                  </a:cubicBezTo>
                  <a:cubicBezTo>
                    <a:pt x="10341" y="230"/>
                    <a:pt x="10141" y="97"/>
                    <a:pt x="9975" y="63"/>
                  </a:cubicBezTo>
                  <a:cubicBezTo>
                    <a:pt x="9846" y="27"/>
                    <a:pt x="9728" y="0"/>
                    <a:pt x="9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69"/>
            <p:cNvSpPr/>
            <p:nvPr/>
          </p:nvSpPr>
          <p:spPr>
            <a:xfrm>
              <a:off x="5244750" y="3549875"/>
              <a:ext cx="380525" cy="163900"/>
            </a:xfrm>
            <a:custGeom>
              <a:avLst/>
              <a:gdLst/>
              <a:ahLst/>
              <a:cxnLst/>
              <a:rect l="l" t="t" r="r" b="b"/>
              <a:pathLst>
                <a:path w="15221" h="6556" extrusionOk="0">
                  <a:moveTo>
                    <a:pt x="14976" y="1"/>
                  </a:moveTo>
                  <a:cubicBezTo>
                    <a:pt x="14903" y="1"/>
                    <a:pt x="14827" y="30"/>
                    <a:pt x="14778" y="92"/>
                  </a:cubicBezTo>
                  <a:cubicBezTo>
                    <a:pt x="13377" y="2260"/>
                    <a:pt x="10741" y="3627"/>
                    <a:pt x="8406" y="4495"/>
                  </a:cubicBezTo>
                  <a:cubicBezTo>
                    <a:pt x="7139" y="4962"/>
                    <a:pt x="5838" y="5295"/>
                    <a:pt x="4570" y="5462"/>
                  </a:cubicBezTo>
                  <a:cubicBezTo>
                    <a:pt x="3203" y="5662"/>
                    <a:pt x="1802" y="5629"/>
                    <a:pt x="467" y="5762"/>
                  </a:cubicBezTo>
                  <a:cubicBezTo>
                    <a:pt x="134" y="5796"/>
                    <a:pt x="0" y="6329"/>
                    <a:pt x="401" y="6396"/>
                  </a:cubicBezTo>
                  <a:cubicBezTo>
                    <a:pt x="989" y="6508"/>
                    <a:pt x="1594" y="6555"/>
                    <a:pt x="2205" y="6555"/>
                  </a:cubicBezTo>
                  <a:cubicBezTo>
                    <a:pt x="3050" y="6555"/>
                    <a:pt x="3905" y="6465"/>
                    <a:pt x="4737" y="6329"/>
                  </a:cubicBezTo>
                  <a:cubicBezTo>
                    <a:pt x="6172" y="6129"/>
                    <a:pt x="7606" y="5729"/>
                    <a:pt x="8974" y="5162"/>
                  </a:cubicBezTo>
                  <a:cubicBezTo>
                    <a:pt x="11342" y="4195"/>
                    <a:pt x="14144" y="2793"/>
                    <a:pt x="15178" y="258"/>
                  </a:cubicBezTo>
                  <a:cubicBezTo>
                    <a:pt x="15220" y="89"/>
                    <a:pt x="15102" y="1"/>
                    <a:pt x="14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69"/>
            <p:cNvSpPr/>
            <p:nvPr/>
          </p:nvSpPr>
          <p:spPr>
            <a:xfrm>
              <a:off x="5461325" y="3602050"/>
              <a:ext cx="181200" cy="125400"/>
            </a:xfrm>
            <a:custGeom>
              <a:avLst/>
              <a:gdLst/>
              <a:ahLst/>
              <a:cxnLst/>
              <a:rect l="l" t="t" r="r" b="b"/>
              <a:pathLst>
                <a:path w="7248" h="5016" extrusionOk="0">
                  <a:moveTo>
                    <a:pt x="6988" y="1"/>
                  </a:moveTo>
                  <a:cubicBezTo>
                    <a:pt x="6946" y="1"/>
                    <a:pt x="6908" y="21"/>
                    <a:pt x="6882" y="73"/>
                  </a:cubicBezTo>
                  <a:cubicBezTo>
                    <a:pt x="5214" y="2174"/>
                    <a:pt x="2912" y="3675"/>
                    <a:pt x="377" y="4409"/>
                  </a:cubicBezTo>
                  <a:cubicBezTo>
                    <a:pt x="0" y="4535"/>
                    <a:pt x="126" y="5015"/>
                    <a:pt x="449" y="5015"/>
                  </a:cubicBezTo>
                  <a:cubicBezTo>
                    <a:pt x="469" y="5015"/>
                    <a:pt x="489" y="5013"/>
                    <a:pt x="511" y="5010"/>
                  </a:cubicBezTo>
                  <a:cubicBezTo>
                    <a:pt x="3279" y="4443"/>
                    <a:pt x="5681" y="2708"/>
                    <a:pt x="7149" y="273"/>
                  </a:cubicBezTo>
                  <a:cubicBezTo>
                    <a:pt x="7248" y="174"/>
                    <a:pt x="7108" y="1"/>
                    <a:pt x="69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9" name="Google Shape;3049;p69"/>
          <p:cNvGrpSpPr/>
          <p:nvPr/>
        </p:nvGrpSpPr>
        <p:grpSpPr>
          <a:xfrm>
            <a:off x="5895733" y="2233888"/>
            <a:ext cx="523523" cy="572709"/>
            <a:chOff x="5372350" y="3834175"/>
            <a:chExt cx="291900" cy="319325"/>
          </a:xfrm>
        </p:grpSpPr>
        <p:sp>
          <p:nvSpPr>
            <p:cNvPr id="3050" name="Google Shape;3050;p69"/>
            <p:cNvSpPr/>
            <p:nvPr/>
          </p:nvSpPr>
          <p:spPr>
            <a:xfrm>
              <a:off x="5435725" y="3898500"/>
              <a:ext cx="172350" cy="172650"/>
            </a:xfrm>
            <a:custGeom>
              <a:avLst/>
              <a:gdLst/>
              <a:ahLst/>
              <a:cxnLst/>
              <a:rect l="l" t="t" r="r" b="b"/>
              <a:pathLst>
                <a:path w="6894" h="6906" extrusionOk="0">
                  <a:moveTo>
                    <a:pt x="2973" y="1"/>
                  </a:moveTo>
                  <a:cubicBezTo>
                    <a:pt x="2741" y="1"/>
                    <a:pt x="2490" y="202"/>
                    <a:pt x="2469" y="457"/>
                  </a:cubicBezTo>
                  <a:lnTo>
                    <a:pt x="2235" y="2692"/>
                  </a:lnTo>
                  <a:cubicBezTo>
                    <a:pt x="1635" y="2892"/>
                    <a:pt x="1068" y="3159"/>
                    <a:pt x="467" y="3359"/>
                  </a:cubicBezTo>
                  <a:cubicBezTo>
                    <a:pt x="0" y="3526"/>
                    <a:pt x="67" y="4193"/>
                    <a:pt x="601" y="4226"/>
                  </a:cubicBezTo>
                  <a:cubicBezTo>
                    <a:pt x="1068" y="4226"/>
                    <a:pt x="1568" y="4293"/>
                    <a:pt x="2002" y="4360"/>
                  </a:cubicBezTo>
                  <a:cubicBezTo>
                    <a:pt x="1902" y="5027"/>
                    <a:pt x="1768" y="5694"/>
                    <a:pt x="1735" y="6394"/>
                  </a:cubicBezTo>
                  <a:cubicBezTo>
                    <a:pt x="1735" y="6628"/>
                    <a:pt x="1902" y="6795"/>
                    <a:pt x="2102" y="6828"/>
                  </a:cubicBezTo>
                  <a:cubicBezTo>
                    <a:pt x="2179" y="6867"/>
                    <a:pt x="2267" y="6905"/>
                    <a:pt x="2341" y="6905"/>
                  </a:cubicBezTo>
                  <a:cubicBezTo>
                    <a:pt x="2394" y="6905"/>
                    <a:pt x="2441" y="6884"/>
                    <a:pt x="2469" y="6828"/>
                  </a:cubicBezTo>
                  <a:cubicBezTo>
                    <a:pt x="2969" y="6161"/>
                    <a:pt x="3503" y="5494"/>
                    <a:pt x="4003" y="4827"/>
                  </a:cubicBezTo>
                  <a:cubicBezTo>
                    <a:pt x="4737" y="5027"/>
                    <a:pt x="5404" y="5294"/>
                    <a:pt x="6038" y="5627"/>
                  </a:cubicBezTo>
                  <a:cubicBezTo>
                    <a:pt x="6101" y="5650"/>
                    <a:pt x="6163" y="5660"/>
                    <a:pt x="6223" y="5660"/>
                  </a:cubicBezTo>
                  <a:cubicBezTo>
                    <a:pt x="6608" y="5660"/>
                    <a:pt x="6894" y="5235"/>
                    <a:pt x="6605" y="4860"/>
                  </a:cubicBezTo>
                  <a:cubicBezTo>
                    <a:pt x="6138" y="4326"/>
                    <a:pt x="5671" y="3793"/>
                    <a:pt x="5237" y="3192"/>
                  </a:cubicBezTo>
                  <a:cubicBezTo>
                    <a:pt x="5571" y="2792"/>
                    <a:pt x="5838" y="2392"/>
                    <a:pt x="6171" y="1991"/>
                  </a:cubicBezTo>
                  <a:cubicBezTo>
                    <a:pt x="6378" y="1755"/>
                    <a:pt x="6271" y="1335"/>
                    <a:pt x="5942" y="1335"/>
                  </a:cubicBezTo>
                  <a:cubicBezTo>
                    <a:pt x="5900" y="1335"/>
                    <a:pt x="5854" y="1342"/>
                    <a:pt x="5804" y="1357"/>
                  </a:cubicBezTo>
                  <a:cubicBezTo>
                    <a:pt x="5304" y="1558"/>
                    <a:pt x="4804" y="1724"/>
                    <a:pt x="4303" y="1891"/>
                  </a:cubicBezTo>
                  <a:cubicBezTo>
                    <a:pt x="3936" y="1357"/>
                    <a:pt x="3603" y="824"/>
                    <a:pt x="3303" y="223"/>
                  </a:cubicBezTo>
                  <a:cubicBezTo>
                    <a:pt x="3230" y="66"/>
                    <a:pt x="3105" y="1"/>
                    <a:pt x="29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69"/>
            <p:cNvSpPr/>
            <p:nvPr/>
          </p:nvSpPr>
          <p:spPr>
            <a:xfrm>
              <a:off x="5418200" y="3902400"/>
              <a:ext cx="45900" cy="38925"/>
            </a:xfrm>
            <a:custGeom>
              <a:avLst/>
              <a:gdLst/>
              <a:ahLst/>
              <a:cxnLst/>
              <a:rect l="l" t="t" r="r" b="b"/>
              <a:pathLst>
                <a:path w="1836" h="1557" extrusionOk="0">
                  <a:moveTo>
                    <a:pt x="303" y="1"/>
                  </a:moveTo>
                  <a:cubicBezTo>
                    <a:pt x="219" y="1"/>
                    <a:pt x="145" y="45"/>
                    <a:pt x="101" y="134"/>
                  </a:cubicBezTo>
                  <a:cubicBezTo>
                    <a:pt x="1" y="234"/>
                    <a:pt x="1" y="368"/>
                    <a:pt x="101" y="468"/>
                  </a:cubicBezTo>
                  <a:cubicBezTo>
                    <a:pt x="168" y="568"/>
                    <a:pt x="301" y="668"/>
                    <a:pt x="434" y="734"/>
                  </a:cubicBezTo>
                  <a:cubicBezTo>
                    <a:pt x="534" y="835"/>
                    <a:pt x="668" y="968"/>
                    <a:pt x="801" y="1035"/>
                  </a:cubicBezTo>
                  <a:cubicBezTo>
                    <a:pt x="1035" y="1201"/>
                    <a:pt x="1268" y="1368"/>
                    <a:pt x="1502" y="1535"/>
                  </a:cubicBezTo>
                  <a:cubicBezTo>
                    <a:pt x="1543" y="1549"/>
                    <a:pt x="1585" y="1557"/>
                    <a:pt x="1624" y="1557"/>
                  </a:cubicBezTo>
                  <a:cubicBezTo>
                    <a:pt x="1679" y="1557"/>
                    <a:pt x="1730" y="1541"/>
                    <a:pt x="1769" y="1502"/>
                  </a:cubicBezTo>
                  <a:cubicBezTo>
                    <a:pt x="1835" y="1402"/>
                    <a:pt x="1835" y="1302"/>
                    <a:pt x="1769" y="1201"/>
                  </a:cubicBezTo>
                  <a:cubicBezTo>
                    <a:pt x="1535" y="1001"/>
                    <a:pt x="1335" y="801"/>
                    <a:pt x="1135" y="634"/>
                  </a:cubicBezTo>
                  <a:cubicBezTo>
                    <a:pt x="1035" y="534"/>
                    <a:pt x="935" y="401"/>
                    <a:pt x="801" y="334"/>
                  </a:cubicBezTo>
                  <a:cubicBezTo>
                    <a:pt x="668" y="201"/>
                    <a:pt x="534" y="134"/>
                    <a:pt x="434" y="34"/>
                  </a:cubicBezTo>
                  <a:cubicBezTo>
                    <a:pt x="390" y="12"/>
                    <a:pt x="345"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69"/>
            <p:cNvSpPr/>
            <p:nvPr/>
          </p:nvSpPr>
          <p:spPr>
            <a:xfrm>
              <a:off x="5379850" y="4053675"/>
              <a:ext cx="50050" cy="30025"/>
            </a:xfrm>
            <a:custGeom>
              <a:avLst/>
              <a:gdLst/>
              <a:ahLst/>
              <a:cxnLst/>
              <a:rect l="l" t="t" r="r" b="b"/>
              <a:pathLst>
                <a:path w="2002" h="1201" extrusionOk="0">
                  <a:moveTo>
                    <a:pt x="1810" y="1"/>
                  </a:moveTo>
                  <a:cubicBezTo>
                    <a:pt x="1775" y="1"/>
                    <a:pt x="1738" y="8"/>
                    <a:pt x="1702" y="21"/>
                  </a:cubicBezTo>
                  <a:cubicBezTo>
                    <a:pt x="1468" y="154"/>
                    <a:pt x="1201" y="287"/>
                    <a:pt x="968" y="354"/>
                  </a:cubicBezTo>
                  <a:cubicBezTo>
                    <a:pt x="834" y="421"/>
                    <a:pt x="701" y="488"/>
                    <a:pt x="567" y="521"/>
                  </a:cubicBezTo>
                  <a:cubicBezTo>
                    <a:pt x="534" y="588"/>
                    <a:pt x="501" y="588"/>
                    <a:pt x="401" y="588"/>
                  </a:cubicBezTo>
                  <a:cubicBezTo>
                    <a:pt x="301" y="621"/>
                    <a:pt x="200" y="621"/>
                    <a:pt x="134" y="688"/>
                  </a:cubicBezTo>
                  <a:cubicBezTo>
                    <a:pt x="34" y="788"/>
                    <a:pt x="0" y="955"/>
                    <a:pt x="67" y="1088"/>
                  </a:cubicBezTo>
                  <a:cubicBezTo>
                    <a:pt x="142" y="1163"/>
                    <a:pt x="236" y="1201"/>
                    <a:pt x="320" y="1201"/>
                  </a:cubicBezTo>
                  <a:cubicBezTo>
                    <a:pt x="349" y="1201"/>
                    <a:pt x="376" y="1196"/>
                    <a:pt x="401" y="1188"/>
                  </a:cubicBezTo>
                  <a:cubicBezTo>
                    <a:pt x="534" y="1155"/>
                    <a:pt x="567" y="1121"/>
                    <a:pt x="667" y="1021"/>
                  </a:cubicBezTo>
                  <a:cubicBezTo>
                    <a:pt x="701" y="1021"/>
                    <a:pt x="701" y="988"/>
                    <a:pt x="734" y="988"/>
                  </a:cubicBezTo>
                  <a:cubicBezTo>
                    <a:pt x="734" y="988"/>
                    <a:pt x="801" y="988"/>
                    <a:pt x="801" y="955"/>
                  </a:cubicBezTo>
                  <a:cubicBezTo>
                    <a:pt x="901" y="855"/>
                    <a:pt x="1001" y="821"/>
                    <a:pt x="1134" y="721"/>
                  </a:cubicBezTo>
                  <a:cubicBezTo>
                    <a:pt x="1368" y="588"/>
                    <a:pt x="1568" y="454"/>
                    <a:pt x="1835" y="287"/>
                  </a:cubicBezTo>
                  <a:cubicBezTo>
                    <a:pt x="2002" y="287"/>
                    <a:pt x="2002" y="154"/>
                    <a:pt x="1968" y="87"/>
                  </a:cubicBezTo>
                  <a:cubicBezTo>
                    <a:pt x="1926" y="24"/>
                    <a:pt x="1870" y="1"/>
                    <a:pt x="1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69"/>
            <p:cNvSpPr/>
            <p:nvPr/>
          </p:nvSpPr>
          <p:spPr>
            <a:xfrm>
              <a:off x="5450725" y="4117300"/>
              <a:ext cx="24225" cy="34475"/>
            </a:xfrm>
            <a:custGeom>
              <a:avLst/>
              <a:gdLst/>
              <a:ahLst/>
              <a:cxnLst/>
              <a:rect l="l" t="t" r="r" b="b"/>
              <a:pathLst>
                <a:path w="969" h="1379" extrusionOk="0">
                  <a:moveTo>
                    <a:pt x="817" y="1"/>
                  </a:moveTo>
                  <a:cubicBezTo>
                    <a:pt x="777" y="1"/>
                    <a:pt x="734" y="23"/>
                    <a:pt x="701" y="77"/>
                  </a:cubicBezTo>
                  <a:cubicBezTo>
                    <a:pt x="568" y="244"/>
                    <a:pt x="501" y="411"/>
                    <a:pt x="368" y="578"/>
                  </a:cubicBezTo>
                  <a:cubicBezTo>
                    <a:pt x="334" y="645"/>
                    <a:pt x="301" y="745"/>
                    <a:pt x="201" y="778"/>
                  </a:cubicBezTo>
                  <a:cubicBezTo>
                    <a:pt x="167" y="811"/>
                    <a:pt x="167" y="878"/>
                    <a:pt x="134" y="911"/>
                  </a:cubicBezTo>
                  <a:cubicBezTo>
                    <a:pt x="67" y="945"/>
                    <a:pt x="34" y="1045"/>
                    <a:pt x="34" y="1078"/>
                  </a:cubicBezTo>
                  <a:cubicBezTo>
                    <a:pt x="1" y="1112"/>
                    <a:pt x="1" y="1212"/>
                    <a:pt x="34" y="1278"/>
                  </a:cubicBezTo>
                  <a:cubicBezTo>
                    <a:pt x="67" y="1378"/>
                    <a:pt x="134" y="1378"/>
                    <a:pt x="201" y="1378"/>
                  </a:cubicBezTo>
                  <a:cubicBezTo>
                    <a:pt x="301" y="1378"/>
                    <a:pt x="334" y="1312"/>
                    <a:pt x="368" y="1278"/>
                  </a:cubicBezTo>
                  <a:cubicBezTo>
                    <a:pt x="401" y="1245"/>
                    <a:pt x="401" y="1212"/>
                    <a:pt x="434" y="1145"/>
                  </a:cubicBezTo>
                  <a:cubicBezTo>
                    <a:pt x="501" y="1112"/>
                    <a:pt x="501" y="1078"/>
                    <a:pt x="501" y="1045"/>
                  </a:cubicBezTo>
                  <a:cubicBezTo>
                    <a:pt x="534" y="945"/>
                    <a:pt x="568" y="878"/>
                    <a:pt x="634" y="745"/>
                  </a:cubicBezTo>
                  <a:cubicBezTo>
                    <a:pt x="701" y="578"/>
                    <a:pt x="835" y="378"/>
                    <a:pt x="901" y="211"/>
                  </a:cubicBezTo>
                  <a:cubicBezTo>
                    <a:pt x="969" y="98"/>
                    <a:pt x="900" y="1"/>
                    <a:pt x="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69"/>
            <p:cNvSpPr/>
            <p:nvPr/>
          </p:nvSpPr>
          <p:spPr>
            <a:xfrm>
              <a:off x="5555800" y="4072050"/>
              <a:ext cx="32550" cy="81450"/>
            </a:xfrm>
            <a:custGeom>
              <a:avLst/>
              <a:gdLst/>
              <a:ahLst/>
              <a:cxnLst/>
              <a:rect l="l" t="t" r="r" b="b"/>
              <a:pathLst>
                <a:path w="1302" h="3258" extrusionOk="0">
                  <a:moveTo>
                    <a:pt x="305" y="0"/>
                  </a:moveTo>
                  <a:cubicBezTo>
                    <a:pt x="152" y="0"/>
                    <a:pt x="1" y="103"/>
                    <a:pt x="1" y="286"/>
                  </a:cubicBezTo>
                  <a:cubicBezTo>
                    <a:pt x="1" y="853"/>
                    <a:pt x="101" y="1354"/>
                    <a:pt x="167" y="1854"/>
                  </a:cubicBezTo>
                  <a:cubicBezTo>
                    <a:pt x="201" y="2088"/>
                    <a:pt x="268" y="2354"/>
                    <a:pt x="334" y="2588"/>
                  </a:cubicBezTo>
                  <a:cubicBezTo>
                    <a:pt x="430" y="2876"/>
                    <a:pt x="527" y="3257"/>
                    <a:pt x="918" y="3257"/>
                  </a:cubicBezTo>
                  <a:cubicBezTo>
                    <a:pt x="934" y="3257"/>
                    <a:pt x="951" y="3256"/>
                    <a:pt x="968" y="3255"/>
                  </a:cubicBezTo>
                  <a:cubicBezTo>
                    <a:pt x="1135" y="3222"/>
                    <a:pt x="1268" y="3088"/>
                    <a:pt x="1302" y="2922"/>
                  </a:cubicBezTo>
                  <a:cubicBezTo>
                    <a:pt x="1302" y="2755"/>
                    <a:pt x="1202" y="2588"/>
                    <a:pt x="1168" y="2421"/>
                  </a:cubicBezTo>
                  <a:cubicBezTo>
                    <a:pt x="1101" y="2188"/>
                    <a:pt x="1001" y="1921"/>
                    <a:pt x="968" y="1721"/>
                  </a:cubicBezTo>
                  <a:lnTo>
                    <a:pt x="601" y="220"/>
                  </a:lnTo>
                  <a:cubicBezTo>
                    <a:pt x="556" y="69"/>
                    <a:pt x="430" y="0"/>
                    <a:pt x="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69"/>
            <p:cNvSpPr/>
            <p:nvPr/>
          </p:nvSpPr>
          <p:spPr>
            <a:xfrm>
              <a:off x="5610850" y="3964950"/>
              <a:ext cx="53400" cy="15025"/>
            </a:xfrm>
            <a:custGeom>
              <a:avLst/>
              <a:gdLst/>
              <a:ahLst/>
              <a:cxnLst/>
              <a:rect l="l" t="t" r="r" b="b"/>
              <a:pathLst>
                <a:path w="2136" h="601" extrusionOk="0">
                  <a:moveTo>
                    <a:pt x="234" y="0"/>
                  </a:moveTo>
                  <a:cubicBezTo>
                    <a:pt x="67" y="0"/>
                    <a:pt x="0" y="234"/>
                    <a:pt x="167" y="267"/>
                  </a:cubicBezTo>
                  <a:cubicBezTo>
                    <a:pt x="467" y="367"/>
                    <a:pt x="801" y="401"/>
                    <a:pt x="1101" y="501"/>
                  </a:cubicBezTo>
                  <a:cubicBezTo>
                    <a:pt x="1268" y="534"/>
                    <a:pt x="1368" y="534"/>
                    <a:pt x="1535" y="567"/>
                  </a:cubicBezTo>
                  <a:cubicBezTo>
                    <a:pt x="1635" y="567"/>
                    <a:pt x="1701" y="601"/>
                    <a:pt x="1802" y="601"/>
                  </a:cubicBezTo>
                  <a:cubicBezTo>
                    <a:pt x="1902" y="601"/>
                    <a:pt x="1968" y="601"/>
                    <a:pt x="2068" y="567"/>
                  </a:cubicBezTo>
                  <a:cubicBezTo>
                    <a:pt x="2135" y="501"/>
                    <a:pt x="2135" y="401"/>
                    <a:pt x="2102" y="367"/>
                  </a:cubicBezTo>
                  <a:cubicBezTo>
                    <a:pt x="2068" y="334"/>
                    <a:pt x="1968" y="301"/>
                    <a:pt x="1902" y="234"/>
                  </a:cubicBezTo>
                  <a:cubicBezTo>
                    <a:pt x="1802" y="201"/>
                    <a:pt x="1735" y="201"/>
                    <a:pt x="1635" y="201"/>
                  </a:cubicBezTo>
                  <a:cubicBezTo>
                    <a:pt x="1468" y="167"/>
                    <a:pt x="1335" y="167"/>
                    <a:pt x="1168" y="100"/>
                  </a:cubicBezTo>
                  <a:cubicBezTo>
                    <a:pt x="834" y="67"/>
                    <a:pt x="567" y="0"/>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69"/>
            <p:cNvSpPr/>
            <p:nvPr/>
          </p:nvSpPr>
          <p:spPr>
            <a:xfrm>
              <a:off x="5627525" y="4043325"/>
              <a:ext cx="27550" cy="25050"/>
            </a:xfrm>
            <a:custGeom>
              <a:avLst/>
              <a:gdLst/>
              <a:ahLst/>
              <a:cxnLst/>
              <a:rect l="l" t="t" r="r" b="b"/>
              <a:pathLst>
                <a:path w="1102" h="1002" extrusionOk="0">
                  <a:moveTo>
                    <a:pt x="234" y="1"/>
                  </a:moveTo>
                  <a:cubicBezTo>
                    <a:pt x="167" y="1"/>
                    <a:pt x="134" y="1"/>
                    <a:pt x="100" y="34"/>
                  </a:cubicBezTo>
                  <a:cubicBezTo>
                    <a:pt x="67" y="68"/>
                    <a:pt x="0" y="101"/>
                    <a:pt x="0" y="168"/>
                  </a:cubicBezTo>
                  <a:cubicBezTo>
                    <a:pt x="0" y="201"/>
                    <a:pt x="0" y="268"/>
                    <a:pt x="67" y="335"/>
                  </a:cubicBezTo>
                  <a:cubicBezTo>
                    <a:pt x="167" y="435"/>
                    <a:pt x="267" y="601"/>
                    <a:pt x="401" y="735"/>
                  </a:cubicBezTo>
                  <a:lnTo>
                    <a:pt x="467" y="835"/>
                  </a:lnTo>
                  <a:cubicBezTo>
                    <a:pt x="501" y="868"/>
                    <a:pt x="567" y="902"/>
                    <a:pt x="601" y="902"/>
                  </a:cubicBezTo>
                  <a:cubicBezTo>
                    <a:pt x="634" y="935"/>
                    <a:pt x="668" y="935"/>
                    <a:pt x="768" y="1002"/>
                  </a:cubicBezTo>
                  <a:lnTo>
                    <a:pt x="901" y="1002"/>
                  </a:lnTo>
                  <a:cubicBezTo>
                    <a:pt x="934" y="1002"/>
                    <a:pt x="934" y="1002"/>
                    <a:pt x="968" y="935"/>
                  </a:cubicBezTo>
                  <a:cubicBezTo>
                    <a:pt x="1001" y="902"/>
                    <a:pt x="1068" y="868"/>
                    <a:pt x="1068" y="835"/>
                  </a:cubicBezTo>
                  <a:cubicBezTo>
                    <a:pt x="1101" y="835"/>
                    <a:pt x="1101" y="768"/>
                    <a:pt x="1068" y="735"/>
                  </a:cubicBezTo>
                  <a:cubicBezTo>
                    <a:pt x="1001" y="701"/>
                    <a:pt x="1001" y="668"/>
                    <a:pt x="968" y="601"/>
                  </a:cubicBezTo>
                  <a:cubicBezTo>
                    <a:pt x="934" y="601"/>
                    <a:pt x="934" y="568"/>
                    <a:pt x="901" y="535"/>
                  </a:cubicBezTo>
                  <a:cubicBezTo>
                    <a:pt x="834" y="501"/>
                    <a:pt x="801" y="435"/>
                    <a:pt x="768" y="435"/>
                  </a:cubicBezTo>
                  <a:lnTo>
                    <a:pt x="801" y="501"/>
                  </a:lnTo>
                  <a:cubicBezTo>
                    <a:pt x="634" y="368"/>
                    <a:pt x="501" y="234"/>
                    <a:pt x="401" y="68"/>
                  </a:cubicBezTo>
                  <a:cubicBezTo>
                    <a:pt x="334" y="34"/>
                    <a:pt x="267"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69"/>
            <p:cNvSpPr/>
            <p:nvPr/>
          </p:nvSpPr>
          <p:spPr>
            <a:xfrm>
              <a:off x="5602400" y="3870400"/>
              <a:ext cx="22225" cy="30075"/>
            </a:xfrm>
            <a:custGeom>
              <a:avLst/>
              <a:gdLst/>
              <a:ahLst/>
              <a:cxnLst/>
              <a:rect l="l" t="t" r="r" b="b"/>
              <a:pathLst>
                <a:path w="889" h="1203" extrusionOk="0">
                  <a:moveTo>
                    <a:pt x="792" y="1"/>
                  </a:moveTo>
                  <a:cubicBezTo>
                    <a:pt x="774" y="1"/>
                    <a:pt x="755" y="5"/>
                    <a:pt x="739" y="13"/>
                  </a:cubicBezTo>
                  <a:lnTo>
                    <a:pt x="672" y="80"/>
                  </a:lnTo>
                  <a:lnTo>
                    <a:pt x="605" y="146"/>
                  </a:lnTo>
                  <a:cubicBezTo>
                    <a:pt x="572" y="180"/>
                    <a:pt x="572" y="247"/>
                    <a:pt x="505" y="280"/>
                  </a:cubicBezTo>
                  <a:cubicBezTo>
                    <a:pt x="472" y="347"/>
                    <a:pt x="438" y="447"/>
                    <a:pt x="338" y="513"/>
                  </a:cubicBezTo>
                  <a:cubicBezTo>
                    <a:pt x="272" y="680"/>
                    <a:pt x="138" y="847"/>
                    <a:pt x="71" y="1014"/>
                  </a:cubicBezTo>
                  <a:cubicBezTo>
                    <a:pt x="1" y="1108"/>
                    <a:pt x="80" y="1202"/>
                    <a:pt x="168" y="1202"/>
                  </a:cubicBezTo>
                  <a:cubicBezTo>
                    <a:pt x="204" y="1202"/>
                    <a:pt x="242" y="1186"/>
                    <a:pt x="272" y="1147"/>
                  </a:cubicBezTo>
                  <a:cubicBezTo>
                    <a:pt x="338" y="980"/>
                    <a:pt x="472" y="814"/>
                    <a:pt x="572" y="647"/>
                  </a:cubicBezTo>
                  <a:cubicBezTo>
                    <a:pt x="605" y="580"/>
                    <a:pt x="638" y="480"/>
                    <a:pt x="739" y="413"/>
                  </a:cubicBezTo>
                  <a:cubicBezTo>
                    <a:pt x="772" y="347"/>
                    <a:pt x="772" y="313"/>
                    <a:pt x="805" y="280"/>
                  </a:cubicBezTo>
                  <a:cubicBezTo>
                    <a:pt x="805" y="247"/>
                    <a:pt x="839" y="247"/>
                    <a:pt x="839" y="180"/>
                  </a:cubicBezTo>
                  <a:lnTo>
                    <a:pt x="839" y="113"/>
                  </a:lnTo>
                  <a:cubicBezTo>
                    <a:pt x="889" y="38"/>
                    <a:pt x="845" y="1"/>
                    <a:pt x="7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69"/>
            <p:cNvSpPr/>
            <p:nvPr/>
          </p:nvSpPr>
          <p:spPr>
            <a:xfrm>
              <a:off x="5493250" y="3834175"/>
              <a:ext cx="11700" cy="36475"/>
            </a:xfrm>
            <a:custGeom>
              <a:avLst/>
              <a:gdLst/>
              <a:ahLst/>
              <a:cxnLst/>
              <a:rect l="l" t="t" r="r" b="b"/>
              <a:pathLst>
                <a:path w="468" h="1459" extrusionOk="0">
                  <a:moveTo>
                    <a:pt x="107" y="1"/>
                  </a:moveTo>
                  <a:cubicBezTo>
                    <a:pt x="53" y="1"/>
                    <a:pt x="1" y="56"/>
                    <a:pt x="1" y="128"/>
                  </a:cubicBezTo>
                  <a:lnTo>
                    <a:pt x="1" y="295"/>
                  </a:lnTo>
                  <a:cubicBezTo>
                    <a:pt x="1" y="361"/>
                    <a:pt x="34" y="395"/>
                    <a:pt x="34" y="428"/>
                  </a:cubicBezTo>
                  <a:cubicBezTo>
                    <a:pt x="101" y="528"/>
                    <a:pt x="101" y="628"/>
                    <a:pt x="134" y="728"/>
                  </a:cubicBezTo>
                  <a:cubicBezTo>
                    <a:pt x="168" y="895"/>
                    <a:pt x="168" y="1095"/>
                    <a:pt x="168" y="1295"/>
                  </a:cubicBezTo>
                  <a:cubicBezTo>
                    <a:pt x="168" y="1395"/>
                    <a:pt x="263" y="1459"/>
                    <a:pt x="346" y="1459"/>
                  </a:cubicBezTo>
                  <a:cubicBezTo>
                    <a:pt x="403" y="1459"/>
                    <a:pt x="454" y="1429"/>
                    <a:pt x="468" y="1362"/>
                  </a:cubicBezTo>
                  <a:lnTo>
                    <a:pt x="468" y="628"/>
                  </a:lnTo>
                  <a:cubicBezTo>
                    <a:pt x="468" y="528"/>
                    <a:pt x="401" y="395"/>
                    <a:pt x="368" y="295"/>
                  </a:cubicBezTo>
                  <a:cubicBezTo>
                    <a:pt x="334" y="261"/>
                    <a:pt x="334" y="194"/>
                    <a:pt x="301" y="128"/>
                  </a:cubicBezTo>
                  <a:lnTo>
                    <a:pt x="168" y="28"/>
                  </a:lnTo>
                  <a:cubicBezTo>
                    <a:pt x="149" y="9"/>
                    <a:pt x="128" y="1"/>
                    <a:pt x="1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69"/>
            <p:cNvSpPr/>
            <p:nvPr/>
          </p:nvSpPr>
          <p:spPr>
            <a:xfrm>
              <a:off x="5551950" y="3845850"/>
              <a:ext cx="17225" cy="49775"/>
            </a:xfrm>
            <a:custGeom>
              <a:avLst/>
              <a:gdLst/>
              <a:ahLst/>
              <a:cxnLst/>
              <a:rect l="l" t="t" r="r" b="b"/>
              <a:pathLst>
                <a:path w="689" h="1991" extrusionOk="0">
                  <a:moveTo>
                    <a:pt x="451" y="1"/>
                  </a:moveTo>
                  <a:cubicBezTo>
                    <a:pt x="417" y="1"/>
                    <a:pt x="383" y="19"/>
                    <a:pt x="355" y="61"/>
                  </a:cubicBezTo>
                  <a:cubicBezTo>
                    <a:pt x="255" y="328"/>
                    <a:pt x="255" y="628"/>
                    <a:pt x="188" y="928"/>
                  </a:cubicBezTo>
                  <a:cubicBezTo>
                    <a:pt x="155" y="1229"/>
                    <a:pt x="121" y="1495"/>
                    <a:pt x="21" y="1796"/>
                  </a:cubicBezTo>
                  <a:cubicBezTo>
                    <a:pt x="1" y="1918"/>
                    <a:pt x="92" y="1990"/>
                    <a:pt x="182" y="1990"/>
                  </a:cubicBezTo>
                  <a:cubicBezTo>
                    <a:pt x="239" y="1990"/>
                    <a:pt x="295" y="1961"/>
                    <a:pt x="321" y="1896"/>
                  </a:cubicBezTo>
                  <a:cubicBezTo>
                    <a:pt x="455" y="1595"/>
                    <a:pt x="522" y="1295"/>
                    <a:pt x="588" y="995"/>
                  </a:cubicBezTo>
                  <a:cubicBezTo>
                    <a:pt x="655" y="728"/>
                    <a:pt x="688" y="395"/>
                    <a:pt x="588" y="94"/>
                  </a:cubicBezTo>
                  <a:cubicBezTo>
                    <a:pt x="550" y="36"/>
                    <a:pt x="500" y="1"/>
                    <a:pt x="4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69"/>
            <p:cNvSpPr/>
            <p:nvPr/>
          </p:nvSpPr>
          <p:spPr>
            <a:xfrm>
              <a:off x="5372350" y="3962450"/>
              <a:ext cx="44225" cy="15025"/>
            </a:xfrm>
            <a:custGeom>
              <a:avLst/>
              <a:gdLst/>
              <a:ahLst/>
              <a:cxnLst/>
              <a:rect l="l" t="t" r="r" b="b"/>
              <a:pathLst>
                <a:path w="1769" h="601" extrusionOk="0">
                  <a:moveTo>
                    <a:pt x="534" y="0"/>
                  </a:moveTo>
                  <a:cubicBezTo>
                    <a:pt x="434" y="0"/>
                    <a:pt x="300" y="0"/>
                    <a:pt x="167" y="67"/>
                  </a:cubicBezTo>
                  <a:cubicBezTo>
                    <a:pt x="0" y="100"/>
                    <a:pt x="0" y="301"/>
                    <a:pt x="134" y="401"/>
                  </a:cubicBezTo>
                  <a:cubicBezTo>
                    <a:pt x="267" y="434"/>
                    <a:pt x="334" y="467"/>
                    <a:pt x="467" y="501"/>
                  </a:cubicBezTo>
                  <a:cubicBezTo>
                    <a:pt x="601" y="567"/>
                    <a:pt x="701" y="567"/>
                    <a:pt x="834" y="567"/>
                  </a:cubicBezTo>
                  <a:cubicBezTo>
                    <a:pt x="1034" y="567"/>
                    <a:pt x="1301" y="601"/>
                    <a:pt x="1501" y="601"/>
                  </a:cubicBezTo>
                  <a:cubicBezTo>
                    <a:pt x="1601" y="601"/>
                    <a:pt x="1701" y="501"/>
                    <a:pt x="1701" y="434"/>
                  </a:cubicBezTo>
                  <a:cubicBezTo>
                    <a:pt x="1768" y="334"/>
                    <a:pt x="1668" y="234"/>
                    <a:pt x="1601" y="167"/>
                  </a:cubicBezTo>
                  <a:cubicBezTo>
                    <a:pt x="1368" y="134"/>
                    <a:pt x="1168" y="100"/>
                    <a:pt x="934" y="67"/>
                  </a:cubicBezTo>
                  <a:cubicBezTo>
                    <a:pt x="801" y="0"/>
                    <a:pt x="667" y="0"/>
                    <a:pt x="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1" name="Google Shape;3061;p69"/>
          <p:cNvGrpSpPr/>
          <p:nvPr/>
        </p:nvGrpSpPr>
        <p:grpSpPr>
          <a:xfrm>
            <a:off x="3835866" y="3021709"/>
            <a:ext cx="731293" cy="1175911"/>
            <a:chOff x="3835866" y="3021709"/>
            <a:chExt cx="731293" cy="1175911"/>
          </a:xfrm>
        </p:grpSpPr>
        <p:grpSp>
          <p:nvGrpSpPr>
            <p:cNvPr id="3062" name="Google Shape;3062;p69"/>
            <p:cNvGrpSpPr/>
            <p:nvPr/>
          </p:nvGrpSpPr>
          <p:grpSpPr>
            <a:xfrm>
              <a:off x="3835866" y="3021709"/>
              <a:ext cx="731293" cy="1175911"/>
              <a:chOff x="4229025" y="873525"/>
              <a:chExt cx="574600" cy="923950"/>
            </a:xfrm>
          </p:grpSpPr>
          <p:sp>
            <p:nvSpPr>
              <p:cNvPr id="3063" name="Google Shape;3063;p69"/>
              <p:cNvSpPr/>
              <p:nvPr/>
            </p:nvSpPr>
            <p:spPr>
              <a:xfrm>
                <a:off x="4229025" y="1081550"/>
                <a:ext cx="574600" cy="715925"/>
              </a:xfrm>
              <a:custGeom>
                <a:avLst/>
                <a:gdLst/>
                <a:ahLst/>
                <a:cxnLst/>
                <a:rect l="l" t="t" r="r" b="b"/>
                <a:pathLst>
                  <a:path w="22984" h="28637" extrusionOk="0">
                    <a:moveTo>
                      <a:pt x="12563" y="0"/>
                    </a:moveTo>
                    <a:cubicBezTo>
                      <a:pt x="11709" y="0"/>
                      <a:pt x="11011" y="132"/>
                      <a:pt x="10775" y="454"/>
                    </a:cubicBezTo>
                    <a:cubicBezTo>
                      <a:pt x="10208" y="1321"/>
                      <a:pt x="11542" y="2255"/>
                      <a:pt x="11542" y="2255"/>
                    </a:cubicBezTo>
                    <a:cubicBezTo>
                      <a:pt x="11542" y="2255"/>
                      <a:pt x="10408" y="10328"/>
                      <a:pt x="9841" y="11796"/>
                    </a:cubicBezTo>
                    <a:cubicBezTo>
                      <a:pt x="9240" y="13230"/>
                      <a:pt x="0" y="24605"/>
                      <a:pt x="868" y="26306"/>
                    </a:cubicBezTo>
                    <a:cubicBezTo>
                      <a:pt x="1488" y="27522"/>
                      <a:pt x="11451" y="28636"/>
                      <a:pt x="17459" y="28636"/>
                    </a:cubicBezTo>
                    <a:cubicBezTo>
                      <a:pt x="19854" y="28636"/>
                      <a:pt x="21621" y="28459"/>
                      <a:pt x="21916" y="28041"/>
                    </a:cubicBezTo>
                    <a:cubicBezTo>
                      <a:pt x="22984" y="26606"/>
                      <a:pt x="16379" y="13197"/>
                      <a:pt x="15945" y="12663"/>
                    </a:cubicBezTo>
                    <a:cubicBezTo>
                      <a:pt x="15512" y="12129"/>
                      <a:pt x="15912" y="3089"/>
                      <a:pt x="15945" y="2923"/>
                    </a:cubicBezTo>
                    <a:cubicBezTo>
                      <a:pt x="16045" y="2722"/>
                      <a:pt x="17546" y="2122"/>
                      <a:pt x="17146" y="1221"/>
                    </a:cubicBezTo>
                    <a:cubicBezTo>
                      <a:pt x="16852" y="588"/>
                      <a:pt x="14363" y="0"/>
                      <a:pt x="125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69"/>
              <p:cNvSpPr/>
              <p:nvPr/>
            </p:nvSpPr>
            <p:spPr>
              <a:xfrm>
                <a:off x="4520900" y="1101450"/>
                <a:ext cx="113450" cy="20450"/>
              </a:xfrm>
              <a:custGeom>
                <a:avLst/>
                <a:gdLst/>
                <a:ahLst/>
                <a:cxnLst/>
                <a:rect l="l" t="t" r="r" b="b"/>
                <a:pathLst>
                  <a:path w="4538" h="818" extrusionOk="0">
                    <a:moveTo>
                      <a:pt x="1432" y="1"/>
                    </a:moveTo>
                    <a:cubicBezTo>
                      <a:pt x="594" y="1"/>
                      <a:pt x="0" y="82"/>
                      <a:pt x="0" y="259"/>
                    </a:cubicBezTo>
                    <a:cubicBezTo>
                      <a:pt x="0" y="459"/>
                      <a:pt x="1001" y="692"/>
                      <a:pt x="2235" y="792"/>
                    </a:cubicBezTo>
                    <a:cubicBezTo>
                      <a:pt x="2552" y="809"/>
                      <a:pt x="2855" y="817"/>
                      <a:pt x="3130" y="817"/>
                    </a:cubicBezTo>
                    <a:cubicBezTo>
                      <a:pt x="3955" y="817"/>
                      <a:pt x="4537" y="742"/>
                      <a:pt x="4537" y="592"/>
                    </a:cubicBezTo>
                    <a:cubicBezTo>
                      <a:pt x="4537" y="425"/>
                      <a:pt x="3536" y="159"/>
                      <a:pt x="2302" y="25"/>
                    </a:cubicBezTo>
                    <a:cubicBezTo>
                      <a:pt x="1995" y="9"/>
                      <a:pt x="1701"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69"/>
              <p:cNvSpPr/>
              <p:nvPr/>
            </p:nvSpPr>
            <p:spPr>
              <a:xfrm>
                <a:off x="4510050" y="1170450"/>
                <a:ext cx="56750" cy="13900"/>
              </a:xfrm>
              <a:custGeom>
                <a:avLst/>
                <a:gdLst/>
                <a:ahLst/>
                <a:cxnLst/>
                <a:rect l="l" t="t" r="r" b="b"/>
                <a:pathLst>
                  <a:path w="2270" h="556" extrusionOk="0">
                    <a:moveTo>
                      <a:pt x="134" y="0"/>
                    </a:moveTo>
                    <a:cubicBezTo>
                      <a:pt x="101" y="0"/>
                      <a:pt x="68" y="0"/>
                      <a:pt x="1" y="34"/>
                    </a:cubicBezTo>
                    <a:cubicBezTo>
                      <a:pt x="1" y="67"/>
                      <a:pt x="1" y="100"/>
                      <a:pt x="34" y="167"/>
                    </a:cubicBezTo>
                    <a:cubicBezTo>
                      <a:pt x="201" y="267"/>
                      <a:pt x="368" y="367"/>
                      <a:pt x="535" y="401"/>
                    </a:cubicBezTo>
                    <a:cubicBezTo>
                      <a:pt x="735" y="434"/>
                      <a:pt x="935" y="501"/>
                      <a:pt x="1102" y="534"/>
                    </a:cubicBezTo>
                    <a:cubicBezTo>
                      <a:pt x="1254" y="548"/>
                      <a:pt x="1400" y="556"/>
                      <a:pt x="1545" y="556"/>
                    </a:cubicBezTo>
                    <a:cubicBezTo>
                      <a:pt x="1751" y="556"/>
                      <a:pt x="1954" y="540"/>
                      <a:pt x="2169" y="501"/>
                    </a:cubicBezTo>
                    <a:cubicBezTo>
                      <a:pt x="2202" y="501"/>
                      <a:pt x="2269" y="434"/>
                      <a:pt x="2269" y="401"/>
                    </a:cubicBezTo>
                    <a:cubicBezTo>
                      <a:pt x="2269" y="367"/>
                      <a:pt x="2236" y="267"/>
                      <a:pt x="2169" y="267"/>
                    </a:cubicBezTo>
                    <a:cubicBezTo>
                      <a:pt x="1802" y="201"/>
                      <a:pt x="1469" y="167"/>
                      <a:pt x="1135" y="100"/>
                    </a:cubicBezTo>
                    <a:lnTo>
                      <a:pt x="635" y="34"/>
                    </a:lnTo>
                    <a:cubicBezTo>
                      <a:pt x="468" y="34"/>
                      <a:pt x="301" y="0"/>
                      <a:pt x="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69"/>
              <p:cNvSpPr/>
              <p:nvPr/>
            </p:nvSpPr>
            <p:spPr>
              <a:xfrm>
                <a:off x="4505900" y="1210475"/>
                <a:ext cx="50050" cy="14675"/>
              </a:xfrm>
              <a:custGeom>
                <a:avLst/>
                <a:gdLst/>
                <a:ahLst/>
                <a:cxnLst/>
                <a:rect l="l" t="t" r="r" b="b"/>
                <a:pathLst>
                  <a:path w="2002" h="587" extrusionOk="0">
                    <a:moveTo>
                      <a:pt x="100" y="1"/>
                    </a:moveTo>
                    <a:cubicBezTo>
                      <a:pt x="100" y="1"/>
                      <a:pt x="67" y="1"/>
                      <a:pt x="0" y="101"/>
                    </a:cubicBezTo>
                    <a:cubicBezTo>
                      <a:pt x="0" y="134"/>
                      <a:pt x="0" y="167"/>
                      <a:pt x="67" y="234"/>
                    </a:cubicBezTo>
                    <a:cubicBezTo>
                      <a:pt x="234" y="301"/>
                      <a:pt x="334" y="401"/>
                      <a:pt x="500" y="434"/>
                    </a:cubicBezTo>
                    <a:cubicBezTo>
                      <a:pt x="634" y="501"/>
                      <a:pt x="801" y="501"/>
                      <a:pt x="967" y="568"/>
                    </a:cubicBezTo>
                    <a:cubicBezTo>
                      <a:pt x="1067" y="579"/>
                      <a:pt x="1171" y="586"/>
                      <a:pt x="1278" y="586"/>
                    </a:cubicBezTo>
                    <a:cubicBezTo>
                      <a:pt x="1490" y="586"/>
                      <a:pt x="1712" y="556"/>
                      <a:pt x="1935" y="468"/>
                    </a:cubicBezTo>
                    <a:cubicBezTo>
                      <a:pt x="1968" y="468"/>
                      <a:pt x="2001" y="434"/>
                      <a:pt x="2001" y="367"/>
                    </a:cubicBezTo>
                    <a:cubicBezTo>
                      <a:pt x="2001" y="334"/>
                      <a:pt x="1968" y="267"/>
                      <a:pt x="1935" y="267"/>
                    </a:cubicBezTo>
                    <a:cubicBezTo>
                      <a:pt x="1768" y="201"/>
                      <a:pt x="1635" y="201"/>
                      <a:pt x="1468" y="167"/>
                    </a:cubicBezTo>
                    <a:cubicBezTo>
                      <a:pt x="1301" y="134"/>
                      <a:pt x="1168" y="134"/>
                      <a:pt x="1001" y="101"/>
                    </a:cubicBezTo>
                    <a:cubicBezTo>
                      <a:pt x="834" y="101"/>
                      <a:pt x="734" y="67"/>
                      <a:pt x="567" y="67"/>
                    </a:cubicBezTo>
                    <a:cubicBezTo>
                      <a:pt x="400" y="1"/>
                      <a:pt x="267" y="1"/>
                      <a:pt x="1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69"/>
              <p:cNvSpPr/>
              <p:nvPr/>
            </p:nvSpPr>
            <p:spPr>
              <a:xfrm>
                <a:off x="4496725" y="1253850"/>
                <a:ext cx="53375" cy="12975"/>
              </a:xfrm>
              <a:custGeom>
                <a:avLst/>
                <a:gdLst/>
                <a:ahLst/>
                <a:cxnLst/>
                <a:rect l="l" t="t" r="r" b="b"/>
                <a:pathLst>
                  <a:path w="2135" h="519" extrusionOk="0">
                    <a:moveTo>
                      <a:pt x="134" y="0"/>
                    </a:moveTo>
                    <a:cubicBezTo>
                      <a:pt x="67" y="0"/>
                      <a:pt x="67" y="0"/>
                      <a:pt x="33" y="67"/>
                    </a:cubicBezTo>
                    <a:cubicBezTo>
                      <a:pt x="0" y="100"/>
                      <a:pt x="33" y="167"/>
                      <a:pt x="100" y="200"/>
                    </a:cubicBezTo>
                    <a:cubicBezTo>
                      <a:pt x="200" y="267"/>
                      <a:pt x="367" y="367"/>
                      <a:pt x="534" y="400"/>
                    </a:cubicBezTo>
                    <a:cubicBezTo>
                      <a:pt x="701" y="434"/>
                      <a:pt x="867" y="434"/>
                      <a:pt x="1034" y="500"/>
                    </a:cubicBezTo>
                    <a:cubicBezTo>
                      <a:pt x="1145" y="512"/>
                      <a:pt x="1257" y="519"/>
                      <a:pt x="1368" y="519"/>
                    </a:cubicBezTo>
                    <a:cubicBezTo>
                      <a:pt x="1590" y="519"/>
                      <a:pt x="1813" y="489"/>
                      <a:pt x="2035" y="400"/>
                    </a:cubicBezTo>
                    <a:cubicBezTo>
                      <a:pt x="2102" y="400"/>
                      <a:pt x="2135" y="367"/>
                      <a:pt x="2135" y="300"/>
                    </a:cubicBezTo>
                    <a:cubicBezTo>
                      <a:pt x="2135" y="267"/>
                      <a:pt x="2102" y="200"/>
                      <a:pt x="2035" y="200"/>
                    </a:cubicBezTo>
                    <a:cubicBezTo>
                      <a:pt x="1701" y="167"/>
                      <a:pt x="1434" y="100"/>
                      <a:pt x="1101" y="67"/>
                    </a:cubicBezTo>
                    <a:cubicBezTo>
                      <a:pt x="967" y="67"/>
                      <a:pt x="801" y="33"/>
                      <a:pt x="634" y="33"/>
                    </a:cubicBezTo>
                    <a:cubicBezTo>
                      <a:pt x="467" y="0"/>
                      <a:pt x="300" y="0"/>
                      <a:pt x="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69"/>
              <p:cNvSpPr/>
              <p:nvPr/>
            </p:nvSpPr>
            <p:spPr>
              <a:xfrm>
                <a:off x="4492550" y="1299700"/>
                <a:ext cx="50050" cy="12875"/>
              </a:xfrm>
              <a:custGeom>
                <a:avLst/>
                <a:gdLst/>
                <a:ahLst/>
                <a:cxnLst/>
                <a:rect l="l" t="t" r="r" b="b"/>
                <a:pathLst>
                  <a:path w="2002" h="515" extrusionOk="0">
                    <a:moveTo>
                      <a:pt x="100" y="1"/>
                    </a:moveTo>
                    <a:cubicBezTo>
                      <a:pt x="34" y="1"/>
                      <a:pt x="34" y="34"/>
                      <a:pt x="0" y="67"/>
                    </a:cubicBezTo>
                    <a:cubicBezTo>
                      <a:pt x="0" y="101"/>
                      <a:pt x="0" y="134"/>
                      <a:pt x="34" y="201"/>
                    </a:cubicBezTo>
                    <a:cubicBezTo>
                      <a:pt x="200" y="268"/>
                      <a:pt x="334" y="368"/>
                      <a:pt x="501" y="401"/>
                    </a:cubicBezTo>
                    <a:cubicBezTo>
                      <a:pt x="634" y="434"/>
                      <a:pt x="801" y="434"/>
                      <a:pt x="968" y="468"/>
                    </a:cubicBezTo>
                    <a:cubicBezTo>
                      <a:pt x="1103" y="498"/>
                      <a:pt x="1244" y="514"/>
                      <a:pt x="1390" y="514"/>
                    </a:cubicBezTo>
                    <a:cubicBezTo>
                      <a:pt x="1568" y="514"/>
                      <a:pt x="1751" y="489"/>
                      <a:pt x="1935" y="434"/>
                    </a:cubicBezTo>
                    <a:cubicBezTo>
                      <a:pt x="1968" y="434"/>
                      <a:pt x="2002" y="401"/>
                      <a:pt x="2002" y="368"/>
                    </a:cubicBezTo>
                    <a:cubicBezTo>
                      <a:pt x="2002" y="334"/>
                      <a:pt x="1968" y="234"/>
                      <a:pt x="1935" y="234"/>
                    </a:cubicBezTo>
                    <a:cubicBezTo>
                      <a:pt x="1635" y="134"/>
                      <a:pt x="1301" y="101"/>
                      <a:pt x="1001" y="67"/>
                    </a:cubicBezTo>
                    <a:cubicBezTo>
                      <a:pt x="834" y="67"/>
                      <a:pt x="701" y="34"/>
                      <a:pt x="534" y="34"/>
                    </a:cubicBezTo>
                    <a:cubicBezTo>
                      <a:pt x="367" y="34"/>
                      <a:pt x="234" y="1"/>
                      <a:pt x="1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69"/>
              <p:cNvSpPr/>
              <p:nvPr/>
            </p:nvSpPr>
            <p:spPr>
              <a:xfrm>
                <a:off x="4480025" y="1343075"/>
                <a:ext cx="57575" cy="10850"/>
              </a:xfrm>
              <a:custGeom>
                <a:avLst/>
                <a:gdLst/>
                <a:ahLst/>
                <a:cxnLst/>
                <a:rect l="l" t="t" r="r" b="b"/>
                <a:pathLst>
                  <a:path w="2303" h="434" extrusionOk="0">
                    <a:moveTo>
                      <a:pt x="134" y="0"/>
                    </a:moveTo>
                    <a:cubicBezTo>
                      <a:pt x="68" y="0"/>
                      <a:pt x="34" y="0"/>
                      <a:pt x="34" y="34"/>
                    </a:cubicBezTo>
                    <a:cubicBezTo>
                      <a:pt x="1" y="100"/>
                      <a:pt x="34" y="134"/>
                      <a:pt x="68" y="167"/>
                    </a:cubicBezTo>
                    <a:cubicBezTo>
                      <a:pt x="401" y="334"/>
                      <a:pt x="735" y="367"/>
                      <a:pt x="1135" y="434"/>
                    </a:cubicBezTo>
                    <a:lnTo>
                      <a:pt x="1669" y="434"/>
                    </a:lnTo>
                    <a:cubicBezTo>
                      <a:pt x="1869" y="434"/>
                      <a:pt x="2036" y="367"/>
                      <a:pt x="2203" y="334"/>
                    </a:cubicBezTo>
                    <a:cubicBezTo>
                      <a:pt x="2269" y="334"/>
                      <a:pt x="2303" y="301"/>
                      <a:pt x="2203" y="267"/>
                    </a:cubicBezTo>
                    <a:cubicBezTo>
                      <a:pt x="2203" y="200"/>
                      <a:pt x="2169" y="134"/>
                      <a:pt x="2136" y="134"/>
                    </a:cubicBezTo>
                    <a:cubicBezTo>
                      <a:pt x="1969" y="100"/>
                      <a:pt x="1802" y="34"/>
                      <a:pt x="1635" y="34"/>
                    </a:cubicBezTo>
                    <a:cubicBezTo>
                      <a:pt x="1469" y="0"/>
                      <a:pt x="1302"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69"/>
              <p:cNvSpPr/>
              <p:nvPr/>
            </p:nvSpPr>
            <p:spPr>
              <a:xfrm>
                <a:off x="4294075" y="1461775"/>
                <a:ext cx="439500" cy="286900"/>
              </a:xfrm>
              <a:custGeom>
                <a:avLst/>
                <a:gdLst/>
                <a:ahLst/>
                <a:cxnLst/>
                <a:rect l="l" t="t" r="r" b="b"/>
                <a:pathLst>
                  <a:path w="17580" h="11476" extrusionOk="0">
                    <a:moveTo>
                      <a:pt x="6735" y="0"/>
                    </a:moveTo>
                    <a:cubicBezTo>
                      <a:pt x="6594" y="0"/>
                      <a:pt x="6450" y="35"/>
                      <a:pt x="6305" y="122"/>
                    </a:cubicBezTo>
                    <a:cubicBezTo>
                      <a:pt x="5838" y="423"/>
                      <a:pt x="0" y="9062"/>
                      <a:pt x="434" y="9629"/>
                    </a:cubicBezTo>
                    <a:cubicBezTo>
                      <a:pt x="1115" y="10569"/>
                      <a:pt x="8676" y="11475"/>
                      <a:pt x="13393" y="11475"/>
                    </a:cubicBezTo>
                    <a:cubicBezTo>
                      <a:pt x="15376" y="11475"/>
                      <a:pt x="16856" y="11315"/>
                      <a:pt x="17113" y="10930"/>
                    </a:cubicBezTo>
                    <a:cubicBezTo>
                      <a:pt x="17580" y="10263"/>
                      <a:pt x="13477" y="256"/>
                      <a:pt x="12910" y="223"/>
                    </a:cubicBezTo>
                    <a:cubicBezTo>
                      <a:pt x="12865" y="218"/>
                      <a:pt x="12822" y="215"/>
                      <a:pt x="12780" y="215"/>
                    </a:cubicBezTo>
                    <a:cubicBezTo>
                      <a:pt x="12052" y="215"/>
                      <a:pt x="11692" y="917"/>
                      <a:pt x="11280" y="917"/>
                    </a:cubicBezTo>
                    <a:cubicBezTo>
                      <a:pt x="11235" y="917"/>
                      <a:pt x="11189" y="909"/>
                      <a:pt x="11142" y="890"/>
                    </a:cubicBezTo>
                    <a:cubicBezTo>
                      <a:pt x="10641" y="656"/>
                      <a:pt x="10441" y="156"/>
                      <a:pt x="9574" y="122"/>
                    </a:cubicBezTo>
                    <a:cubicBezTo>
                      <a:pt x="9548" y="122"/>
                      <a:pt x="9523" y="121"/>
                      <a:pt x="9499" y="121"/>
                    </a:cubicBezTo>
                    <a:cubicBezTo>
                      <a:pt x="8740" y="121"/>
                      <a:pt x="8639" y="568"/>
                      <a:pt x="8253" y="568"/>
                    </a:cubicBezTo>
                    <a:cubicBezTo>
                      <a:pt x="8218" y="568"/>
                      <a:pt x="8180" y="564"/>
                      <a:pt x="8139" y="556"/>
                    </a:cubicBezTo>
                    <a:cubicBezTo>
                      <a:pt x="7722" y="452"/>
                      <a:pt x="7243" y="0"/>
                      <a:pt x="6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69"/>
              <p:cNvSpPr/>
              <p:nvPr/>
            </p:nvSpPr>
            <p:spPr>
              <a:xfrm>
                <a:off x="4670175" y="1180125"/>
                <a:ext cx="23375" cy="175750"/>
              </a:xfrm>
              <a:custGeom>
                <a:avLst/>
                <a:gdLst/>
                <a:ahLst/>
                <a:cxnLst/>
                <a:rect l="l" t="t" r="r" b="b"/>
                <a:pathLst>
                  <a:path w="935" h="7030" extrusionOk="0">
                    <a:moveTo>
                      <a:pt x="561" y="1"/>
                    </a:moveTo>
                    <a:cubicBezTo>
                      <a:pt x="466" y="1"/>
                      <a:pt x="367" y="59"/>
                      <a:pt x="367" y="180"/>
                    </a:cubicBezTo>
                    <a:cubicBezTo>
                      <a:pt x="267" y="1281"/>
                      <a:pt x="234" y="2382"/>
                      <a:pt x="201" y="3483"/>
                    </a:cubicBezTo>
                    <a:cubicBezTo>
                      <a:pt x="167" y="4017"/>
                      <a:pt x="167" y="4550"/>
                      <a:pt x="100" y="5117"/>
                    </a:cubicBezTo>
                    <a:cubicBezTo>
                      <a:pt x="67" y="5651"/>
                      <a:pt x="0" y="6218"/>
                      <a:pt x="100" y="6785"/>
                    </a:cubicBezTo>
                    <a:cubicBezTo>
                      <a:pt x="156" y="6933"/>
                      <a:pt x="304" y="7030"/>
                      <a:pt x="447" y="7030"/>
                    </a:cubicBezTo>
                    <a:cubicBezTo>
                      <a:pt x="562" y="7030"/>
                      <a:pt x="675" y="6967"/>
                      <a:pt x="734" y="6819"/>
                    </a:cubicBezTo>
                    <a:cubicBezTo>
                      <a:pt x="901" y="6285"/>
                      <a:pt x="868" y="5718"/>
                      <a:pt x="901" y="5151"/>
                    </a:cubicBezTo>
                    <a:cubicBezTo>
                      <a:pt x="901" y="4617"/>
                      <a:pt x="934" y="4017"/>
                      <a:pt x="901" y="3483"/>
                    </a:cubicBezTo>
                    <a:cubicBezTo>
                      <a:pt x="901" y="2349"/>
                      <a:pt x="868" y="1281"/>
                      <a:pt x="734" y="147"/>
                    </a:cubicBezTo>
                    <a:cubicBezTo>
                      <a:pt x="734" y="51"/>
                      <a:pt x="649" y="1"/>
                      <a:pt x="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69"/>
              <p:cNvSpPr/>
              <p:nvPr/>
            </p:nvSpPr>
            <p:spPr>
              <a:xfrm>
                <a:off x="4714375" y="1203700"/>
                <a:ext cx="22525" cy="150675"/>
              </a:xfrm>
              <a:custGeom>
                <a:avLst/>
                <a:gdLst/>
                <a:ahLst/>
                <a:cxnLst/>
                <a:rect l="l" t="t" r="r" b="b"/>
                <a:pathLst>
                  <a:path w="901" h="6027" extrusionOk="0">
                    <a:moveTo>
                      <a:pt x="268" y="0"/>
                    </a:moveTo>
                    <a:cubicBezTo>
                      <a:pt x="173" y="0"/>
                      <a:pt x="83" y="67"/>
                      <a:pt x="100" y="205"/>
                    </a:cubicBezTo>
                    <a:cubicBezTo>
                      <a:pt x="134" y="1172"/>
                      <a:pt x="134" y="2073"/>
                      <a:pt x="134" y="3040"/>
                    </a:cubicBezTo>
                    <a:cubicBezTo>
                      <a:pt x="134" y="3941"/>
                      <a:pt x="0" y="4942"/>
                      <a:pt x="167" y="5876"/>
                    </a:cubicBezTo>
                    <a:cubicBezTo>
                      <a:pt x="221" y="5966"/>
                      <a:pt x="353" y="6027"/>
                      <a:pt x="469" y="6027"/>
                    </a:cubicBezTo>
                    <a:cubicBezTo>
                      <a:pt x="567" y="6027"/>
                      <a:pt x="652" y="5983"/>
                      <a:pt x="667" y="5876"/>
                    </a:cubicBezTo>
                    <a:cubicBezTo>
                      <a:pt x="901" y="4942"/>
                      <a:pt x="801" y="3941"/>
                      <a:pt x="734" y="3040"/>
                    </a:cubicBezTo>
                    <a:cubicBezTo>
                      <a:pt x="667" y="2073"/>
                      <a:pt x="601" y="1105"/>
                      <a:pt x="467" y="171"/>
                    </a:cubicBezTo>
                    <a:cubicBezTo>
                      <a:pt x="451" y="59"/>
                      <a:pt x="357" y="0"/>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69"/>
              <p:cNvSpPr/>
              <p:nvPr/>
            </p:nvSpPr>
            <p:spPr>
              <a:xfrm>
                <a:off x="4580100" y="873525"/>
                <a:ext cx="111775" cy="111150"/>
              </a:xfrm>
              <a:custGeom>
                <a:avLst/>
                <a:gdLst/>
                <a:ahLst/>
                <a:cxnLst/>
                <a:rect l="l" t="t" r="r" b="b"/>
                <a:pathLst>
                  <a:path w="4471" h="4446" extrusionOk="0">
                    <a:moveTo>
                      <a:pt x="2227" y="0"/>
                    </a:moveTo>
                    <a:cubicBezTo>
                      <a:pt x="1793" y="0"/>
                      <a:pt x="1359" y="134"/>
                      <a:pt x="1002" y="402"/>
                    </a:cubicBezTo>
                    <a:cubicBezTo>
                      <a:pt x="301" y="903"/>
                      <a:pt x="1" y="1803"/>
                      <a:pt x="201" y="2637"/>
                    </a:cubicBezTo>
                    <a:cubicBezTo>
                      <a:pt x="434" y="3571"/>
                      <a:pt x="1268" y="4205"/>
                      <a:pt x="2136" y="4405"/>
                    </a:cubicBezTo>
                    <a:cubicBezTo>
                      <a:pt x="2282" y="4430"/>
                      <a:pt x="2438" y="4445"/>
                      <a:pt x="2597" y="4445"/>
                    </a:cubicBezTo>
                    <a:cubicBezTo>
                      <a:pt x="2873" y="4445"/>
                      <a:pt x="3162" y="4399"/>
                      <a:pt x="3437" y="4272"/>
                    </a:cubicBezTo>
                    <a:cubicBezTo>
                      <a:pt x="3804" y="4005"/>
                      <a:pt x="4104" y="3605"/>
                      <a:pt x="4271" y="3171"/>
                    </a:cubicBezTo>
                    <a:cubicBezTo>
                      <a:pt x="4471" y="2637"/>
                      <a:pt x="4471" y="2070"/>
                      <a:pt x="4471" y="1503"/>
                    </a:cubicBezTo>
                    <a:cubicBezTo>
                      <a:pt x="4404" y="1003"/>
                      <a:pt x="4371" y="402"/>
                      <a:pt x="3804" y="236"/>
                    </a:cubicBezTo>
                    <a:cubicBezTo>
                      <a:pt x="3783" y="228"/>
                      <a:pt x="3763" y="224"/>
                      <a:pt x="3744" y="224"/>
                    </a:cubicBezTo>
                    <a:cubicBezTo>
                      <a:pt x="3601" y="224"/>
                      <a:pt x="3490" y="419"/>
                      <a:pt x="3637" y="536"/>
                    </a:cubicBezTo>
                    <a:cubicBezTo>
                      <a:pt x="3870" y="769"/>
                      <a:pt x="3937" y="1203"/>
                      <a:pt x="3970" y="1503"/>
                    </a:cubicBezTo>
                    <a:cubicBezTo>
                      <a:pt x="4004" y="1937"/>
                      <a:pt x="4004" y="2337"/>
                      <a:pt x="3870" y="2737"/>
                    </a:cubicBezTo>
                    <a:cubicBezTo>
                      <a:pt x="3719" y="3374"/>
                      <a:pt x="3236" y="3956"/>
                      <a:pt x="2548" y="3956"/>
                    </a:cubicBezTo>
                    <a:cubicBezTo>
                      <a:pt x="2479" y="3956"/>
                      <a:pt x="2408" y="3950"/>
                      <a:pt x="2336" y="3938"/>
                    </a:cubicBezTo>
                    <a:cubicBezTo>
                      <a:pt x="1669" y="3872"/>
                      <a:pt x="935" y="3371"/>
                      <a:pt x="701" y="2704"/>
                    </a:cubicBezTo>
                    <a:cubicBezTo>
                      <a:pt x="501" y="2070"/>
                      <a:pt x="668" y="1370"/>
                      <a:pt x="1135" y="903"/>
                    </a:cubicBezTo>
                    <a:cubicBezTo>
                      <a:pt x="1489" y="525"/>
                      <a:pt x="2028" y="348"/>
                      <a:pt x="2561" y="348"/>
                    </a:cubicBezTo>
                    <a:cubicBezTo>
                      <a:pt x="2781" y="348"/>
                      <a:pt x="2999" y="377"/>
                      <a:pt x="3203" y="436"/>
                    </a:cubicBezTo>
                    <a:cubicBezTo>
                      <a:pt x="3217" y="440"/>
                      <a:pt x="3229" y="442"/>
                      <a:pt x="3240" y="442"/>
                    </a:cubicBezTo>
                    <a:cubicBezTo>
                      <a:pt x="3311" y="442"/>
                      <a:pt x="3332" y="360"/>
                      <a:pt x="3303" y="302"/>
                    </a:cubicBezTo>
                    <a:cubicBezTo>
                      <a:pt x="2978" y="101"/>
                      <a:pt x="2602" y="0"/>
                      <a:pt x="22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69"/>
              <p:cNvSpPr/>
              <p:nvPr/>
            </p:nvSpPr>
            <p:spPr>
              <a:xfrm>
                <a:off x="4470875" y="960900"/>
                <a:ext cx="102575" cy="96125"/>
              </a:xfrm>
              <a:custGeom>
                <a:avLst/>
                <a:gdLst/>
                <a:ahLst/>
                <a:cxnLst/>
                <a:rect l="l" t="t" r="r" b="b"/>
                <a:pathLst>
                  <a:path w="4103" h="3845" extrusionOk="0">
                    <a:moveTo>
                      <a:pt x="2569" y="377"/>
                    </a:moveTo>
                    <a:cubicBezTo>
                      <a:pt x="2602" y="477"/>
                      <a:pt x="2702" y="610"/>
                      <a:pt x="2769" y="710"/>
                    </a:cubicBezTo>
                    <a:cubicBezTo>
                      <a:pt x="2902" y="810"/>
                      <a:pt x="3002" y="944"/>
                      <a:pt x="3102" y="1077"/>
                    </a:cubicBezTo>
                    <a:cubicBezTo>
                      <a:pt x="3269" y="1311"/>
                      <a:pt x="3402" y="1611"/>
                      <a:pt x="3436" y="1911"/>
                    </a:cubicBezTo>
                    <a:cubicBezTo>
                      <a:pt x="3469" y="2545"/>
                      <a:pt x="3136" y="2978"/>
                      <a:pt x="2569" y="3145"/>
                    </a:cubicBezTo>
                    <a:cubicBezTo>
                      <a:pt x="2394" y="3192"/>
                      <a:pt x="2184" y="3222"/>
                      <a:pt x="1972" y="3222"/>
                    </a:cubicBezTo>
                    <a:cubicBezTo>
                      <a:pt x="1575" y="3222"/>
                      <a:pt x="1175" y="3116"/>
                      <a:pt x="1001" y="2812"/>
                    </a:cubicBezTo>
                    <a:cubicBezTo>
                      <a:pt x="667" y="2378"/>
                      <a:pt x="867" y="1644"/>
                      <a:pt x="1168" y="1211"/>
                    </a:cubicBezTo>
                    <a:cubicBezTo>
                      <a:pt x="1434" y="710"/>
                      <a:pt x="2001" y="377"/>
                      <a:pt x="2569" y="377"/>
                    </a:cubicBezTo>
                    <a:close/>
                    <a:moveTo>
                      <a:pt x="2771" y="0"/>
                    </a:moveTo>
                    <a:cubicBezTo>
                      <a:pt x="2748" y="0"/>
                      <a:pt x="2725" y="3"/>
                      <a:pt x="2702" y="10"/>
                    </a:cubicBezTo>
                    <a:cubicBezTo>
                      <a:pt x="2669" y="10"/>
                      <a:pt x="2602" y="76"/>
                      <a:pt x="2602" y="76"/>
                    </a:cubicBezTo>
                    <a:cubicBezTo>
                      <a:pt x="2461" y="37"/>
                      <a:pt x="2313" y="18"/>
                      <a:pt x="2163" y="18"/>
                    </a:cubicBezTo>
                    <a:cubicBezTo>
                      <a:pt x="1675" y="18"/>
                      <a:pt x="1174" y="219"/>
                      <a:pt x="867" y="577"/>
                    </a:cubicBezTo>
                    <a:cubicBezTo>
                      <a:pt x="334" y="1144"/>
                      <a:pt x="0" y="2011"/>
                      <a:pt x="234" y="2812"/>
                    </a:cubicBezTo>
                    <a:cubicBezTo>
                      <a:pt x="486" y="3540"/>
                      <a:pt x="1208" y="3845"/>
                      <a:pt x="1947" y="3845"/>
                    </a:cubicBezTo>
                    <a:cubicBezTo>
                      <a:pt x="2088" y="3845"/>
                      <a:pt x="2229" y="3834"/>
                      <a:pt x="2368" y="3812"/>
                    </a:cubicBezTo>
                    <a:cubicBezTo>
                      <a:pt x="3236" y="3779"/>
                      <a:pt x="3903" y="3212"/>
                      <a:pt x="4036" y="2311"/>
                    </a:cubicBezTo>
                    <a:cubicBezTo>
                      <a:pt x="4103" y="1878"/>
                      <a:pt x="4003" y="1411"/>
                      <a:pt x="3769" y="977"/>
                    </a:cubicBezTo>
                    <a:cubicBezTo>
                      <a:pt x="3669" y="777"/>
                      <a:pt x="3536" y="610"/>
                      <a:pt x="3369" y="410"/>
                    </a:cubicBezTo>
                    <a:cubicBezTo>
                      <a:pt x="3219" y="259"/>
                      <a:pt x="2987" y="0"/>
                      <a:pt x="27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69"/>
              <p:cNvSpPr/>
              <p:nvPr/>
            </p:nvSpPr>
            <p:spPr>
              <a:xfrm>
                <a:off x="4388300" y="1142075"/>
                <a:ext cx="87600" cy="87925"/>
              </a:xfrm>
              <a:custGeom>
                <a:avLst/>
                <a:gdLst/>
                <a:ahLst/>
                <a:cxnLst/>
                <a:rect l="l" t="t" r="r" b="b"/>
                <a:pathLst>
                  <a:path w="3504" h="3517" extrusionOk="0">
                    <a:moveTo>
                      <a:pt x="2056" y="563"/>
                    </a:moveTo>
                    <a:cubicBezTo>
                      <a:pt x="2118" y="563"/>
                      <a:pt x="2184" y="573"/>
                      <a:pt x="2269" y="602"/>
                    </a:cubicBezTo>
                    <a:cubicBezTo>
                      <a:pt x="2502" y="735"/>
                      <a:pt x="2669" y="1035"/>
                      <a:pt x="2803" y="1269"/>
                    </a:cubicBezTo>
                    <a:cubicBezTo>
                      <a:pt x="2936" y="1736"/>
                      <a:pt x="2869" y="2303"/>
                      <a:pt x="2536" y="2636"/>
                    </a:cubicBezTo>
                    <a:cubicBezTo>
                      <a:pt x="2318" y="2854"/>
                      <a:pt x="2057" y="2973"/>
                      <a:pt x="1773" y="2973"/>
                    </a:cubicBezTo>
                    <a:cubicBezTo>
                      <a:pt x="1621" y="2973"/>
                      <a:pt x="1464" y="2939"/>
                      <a:pt x="1302" y="2870"/>
                    </a:cubicBezTo>
                    <a:cubicBezTo>
                      <a:pt x="935" y="2670"/>
                      <a:pt x="634" y="2236"/>
                      <a:pt x="668" y="1803"/>
                    </a:cubicBezTo>
                    <a:cubicBezTo>
                      <a:pt x="701" y="1302"/>
                      <a:pt x="1168" y="835"/>
                      <a:pt x="1669" y="802"/>
                    </a:cubicBezTo>
                    <a:cubicBezTo>
                      <a:pt x="1735" y="802"/>
                      <a:pt x="1802" y="668"/>
                      <a:pt x="1802" y="602"/>
                    </a:cubicBezTo>
                    <a:cubicBezTo>
                      <a:pt x="1898" y="582"/>
                      <a:pt x="1972" y="563"/>
                      <a:pt x="2056" y="563"/>
                    </a:cubicBezTo>
                    <a:close/>
                    <a:moveTo>
                      <a:pt x="1935" y="0"/>
                    </a:moveTo>
                    <a:cubicBezTo>
                      <a:pt x="1657" y="0"/>
                      <a:pt x="1392" y="120"/>
                      <a:pt x="1268" y="368"/>
                    </a:cubicBezTo>
                    <a:cubicBezTo>
                      <a:pt x="1202" y="402"/>
                      <a:pt x="1268" y="502"/>
                      <a:pt x="1268" y="535"/>
                    </a:cubicBezTo>
                    <a:cubicBezTo>
                      <a:pt x="768" y="668"/>
                      <a:pt x="301" y="1035"/>
                      <a:pt x="167" y="1569"/>
                    </a:cubicBezTo>
                    <a:cubicBezTo>
                      <a:pt x="1" y="2236"/>
                      <a:pt x="334" y="2970"/>
                      <a:pt x="935" y="3304"/>
                    </a:cubicBezTo>
                    <a:cubicBezTo>
                      <a:pt x="1161" y="3450"/>
                      <a:pt x="1418" y="3517"/>
                      <a:pt x="1680" y="3517"/>
                    </a:cubicBezTo>
                    <a:cubicBezTo>
                      <a:pt x="2076" y="3517"/>
                      <a:pt x="2482" y="3364"/>
                      <a:pt x="2803" y="3103"/>
                    </a:cubicBezTo>
                    <a:cubicBezTo>
                      <a:pt x="3370" y="2636"/>
                      <a:pt x="3503" y="1836"/>
                      <a:pt x="3270" y="1169"/>
                    </a:cubicBezTo>
                    <a:cubicBezTo>
                      <a:pt x="3103" y="735"/>
                      <a:pt x="2836" y="335"/>
                      <a:pt x="2436" y="135"/>
                    </a:cubicBezTo>
                    <a:cubicBezTo>
                      <a:pt x="2283" y="46"/>
                      <a:pt x="2107" y="0"/>
                      <a:pt x="19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69"/>
              <p:cNvSpPr/>
              <p:nvPr/>
            </p:nvSpPr>
            <p:spPr>
              <a:xfrm>
                <a:off x="4729375" y="1456475"/>
                <a:ext cx="65900" cy="62500"/>
              </a:xfrm>
              <a:custGeom>
                <a:avLst/>
                <a:gdLst/>
                <a:ahLst/>
                <a:cxnLst/>
                <a:rect l="l" t="t" r="r" b="b"/>
                <a:pathLst>
                  <a:path w="2636" h="2500" extrusionOk="0">
                    <a:moveTo>
                      <a:pt x="1702" y="668"/>
                    </a:moveTo>
                    <a:cubicBezTo>
                      <a:pt x="1735" y="668"/>
                      <a:pt x="1735" y="735"/>
                      <a:pt x="1802" y="735"/>
                    </a:cubicBezTo>
                    <a:cubicBezTo>
                      <a:pt x="1835" y="735"/>
                      <a:pt x="1869" y="768"/>
                      <a:pt x="1902" y="801"/>
                    </a:cubicBezTo>
                    <a:lnTo>
                      <a:pt x="1969" y="835"/>
                    </a:lnTo>
                    <a:cubicBezTo>
                      <a:pt x="2002" y="835"/>
                      <a:pt x="2002" y="902"/>
                      <a:pt x="2002" y="902"/>
                    </a:cubicBezTo>
                    <a:cubicBezTo>
                      <a:pt x="2136" y="1002"/>
                      <a:pt x="2202" y="1168"/>
                      <a:pt x="2202" y="1402"/>
                    </a:cubicBezTo>
                    <a:cubicBezTo>
                      <a:pt x="2236" y="1569"/>
                      <a:pt x="2202" y="1769"/>
                      <a:pt x="2069" y="1936"/>
                    </a:cubicBezTo>
                    <a:cubicBezTo>
                      <a:pt x="1909" y="2072"/>
                      <a:pt x="1625" y="2178"/>
                      <a:pt x="1355" y="2178"/>
                    </a:cubicBezTo>
                    <a:cubicBezTo>
                      <a:pt x="1230" y="2178"/>
                      <a:pt x="1107" y="2155"/>
                      <a:pt x="1001" y="2102"/>
                    </a:cubicBezTo>
                    <a:cubicBezTo>
                      <a:pt x="835" y="2002"/>
                      <a:pt x="701" y="1902"/>
                      <a:pt x="635" y="1769"/>
                    </a:cubicBezTo>
                    <a:cubicBezTo>
                      <a:pt x="568" y="1669"/>
                      <a:pt x="568" y="1602"/>
                      <a:pt x="534" y="1502"/>
                    </a:cubicBezTo>
                    <a:lnTo>
                      <a:pt x="534" y="1469"/>
                    </a:lnTo>
                    <a:lnTo>
                      <a:pt x="534" y="1402"/>
                    </a:lnTo>
                    <a:lnTo>
                      <a:pt x="534" y="1268"/>
                    </a:lnTo>
                    <a:cubicBezTo>
                      <a:pt x="534" y="1068"/>
                      <a:pt x="668" y="902"/>
                      <a:pt x="801" y="768"/>
                    </a:cubicBezTo>
                    <a:cubicBezTo>
                      <a:pt x="835" y="835"/>
                      <a:pt x="901" y="868"/>
                      <a:pt x="972" y="868"/>
                    </a:cubicBezTo>
                    <a:cubicBezTo>
                      <a:pt x="1043" y="868"/>
                      <a:pt x="1118" y="835"/>
                      <a:pt x="1168" y="768"/>
                    </a:cubicBezTo>
                    <a:lnTo>
                      <a:pt x="1202" y="735"/>
                    </a:lnTo>
                    <a:lnTo>
                      <a:pt x="1335" y="735"/>
                    </a:lnTo>
                    <a:cubicBezTo>
                      <a:pt x="1368" y="735"/>
                      <a:pt x="1402" y="768"/>
                      <a:pt x="1468" y="768"/>
                    </a:cubicBezTo>
                    <a:cubicBezTo>
                      <a:pt x="1487" y="787"/>
                      <a:pt x="1511" y="795"/>
                      <a:pt x="1536" y="795"/>
                    </a:cubicBezTo>
                    <a:cubicBezTo>
                      <a:pt x="1602" y="795"/>
                      <a:pt x="1678" y="740"/>
                      <a:pt x="1702" y="668"/>
                    </a:cubicBezTo>
                    <a:close/>
                    <a:moveTo>
                      <a:pt x="1535" y="1"/>
                    </a:moveTo>
                    <a:cubicBezTo>
                      <a:pt x="1368" y="1"/>
                      <a:pt x="1168" y="68"/>
                      <a:pt x="1035" y="134"/>
                    </a:cubicBezTo>
                    <a:cubicBezTo>
                      <a:pt x="1001" y="134"/>
                      <a:pt x="1001" y="168"/>
                      <a:pt x="1001" y="168"/>
                    </a:cubicBezTo>
                    <a:lnTo>
                      <a:pt x="835" y="168"/>
                    </a:lnTo>
                    <a:cubicBezTo>
                      <a:pt x="501" y="268"/>
                      <a:pt x="234" y="568"/>
                      <a:pt x="134" y="902"/>
                    </a:cubicBezTo>
                    <a:cubicBezTo>
                      <a:pt x="1" y="1168"/>
                      <a:pt x="34" y="1502"/>
                      <a:pt x="201" y="1769"/>
                    </a:cubicBezTo>
                    <a:cubicBezTo>
                      <a:pt x="334" y="2002"/>
                      <a:pt x="534" y="2202"/>
                      <a:pt x="801" y="2336"/>
                    </a:cubicBezTo>
                    <a:cubicBezTo>
                      <a:pt x="988" y="2448"/>
                      <a:pt x="1188" y="2499"/>
                      <a:pt x="1387" y="2499"/>
                    </a:cubicBezTo>
                    <a:cubicBezTo>
                      <a:pt x="1722" y="2499"/>
                      <a:pt x="2051" y="2353"/>
                      <a:pt x="2302" y="2102"/>
                    </a:cubicBezTo>
                    <a:cubicBezTo>
                      <a:pt x="2402" y="1936"/>
                      <a:pt x="2536" y="1669"/>
                      <a:pt x="2569" y="1402"/>
                    </a:cubicBezTo>
                    <a:cubicBezTo>
                      <a:pt x="2636" y="1102"/>
                      <a:pt x="2536" y="801"/>
                      <a:pt x="2402" y="568"/>
                    </a:cubicBezTo>
                    <a:cubicBezTo>
                      <a:pt x="2202" y="234"/>
                      <a:pt x="1902" y="1"/>
                      <a:pt x="1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7" name="Google Shape;3077;p69"/>
            <p:cNvGrpSpPr/>
            <p:nvPr/>
          </p:nvGrpSpPr>
          <p:grpSpPr>
            <a:xfrm rot="229948">
              <a:off x="4134359" y="3888928"/>
              <a:ext cx="232189" cy="156794"/>
              <a:chOff x="2231838" y="3548381"/>
              <a:chExt cx="189956" cy="128264"/>
            </a:xfrm>
          </p:grpSpPr>
          <p:sp>
            <p:nvSpPr>
              <p:cNvPr id="3078" name="Google Shape;3078;p69"/>
              <p:cNvSpPr/>
              <p:nvPr/>
            </p:nvSpPr>
            <p:spPr>
              <a:xfrm rot="169907">
                <a:off x="2232935" y="3549178"/>
                <a:ext cx="33397" cy="45126"/>
              </a:xfrm>
              <a:custGeom>
                <a:avLst/>
                <a:gdLst/>
                <a:ahLst/>
                <a:cxnLst/>
                <a:rect l="l" t="t" r="r" b="b"/>
                <a:pathLst>
                  <a:path w="1336" h="1805" extrusionOk="0">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69"/>
              <p:cNvSpPr/>
              <p:nvPr/>
            </p:nvSpPr>
            <p:spPr>
              <a:xfrm rot="636863">
                <a:off x="2320363" y="3551427"/>
                <a:ext cx="33375" cy="45151"/>
              </a:xfrm>
              <a:custGeom>
                <a:avLst/>
                <a:gdLst/>
                <a:ahLst/>
                <a:cxnLst/>
                <a:rect l="l" t="t" r="r" b="b"/>
                <a:pathLst>
                  <a:path w="1335" h="1806" extrusionOk="0">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69"/>
              <p:cNvSpPr/>
              <p:nvPr/>
            </p:nvSpPr>
            <p:spPr>
              <a:xfrm rot="-2918318">
                <a:off x="2349647" y="3606304"/>
                <a:ext cx="61083" cy="57097"/>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69"/>
              <p:cNvSpPr/>
              <p:nvPr/>
            </p:nvSpPr>
            <p:spPr>
              <a:xfrm rot="-210849">
                <a:off x="2256538" y="3621618"/>
                <a:ext cx="74231" cy="38049"/>
              </a:xfrm>
              <a:custGeom>
                <a:avLst/>
                <a:gdLst/>
                <a:ahLst/>
                <a:cxnLst/>
                <a:rect l="l" t="t" r="r" b="b"/>
                <a:pathLst>
                  <a:path w="2969" h="1522" extrusionOk="0">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2" name="Google Shape;3082;p69"/>
            <p:cNvSpPr/>
            <p:nvPr/>
          </p:nvSpPr>
          <p:spPr>
            <a:xfrm rot="-2689105">
              <a:off x="4064363" y="3940251"/>
              <a:ext cx="74664" cy="69797"/>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3" name="Google Shape;3083;p69"/>
          <p:cNvSpPr/>
          <p:nvPr/>
        </p:nvSpPr>
        <p:spPr>
          <a:xfrm rot="1727383">
            <a:off x="6085714" y="3007791"/>
            <a:ext cx="967383" cy="513704"/>
          </a:xfrm>
          <a:custGeom>
            <a:avLst/>
            <a:gdLst/>
            <a:ahLst/>
            <a:cxnLst/>
            <a:rect l="l" t="t" r="r" b="b"/>
            <a:pathLst>
              <a:path w="38695" h="20548" extrusionOk="0">
                <a:moveTo>
                  <a:pt x="13276" y="5652"/>
                </a:moveTo>
                <a:lnTo>
                  <a:pt x="13276" y="5652"/>
                </a:lnTo>
                <a:cubicBezTo>
                  <a:pt x="12576" y="6887"/>
                  <a:pt x="11408" y="7954"/>
                  <a:pt x="10241" y="8721"/>
                </a:cubicBezTo>
                <a:cubicBezTo>
                  <a:pt x="10086" y="8825"/>
                  <a:pt x="9871" y="9008"/>
                  <a:pt x="9673" y="9008"/>
                </a:cubicBezTo>
                <a:cubicBezTo>
                  <a:pt x="9616" y="9008"/>
                  <a:pt x="9560" y="8992"/>
                  <a:pt x="9507" y="8955"/>
                </a:cubicBezTo>
                <a:cubicBezTo>
                  <a:pt x="9273" y="8821"/>
                  <a:pt x="9207" y="8388"/>
                  <a:pt x="9273" y="8187"/>
                </a:cubicBezTo>
                <a:cubicBezTo>
                  <a:pt x="9407" y="7520"/>
                  <a:pt x="10241" y="7120"/>
                  <a:pt x="10741" y="6820"/>
                </a:cubicBezTo>
                <a:cubicBezTo>
                  <a:pt x="11542" y="6353"/>
                  <a:pt x="12409" y="5919"/>
                  <a:pt x="13276" y="5652"/>
                </a:cubicBezTo>
                <a:close/>
                <a:moveTo>
                  <a:pt x="25747" y="13503"/>
                </a:moveTo>
                <a:cubicBezTo>
                  <a:pt x="25916" y="13503"/>
                  <a:pt x="26101" y="13597"/>
                  <a:pt x="26219" y="13691"/>
                </a:cubicBezTo>
                <a:cubicBezTo>
                  <a:pt x="26719" y="14125"/>
                  <a:pt x="26719" y="14959"/>
                  <a:pt x="26586" y="15493"/>
                </a:cubicBezTo>
                <a:cubicBezTo>
                  <a:pt x="26519" y="15893"/>
                  <a:pt x="26386" y="16293"/>
                  <a:pt x="26219" y="16627"/>
                </a:cubicBezTo>
                <a:cubicBezTo>
                  <a:pt x="25618" y="16026"/>
                  <a:pt x="25218" y="15226"/>
                  <a:pt x="25251" y="14392"/>
                </a:cubicBezTo>
                <a:cubicBezTo>
                  <a:pt x="25251" y="14158"/>
                  <a:pt x="25251" y="13691"/>
                  <a:pt x="25552" y="13558"/>
                </a:cubicBezTo>
                <a:cubicBezTo>
                  <a:pt x="25610" y="13519"/>
                  <a:pt x="25678" y="13503"/>
                  <a:pt x="25747" y="13503"/>
                </a:cubicBezTo>
                <a:close/>
                <a:moveTo>
                  <a:pt x="11804" y="1"/>
                </a:moveTo>
                <a:cubicBezTo>
                  <a:pt x="11258" y="1"/>
                  <a:pt x="10702" y="106"/>
                  <a:pt x="10174" y="282"/>
                </a:cubicBezTo>
                <a:cubicBezTo>
                  <a:pt x="7239" y="1216"/>
                  <a:pt x="5371" y="3851"/>
                  <a:pt x="2602" y="5119"/>
                </a:cubicBezTo>
                <a:cubicBezTo>
                  <a:pt x="1901" y="5452"/>
                  <a:pt x="1201" y="5652"/>
                  <a:pt x="434" y="5719"/>
                </a:cubicBezTo>
                <a:cubicBezTo>
                  <a:pt x="33" y="5786"/>
                  <a:pt x="0" y="6453"/>
                  <a:pt x="400" y="6486"/>
                </a:cubicBezTo>
                <a:cubicBezTo>
                  <a:pt x="548" y="6497"/>
                  <a:pt x="693" y="6502"/>
                  <a:pt x="836" y="6502"/>
                </a:cubicBezTo>
                <a:cubicBezTo>
                  <a:pt x="3871" y="6502"/>
                  <a:pt x="6016" y="4210"/>
                  <a:pt x="8373" y="2617"/>
                </a:cubicBezTo>
                <a:cubicBezTo>
                  <a:pt x="9256" y="2019"/>
                  <a:pt x="10565" y="1239"/>
                  <a:pt x="11763" y="1239"/>
                </a:cubicBezTo>
                <a:cubicBezTo>
                  <a:pt x="12102" y="1239"/>
                  <a:pt x="12433" y="1302"/>
                  <a:pt x="12743" y="1449"/>
                </a:cubicBezTo>
                <a:cubicBezTo>
                  <a:pt x="13877" y="1983"/>
                  <a:pt x="14110" y="3317"/>
                  <a:pt x="13877" y="4485"/>
                </a:cubicBezTo>
                <a:cubicBezTo>
                  <a:pt x="13710" y="4518"/>
                  <a:pt x="13576" y="4518"/>
                  <a:pt x="13410" y="4552"/>
                </a:cubicBezTo>
                <a:cubicBezTo>
                  <a:pt x="12609" y="4785"/>
                  <a:pt x="11909" y="5052"/>
                  <a:pt x="11208" y="5385"/>
                </a:cubicBezTo>
                <a:cubicBezTo>
                  <a:pt x="10541" y="5719"/>
                  <a:pt x="9874" y="6053"/>
                  <a:pt x="9240" y="6486"/>
                </a:cubicBezTo>
                <a:cubicBezTo>
                  <a:pt x="8206" y="7287"/>
                  <a:pt x="7572" y="8721"/>
                  <a:pt x="8573" y="9822"/>
                </a:cubicBezTo>
                <a:cubicBezTo>
                  <a:pt x="8893" y="10161"/>
                  <a:pt x="9248" y="10295"/>
                  <a:pt x="9614" y="10295"/>
                </a:cubicBezTo>
                <a:cubicBezTo>
                  <a:pt x="10542" y="10295"/>
                  <a:pt x="11539" y="9429"/>
                  <a:pt x="12209" y="8855"/>
                </a:cubicBezTo>
                <a:cubicBezTo>
                  <a:pt x="13276" y="7887"/>
                  <a:pt x="14277" y="6786"/>
                  <a:pt x="14844" y="5452"/>
                </a:cubicBezTo>
                <a:lnTo>
                  <a:pt x="15344" y="5452"/>
                </a:lnTo>
                <a:cubicBezTo>
                  <a:pt x="16612" y="5486"/>
                  <a:pt x="18046" y="6119"/>
                  <a:pt x="18580" y="7354"/>
                </a:cubicBezTo>
                <a:cubicBezTo>
                  <a:pt x="19214" y="8788"/>
                  <a:pt x="18513" y="10456"/>
                  <a:pt x="17913" y="11723"/>
                </a:cubicBezTo>
                <a:cubicBezTo>
                  <a:pt x="17246" y="13191"/>
                  <a:pt x="16545" y="14725"/>
                  <a:pt x="16712" y="16393"/>
                </a:cubicBezTo>
                <a:cubicBezTo>
                  <a:pt x="17014" y="18964"/>
                  <a:pt x="19538" y="20547"/>
                  <a:pt x="21995" y="20547"/>
                </a:cubicBezTo>
                <a:cubicBezTo>
                  <a:pt x="22248" y="20547"/>
                  <a:pt x="22500" y="20531"/>
                  <a:pt x="22750" y="20496"/>
                </a:cubicBezTo>
                <a:cubicBezTo>
                  <a:pt x="24184" y="20296"/>
                  <a:pt x="25552" y="19562"/>
                  <a:pt x="26552" y="18528"/>
                </a:cubicBezTo>
                <a:cubicBezTo>
                  <a:pt x="27603" y="19087"/>
                  <a:pt x="28877" y="19346"/>
                  <a:pt x="30126" y="19346"/>
                </a:cubicBezTo>
                <a:cubicBezTo>
                  <a:pt x="30741" y="19346"/>
                  <a:pt x="31350" y="19283"/>
                  <a:pt x="31923" y="19162"/>
                </a:cubicBezTo>
                <a:cubicBezTo>
                  <a:pt x="33591" y="18828"/>
                  <a:pt x="35058" y="18161"/>
                  <a:pt x="36259" y="16960"/>
                </a:cubicBezTo>
                <a:cubicBezTo>
                  <a:pt x="37427" y="15793"/>
                  <a:pt x="38194" y="14292"/>
                  <a:pt x="38494" y="12657"/>
                </a:cubicBezTo>
                <a:cubicBezTo>
                  <a:pt x="38628" y="11790"/>
                  <a:pt x="38694" y="10989"/>
                  <a:pt x="38594" y="10189"/>
                </a:cubicBezTo>
                <a:cubicBezTo>
                  <a:pt x="38564" y="9827"/>
                  <a:pt x="38315" y="9662"/>
                  <a:pt x="38052" y="9662"/>
                </a:cubicBezTo>
                <a:cubicBezTo>
                  <a:pt x="37733" y="9662"/>
                  <a:pt x="37393" y="9902"/>
                  <a:pt x="37393" y="10322"/>
                </a:cubicBezTo>
                <a:cubicBezTo>
                  <a:pt x="37393" y="11957"/>
                  <a:pt x="36960" y="13558"/>
                  <a:pt x="36093" y="14892"/>
                </a:cubicBezTo>
                <a:cubicBezTo>
                  <a:pt x="35192" y="16293"/>
                  <a:pt x="33891" y="17161"/>
                  <a:pt x="32290" y="17628"/>
                </a:cubicBezTo>
                <a:cubicBezTo>
                  <a:pt x="31523" y="17828"/>
                  <a:pt x="30680" y="17961"/>
                  <a:pt x="29842" y="17961"/>
                </a:cubicBezTo>
                <a:cubicBezTo>
                  <a:pt x="29004" y="17961"/>
                  <a:pt x="28170" y="17828"/>
                  <a:pt x="27420" y="17494"/>
                </a:cubicBezTo>
                <a:cubicBezTo>
                  <a:pt x="27386" y="17494"/>
                  <a:pt x="27353" y="17461"/>
                  <a:pt x="27286" y="17394"/>
                </a:cubicBezTo>
                <a:cubicBezTo>
                  <a:pt x="27720" y="16660"/>
                  <a:pt x="27953" y="15826"/>
                  <a:pt x="27953" y="14892"/>
                </a:cubicBezTo>
                <a:cubicBezTo>
                  <a:pt x="27922" y="13622"/>
                  <a:pt x="27172" y="12266"/>
                  <a:pt x="25836" y="12266"/>
                </a:cubicBezTo>
                <a:cubicBezTo>
                  <a:pt x="25734" y="12266"/>
                  <a:pt x="25628" y="12274"/>
                  <a:pt x="25518" y="12290"/>
                </a:cubicBezTo>
                <a:cubicBezTo>
                  <a:pt x="23917" y="12491"/>
                  <a:pt x="23850" y="14392"/>
                  <a:pt x="24184" y="15626"/>
                </a:cubicBezTo>
                <a:cubicBezTo>
                  <a:pt x="24418" y="16493"/>
                  <a:pt x="24885" y="17161"/>
                  <a:pt x="25418" y="17694"/>
                </a:cubicBezTo>
                <a:cubicBezTo>
                  <a:pt x="25085" y="18028"/>
                  <a:pt x="24718" y="18295"/>
                  <a:pt x="24351" y="18528"/>
                </a:cubicBezTo>
                <a:cubicBezTo>
                  <a:pt x="23653" y="18922"/>
                  <a:pt x="22784" y="19130"/>
                  <a:pt x="21915" y="19130"/>
                </a:cubicBezTo>
                <a:cubicBezTo>
                  <a:pt x="20208" y="19130"/>
                  <a:pt x="18500" y="18328"/>
                  <a:pt x="18080" y="16560"/>
                </a:cubicBezTo>
                <a:cubicBezTo>
                  <a:pt x="17713" y="14992"/>
                  <a:pt x="18580" y="13391"/>
                  <a:pt x="19180" y="12024"/>
                </a:cubicBezTo>
                <a:cubicBezTo>
                  <a:pt x="19714" y="10689"/>
                  <a:pt x="20248" y="9155"/>
                  <a:pt x="19914" y="7687"/>
                </a:cubicBezTo>
                <a:cubicBezTo>
                  <a:pt x="19414" y="5385"/>
                  <a:pt x="17279" y="4351"/>
                  <a:pt x="15178" y="4351"/>
                </a:cubicBezTo>
                <a:cubicBezTo>
                  <a:pt x="15344" y="3184"/>
                  <a:pt x="15044" y="1950"/>
                  <a:pt x="14244" y="1016"/>
                </a:cubicBezTo>
                <a:cubicBezTo>
                  <a:pt x="13578" y="288"/>
                  <a:pt x="12706" y="1"/>
                  <a:pt x="11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4" name="Google Shape;3084;p69"/>
          <p:cNvGrpSpPr/>
          <p:nvPr/>
        </p:nvGrpSpPr>
        <p:grpSpPr>
          <a:xfrm>
            <a:off x="5830065" y="1253617"/>
            <a:ext cx="905704" cy="546785"/>
            <a:chOff x="2134275" y="689100"/>
            <a:chExt cx="585875" cy="353700"/>
          </a:xfrm>
        </p:grpSpPr>
        <p:sp>
          <p:nvSpPr>
            <p:cNvPr id="3085" name="Google Shape;3085;p69"/>
            <p:cNvSpPr/>
            <p:nvPr/>
          </p:nvSpPr>
          <p:spPr>
            <a:xfrm>
              <a:off x="2134275" y="689100"/>
              <a:ext cx="585875" cy="353700"/>
            </a:xfrm>
            <a:custGeom>
              <a:avLst/>
              <a:gdLst/>
              <a:ahLst/>
              <a:cxnLst/>
              <a:rect l="l" t="t" r="r" b="b"/>
              <a:pathLst>
                <a:path w="23435" h="14148" extrusionOk="0">
                  <a:moveTo>
                    <a:pt x="21590" y="0"/>
                  </a:moveTo>
                  <a:cubicBezTo>
                    <a:pt x="21514" y="0"/>
                    <a:pt x="21435" y="27"/>
                    <a:pt x="21363" y="81"/>
                  </a:cubicBezTo>
                  <a:cubicBezTo>
                    <a:pt x="20505" y="918"/>
                    <a:pt x="19961" y="1859"/>
                    <a:pt x="19668" y="3010"/>
                  </a:cubicBezTo>
                  <a:cubicBezTo>
                    <a:pt x="16875" y="2328"/>
                    <a:pt x="14041" y="1977"/>
                    <a:pt x="11190" y="1977"/>
                  </a:cubicBezTo>
                  <a:cubicBezTo>
                    <a:pt x="10453" y="1977"/>
                    <a:pt x="9715" y="2000"/>
                    <a:pt x="8976" y="2048"/>
                  </a:cubicBezTo>
                  <a:cubicBezTo>
                    <a:pt x="8244" y="2110"/>
                    <a:pt x="7512" y="2173"/>
                    <a:pt x="6800" y="2257"/>
                  </a:cubicBezTo>
                  <a:cubicBezTo>
                    <a:pt x="6277" y="2341"/>
                    <a:pt x="5754" y="2403"/>
                    <a:pt x="5252" y="2487"/>
                  </a:cubicBezTo>
                  <a:cubicBezTo>
                    <a:pt x="4907" y="2560"/>
                    <a:pt x="4248" y="2821"/>
                    <a:pt x="3861" y="2821"/>
                  </a:cubicBezTo>
                  <a:cubicBezTo>
                    <a:pt x="3801" y="2821"/>
                    <a:pt x="3748" y="2815"/>
                    <a:pt x="3704" y="2801"/>
                  </a:cubicBezTo>
                  <a:cubicBezTo>
                    <a:pt x="3181" y="2654"/>
                    <a:pt x="2971" y="2048"/>
                    <a:pt x="2616" y="1629"/>
                  </a:cubicBezTo>
                  <a:cubicBezTo>
                    <a:pt x="2113" y="1085"/>
                    <a:pt x="1528" y="667"/>
                    <a:pt x="900" y="332"/>
                  </a:cubicBezTo>
                  <a:cubicBezTo>
                    <a:pt x="850" y="304"/>
                    <a:pt x="801" y="292"/>
                    <a:pt x="754" y="292"/>
                  </a:cubicBezTo>
                  <a:cubicBezTo>
                    <a:pt x="487" y="292"/>
                    <a:pt x="304" y="695"/>
                    <a:pt x="607" y="855"/>
                  </a:cubicBezTo>
                  <a:cubicBezTo>
                    <a:pt x="1695" y="1483"/>
                    <a:pt x="2448" y="2257"/>
                    <a:pt x="2992" y="3387"/>
                  </a:cubicBezTo>
                  <a:cubicBezTo>
                    <a:pt x="3042" y="3486"/>
                    <a:pt x="3170" y="3546"/>
                    <a:pt x="3284" y="3546"/>
                  </a:cubicBezTo>
                  <a:cubicBezTo>
                    <a:pt x="3314" y="3546"/>
                    <a:pt x="3343" y="3542"/>
                    <a:pt x="3369" y="3533"/>
                  </a:cubicBezTo>
                  <a:cubicBezTo>
                    <a:pt x="6032" y="2952"/>
                    <a:pt x="8715" y="2649"/>
                    <a:pt x="11397" y="2649"/>
                  </a:cubicBezTo>
                  <a:cubicBezTo>
                    <a:pt x="14213" y="2649"/>
                    <a:pt x="17028" y="2983"/>
                    <a:pt x="19815" y="3680"/>
                  </a:cubicBezTo>
                  <a:cubicBezTo>
                    <a:pt x="19832" y="3682"/>
                    <a:pt x="19849" y="3683"/>
                    <a:pt x="19867" y="3683"/>
                  </a:cubicBezTo>
                  <a:cubicBezTo>
                    <a:pt x="20019" y="3683"/>
                    <a:pt x="20173" y="3602"/>
                    <a:pt x="20191" y="3470"/>
                  </a:cubicBezTo>
                  <a:cubicBezTo>
                    <a:pt x="20401" y="2424"/>
                    <a:pt x="20819" y="1546"/>
                    <a:pt x="21531" y="792"/>
                  </a:cubicBezTo>
                  <a:lnTo>
                    <a:pt x="21531" y="792"/>
                  </a:lnTo>
                  <a:cubicBezTo>
                    <a:pt x="22849" y="3198"/>
                    <a:pt x="22681" y="6128"/>
                    <a:pt x="21426" y="8555"/>
                  </a:cubicBezTo>
                  <a:cubicBezTo>
                    <a:pt x="21083" y="8530"/>
                    <a:pt x="20747" y="8520"/>
                    <a:pt x="20410" y="8520"/>
                  </a:cubicBezTo>
                  <a:cubicBezTo>
                    <a:pt x="20171" y="8520"/>
                    <a:pt x="19932" y="8525"/>
                    <a:pt x="19689" y="8534"/>
                  </a:cubicBezTo>
                  <a:cubicBezTo>
                    <a:pt x="19480" y="8534"/>
                    <a:pt x="19459" y="8869"/>
                    <a:pt x="19689" y="8869"/>
                  </a:cubicBezTo>
                  <a:cubicBezTo>
                    <a:pt x="19761" y="8866"/>
                    <a:pt x="19832" y="8865"/>
                    <a:pt x="19903" y="8865"/>
                  </a:cubicBezTo>
                  <a:cubicBezTo>
                    <a:pt x="20350" y="8865"/>
                    <a:pt x="20783" y="8916"/>
                    <a:pt x="21217" y="8952"/>
                  </a:cubicBezTo>
                  <a:cubicBezTo>
                    <a:pt x="20840" y="9559"/>
                    <a:pt x="20422" y="10124"/>
                    <a:pt x="19961" y="10605"/>
                  </a:cubicBezTo>
                  <a:cubicBezTo>
                    <a:pt x="19564" y="10501"/>
                    <a:pt x="19187" y="10375"/>
                    <a:pt x="18811" y="10229"/>
                  </a:cubicBezTo>
                  <a:cubicBezTo>
                    <a:pt x="18791" y="10222"/>
                    <a:pt x="18773" y="10219"/>
                    <a:pt x="18756" y="10219"/>
                  </a:cubicBezTo>
                  <a:cubicBezTo>
                    <a:pt x="18608" y="10219"/>
                    <a:pt x="18558" y="10447"/>
                    <a:pt x="18727" y="10522"/>
                  </a:cubicBezTo>
                  <a:cubicBezTo>
                    <a:pt x="19041" y="10647"/>
                    <a:pt x="19355" y="10773"/>
                    <a:pt x="19668" y="10898"/>
                  </a:cubicBezTo>
                  <a:cubicBezTo>
                    <a:pt x="19271" y="11254"/>
                    <a:pt x="18852" y="11589"/>
                    <a:pt x="18413" y="11882"/>
                  </a:cubicBezTo>
                  <a:lnTo>
                    <a:pt x="17702" y="11568"/>
                  </a:lnTo>
                  <a:cubicBezTo>
                    <a:pt x="17677" y="11557"/>
                    <a:pt x="17653" y="11552"/>
                    <a:pt x="17630" y="11552"/>
                  </a:cubicBezTo>
                  <a:cubicBezTo>
                    <a:pt x="17480" y="11552"/>
                    <a:pt x="17389" y="11764"/>
                    <a:pt x="17534" y="11819"/>
                  </a:cubicBezTo>
                  <a:cubicBezTo>
                    <a:pt x="17723" y="11903"/>
                    <a:pt x="17890" y="11986"/>
                    <a:pt x="18057" y="12091"/>
                  </a:cubicBezTo>
                  <a:cubicBezTo>
                    <a:pt x="16614" y="12949"/>
                    <a:pt x="14898" y="13451"/>
                    <a:pt x="13140" y="13556"/>
                  </a:cubicBezTo>
                  <a:cubicBezTo>
                    <a:pt x="12892" y="13571"/>
                    <a:pt x="12642" y="13578"/>
                    <a:pt x="12391" y="13578"/>
                  </a:cubicBezTo>
                  <a:cubicBezTo>
                    <a:pt x="10562" y="13578"/>
                    <a:pt x="8655" y="13180"/>
                    <a:pt x="6926" y="12426"/>
                  </a:cubicBezTo>
                  <a:cubicBezTo>
                    <a:pt x="7135" y="12279"/>
                    <a:pt x="7365" y="12154"/>
                    <a:pt x="7575" y="11986"/>
                  </a:cubicBezTo>
                  <a:cubicBezTo>
                    <a:pt x="7722" y="11894"/>
                    <a:pt x="7625" y="11704"/>
                    <a:pt x="7485" y="11704"/>
                  </a:cubicBezTo>
                  <a:cubicBezTo>
                    <a:pt x="7467" y="11704"/>
                    <a:pt x="7448" y="11707"/>
                    <a:pt x="7428" y="11714"/>
                  </a:cubicBezTo>
                  <a:cubicBezTo>
                    <a:pt x="7135" y="11903"/>
                    <a:pt x="6842" y="12091"/>
                    <a:pt x="6591" y="12279"/>
                  </a:cubicBezTo>
                  <a:cubicBezTo>
                    <a:pt x="5984" y="11986"/>
                    <a:pt x="5378" y="11652"/>
                    <a:pt x="4854" y="11254"/>
                  </a:cubicBezTo>
                  <a:cubicBezTo>
                    <a:pt x="5064" y="11191"/>
                    <a:pt x="5273" y="11149"/>
                    <a:pt x="5482" y="11066"/>
                  </a:cubicBezTo>
                  <a:cubicBezTo>
                    <a:pt x="5637" y="11027"/>
                    <a:pt x="5595" y="10810"/>
                    <a:pt x="5439" y="10810"/>
                  </a:cubicBezTo>
                  <a:cubicBezTo>
                    <a:pt x="5427" y="10810"/>
                    <a:pt x="5413" y="10811"/>
                    <a:pt x="5398" y="10815"/>
                  </a:cubicBezTo>
                  <a:cubicBezTo>
                    <a:pt x="5126" y="10857"/>
                    <a:pt x="4813" y="10919"/>
                    <a:pt x="4520" y="10982"/>
                  </a:cubicBezTo>
                  <a:cubicBezTo>
                    <a:pt x="4290" y="10815"/>
                    <a:pt x="4080" y="10647"/>
                    <a:pt x="3871" y="10438"/>
                  </a:cubicBezTo>
                  <a:cubicBezTo>
                    <a:pt x="3494" y="10103"/>
                    <a:pt x="3181" y="9768"/>
                    <a:pt x="2888" y="9371"/>
                  </a:cubicBezTo>
                  <a:cubicBezTo>
                    <a:pt x="3683" y="9350"/>
                    <a:pt x="4499" y="9287"/>
                    <a:pt x="5252" y="9183"/>
                  </a:cubicBezTo>
                  <a:cubicBezTo>
                    <a:pt x="5440" y="9162"/>
                    <a:pt x="5461" y="8869"/>
                    <a:pt x="5252" y="8869"/>
                  </a:cubicBezTo>
                  <a:cubicBezTo>
                    <a:pt x="4394" y="8869"/>
                    <a:pt x="3494" y="8890"/>
                    <a:pt x="2616" y="8994"/>
                  </a:cubicBezTo>
                  <a:cubicBezTo>
                    <a:pt x="1046" y="6735"/>
                    <a:pt x="649" y="3847"/>
                    <a:pt x="670" y="1085"/>
                  </a:cubicBezTo>
                  <a:cubicBezTo>
                    <a:pt x="670" y="991"/>
                    <a:pt x="591" y="937"/>
                    <a:pt x="514" y="937"/>
                  </a:cubicBezTo>
                  <a:cubicBezTo>
                    <a:pt x="454" y="937"/>
                    <a:pt x="395" y="970"/>
                    <a:pt x="377" y="1043"/>
                  </a:cubicBezTo>
                  <a:cubicBezTo>
                    <a:pt x="0" y="3784"/>
                    <a:pt x="481" y="6755"/>
                    <a:pt x="1988" y="9078"/>
                  </a:cubicBezTo>
                  <a:cubicBezTo>
                    <a:pt x="1883" y="9099"/>
                    <a:pt x="1737" y="9099"/>
                    <a:pt x="1632" y="9099"/>
                  </a:cubicBezTo>
                  <a:cubicBezTo>
                    <a:pt x="1465" y="9141"/>
                    <a:pt x="1465" y="9392"/>
                    <a:pt x="1632" y="9392"/>
                  </a:cubicBezTo>
                  <a:lnTo>
                    <a:pt x="2197" y="9392"/>
                  </a:lnTo>
                  <a:cubicBezTo>
                    <a:pt x="2553" y="9915"/>
                    <a:pt x="2971" y="10417"/>
                    <a:pt x="3453" y="10857"/>
                  </a:cubicBezTo>
                  <a:cubicBezTo>
                    <a:pt x="3557" y="10961"/>
                    <a:pt x="3683" y="11066"/>
                    <a:pt x="3787" y="11170"/>
                  </a:cubicBezTo>
                  <a:cubicBezTo>
                    <a:pt x="3494" y="11254"/>
                    <a:pt x="3222" y="11338"/>
                    <a:pt x="2930" y="11380"/>
                  </a:cubicBezTo>
                  <a:cubicBezTo>
                    <a:pt x="2755" y="11438"/>
                    <a:pt x="2814" y="11677"/>
                    <a:pt x="2958" y="11677"/>
                  </a:cubicBezTo>
                  <a:cubicBezTo>
                    <a:pt x="2969" y="11677"/>
                    <a:pt x="2980" y="11675"/>
                    <a:pt x="2992" y="11673"/>
                  </a:cubicBezTo>
                  <a:cubicBezTo>
                    <a:pt x="3369" y="11589"/>
                    <a:pt x="3746" y="11505"/>
                    <a:pt x="4101" y="11401"/>
                  </a:cubicBezTo>
                  <a:cubicBezTo>
                    <a:pt x="4666" y="11882"/>
                    <a:pt x="5336" y="12279"/>
                    <a:pt x="5984" y="12614"/>
                  </a:cubicBezTo>
                  <a:cubicBezTo>
                    <a:pt x="5775" y="12761"/>
                    <a:pt x="5545" y="12907"/>
                    <a:pt x="5336" y="13053"/>
                  </a:cubicBezTo>
                  <a:cubicBezTo>
                    <a:pt x="5195" y="13142"/>
                    <a:pt x="5292" y="13349"/>
                    <a:pt x="5413" y="13349"/>
                  </a:cubicBezTo>
                  <a:cubicBezTo>
                    <a:pt x="5436" y="13349"/>
                    <a:pt x="5459" y="13342"/>
                    <a:pt x="5482" y="13326"/>
                  </a:cubicBezTo>
                  <a:cubicBezTo>
                    <a:pt x="5775" y="13137"/>
                    <a:pt x="6026" y="12949"/>
                    <a:pt x="6298" y="12802"/>
                  </a:cubicBezTo>
                  <a:cubicBezTo>
                    <a:pt x="8179" y="13692"/>
                    <a:pt x="10325" y="14147"/>
                    <a:pt x="12383" y="14147"/>
                  </a:cubicBezTo>
                  <a:cubicBezTo>
                    <a:pt x="12843" y="14147"/>
                    <a:pt x="13299" y="14125"/>
                    <a:pt x="13747" y="14079"/>
                  </a:cubicBezTo>
                  <a:cubicBezTo>
                    <a:pt x="15526" y="13890"/>
                    <a:pt x="17220" y="13326"/>
                    <a:pt x="18664" y="12384"/>
                  </a:cubicBezTo>
                  <a:cubicBezTo>
                    <a:pt x="18978" y="12530"/>
                    <a:pt x="19292" y="12656"/>
                    <a:pt x="19606" y="12802"/>
                  </a:cubicBezTo>
                  <a:cubicBezTo>
                    <a:pt x="19618" y="12806"/>
                    <a:pt x="19631" y="12807"/>
                    <a:pt x="19643" y="12807"/>
                  </a:cubicBezTo>
                  <a:cubicBezTo>
                    <a:pt x="19787" y="12807"/>
                    <a:pt x="19867" y="12587"/>
                    <a:pt x="19731" y="12509"/>
                  </a:cubicBezTo>
                  <a:cubicBezTo>
                    <a:pt x="19501" y="12384"/>
                    <a:pt x="19271" y="12237"/>
                    <a:pt x="19041" y="12133"/>
                  </a:cubicBezTo>
                  <a:cubicBezTo>
                    <a:pt x="19480" y="11819"/>
                    <a:pt x="19899" y="11463"/>
                    <a:pt x="20296" y="11066"/>
                  </a:cubicBezTo>
                  <a:cubicBezTo>
                    <a:pt x="20903" y="11254"/>
                    <a:pt x="21510" y="11401"/>
                    <a:pt x="22137" y="11442"/>
                  </a:cubicBezTo>
                  <a:cubicBezTo>
                    <a:pt x="22326" y="11442"/>
                    <a:pt x="22368" y="11170"/>
                    <a:pt x="22200" y="11149"/>
                  </a:cubicBezTo>
                  <a:cubicBezTo>
                    <a:pt x="21677" y="10982"/>
                    <a:pt x="21154" y="10857"/>
                    <a:pt x="20631" y="10731"/>
                  </a:cubicBezTo>
                  <a:cubicBezTo>
                    <a:pt x="21091" y="10208"/>
                    <a:pt x="21489" y="9664"/>
                    <a:pt x="21824" y="9036"/>
                  </a:cubicBezTo>
                  <a:cubicBezTo>
                    <a:pt x="21824" y="9015"/>
                    <a:pt x="21865" y="9015"/>
                    <a:pt x="21865" y="8973"/>
                  </a:cubicBezTo>
                  <a:cubicBezTo>
                    <a:pt x="22242" y="9036"/>
                    <a:pt x="22640" y="9099"/>
                    <a:pt x="23058" y="9183"/>
                  </a:cubicBezTo>
                  <a:cubicBezTo>
                    <a:pt x="23081" y="9188"/>
                    <a:pt x="23102" y="9191"/>
                    <a:pt x="23122" y="9191"/>
                  </a:cubicBezTo>
                  <a:cubicBezTo>
                    <a:pt x="23325" y="9191"/>
                    <a:pt x="23391" y="8926"/>
                    <a:pt x="23163" y="8869"/>
                  </a:cubicBezTo>
                  <a:cubicBezTo>
                    <a:pt x="22807" y="8764"/>
                    <a:pt x="22430" y="8701"/>
                    <a:pt x="22075" y="8618"/>
                  </a:cubicBezTo>
                  <a:cubicBezTo>
                    <a:pt x="23372" y="5919"/>
                    <a:pt x="23435" y="2738"/>
                    <a:pt x="21844" y="144"/>
                  </a:cubicBezTo>
                  <a:cubicBezTo>
                    <a:pt x="21785" y="48"/>
                    <a:pt x="21691" y="0"/>
                    <a:pt x="2159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69"/>
            <p:cNvSpPr/>
            <p:nvPr/>
          </p:nvSpPr>
          <p:spPr>
            <a:xfrm>
              <a:off x="2406800" y="929075"/>
              <a:ext cx="82675" cy="57825"/>
            </a:xfrm>
            <a:custGeom>
              <a:avLst/>
              <a:gdLst/>
              <a:ahLst/>
              <a:cxnLst/>
              <a:rect l="l" t="t" r="r" b="b"/>
              <a:pathLst>
                <a:path w="3307" h="2313" extrusionOk="0">
                  <a:moveTo>
                    <a:pt x="921" y="504"/>
                  </a:moveTo>
                  <a:lnTo>
                    <a:pt x="921" y="504"/>
                  </a:lnTo>
                  <a:cubicBezTo>
                    <a:pt x="1214" y="567"/>
                    <a:pt x="1528" y="588"/>
                    <a:pt x="1800" y="630"/>
                  </a:cubicBezTo>
                  <a:cubicBezTo>
                    <a:pt x="1758" y="693"/>
                    <a:pt x="1674" y="734"/>
                    <a:pt x="1632" y="797"/>
                  </a:cubicBezTo>
                  <a:cubicBezTo>
                    <a:pt x="1591" y="776"/>
                    <a:pt x="1591" y="734"/>
                    <a:pt x="1570" y="734"/>
                  </a:cubicBezTo>
                  <a:cubicBezTo>
                    <a:pt x="1494" y="659"/>
                    <a:pt x="1389" y="599"/>
                    <a:pt x="1289" y="599"/>
                  </a:cubicBezTo>
                  <a:cubicBezTo>
                    <a:pt x="1223" y="599"/>
                    <a:pt x="1160" y="626"/>
                    <a:pt x="1109" y="693"/>
                  </a:cubicBezTo>
                  <a:lnTo>
                    <a:pt x="921" y="504"/>
                  </a:lnTo>
                  <a:close/>
                  <a:moveTo>
                    <a:pt x="519" y="1"/>
                  </a:moveTo>
                  <a:cubicBezTo>
                    <a:pt x="358" y="1"/>
                    <a:pt x="194" y="179"/>
                    <a:pt x="293" y="358"/>
                  </a:cubicBezTo>
                  <a:cubicBezTo>
                    <a:pt x="503" y="776"/>
                    <a:pt x="837" y="1090"/>
                    <a:pt x="1235" y="1258"/>
                  </a:cubicBezTo>
                  <a:cubicBezTo>
                    <a:pt x="1172" y="1404"/>
                    <a:pt x="1109" y="1509"/>
                    <a:pt x="1005" y="1571"/>
                  </a:cubicBezTo>
                  <a:cubicBezTo>
                    <a:pt x="900" y="1655"/>
                    <a:pt x="754" y="1739"/>
                    <a:pt x="628" y="1760"/>
                  </a:cubicBezTo>
                  <a:cubicBezTo>
                    <a:pt x="579" y="1767"/>
                    <a:pt x="530" y="1767"/>
                    <a:pt x="482" y="1767"/>
                  </a:cubicBezTo>
                  <a:cubicBezTo>
                    <a:pt x="386" y="1767"/>
                    <a:pt x="293" y="1767"/>
                    <a:pt x="210" y="1822"/>
                  </a:cubicBezTo>
                  <a:cubicBezTo>
                    <a:pt x="105" y="1864"/>
                    <a:pt x="0" y="1990"/>
                    <a:pt x="84" y="2094"/>
                  </a:cubicBezTo>
                  <a:cubicBezTo>
                    <a:pt x="196" y="2252"/>
                    <a:pt x="351" y="2312"/>
                    <a:pt x="515" y="2312"/>
                  </a:cubicBezTo>
                  <a:cubicBezTo>
                    <a:pt x="657" y="2312"/>
                    <a:pt x="806" y="2267"/>
                    <a:pt x="942" y="2199"/>
                  </a:cubicBezTo>
                  <a:cubicBezTo>
                    <a:pt x="1235" y="2094"/>
                    <a:pt x="1465" y="1864"/>
                    <a:pt x="1591" y="1571"/>
                  </a:cubicBezTo>
                  <a:cubicBezTo>
                    <a:pt x="1591" y="1550"/>
                    <a:pt x="1632" y="1530"/>
                    <a:pt x="1632" y="1509"/>
                  </a:cubicBezTo>
                  <a:cubicBezTo>
                    <a:pt x="1737" y="1739"/>
                    <a:pt x="1946" y="1948"/>
                    <a:pt x="2197" y="2053"/>
                  </a:cubicBezTo>
                  <a:cubicBezTo>
                    <a:pt x="2356" y="2121"/>
                    <a:pt x="2558" y="2177"/>
                    <a:pt x="2754" y="2177"/>
                  </a:cubicBezTo>
                  <a:cubicBezTo>
                    <a:pt x="2918" y="2177"/>
                    <a:pt x="3077" y="2137"/>
                    <a:pt x="3202" y="2032"/>
                  </a:cubicBezTo>
                  <a:cubicBezTo>
                    <a:pt x="3306" y="1885"/>
                    <a:pt x="3223" y="1718"/>
                    <a:pt x="3097" y="1718"/>
                  </a:cubicBezTo>
                  <a:cubicBezTo>
                    <a:pt x="2916" y="1718"/>
                    <a:pt x="2762" y="1746"/>
                    <a:pt x="2612" y="1746"/>
                  </a:cubicBezTo>
                  <a:cubicBezTo>
                    <a:pt x="2537" y="1746"/>
                    <a:pt x="2462" y="1739"/>
                    <a:pt x="2386" y="1718"/>
                  </a:cubicBezTo>
                  <a:cubicBezTo>
                    <a:pt x="2114" y="1613"/>
                    <a:pt x="1946" y="1425"/>
                    <a:pt x="1842" y="1153"/>
                  </a:cubicBezTo>
                  <a:cubicBezTo>
                    <a:pt x="2197" y="1153"/>
                    <a:pt x="2407" y="776"/>
                    <a:pt x="2407" y="462"/>
                  </a:cubicBezTo>
                  <a:cubicBezTo>
                    <a:pt x="2407" y="316"/>
                    <a:pt x="2302" y="211"/>
                    <a:pt x="2176" y="211"/>
                  </a:cubicBezTo>
                  <a:cubicBezTo>
                    <a:pt x="1632" y="169"/>
                    <a:pt x="1109" y="65"/>
                    <a:pt x="544" y="2"/>
                  </a:cubicBezTo>
                  <a:cubicBezTo>
                    <a:pt x="536" y="1"/>
                    <a:pt x="527" y="1"/>
                    <a:pt x="51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69"/>
            <p:cNvSpPr/>
            <p:nvPr/>
          </p:nvSpPr>
          <p:spPr>
            <a:xfrm>
              <a:off x="2318050" y="843775"/>
              <a:ext cx="63025" cy="21625"/>
            </a:xfrm>
            <a:custGeom>
              <a:avLst/>
              <a:gdLst/>
              <a:ahLst/>
              <a:cxnLst/>
              <a:rect l="l" t="t" r="r" b="b"/>
              <a:pathLst>
                <a:path w="2521" h="865" extrusionOk="0">
                  <a:moveTo>
                    <a:pt x="1202" y="1"/>
                  </a:moveTo>
                  <a:cubicBezTo>
                    <a:pt x="817" y="1"/>
                    <a:pt x="429" y="102"/>
                    <a:pt x="161" y="276"/>
                  </a:cubicBezTo>
                  <a:cubicBezTo>
                    <a:pt x="0" y="365"/>
                    <a:pt x="83" y="591"/>
                    <a:pt x="228" y="591"/>
                  </a:cubicBezTo>
                  <a:cubicBezTo>
                    <a:pt x="253" y="591"/>
                    <a:pt x="279" y="584"/>
                    <a:pt x="307" y="568"/>
                  </a:cubicBezTo>
                  <a:cubicBezTo>
                    <a:pt x="549" y="417"/>
                    <a:pt x="813" y="353"/>
                    <a:pt x="1091" y="353"/>
                  </a:cubicBezTo>
                  <a:cubicBezTo>
                    <a:pt x="1198" y="353"/>
                    <a:pt x="1306" y="363"/>
                    <a:pt x="1416" y="380"/>
                  </a:cubicBezTo>
                  <a:cubicBezTo>
                    <a:pt x="1772" y="464"/>
                    <a:pt x="1981" y="694"/>
                    <a:pt x="2274" y="861"/>
                  </a:cubicBezTo>
                  <a:cubicBezTo>
                    <a:pt x="2285" y="864"/>
                    <a:pt x="2296" y="865"/>
                    <a:pt x="2308" y="865"/>
                  </a:cubicBezTo>
                  <a:cubicBezTo>
                    <a:pt x="2407" y="865"/>
                    <a:pt x="2521" y="788"/>
                    <a:pt x="2483" y="694"/>
                  </a:cubicBezTo>
                  <a:cubicBezTo>
                    <a:pt x="2287" y="204"/>
                    <a:pt x="1746" y="1"/>
                    <a:pt x="120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69"/>
            <p:cNvSpPr/>
            <p:nvPr/>
          </p:nvSpPr>
          <p:spPr>
            <a:xfrm>
              <a:off x="2518725" y="837575"/>
              <a:ext cx="51550" cy="19675"/>
            </a:xfrm>
            <a:custGeom>
              <a:avLst/>
              <a:gdLst/>
              <a:ahLst/>
              <a:cxnLst/>
              <a:rect l="l" t="t" r="r" b="b"/>
              <a:pathLst>
                <a:path w="2062" h="787" extrusionOk="0">
                  <a:moveTo>
                    <a:pt x="1068" y="0"/>
                  </a:moveTo>
                  <a:cubicBezTo>
                    <a:pt x="650" y="0"/>
                    <a:pt x="252" y="189"/>
                    <a:pt x="43" y="586"/>
                  </a:cubicBezTo>
                  <a:cubicBezTo>
                    <a:pt x="0" y="686"/>
                    <a:pt x="84" y="786"/>
                    <a:pt x="175" y="786"/>
                  </a:cubicBezTo>
                  <a:cubicBezTo>
                    <a:pt x="217" y="786"/>
                    <a:pt x="261" y="765"/>
                    <a:pt x="294" y="712"/>
                  </a:cubicBezTo>
                  <a:cubicBezTo>
                    <a:pt x="442" y="489"/>
                    <a:pt x="738" y="349"/>
                    <a:pt x="1022" y="349"/>
                  </a:cubicBezTo>
                  <a:cubicBezTo>
                    <a:pt x="1059" y="349"/>
                    <a:pt x="1095" y="351"/>
                    <a:pt x="1131" y="356"/>
                  </a:cubicBezTo>
                  <a:cubicBezTo>
                    <a:pt x="1445" y="377"/>
                    <a:pt x="1591" y="586"/>
                    <a:pt x="1821" y="733"/>
                  </a:cubicBezTo>
                  <a:cubicBezTo>
                    <a:pt x="1843" y="760"/>
                    <a:pt x="1871" y="772"/>
                    <a:pt x="1899" y="772"/>
                  </a:cubicBezTo>
                  <a:cubicBezTo>
                    <a:pt x="1978" y="772"/>
                    <a:pt x="2062" y="679"/>
                    <a:pt x="2031" y="586"/>
                  </a:cubicBezTo>
                  <a:cubicBezTo>
                    <a:pt x="1968" y="189"/>
                    <a:pt x="1445" y="0"/>
                    <a:pt x="106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9" name="Google Shape;3089;p69"/>
          <p:cNvSpPr/>
          <p:nvPr/>
        </p:nvSpPr>
        <p:spPr>
          <a:xfrm rot="1511336">
            <a:off x="7727002" y="3713302"/>
            <a:ext cx="451445" cy="741717"/>
          </a:xfrm>
          <a:custGeom>
            <a:avLst/>
            <a:gdLst/>
            <a:ahLst/>
            <a:cxnLst/>
            <a:rect l="l" t="t" r="r" b="b"/>
            <a:pathLst>
              <a:path w="18058" h="29669" extrusionOk="0">
                <a:moveTo>
                  <a:pt x="9077" y="728"/>
                </a:moveTo>
                <a:cubicBezTo>
                  <a:pt x="9276" y="728"/>
                  <a:pt x="9508" y="828"/>
                  <a:pt x="9772" y="1029"/>
                </a:cubicBezTo>
                <a:cubicBezTo>
                  <a:pt x="10672" y="1385"/>
                  <a:pt x="10630" y="1699"/>
                  <a:pt x="10609" y="2599"/>
                </a:cubicBezTo>
                <a:cubicBezTo>
                  <a:pt x="10609" y="2788"/>
                  <a:pt x="10762" y="2902"/>
                  <a:pt x="10915" y="2902"/>
                </a:cubicBezTo>
                <a:cubicBezTo>
                  <a:pt x="11015" y="2902"/>
                  <a:pt x="11116" y="2853"/>
                  <a:pt x="11174" y="2745"/>
                </a:cubicBezTo>
                <a:cubicBezTo>
                  <a:pt x="11592" y="2076"/>
                  <a:pt x="12094" y="1197"/>
                  <a:pt x="12952" y="967"/>
                </a:cubicBezTo>
                <a:lnTo>
                  <a:pt x="13747" y="946"/>
                </a:lnTo>
                <a:cubicBezTo>
                  <a:pt x="14647" y="1699"/>
                  <a:pt x="14689" y="2431"/>
                  <a:pt x="13810" y="3164"/>
                </a:cubicBezTo>
                <a:cubicBezTo>
                  <a:pt x="13036" y="4126"/>
                  <a:pt x="11969" y="4858"/>
                  <a:pt x="10881" y="5486"/>
                </a:cubicBezTo>
                <a:cubicBezTo>
                  <a:pt x="10755" y="5570"/>
                  <a:pt x="10734" y="5674"/>
                  <a:pt x="10734" y="5779"/>
                </a:cubicBezTo>
                <a:cubicBezTo>
                  <a:pt x="9835" y="5486"/>
                  <a:pt x="8935" y="5361"/>
                  <a:pt x="8014" y="5361"/>
                </a:cubicBezTo>
                <a:cubicBezTo>
                  <a:pt x="7993" y="5361"/>
                  <a:pt x="7931" y="5361"/>
                  <a:pt x="7910" y="5382"/>
                </a:cubicBezTo>
                <a:cubicBezTo>
                  <a:pt x="6884" y="4754"/>
                  <a:pt x="6068" y="3959"/>
                  <a:pt x="5503" y="2913"/>
                </a:cubicBezTo>
                <a:cubicBezTo>
                  <a:pt x="5336" y="2620"/>
                  <a:pt x="5211" y="2327"/>
                  <a:pt x="5106" y="2013"/>
                </a:cubicBezTo>
                <a:cubicBezTo>
                  <a:pt x="5418" y="1555"/>
                  <a:pt x="5709" y="1325"/>
                  <a:pt x="5980" y="1325"/>
                </a:cubicBezTo>
                <a:cubicBezTo>
                  <a:pt x="6254" y="1325"/>
                  <a:pt x="6507" y="1560"/>
                  <a:pt x="6738" y="2034"/>
                </a:cubicBezTo>
                <a:cubicBezTo>
                  <a:pt x="7010" y="2389"/>
                  <a:pt x="7219" y="2724"/>
                  <a:pt x="7596" y="3017"/>
                </a:cubicBezTo>
                <a:cubicBezTo>
                  <a:pt x="7652" y="3066"/>
                  <a:pt x="7734" y="3092"/>
                  <a:pt x="7815" y="3092"/>
                </a:cubicBezTo>
                <a:cubicBezTo>
                  <a:pt x="7944" y="3092"/>
                  <a:pt x="8072" y="3025"/>
                  <a:pt x="8098" y="2871"/>
                </a:cubicBezTo>
                <a:cubicBezTo>
                  <a:pt x="8140" y="2557"/>
                  <a:pt x="8203" y="2243"/>
                  <a:pt x="8265" y="1929"/>
                </a:cubicBezTo>
                <a:cubicBezTo>
                  <a:pt x="8405" y="1133"/>
                  <a:pt x="8676" y="728"/>
                  <a:pt x="9077" y="728"/>
                </a:cubicBezTo>
                <a:close/>
                <a:moveTo>
                  <a:pt x="7742" y="5926"/>
                </a:moveTo>
                <a:cubicBezTo>
                  <a:pt x="7805" y="5988"/>
                  <a:pt x="7889" y="6051"/>
                  <a:pt x="7993" y="6051"/>
                </a:cubicBezTo>
                <a:cubicBezTo>
                  <a:pt x="11697" y="6177"/>
                  <a:pt x="15170" y="8520"/>
                  <a:pt x="16321" y="12140"/>
                </a:cubicBezTo>
                <a:lnTo>
                  <a:pt x="16488" y="12684"/>
                </a:lnTo>
                <a:cubicBezTo>
                  <a:pt x="14961" y="10926"/>
                  <a:pt x="12387" y="9775"/>
                  <a:pt x="10232" y="9127"/>
                </a:cubicBezTo>
                <a:cubicBezTo>
                  <a:pt x="8994" y="8745"/>
                  <a:pt x="7532" y="8371"/>
                  <a:pt x="6128" y="8371"/>
                </a:cubicBezTo>
                <a:cubicBezTo>
                  <a:pt x="5302" y="8371"/>
                  <a:pt x="4495" y="8501"/>
                  <a:pt x="3767" y="8834"/>
                </a:cubicBezTo>
                <a:cubicBezTo>
                  <a:pt x="4646" y="7411"/>
                  <a:pt x="5943" y="6281"/>
                  <a:pt x="7742" y="5926"/>
                </a:cubicBezTo>
                <a:close/>
                <a:moveTo>
                  <a:pt x="5866" y="8875"/>
                </a:moveTo>
                <a:cubicBezTo>
                  <a:pt x="7513" y="8875"/>
                  <a:pt x="9271" y="9399"/>
                  <a:pt x="10713" y="9922"/>
                </a:cubicBezTo>
                <a:cubicBezTo>
                  <a:pt x="12848" y="10717"/>
                  <a:pt x="14417" y="12056"/>
                  <a:pt x="16321" y="13228"/>
                </a:cubicBezTo>
                <a:cubicBezTo>
                  <a:pt x="16373" y="13259"/>
                  <a:pt x="16420" y="13275"/>
                  <a:pt x="16462" y="13275"/>
                </a:cubicBezTo>
                <a:cubicBezTo>
                  <a:pt x="16504" y="13275"/>
                  <a:pt x="16541" y="13259"/>
                  <a:pt x="16572" y="13228"/>
                </a:cubicBezTo>
                <a:lnTo>
                  <a:pt x="16572" y="13228"/>
                </a:lnTo>
                <a:cubicBezTo>
                  <a:pt x="16781" y="14672"/>
                  <a:pt x="16488" y="16053"/>
                  <a:pt x="15840" y="17266"/>
                </a:cubicBezTo>
                <a:cubicBezTo>
                  <a:pt x="15840" y="17245"/>
                  <a:pt x="15798" y="17203"/>
                  <a:pt x="15798" y="17182"/>
                </a:cubicBezTo>
                <a:cubicBezTo>
                  <a:pt x="13957" y="14462"/>
                  <a:pt x="10609" y="12747"/>
                  <a:pt x="7387" y="12265"/>
                </a:cubicBezTo>
                <a:cubicBezTo>
                  <a:pt x="6721" y="12165"/>
                  <a:pt x="6027" y="12104"/>
                  <a:pt x="5333" y="12104"/>
                </a:cubicBezTo>
                <a:cubicBezTo>
                  <a:pt x="4435" y="12104"/>
                  <a:pt x="3538" y="12206"/>
                  <a:pt x="2700" y="12454"/>
                </a:cubicBezTo>
                <a:lnTo>
                  <a:pt x="2470" y="12537"/>
                </a:lnTo>
                <a:cubicBezTo>
                  <a:pt x="2658" y="11408"/>
                  <a:pt x="2972" y="10278"/>
                  <a:pt x="3495" y="9294"/>
                </a:cubicBezTo>
                <a:cubicBezTo>
                  <a:pt x="3509" y="9294"/>
                  <a:pt x="3532" y="9304"/>
                  <a:pt x="3565" y="9304"/>
                </a:cubicBezTo>
                <a:cubicBezTo>
                  <a:pt x="3581" y="9304"/>
                  <a:pt x="3599" y="9301"/>
                  <a:pt x="3620" y="9294"/>
                </a:cubicBezTo>
                <a:cubicBezTo>
                  <a:pt x="4312" y="8996"/>
                  <a:pt x="5076" y="8875"/>
                  <a:pt x="5866" y="8875"/>
                </a:cubicBezTo>
                <a:close/>
                <a:moveTo>
                  <a:pt x="5710" y="12741"/>
                </a:moveTo>
                <a:cubicBezTo>
                  <a:pt x="5777" y="12741"/>
                  <a:pt x="5828" y="12743"/>
                  <a:pt x="5859" y="12747"/>
                </a:cubicBezTo>
                <a:cubicBezTo>
                  <a:pt x="7094" y="12788"/>
                  <a:pt x="8307" y="13019"/>
                  <a:pt x="9458" y="13437"/>
                </a:cubicBezTo>
                <a:cubicBezTo>
                  <a:pt x="11864" y="14274"/>
                  <a:pt x="13664" y="15781"/>
                  <a:pt x="15359" y="17601"/>
                </a:cubicBezTo>
                <a:cubicBezTo>
                  <a:pt x="15414" y="17657"/>
                  <a:pt x="15479" y="17685"/>
                  <a:pt x="15548" y="17685"/>
                </a:cubicBezTo>
                <a:cubicBezTo>
                  <a:pt x="15582" y="17685"/>
                  <a:pt x="15617" y="17678"/>
                  <a:pt x="15651" y="17664"/>
                </a:cubicBezTo>
                <a:lnTo>
                  <a:pt x="15651" y="17664"/>
                </a:lnTo>
                <a:cubicBezTo>
                  <a:pt x="14584" y="19400"/>
                  <a:pt x="12701" y="20760"/>
                  <a:pt x="10525" y="21283"/>
                </a:cubicBezTo>
                <a:cubicBezTo>
                  <a:pt x="9959" y="21416"/>
                  <a:pt x="9408" y="21479"/>
                  <a:pt x="8876" y="21479"/>
                </a:cubicBezTo>
                <a:cubicBezTo>
                  <a:pt x="6384" y="21479"/>
                  <a:pt x="4330" y="20088"/>
                  <a:pt x="3244" y="17915"/>
                </a:cubicBezTo>
                <a:cubicBezTo>
                  <a:pt x="3307" y="17915"/>
                  <a:pt x="3327" y="17894"/>
                  <a:pt x="3327" y="17831"/>
                </a:cubicBezTo>
                <a:cubicBezTo>
                  <a:pt x="3419" y="17432"/>
                  <a:pt x="4702" y="17348"/>
                  <a:pt x="5562" y="17348"/>
                </a:cubicBezTo>
                <a:cubicBezTo>
                  <a:pt x="5876" y="17348"/>
                  <a:pt x="6134" y="17360"/>
                  <a:pt x="6257" y="17371"/>
                </a:cubicBezTo>
                <a:cubicBezTo>
                  <a:pt x="7177" y="17371"/>
                  <a:pt x="8056" y="17475"/>
                  <a:pt x="8956" y="17685"/>
                </a:cubicBezTo>
                <a:cubicBezTo>
                  <a:pt x="10651" y="18082"/>
                  <a:pt x="12011" y="18919"/>
                  <a:pt x="13538" y="19693"/>
                </a:cubicBezTo>
                <a:cubicBezTo>
                  <a:pt x="13575" y="19713"/>
                  <a:pt x="13612" y="19722"/>
                  <a:pt x="13648" y="19722"/>
                </a:cubicBezTo>
                <a:cubicBezTo>
                  <a:pt x="13837" y="19722"/>
                  <a:pt x="13986" y="19478"/>
                  <a:pt x="13810" y="19338"/>
                </a:cubicBezTo>
                <a:cubicBezTo>
                  <a:pt x="12220" y="17873"/>
                  <a:pt x="9751" y="17162"/>
                  <a:pt x="7638" y="16952"/>
                </a:cubicBezTo>
                <a:cubicBezTo>
                  <a:pt x="7339" y="16921"/>
                  <a:pt x="6684" y="16866"/>
                  <a:pt x="5960" y="16866"/>
                </a:cubicBezTo>
                <a:cubicBezTo>
                  <a:pt x="4755" y="16866"/>
                  <a:pt x="3359" y="17018"/>
                  <a:pt x="3097" y="17685"/>
                </a:cubicBezTo>
                <a:cubicBezTo>
                  <a:pt x="2825" y="17078"/>
                  <a:pt x="2616" y="16429"/>
                  <a:pt x="2511" y="15718"/>
                </a:cubicBezTo>
                <a:cubicBezTo>
                  <a:pt x="2386" y="14902"/>
                  <a:pt x="2365" y="14065"/>
                  <a:pt x="2407" y="13207"/>
                </a:cubicBezTo>
                <a:cubicBezTo>
                  <a:pt x="2843" y="12922"/>
                  <a:pt x="5053" y="12741"/>
                  <a:pt x="5710" y="12741"/>
                </a:cubicBezTo>
                <a:close/>
                <a:moveTo>
                  <a:pt x="11571" y="21681"/>
                </a:moveTo>
                <a:cubicBezTo>
                  <a:pt x="12304" y="22518"/>
                  <a:pt x="13162" y="23250"/>
                  <a:pt x="13810" y="24192"/>
                </a:cubicBezTo>
                <a:cubicBezTo>
                  <a:pt x="14124" y="24631"/>
                  <a:pt x="14438" y="25154"/>
                  <a:pt x="14522" y="25677"/>
                </a:cubicBezTo>
                <a:cubicBezTo>
                  <a:pt x="14684" y="26875"/>
                  <a:pt x="13864" y="27612"/>
                  <a:pt x="13016" y="27612"/>
                </a:cubicBezTo>
                <a:cubicBezTo>
                  <a:pt x="12441" y="27612"/>
                  <a:pt x="11854" y="27274"/>
                  <a:pt x="11550" y="26514"/>
                </a:cubicBezTo>
                <a:lnTo>
                  <a:pt x="11550" y="26431"/>
                </a:lnTo>
                <a:cubicBezTo>
                  <a:pt x="11521" y="26332"/>
                  <a:pt x="11435" y="26289"/>
                  <a:pt x="11351" y="26289"/>
                </a:cubicBezTo>
                <a:cubicBezTo>
                  <a:pt x="11256" y="26289"/>
                  <a:pt x="11164" y="26342"/>
                  <a:pt x="11153" y="26431"/>
                </a:cubicBezTo>
                <a:cubicBezTo>
                  <a:pt x="10965" y="27330"/>
                  <a:pt x="11153" y="28586"/>
                  <a:pt x="10086" y="28983"/>
                </a:cubicBezTo>
                <a:cubicBezTo>
                  <a:pt x="9929" y="29041"/>
                  <a:pt x="9785" y="29067"/>
                  <a:pt x="9652" y="29067"/>
                </a:cubicBezTo>
                <a:cubicBezTo>
                  <a:pt x="8920" y="29067"/>
                  <a:pt x="8550" y="28263"/>
                  <a:pt x="8391" y="27519"/>
                </a:cubicBezTo>
                <a:cubicBezTo>
                  <a:pt x="8517" y="27226"/>
                  <a:pt x="8558" y="26933"/>
                  <a:pt x="8558" y="26640"/>
                </a:cubicBezTo>
                <a:cubicBezTo>
                  <a:pt x="8558" y="26509"/>
                  <a:pt x="8468" y="26444"/>
                  <a:pt x="8365" y="26444"/>
                </a:cubicBezTo>
                <a:cubicBezTo>
                  <a:pt x="8303" y="26444"/>
                  <a:pt x="8237" y="26467"/>
                  <a:pt x="8182" y="26514"/>
                </a:cubicBezTo>
                <a:cubicBezTo>
                  <a:pt x="8171" y="26511"/>
                  <a:pt x="8160" y="26509"/>
                  <a:pt x="8147" y="26509"/>
                </a:cubicBezTo>
                <a:cubicBezTo>
                  <a:pt x="8086" y="26509"/>
                  <a:pt x="8007" y="26553"/>
                  <a:pt x="7972" y="26640"/>
                </a:cubicBezTo>
                <a:cubicBezTo>
                  <a:pt x="7972" y="26807"/>
                  <a:pt x="7952" y="26954"/>
                  <a:pt x="7972" y="27121"/>
                </a:cubicBezTo>
                <a:cubicBezTo>
                  <a:pt x="7742" y="27853"/>
                  <a:pt x="7428" y="28418"/>
                  <a:pt x="6612" y="28732"/>
                </a:cubicBezTo>
                <a:cubicBezTo>
                  <a:pt x="6406" y="28891"/>
                  <a:pt x="6215" y="28971"/>
                  <a:pt x="6040" y="28971"/>
                </a:cubicBezTo>
                <a:cubicBezTo>
                  <a:pt x="5753" y="28971"/>
                  <a:pt x="5510" y="28756"/>
                  <a:pt x="5315" y="28314"/>
                </a:cubicBezTo>
                <a:cubicBezTo>
                  <a:pt x="4792" y="28105"/>
                  <a:pt x="4520" y="27770"/>
                  <a:pt x="4520" y="27268"/>
                </a:cubicBezTo>
                <a:cubicBezTo>
                  <a:pt x="4415" y="26786"/>
                  <a:pt x="4478" y="26221"/>
                  <a:pt x="4604" y="25740"/>
                </a:cubicBezTo>
                <a:cubicBezTo>
                  <a:pt x="5022" y="24192"/>
                  <a:pt x="6236" y="23083"/>
                  <a:pt x="7345" y="22016"/>
                </a:cubicBezTo>
                <a:cubicBezTo>
                  <a:pt x="7821" y="22108"/>
                  <a:pt x="8304" y="22152"/>
                  <a:pt x="8787" y="22152"/>
                </a:cubicBezTo>
                <a:cubicBezTo>
                  <a:pt x="9729" y="22152"/>
                  <a:pt x="10673" y="21985"/>
                  <a:pt x="11571" y="21681"/>
                </a:cubicBezTo>
                <a:close/>
                <a:moveTo>
                  <a:pt x="9523" y="0"/>
                </a:moveTo>
                <a:cubicBezTo>
                  <a:pt x="8335" y="0"/>
                  <a:pt x="7818" y="1170"/>
                  <a:pt x="7596" y="2222"/>
                </a:cubicBezTo>
                <a:cubicBezTo>
                  <a:pt x="7031" y="1573"/>
                  <a:pt x="6592" y="736"/>
                  <a:pt x="5713" y="653"/>
                </a:cubicBezTo>
                <a:cubicBezTo>
                  <a:pt x="5662" y="649"/>
                  <a:pt x="5612" y="647"/>
                  <a:pt x="5561" y="647"/>
                </a:cubicBezTo>
                <a:cubicBezTo>
                  <a:pt x="5092" y="647"/>
                  <a:pt x="4648" y="829"/>
                  <a:pt x="4478" y="1301"/>
                </a:cubicBezTo>
                <a:cubicBezTo>
                  <a:pt x="4206" y="2076"/>
                  <a:pt x="4939" y="3185"/>
                  <a:pt x="5336" y="3770"/>
                </a:cubicBezTo>
                <a:cubicBezTo>
                  <a:pt x="5880" y="4545"/>
                  <a:pt x="6571" y="5172"/>
                  <a:pt x="7387" y="5674"/>
                </a:cubicBezTo>
                <a:cubicBezTo>
                  <a:pt x="921" y="6428"/>
                  <a:pt x="1" y="17413"/>
                  <a:pt x="4708" y="20949"/>
                </a:cubicBezTo>
                <a:cubicBezTo>
                  <a:pt x="5357" y="21451"/>
                  <a:pt x="6089" y="21765"/>
                  <a:pt x="6822" y="21974"/>
                </a:cubicBezTo>
                <a:cubicBezTo>
                  <a:pt x="5001" y="23585"/>
                  <a:pt x="2700" y="26305"/>
                  <a:pt x="4415" y="28753"/>
                </a:cubicBezTo>
                <a:cubicBezTo>
                  <a:pt x="4879" y="29403"/>
                  <a:pt x="5418" y="29669"/>
                  <a:pt x="5949" y="29669"/>
                </a:cubicBezTo>
                <a:cubicBezTo>
                  <a:pt x="6786" y="29669"/>
                  <a:pt x="7604" y="29012"/>
                  <a:pt x="8077" y="28167"/>
                </a:cubicBezTo>
                <a:cubicBezTo>
                  <a:pt x="8315" y="28939"/>
                  <a:pt x="8796" y="29618"/>
                  <a:pt x="9680" y="29618"/>
                </a:cubicBezTo>
                <a:cubicBezTo>
                  <a:pt x="9730" y="29618"/>
                  <a:pt x="9782" y="29616"/>
                  <a:pt x="9835" y="29611"/>
                </a:cubicBezTo>
                <a:cubicBezTo>
                  <a:pt x="10965" y="29527"/>
                  <a:pt x="11488" y="28377"/>
                  <a:pt x="11571" y="27330"/>
                </a:cubicBezTo>
                <a:cubicBezTo>
                  <a:pt x="11964" y="27858"/>
                  <a:pt x="12581" y="28143"/>
                  <a:pt x="13193" y="28143"/>
                </a:cubicBezTo>
                <a:cubicBezTo>
                  <a:pt x="13916" y="28143"/>
                  <a:pt x="14632" y="27743"/>
                  <a:pt x="14961" y="26870"/>
                </a:cubicBezTo>
                <a:cubicBezTo>
                  <a:pt x="15672" y="25008"/>
                  <a:pt x="13601" y="22644"/>
                  <a:pt x="12094" y="21493"/>
                </a:cubicBezTo>
                <a:cubicBezTo>
                  <a:pt x="12869" y="21179"/>
                  <a:pt x="13601" y="20760"/>
                  <a:pt x="14229" y="20237"/>
                </a:cubicBezTo>
                <a:cubicBezTo>
                  <a:pt x="17011" y="18040"/>
                  <a:pt x="18058" y="14651"/>
                  <a:pt x="16739" y="11345"/>
                </a:cubicBezTo>
                <a:cubicBezTo>
                  <a:pt x="15777" y="8897"/>
                  <a:pt x="13706" y="6951"/>
                  <a:pt x="11257" y="6009"/>
                </a:cubicBezTo>
                <a:cubicBezTo>
                  <a:pt x="12659" y="5214"/>
                  <a:pt x="16195" y="2829"/>
                  <a:pt x="14794" y="946"/>
                </a:cubicBezTo>
                <a:cubicBezTo>
                  <a:pt x="14412" y="445"/>
                  <a:pt x="13981" y="246"/>
                  <a:pt x="13541" y="246"/>
                </a:cubicBezTo>
                <a:cubicBezTo>
                  <a:pt x="12676" y="246"/>
                  <a:pt x="11777" y="1013"/>
                  <a:pt x="11153" y="1762"/>
                </a:cubicBezTo>
                <a:cubicBezTo>
                  <a:pt x="11027" y="883"/>
                  <a:pt x="10651" y="46"/>
                  <a:pt x="9646" y="4"/>
                </a:cubicBezTo>
                <a:cubicBezTo>
                  <a:pt x="9604" y="1"/>
                  <a:pt x="9563" y="0"/>
                  <a:pt x="952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0" name="Google Shape;3090;p69"/>
          <p:cNvGrpSpPr/>
          <p:nvPr/>
        </p:nvGrpSpPr>
        <p:grpSpPr>
          <a:xfrm>
            <a:off x="5219825" y="4038200"/>
            <a:ext cx="1875325" cy="249025"/>
            <a:chOff x="4191050" y="3651275"/>
            <a:chExt cx="1875325" cy="249025"/>
          </a:xfrm>
        </p:grpSpPr>
        <p:sp>
          <p:nvSpPr>
            <p:cNvPr id="3091" name="Google Shape;3091;p69"/>
            <p:cNvSpPr/>
            <p:nvPr/>
          </p:nvSpPr>
          <p:spPr>
            <a:xfrm>
              <a:off x="4191050" y="3706725"/>
              <a:ext cx="142325" cy="188325"/>
            </a:xfrm>
            <a:custGeom>
              <a:avLst/>
              <a:gdLst/>
              <a:ahLst/>
              <a:cxnLst/>
              <a:rect l="l" t="t" r="r" b="b"/>
              <a:pathLst>
                <a:path w="5693" h="7533" extrusionOk="0">
                  <a:moveTo>
                    <a:pt x="629" y="0"/>
                  </a:moveTo>
                  <a:cubicBezTo>
                    <a:pt x="377" y="0"/>
                    <a:pt x="210" y="293"/>
                    <a:pt x="147" y="503"/>
                  </a:cubicBezTo>
                  <a:cubicBezTo>
                    <a:pt x="64" y="733"/>
                    <a:pt x="1" y="984"/>
                    <a:pt x="1" y="1235"/>
                  </a:cubicBezTo>
                  <a:cubicBezTo>
                    <a:pt x="1" y="1570"/>
                    <a:pt x="64" y="1946"/>
                    <a:pt x="273" y="2239"/>
                  </a:cubicBezTo>
                  <a:cubicBezTo>
                    <a:pt x="796" y="3013"/>
                    <a:pt x="1319" y="3830"/>
                    <a:pt x="1863" y="4604"/>
                  </a:cubicBezTo>
                  <a:cubicBezTo>
                    <a:pt x="1675" y="4792"/>
                    <a:pt x="1528" y="5001"/>
                    <a:pt x="1340" y="5190"/>
                  </a:cubicBezTo>
                  <a:cubicBezTo>
                    <a:pt x="942" y="5566"/>
                    <a:pt x="566" y="6006"/>
                    <a:pt x="252" y="6445"/>
                  </a:cubicBezTo>
                  <a:cubicBezTo>
                    <a:pt x="189" y="6529"/>
                    <a:pt x="147" y="6633"/>
                    <a:pt x="147" y="6738"/>
                  </a:cubicBezTo>
                  <a:cubicBezTo>
                    <a:pt x="105" y="6905"/>
                    <a:pt x="105" y="7094"/>
                    <a:pt x="189" y="7282"/>
                  </a:cubicBezTo>
                  <a:cubicBezTo>
                    <a:pt x="210" y="7366"/>
                    <a:pt x="273" y="7428"/>
                    <a:pt x="357" y="7491"/>
                  </a:cubicBezTo>
                  <a:cubicBezTo>
                    <a:pt x="387" y="7516"/>
                    <a:pt x="418" y="7526"/>
                    <a:pt x="447" y="7526"/>
                  </a:cubicBezTo>
                  <a:cubicBezTo>
                    <a:pt x="517" y="7526"/>
                    <a:pt x="578" y="7467"/>
                    <a:pt x="608" y="7407"/>
                  </a:cubicBezTo>
                  <a:cubicBezTo>
                    <a:pt x="922" y="7052"/>
                    <a:pt x="1235" y="6675"/>
                    <a:pt x="1570" y="6319"/>
                  </a:cubicBezTo>
                  <a:cubicBezTo>
                    <a:pt x="1863" y="6006"/>
                    <a:pt x="2156" y="5713"/>
                    <a:pt x="2449" y="5399"/>
                  </a:cubicBezTo>
                  <a:cubicBezTo>
                    <a:pt x="2888" y="6047"/>
                    <a:pt x="3307" y="6675"/>
                    <a:pt x="3767" y="7303"/>
                  </a:cubicBezTo>
                  <a:cubicBezTo>
                    <a:pt x="3851" y="7428"/>
                    <a:pt x="3955" y="7512"/>
                    <a:pt x="4123" y="7533"/>
                  </a:cubicBezTo>
                  <a:cubicBezTo>
                    <a:pt x="4374" y="7533"/>
                    <a:pt x="4499" y="7240"/>
                    <a:pt x="4583" y="7073"/>
                  </a:cubicBezTo>
                  <a:cubicBezTo>
                    <a:pt x="4667" y="6843"/>
                    <a:pt x="4688" y="6612"/>
                    <a:pt x="4688" y="6382"/>
                  </a:cubicBezTo>
                  <a:cubicBezTo>
                    <a:pt x="4688" y="6068"/>
                    <a:pt x="4646" y="5713"/>
                    <a:pt x="4458" y="5441"/>
                  </a:cubicBezTo>
                  <a:cubicBezTo>
                    <a:pt x="4165" y="5022"/>
                    <a:pt x="3914" y="4604"/>
                    <a:pt x="3621" y="4185"/>
                  </a:cubicBezTo>
                  <a:cubicBezTo>
                    <a:pt x="3914" y="3871"/>
                    <a:pt x="4186" y="3599"/>
                    <a:pt x="4499" y="3286"/>
                  </a:cubicBezTo>
                  <a:cubicBezTo>
                    <a:pt x="4813" y="2951"/>
                    <a:pt x="5127" y="2616"/>
                    <a:pt x="5441" y="2302"/>
                  </a:cubicBezTo>
                  <a:cubicBezTo>
                    <a:pt x="5525" y="2260"/>
                    <a:pt x="5587" y="2177"/>
                    <a:pt x="5608" y="2072"/>
                  </a:cubicBezTo>
                  <a:cubicBezTo>
                    <a:pt x="5692" y="1884"/>
                    <a:pt x="5692" y="1653"/>
                    <a:pt x="5650" y="1465"/>
                  </a:cubicBezTo>
                  <a:cubicBezTo>
                    <a:pt x="5629" y="1340"/>
                    <a:pt x="5608" y="1235"/>
                    <a:pt x="5525" y="1130"/>
                  </a:cubicBezTo>
                  <a:cubicBezTo>
                    <a:pt x="5483" y="1089"/>
                    <a:pt x="5399" y="1005"/>
                    <a:pt x="5315" y="1005"/>
                  </a:cubicBezTo>
                  <a:cubicBezTo>
                    <a:pt x="5295" y="1005"/>
                    <a:pt x="5274" y="1005"/>
                    <a:pt x="5232" y="1047"/>
                  </a:cubicBezTo>
                  <a:cubicBezTo>
                    <a:pt x="4667" y="1653"/>
                    <a:pt x="4081" y="2260"/>
                    <a:pt x="3495" y="2867"/>
                  </a:cubicBezTo>
                  <a:cubicBezTo>
                    <a:pt x="3328" y="3013"/>
                    <a:pt x="3181" y="3181"/>
                    <a:pt x="3035" y="3327"/>
                  </a:cubicBezTo>
                  <a:cubicBezTo>
                    <a:pt x="2365" y="2302"/>
                    <a:pt x="1675" y="1256"/>
                    <a:pt x="1005" y="252"/>
                  </a:cubicBezTo>
                  <a:cubicBezTo>
                    <a:pt x="922" y="105"/>
                    <a:pt x="796" y="42"/>
                    <a:pt x="6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69"/>
            <p:cNvSpPr/>
            <p:nvPr/>
          </p:nvSpPr>
          <p:spPr>
            <a:xfrm>
              <a:off x="4423300" y="3779950"/>
              <a:ext cx="207700" cy="63850"/>
            </a:xfrm>
            <a:custGeom>
              <a:avLst/>
              <a:gdLst/>
              <a:ahLst/>
              <a:cxnLst/>
              <a:rect l="l" t="t" r="r" b="b"/>
              <a:pathLst>
                <a:path w="8308" h="2554" extrusionOk="0">
                  <a:moveTo>
                    <a:pt x="629" y="1"/>
                  </a:moveTo>
                  <a:cubicBezTo>
                    <a:pt x="461" y="43"/>
                    <a:pt x="336" y="105"/>
                    <a:pt x="252" y="252"/>
                  </a:cubicBezTo>
                  <a:cubicBezTo>
                    <a:pt x="43" y="524"/>
                    <a:pt x="1" y="942"/>
                    <a:pt x="1" y="1256"/>
                  </a:cubicBezTo>
                  <a:cubicBezTo>
                    <a:pt x="1" y="1528"/>
                    <a:pt x="22" y="1758"/>
                    <a:pt x="126" y="2030"/>
                  </a:cubicBezTo>
                  <a:cubicBezTo>
                    <a:pt x="210" y="2219"/>
                    <a:pt x="357" y="2553"/>
                    <a:pt x="650" y="2553"/>
                  </a:cubicBezTo>
                  <a:lnTo>
                    <a:pt x="4520" y="2553"/>
                  </a:lnTo>
                  <a:cubicBezTo>
                    <a:pt x="5629" y="2553"/>
                    <a:pt x="6717" y="2553"/>
                    <a:pt x="7785" y="2491"/>
                  </a:cubicBezTo>
                  <a:cubicBezTo>
                    <a:pt x="7801" y="2493"/>
                    <a:pt x="7817" y="2495"/>
                    <a:pt x="7832" y="2495"/>
                  </a:cubicBezTo>
                  <a:cubicBezTo>
                    <a:pt x="7936" y="2495"/>
                    <a:pt x="8023" y="2435"/>
                    <a:pt x="8077" y="2344"/>
                  </a:cubicBezTo>
                  <a:cubicBezTo>
                    <a:pt x="8266" y="2093"/>
                    <a:pt x="8308" y="1737"/>
                    <a:pt x="8308" y="1445"/>
                  </a:cubicBezTo>
                  <a:cubicBezTo>
                    <a:pt x="8308" y="1235"/>
                    <a:pt x="8287" y="1005"/>
                    <a:pt x="8203" y="796"/>
                  </a:cubicBezTo>
                  <a:cubicBezTo>
                    <a:pt x="8161" y="712"/>
                    <a:pt x="8140" y="629"/>
                    <a:pt x="8077" y="566"/>
                  </a:cubicBezTo>
                  <a:cubicBezTo>
                    <a:pt x="8015" y="419"/>
                    <a:pt x="7889" y="377"/>
                    <a:pt x="7764" y="357"/>
                  </a:cubicBezTo>
                  <a:cubicBezTo>
                    <a:pt x="7261" y="252"/>
                    <a:pt x="6738" y="189"/>
                    <a:pt x="6215" y="168"/>
                  </a:cubicBezTo>
                  <a:cubicBezTo>
                    <a:pt x="5650" y="105"/>
                    <a:pt x="5106" y="84"/>
                    <a:pt x="4520" y="64"/>
                  </a:cubicBezTo>
                  <a:cubicBezTo>
                    <a:pt x="3642" y="43"/>
                    <a:pt x="2742" y="1"/>
                    <a:pt x="18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69"/>
            <p:cNvSpPr/>
            <p:nvPr/>
          </p:nvSpPr>
          <p:spPr>
            <a:xfrm>
              <a:off x="4777475" y="3688950"/>
              <a:ext cx="154325" cy="211350"/>
            </a:xfrm>
            <a:custGeom>
              <a:avLst/>
              <a:gdLst/>
              <a:ahLst/>
              <a:cxnLst/>
              <a:rect l="l" t="t" r="r" b="b"/>
              <a:pathLst>
                <a:path w="6173" h="8454" extrusionOk="0">
                  <a:moveTo>
                    <a:pt x="1005" y="0"/>
                  </a:moveTo>
                  <a:cubicBezTo>
                    <a:pt x="691" y="0"/>
                    <a:pt x="502" y="356"/>
                    <a:pt x="419" y="607"/>
                  </a:cubicBezTo>
                  <a:cubicBezTo>
                    <a:pt x="314" y="900"/>
                    <a:pt x="293" y="1151"/>
                    <a:pt x="293" y="1444"/>
                  </a:cubicBezTo>
                  <a:cubicBezTo>
                    <a:pt x="293" y="1841"/>
                    <a:pt x="377" y="2260"/>
                    <a:pt x="586" y="2595"/>
                  </a:cubicBezTo>
                  <a:cubicBezTo>
                    <a:pt x="900" y="3118"/>
                    <a:pt x="1235" y="3620"/>
                    <a:pt x="1549" y="4143"/>
                  </a:cubicBezTo>
                  <a:cubicBezTo>
                    <a:pt x="1088" y="4457"/>
                    <a:pt x="607" y="4771"/>
                    <a:pt x="251" y="5231"/>
                  </a:cubicBezTo>
                  <a:cubicBezTo>
                    <a:pt x="147" y="5398"/>
                    <a:pt x="84" y="5566"/>
                    <a:pt x="63" y="5733"/>
                  </a:cubicBezTo>
                  <a:cubicBezTo>
                    <a:pt x="0" y="6026"/>
                    <a:pt x="21" y="6361"/>
                    <a:pt x="126" y="6654"/>
                  </a:cubicBezTo>
                  <a:cubicBezTo>
                    <a:pt x="189" y="6800"/>
                    <a:pt x="272" y="6905"/>
                    <a:pt x="377" y="7010"/>
                  </a:cubicBezTo>
                  <a:cubicBezTo>
                    <a:pt x="419" y="7051"/>
                    <a:pt x="481" y="7051"/>
                    <a:pt x="523" y="7072"/>
                  </a:cubicBezTo>
                  <a:cubicBezTo>
                    <a:pt x="649" y="7051"/>
                    <a:pt x="753" y="6989"/>
                    <a:pt x="816" y="6884"/>
                  </a:cubicBezTo>
                  <a:cubicBezTo>
                    <a:pt x="1046" y="6675"/>
                    <a:pt x="1318" y="6528"/>
                    <a:pt x="1569" y="6340"/>
                  </a:cubicBezTo>
                  <a:lnTo>
                    <a:pt x="2051" y="6026"/>
                  </a:lnTo>
                  <a:cubicBezTo>
                    <a:pt x="2197" y="5921"/>
                    <a:pt x="2365" y="5817"/>
                    <a:pt x="2511" y="5733"/>
                  </a:cubicBezTo>
                  <a:cubicBezTo>
                    <a:pt x="2532" y="5754"/>
                    <a:pt x="2532" y="5796"/>
                    <a:pt x="2574" y="5817"/>
                  </a:cubicBezTo>
                  <a:cubicBezTo>
                    <a:pt x="3097" y="6633"/>
                    <a:pt x="3662" y="7428"/>
                    <a:pt x="4290" y="8202"/>
                  </a:cubicBezTo>
                  <a:cubicBezTo>
                    <a:pt x="4373" y="8349"/>
                    <a:pt x="4499" y="8432"/>
                    <a:pt x="4687" y="8453"/>
                  </a:cubicBezTo>
                  <a:cubicBezTo>
                    <a:pt x="4980" y="8453"/>
                    <a:pt x="5127" y="8139"/>
                    <a:pt x="5210" y="7909"/>
                  </a:cubicBezTo>
                  <a:cubicBezTo>
                    <a:pt x="5294" y="7637"/>
                    <a:pt x="5336" y="7386"/>
                    <a:pt x="5336" y="7114"/>
                  </a:cubicBezTo>
                  <a:cubicBezTo>
                    <a:pt x="5336" y="6779"/>
                    <a:pt x="5294" y="6340"/>
                    <a:pt x="5085" y="6047"/>
                  </a:cubicBezTo>
                  <a:cubicBezTo>
                    <a:pt x="4771" y="5608"/>
                    <a:pt x="4457" y="5168"/>
                    <a:pt x="4164" y="4708"/>
                  </a:cubicBezTo>
                  <a:cubicBezTo>
                    <a:pt x="4687" y="4394"/>
                    <a:pt x="5210" y="4122"/>
                    <a:pt x="5733" y="3829"/>
                  </a:cubicBezTo>
                  <a:cubicBezTo>
                    <a:pt x="5922" y="3704"/>
                    <a:pt x="6005" y="3578"/>
                    <a:pt x="6047" y="3411"/>
                  </a:cubicBezTo>
                  <a:cubicBezTo>
                    <a:pt x="6152" y="3118"/>
                    <a:pt x="6173" y="2783"/>
                    <a:pt x="6131" y="2469"/>
                  </a:cubicBezTo>
                  <a:cubicBezTo>
                    <a:pt x="6068" y="2239"/>
                    <a:pt x="5943" y="1758"/>
                    <a:pt x="5629" y="1758"/>
                  </a:cubicBezTo>
                  <a:cubicBezTo>
                    <a:pt x="5566" y="1758"/>
                    <a:pt x="5524" y="1779"/>
                    <a:pt x="5440" y="1820"/>
                  </a:cubicBezTo>
                  <a:cubicBezTo>
                    <a:pt x="4687" y="2239"/>
                    <a:pt x="3934" y="2678"/>
                    <a:pt x="3202" y="3118"/>
                  </a:cubicBezTo>
                  <a:cubicBezTo>
                    <a:pt x="2595" y="2176"/>
                    <a:pt x="1988" y="1235"/>
                    <a:pt x="1423" y="293"/>
                  </a:cubicBezTo>
                  <a:cubicBezTo>
                    <a:pt x="1318" y="147"/>
                    <a:pt x="1193" y="42"/>
                    <a:pt x="10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69"/>
            <p:cNvSpPr/>
            <p:nvPr/>
          </p:nvSpPr>
          <p:spPr>
            <a:xfrm>
              <a:off x="5090275" y="3761125"/>
              <a:ext cx="220775" cy="84250"/>
            </a:xfrm>
            <a:custGeom>
              <a:avLst/>
              <a:gdLst/>
              <a:ahLst/>
              <a:cxnLst/>
              <a:rect l="l" t="t" r="r" b="b"/>
              <a:pathLst>
                <a:path w="8831" h="3370" extrusionOk="0">
                  <a:moveTo>
                    <a:pt x="8307" y="1"/>
                  </a:moveTo>
                  <a:cubicBezTo>
                    <a:pt x="7742" y="21"/>
                    <a:pt x="7135" y="126"/>
                    <a:pt x="6571" y="231"/>
                  </a:cubicBezTo>
                  <a:cubicBezTo>
                    <a:pt x="6068" y="314"/>
                    <a:pt x="5587" y="419"/>
                    <a:pt x="5106" y="503"/>
                  </a:cubicBezTo>
                  <a:cubicBezTo>
                    <a:pt x="3913" y="712"/>
                    <a:pt x="2762" y="942"/>
                    <a:pt x="1591" y="1151"/>
                  </a:cubicBezTo>
                  <a:cubicBezTo>
                    <a:pt x="1235" y="1235"/>
                    <a:pt x="858" y="1277"/>
                    <a:pt x="503" y="1361"/>
                  </a:cubicBezTo>
                  <a:cubicBezTo>
                    <a:pt x="356" y="1382"/>
                    <a:pt x="252" y="1444"/>
                    <a:pt x="210" y="1549"/>
                  </a:cubicBezTo>
                  <a:cubicBezTo>
                    <a:pt x="42" y="1758"/>
                    <a:pt x="1" y="2072"/>
                    <a:pt x="1" y="2323"/>
                  </a:cubicBezTo>
                  <a:cubicBezTo>
                    <a:pt x="1" y="2532"/>
                    <a:pt x="21" y="2721"/>
                    <a:pt x="105" y="2909"/>
                  </a:cubicBezTo>
                  <a:cubicBezTo>
                    <a:pt x="126" y="2993"/>
                    <a:pt x="189" y="3034"/>
                    <a:pt x="210" y="3118"/>
                  </a:cubicBezTo>
                  <a:cubicBezTo>
                    <a:pt x="252" y="3306"/>
                    <a:pt x="356" y="3348"/>
                    <a:pt x="503" y="3369"/>
                  </a:cubicBezTo>
                  <a:cubicBezTo>
                    <a:pt x="1821" y="3118"/>
                    <a:pt x="3139" y="2888"/>
                    <a:pt x="4478" y="2637"/>
                  </a:cubicBezTo>
                  <a:cubicBezTo>
                    <a:pt x="5566" y="2470"/>
                    <a:pt x="6675" y="2281"/>
                    <a:pt x="7763" y="2114"/>
                  </a:cubicBezTo>
                  <a:cubicBezTo>
                    <a:pt x="7952" y="2093"/>
                    <a:pt x="8140" y="2072"/>
                    <a:pt x="8307" y="2072"/>
                  </a:cubicBezTo>
                  <a:cubicBezTo>
                    <a:pt x="8454" y="2051"/>
                    <a:pt x="8558" y="1988"/>
                    <a:pt x="8621" y="1863"/>
                  </a:cubicBezTo>
                  <a:cubicBezTo>
                    <a:pt x="8788" y="1633"/>
                    <a:pt x="8830" y="1319"/>
                    <a:pt x="8830" y="1026"/>
                  </a:cubicBezTo>
                  <a:cubicBezTo>
                    <a:pt x="8830" y="817"/>
                    <a:pt x="8809" y="607"/>
                    <a:pt x="8726" y="419"/>
                  </a:cubicBezTo>
                  <a:cubicBezTo>
                    <a:pt x="8684" y="273"/>
                    <a:pt x="8558" y="1"/>
                    <a:pt x="8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69"/>
            <p:cNvSpPr/>
            <p:nvPr/>
          </p:nvSpPr>
          <p:spPr>
            <a:xfrm>
              <a:off x="5433950" y="3695750"/>
              <a:ext cx="187275" cy="156425"/>
            </a:xfrm>
            <a:custGeom>
              <a:avLst/>
              <a:gdLst/>
              <a:ahLst/>
              <a:cxnLst/>
              <a:rect l="l" t="t" r="r" b="b"/>
              <a:pathLst>
                <a:path w="7491" h="6257" extrusionOk="0">
                  <a:moveTo>
                    <a:pt x="503" y="0"/>
                  </a:moveTo>
                  <a:cubicBezTo>
                    <a:pt x="293" y="0"/>
                    <a:pt x="168" y="230"/>
                    <a:pt x="105" y="398"/>
                  </a:cubicBezTo>
                  <a:cubicBezTo>
                    <a:pt x="21" y="586"/>
                    <a:pt x="0" y="795"/>
                    <a:pt x="0" y="963"/>
                  </a:cubicBezTo>
                  <a:cubicBezTo>
                    <a:pt x="0" y="1235"/>
                    <a:pt x="63" y="1548"/>
                    <a:pt x="210" y="1779"/>
                  </a:cubicBezTo>
                  <a:cubicBezTo>
                    <a:pt x="649" y="2364"/>
                    <a:pt x="1109" y="2929"/>
                    <a:pt x="1570" y="3515"/>
                  </a:cubicBezTo>
                  <a:cubicBezTo>
                    <a:pt x="1465" y="3557"/>
                    <a:pt x="1360" y="3641"/>
                    <a:pt x="1277" y="3683"/>
                  </a:cubicBezTo>
                  <a:cubicBezTo>
                    <a:pt x="1026" y="3850"/>
                    <a:pt x="754" y="4038"/>
                    <a:pt x="523" y="4206"/>
                  </a:cubicBezTo>
                  <a:cubicBezTo>
                    <a:pt x="419" y="4289"/>
                    <a:pt x="377" y="4394"/>
                    <a:pt x="314" y="4499"/>
                  </a:cubicBezTo>
                  <a:cubicBezTo>
                    <a:pt x="231" y="4729"/>
                    <a:pt x="210" y="5022"/>
                    <a:pt x="272" y="5252"/>
                  </a:cubicBezTo>
                  <a:cubicBezTo>
                    <a:pt x="290" y="5427"/>
                    <a:pt x="425" y="5823"/>
                    <a:pt x="653" y="5823"/>
                  </a:cubicBezTo>
                  <a:cubicBezTo>
                    <a:pt x="697" y="5823"/>
                    <a:pt x="745" y="5809"/>
                    <a:pt x="795" y="5775"/>
                  </a:cubicBezTo>
                  <a:cubicBezTo>
                    <a:pt x="1026" y="5629"/>
                    <a:pt x="1277" y="5461"/>
                    <a:pt x="1549" y="5315"/>
                  </a:cubicBezTo>
                  <a:cubicBezTo>
                    <a:pt x="1779" y="5189"/>
                    <a:pt x="2009" y="5043"/>
                    <a:pt x="2218" y="4917"/>
                  </a:cubicBezTo>
                  <a:cubicBezTo>
                    <a:pt x="2323" y="4875"/>
                    <a:pt x="2469" y="4792"/>
                    <a:pt x="2574" y="4729"/>
                  </a:cubicBezTo>
                  <a:cubicBezTo>
                    <a:pt x="2909" y="5147"/>
                    <a:pt x="3244" y="5608"/>
                    <a:pt x="3620" y="5984"/>
                  </a:cubicBezTo>
                  <a:cubicBezTo>
                    <a:pt x="3662" y="6173"/>
                    <a:pt x="3767" y="6235"/>
                    <a:pt x="3913" y="6256"/>
                  </a:cubicBezTo>
                  <a:cubicBezTo>
                    <a:pt x="4143" y="6256"/>
                    <a:pt x="4269" y="5984"/>
                    <a:pt x="4332" y="5817"/>
                  </a:cubicBezTo>
                  <a:cubicBezTo>
                    <a:pt x="4394" y="5608"/>
                    <a:pt x="4436" y="5398"/>
                    <a:pt x="4436" y="5189"/>
                  </a:cubicBezTo>
                  <a:cubicBezTo>
                    <a:pt x="4436" y="5085"/>
                    <a:pt x="4394" y="4938"/>
                    <a:pt x="4394" y="4833"/>
                  </a:cubicBezTo>
                  <a:cubicBezTo>
                    <a:pt x="4373" y="4666"/>
                    <a:pt x="4332" y="4478"/>
                    <a:pt x="4206" y="4310"/>
                  </a:cubicBezTo>
                  <a:cubicBezTo>
                    <a:pt x="4101" y="4206"/>
                    <a:pt x="4018" y="4101"/>
                    <a:pt x="3934" y="3997"/>
                  </a:cubicBezTo>
                  <a:cubicBezTo>
                    <a:pt x="5001" y="3411"/>
                    <a:pt x="6068" y="2804"/>
                    <a:pt x="7135" y="2176"/>
                  </a:cubicBezTo>
                  <a:cubicBezTo>
                    <a:pt x="7240" y="2092"/>
                    <a:pt x="7324" y="1988"/>
                    <a:pt x="7386" y="1862"/>
                  </a:cubicBezTo>
                  <a:cubicBezTo>
                    <a:pt x="7491" y="1590"/>
                    <a:pt x="7491" y="1297"/>
                    <a:pt x="7428" y="1046"/>
                  </a:cubicBezTo>
                  <a:cubicBezTo>
                    <a:pt x="7407" y="837"/>
                    <a:pt x="7282" y="419"/>
                    <a:pt x="7010" y="419"/>
                  </a:cubicBezTo>
                  <a:cubicBezTo>
                    <a:pt x="6968" y="419"/>
                    <a:pt x="6905" y="439"/>
                    <a:pt x="6863" y="481"/>
                  </a:cubicBezTo>
                  <a:lnTo>
                    <a:pt x="3411" y="2427"/>
                  </a:lnTo>
                  <a:lnTo>
                    <a:pt x="2846" y="2741"/>
                  </a:lnTo>
                  <a:cubicBezTo>
                    <a:pt x="2783" y="2678"/>
                    <a:pt x="2720" y="2595"/>
                    <a:pt x="2637" y="2511"/>
                  </a:cubicBezTo>
                  <a:cubicBezTo>
                    <a:pt x="2009" y="1758"/>
                    <a:pt x="1381" y="963"/>
                    <a:pt x="795" y="188"/>
                  </a:cubicBezTo>
                  <a:cubicBezTo>
                    <a:pt x="712" y="84"/>
                    <a:pt x="628" y="0"/>
                    <a:pt x="5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69"/>
            <p:cNvSpPr/>
            <p:nvPr/>
          </p:nvSpPr>
          <p:spPr>
            <a:xfrm>
              <a:off x="5692875" y="3736550"/>
              <a:ext cx="226000" cy="69100"/>
            </a:xfrm>
            <a:custGeom>
              <a:avLst/>
              <a:gdLst/>
              <a:ahLst/>
              <a:cxnLst/>
              <a:rect l="l" t="t" r="r" b="b"/>
              <a:pathLst>
                <a:path w="9040" h="2764" extrusionOk="0">
                  <a:moveTo>
                    <a:pt x="7303" y="0"/>
                  </a:moveTo>
                  <a:cubicBezTo>
                    <a:pt x="7010" y="0"/>
                    <a:pt x="6696" y="21"/>
                    <a:pt x="6424" y="42"/>
                  </a:cubicBezTo>
                  <a:cubicBezTo>
                    <a:pt x="5859" y="63"/>
                    <a:pt x="5315" y="126"/>
                    <a:pt x="4750" y="147"/>
                  </a:cubicBezTo>
                  <a:cubicBezTo>
                    <a:pt x="3348" y="251"/>
                    <a:pt x="1967" y="377"/>
                    <a:pt x="586" y="481"/>
                  </a:cubicBezTo>
                  <a:cubicBezTo>
                    <a:pt x="419" y="523"/>
                    <a:pt x="314" y="565"/>
                    <a:pt x="252" y="691"/>
                  </a:cubicBezTo>
                  <a:cubicBezTo>
                    <a:pt x="63" y="963"/>
                    <a:pt x="1" y="1318"/>
                    <a:pt x="1" y="1611"/>
                  </a:cubicBezTo>
                  <a:cubicBezTo>
                    <a:pt x="1" y="1841"/>
                    <a:pt x="42" y="2093"/>
                    <a:pt x="105" y="2302"/>
                  </a:cubicBezTo>
                  <a:cubicBezTo>
                    <a:pt x="186" y="2464"/>
                    <a:pt x="306" y="2763"/>
                    <a:pt x="561" y="2763"/>
                  </a:cubicBezTo>
                  <a:cubicBezTo>
                    <a:pt x="569" y="2763"/>
                    <a:pt x="578" y="2763"/>
                    <a:pt x="586" y="2762"/>
                  </a:cubicBezTo>
                  <a:cubicBezTo>
                    <a:pt x="1967" y="2657"/>
                    <a:pt x="3348" y="2532"/>
                    <a:pt x="4708" y="2427"/>
                  </a:cubicBezTo>
                  <a:cubicBezTo>
                    <a:pt x="5294" y="2427"/>
                    <a:pt x="5838" y="2365"/>
                    <a:pt x="6382" y="2323"/>
                  </a:cubicBezTo>
                  <a:cubicBezTo>
                    <a:pt x="6696" y="2281"/>
                    <a:pt x="6989" y="2260"/>
                    <a:pt x="7303" y="2239"/>
                  </a:cubicBezTo>
                  <a:cubicBezTo>
                    <a:pt x="7646" y="2203"/>
                    <a:pt x="8005" y="2151"/>
                    <a:pt x="8352" y="2151"/>
                  </a:cubicBezTo>
                  <a:cubicBezTo>
                    <a:pt x="8407" y="2151"/>
                    <a:pt x="8462" y="2152"/>
                    <a:pt x="8516" y="2155"/>
                  </a:cubicBezTo>
                  <a:cubicBezTo>
                    <a:pt x="8642" y="2134"/>
                    <a:pt x="8747" y="2093"/>
                    <a:pt x="8830" y="1946"/>
                  </a:cubicBezTo>
                  <a:cubicBezTo>
                    <a:pt x="8977" y="1716"/>
                    <a:pt x="9040" y="1381"/>
                    <a:pt x="9040" y="1109"/>
                  </a:cubicBezTo>
                  <a:cubicBezTo>
                    <a:pt x="9040" y="900"/>
                    <a:pt x="8998" y="691"/>
                    <a:pt x="8935" y="523"/>
                  </a:cubicBezTo>
                  <a:cubicBezTo>
                    <a:pt x="8893" y="440"/>
                    <a:pt x="8851" y="356"/>
                    <a:pt x="8830" y="272"/>
                  </a:cubicBezTo>
                  <a:cubicBezTo>
                    <a:pt x="8747" y="147"/>
                    <a:pt x="8642" y="105"/>
                    <a:pt x="8516" y="63"/>
                  </a:cubicBezTo>
                  <a:cubicBezTo>
                    <a:pt x="8224" y="21"/>
                    <a:pt x="7952" y="0"/>
                    <a:pt x="7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69"/>
            <p:cNvSpPr/>
            <p:nvPr/>
          </p:nvSpPr>
          <p:spPr>
            <a:xfrm>
              <a:off x="5947600" y="3651275"/>
              <a:ext cx="118775" cy="211875"/>
            </a:xfrm>
            <a:custGeom>
              <a:avLst/>
              <a:gdLst/>
              <a:ahLst/>
              <a:cxnLst/>
              <a:rect l="l" t="t" r="r" b="b"/>
              <a:pathLst>
                <a:path w="4751" h="8475" extrusionOk="0">
                  <a:moveTo>
                    <a:pt x="607" y="1"/>
                  </a:moveTo>
                  <a:cubicBezTo>
                    <a:pt x="356" y="1"/>
                    <a:pt x="231" y="273"/>
                    <a:pt x="189" y="440"/>
                  </a:cubicBezTo>
                  <a:cubicBezTo>
                    <a:pt x="0" y="921"/>
                    <a:pt x="42" y="1486"/>
                    <a:pt x="272" y="1946"/>
                  </a:cubicBezTo>
                  <a:cubicBezTo>
                    <a:pt x="649" y="2574"/>
                    <a:pt x="1005" y="3160"/>
                    <a:pt x="1381" y="3767"/>
                  </a:cubicBezTo>
                  <a:cubicBezTo>
                    <a:pt x="1486" y="3955"/>
                    <a:pt x="1591" y="4102"/>
                    <a:pt x="1695" y="4290"/>
                  </a:cubicBezTo>
                  <a:cubicBezTo>
                    <a:pt x="1549" y="4583"/>
                    <a:pt x="1381" y="4876"/>
                    <a:pt x="1235" y="5190"/>
                  </a:cubicBezTo>
                  <a:cubicBezTo>
                    <a:pt x="1130" y="5399"/>
                    <a:pt x="1026" y="5566"/>
                    <a:pt x="921" y="5776"/>
                  </a:cubicBezTo>
                  <a:cubicBezTo>
                    <a:pt x="754" y="6068"/>
                    <a:pt x="607" y="6361"/>
                    <a:pt x="503" y="6675"/>
                  </a:cubicBezTo>
                  <a:cubicBezTo>
                    <a:pt x="419" y="6884"/>
                    <a:pt x="398" y="7115"/>
                    <a:pt x="398" y="7345"/>
                  </a:cubicBezTo>
                  <a:cubicBezTo>
                    <a:pt x="398" y="7638"/>
                    <a:pt x="440" y="8014"/>
                    <a:pt x="628" y="8265"/>
                  </a:cubicBezTo>
                  <a:cubicBezTo>
                    <a:pt x="712" y="8391"/>
                    <a:pt x="816" y="8475"/>
                    <a:pt x="963" y="8475"/>
                  </a:cubicBezTo>
                  <a:cubicBezTo>
                    <a:pt x="1235" y="8475"/>
                    <a:pt x="1319" y="8182"/>
                    <a:pt x="1402" y="8014"/>
                  </a:cubicBezTo>
                  <a:cubicBezTo>
                    <a:pt x="1402" y="8014"/>
                    <a:pt x="1402" y="7972"/>
                    <a:pt x="1444" y="7972"/>
                  </a:cubicBezTo>
                  <a:cubicBezTo>
                    <a:pt x="1800" y="7240"/>
                    <a:pt x="2218" y="6550"/>
                    <a:pt x="2616" y="5838"/>
                  </a:cubicBezTo>
                  <a:cubicBezTo>
                    <a:pt x="2637" y="5817"/>
                    <a:pt x="2658" y="5755"/>
                    <a:pt x="2658" y="5734"/>
                  </a:cubicBezTo>
                  <a:cubicBezTo>
                    <a:pt x="2762" y="5859"/>
                    <a:pt x="2846" y="5985"/>
                    <a:pt x="2951" y="6152"/>
                  </a:cubicBezTo>
                  <a:cubicBezTo>
                    <a:pt x="3076" y="6340"/>
                    <a:pt x="3223" y="6487"/>
                    <a:pt x="3348" y="6675"/>
                  </a:cubicBezTo>
                  <a:cubicBezTo>
                    <a:pt x="3557" y="6926"/>
                    <a:pt x="3788" y="7198"/>
                    <a:pt x="4060" y="7408"/>
                  </a:cubicBezTo>
                  <a:cubicBezTo>
                    <a:pt x="4112" y="7449"/>
                    <a:pt x="4164" y="7470"/>
                    <a:pt x="4216" y="7470"/>
                  </a:cubicBezTo>
                  <a:cubicBezTo>
                    <a:pt x="4269" y="7470"/>
                    <a:pt x="4321" y="7449"/>
                    <a:pt x="4373" y="7408"/>
                  </a:cubicBezTo>
                  <a:cubicBezTo>
                    <a:pt x="4583" y="7282"/>
                    <a:pt x="4645" y="6968"/>
                    <a:pt x="4687" y="6759"/>
                  </a:cubicBezTo>
                  <a:cubicBezTo>
                    <a:pt x="4750" y="6299"/>
                    <a:pt x="4708" y="5755"/>
                    <a:pt x="4373" y="5441"/>
                  </a:cubicBezTo>
                  <a:cubicBezTo>
                    <a:pt x="4332" y="5420"/>
                    <a:pt x="4311" y="5399"/>
                    <a:pt x="4269" y="5357"/>
                  </a:cubicBezTo>
                  <a:cubicBezTo>
                    <a:pt x="3976" y="5043"/>
                    <a:pt x="3746" y="4708"/>
                    <a:pt x="3474" y="4353"/>
                  </a:cubicBezTo>
                  <a:cubicBezTo>
                    <a:pt x="3474" y="4311"/>
                    <a:pt x="3453" y="4311"/>
                    <a:pt x="3453" y="4290"/>
                  </a:cubicBezTo>
                  <a:cubicBezTo>
                    <a:pt x="3662" y="3892"/>
                    <a:pt x="3871" y="3537"/>
                    <a:pt x="4101" y="3139"/>
                  </a:cubicBezTo>
                  <a:cubicBezTo>
                    <a:pt x="4206" y="2951"/>
                    <a:pt x="4290" y="2783"/>
                    <a:pt x="4311" y="2574"/>
                  </a:cubicBezTo>
                  <a:cubicBezTo>
                    <a:pt x="4373" y="2218"/>
                    <a:pt x="4373" y="1800"/>
                    <a:pt x="4227" y="1486"/>
                  </a:cubicBezTo>
                  <a:cubicBezTo>
                    <a:pt x="4185" y="1319"/>
                    <a:pt x="4080" y="1172"/>
                    <a:pt x="3955" y="1068"/>
                  </a:cubicBezTo>
                  <a:cubicBezTo>
                    <a:pt x="3892" y="1047"/>
                    <a:pt x="3808" y="1026"/>
                    <a:pt x="3767" y="1026"/>
                  </a:cubicBezTo>
                  <a:cubicBezTo>
                    <a:pt x="3641" y="1026"/>
                    <a:pt x="3495" y="1089"/>
                    <a:pt x="3432" y="1256"/>
                  </a:cubicBezTo>
                  <a:cubicBezTo>
                    <a:pt x="3118" y="1800"/>
                    <a:pt x="2804" y="2365"/>
                    <a:pt x="2511" y="2909"/>
                  </a:cubicBezTo>
                  <a:cubicBezTo>
                    <a:pt x="2302" y="2553"/>
                    <a:pt x="2135" y="2281"/>
                    <a:pt x="1988" y="2009"/>
                  </a:cubicBezTo>
                  <a:cubicBezTo>
                    <a:pt x="1611" y="1423"/>
                    <a:pt x="1256" y="817"/>
                    <a:pt x="921" y="210"/>
                  </a:cubicBezTo>
                  <a:cubicBezTo>
                    <a:pt x="837" y="84"/>
                    <a:pt x="733" y="22"/>
                    <a:pt x="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8" name="Google Shape;3098;p69"/>
          <p:cNvSpPr/>
          <p:nvPr/>
        </p:nvSpPr>
        <p:spPr>
          <a:xfrm>
            <a:off x="3556750" y="1323950"/>
            <a:ext cx="1933900" cy="224975"/>
          </a:xfrm>
          <a:custGeom>
            <a:avLst/>
            <a:gdLst/>
            <a:ahLst/>
            <a:cxnLst/>
            <a:rect l="l" t="t" r="r" b="b"/>
            <a:pathLst>
              <a:path w="77356" h="8999" extrusionOk="0">
                <a:moveTo>
                  <a:pt x="62604" y="3663"/>
                </a:moveTo>
                <a:cubicBezTo>
                  <a:pt x="62606" y="3663"/>
                  <a:pt x="62608" y="3663"/>
                  <a:pt x="62610" y="3663"/>
                </a:cubicBezTo>
                <a:lnTo>
                  <a:pt x="62610" y="3663"/>
                </a:lnTo>
                <a:cubicBezTo>
                  <a:pt x="62606" y="3663"/>
                  <a:pt x="62604" y="3663"/>
                  <a:pt x="62604" y="3663"/>
                </a:cubicBezTo>
                <a:close/>
                <a:moveTo>
                  <a:pt x="42936" y="1"/>
                </a:moveTo>
                <a:cubicBezTo>
                  <a:pt x="42831" y="1"/>
                  <a:pt x="42748" y="1"/>
                  <a:pt x="42643" y="22"/>
                </a:cubicBezTo>
                <a:cubicBezTo>
                  <a:pt x="42329" y="43"/>
                  <a:pt x="42015" y="105"/>
                  <a:pt x="41702" y="168"/>
                </a:cubicBezTo>
                <a:cubicBezTo>
                  <a:pt x="41430" y="252"/>
                  <a:pt x="41158" y="357"/>
                  <a:pt x="40865" y="461"/>
                </a:cubicBezTo>
                <a:cubicBezTo>
                  <a:pt x="40614" y="566"/>
                  <a:pt x="40321" y="650"/>
                  <a:pt x="40070" y="754"/>
                </a:cubicBezTo>
                <a:cubicBezTo>
                  <a:pt x="39484" y="963"/>
                  <a:pt x="38919" y="1214"/>
                  <a:pt x="38333" y="1486"/>
                </a:cubicBezTo>
                <a:cubicBezTo>
                  <a:pt x="37810" y="1717"/>
                  <a:pt x="37287" y="1989"/>
                  <a:pt x="36764" y="2240"/>
                </a:cubicBezTo>
                <a:cubicBezTo>
                  <a:pt x="36471" y="2407"/>
                  <a:pt x="36199" y="2533"/>
                  <a:pt x="35906" y="2679"/>
                </a:cubicBezTo>
                <a:cubicBezTo>
                  <a:pt x="35466" y="2930"/>
                  <a:pt x="35048" y="3160"/>
                  <a:pt x="34588" y="3391"/>
                </a:cubicBezTo>
                <a:cubicBezTo>
                  <a:pt x="33939" y="3767"/>
                  <a:pt x="33269" y="4123"/>
                  <a:pt x="32600" y="4499"/>
                </a:cubicBezTo>
                <a:cubicBezTo>
                  <a:pt x="31867" y="4918"/>
                  <a:pt x="31114" y="5336"/>
                  <a:pt x="30382" y="5713"/>
                </a:cubicBezTo>
                <a:cubicBezTo>
                  <a:pt x="29461" y="6236"/>
                  <a:pt x="28499" y="6738"/>
                  <a:pt x="27536" y="7157"/>
                </a:cubicBezTo>
                <a:cubicBezTo>
                  <a:pt x="27139" y="7324"/>
                  <a:pt x="26741" y="7471"/>
                  <a:pt x="26365" y="7596"/>
                </a:cubicBezTo>
                <a:cubicBezTo>
                  <a:pt x="25967" y="7743"/>
                  <a:pt x="25569" y="7868"/>
                  <a:pt x="25151" y="7910"/>
                </a:cubicBezTo>
                <a:cubicBezTo>
                  <a:pt x="24921" y="7941"/>
                  <a:pt x="24691" y="7960"/>
                  <a:pt x="24453" y="7960"/>
                </a:cubicBezTo>
                <a:cubicBezTo>
                  <a:pt x="24366" y="7960"/>
                  <a:pt x="24278" y="7957"/>
                  <a:pt x="24188" y="7952"/>
                </a:cubicBezTo>
                <a:lnTo>
                  <a:pt x="23875" y="7868"/>
                </a:lnTo>
                <a:cubicBezTo>
                  <a:pt x="23812" y="7847"/>
                  <a:pt x="23749" y="7784"/>
                  <a:pt x="23686" y="7764"/>
                </a:cubicBezTo>
                <a:lnTo>
                  <a:pt x="23477" y="7554"/>
                </a:lnTo>
                <a:cubicBezTo>
                  <a:pt x="23456" y="7533"/>
                  <a:pt x="23456" y="7492"/>
                  <a:pt x="23435" y="7471"/>
                </a:cubicBezTo>
                <a:cubicBezTo>
                  <a:pt x="23372" y="7282"/>
                  <a:pt x="23331" y="7073"/>
                  <a:pt x="23289" y="6906"/>
                </a:cubicBezTo>
                <a:cubicBezTo>
                  <a:pt x="23268" y="6613"/>
                  <a:pt x="23247" y="6320"/>
                  <a:pt x="23247" y="6027"/>
                </a:cubicBezTo>
                <a:cubicBezTo>
                  <a:pt x="23226" y="5755"/>
                  <a:pt x="23184" y="5462"/>
                  <a:pt x="23184" y="5190"/>
                </a:cubicBezTo>
                <a:cubicBezTo>
                  <a:pt x="23163" y="4751"/>
                  <a:pt x="23121" y="4290"/>
                  <a:pt x="23038" y="3830"/>
                </a:cubicBezTo>
                <a:cubicBezTo>
                  <a:pt x="22975" y="3579"/>
                  <a:pt x="22912" y="3349"/>
                  <a:pt x="22828" y="3077"/>
                </a:cubicBezTo>
                <a:cubicBezTo>
                  <a:pt x="22724" y="2784"/>
                  <a:pt x="22619" y="2533"/>
                  <a:pt x="22452" y="2261"/>
                </a:cubicBezTo>
                <a:cubicBezTo>
                  <a:pt x="22326" y="2051"/>
                  <a:pt x="22138" y="1884"/>
                  <a:pt x="21992" y="1696"/>
                </a:cubicBezTo>
                <a:cubicBezTo>
                  <a:pt x="21803" y="1507"/>
                  <a:pt x="21573" y="1361"/>
                  <a:pt x="21364" y="1214"/>
                </a:cubicBezTo>
                <a:cubicBezTo>
                  <a:pt x="21155" y="1089"/>
                  <a:pt x="20883" y="984"/>
                  <a:pt x="20652" y="901"/>
                </a:cubicBezTo>
                <a:cubicBezTo>
                  <a:pt x="20339" y="796"/>
                  <a:pt x="20025" y="775"/>
                  <a:pt x="19711" y="754"/>
                </a:cubicBezTo>
                <a:cubicBezTo>
                  <a:pt x="19515" y="737"/>
                  <a:pt x="19319" y="730"/>
                  <a:pt x="19124" y="730"/>
                </a:cubicBezTo>
                <a:cubicBezTo>
                  <a:pt x="18091" y="730"/>
                  <a:pt x="17073" y="944"/>
                  <a:pt x="16070" y="1173"/>
                </a:cubicBezTo>
                <a:cubicBezTo>
                  <a:pt x="14857" y="1424"/>
                  <a:pt x="13643" y="1779"/>
                  <a:pt x="12471" y="2135"/>
                </a:cubicBezTo>
                <a:cubicBezTo>
                  <a:pt x="11927" y="2302"/>
                  <a:pt x="11404" y="2449"/>
                  <a:pt x="10839" y="2637"/>
                </a:cubicBezTo>
                <a:cubicBezTo>
                  <a:pt x="10002" y="2951"/>
                  <a:pt x="9144" y="3265"/>
                  <a:pt x="8307" y="3579"/>
                </a:cubicBezTo>
                <a:cubicBezTo>
                  <a:pt x="6927" y="4102"/>
                  <a:pt x="5546" y="4667"/>
                  <a:pt x="4186" y="5253"/>
                </a:cubicBezTo>
                <a:lnTo>
                  <a:pt x="3077" y="5713"/>
                </a:lnTo>
                <a:cubicBezTo>
                  <a:pt x="2742" y="5859"/>
                  <a:pt x="2428" y="6006"/>
                  <a:pt x="2093" y="6173"/>
                </a:cubicBezTo>
                <a:cubicBezTo>
                  <a:pt x="1382" y="6508"/>
                  <a:pt x="691" y="6843"/>
                  <a:pt x="1" y="7178"/>
                </a:cubicBezTo>
                <a:cubicBezTo>
                  <a:pt x="1277" y="6822"/>
                  <a:pt x="2533" y="6424"/>
                  <a:pt x="3788" y="6069"/>
                </a:cubicBezTo>
                <a:cubicBezTo>
                  <a:pt x="4813" y="5776"/>
                  <a:pt x="5818" y="5483"/>
                  <a:pt x="6843" y="5169"/>
                </a:cubicBezTo>
                <a:cubicBezTo>
                  <a:pt x="7973" y="4834"/>
                  <a:pt x="9103" y="4458"/>
                  <a:pt x="10212" y="4102"/>
                </a:cubicBezTo>
                <a:cubicBezTo>
                  <a:pt x="10525" y="3997"/>
                  <a:pt x="10881" y="3893"/>
                  <a:pt x="11195" y="3767"/>
                </a:cubicBezTo>
                <a:cubicBezTo>
                  <a:pt x="11760" y="3558"/>
                  <a:pt x="12346" y="3391"/>
                  <a:pt x="12911" y="3202"/>
                </a:cubicBezTo>
                <a:cubicBezTo>
                  <a:pt x="13769" y="2951"/>
                  <a:pt x="14647" y="2679"/>
                  <a:pt x="15505" y="2449"/>
                </a:cubicBezTo>
                <a:cubicBezTo>
                  <a:pt x="15945" y="2344"/>
                  <a:pt x="16363" y="2240"/>
                  <a:pt x="16802" y="2135"/>
                </a:cubicBezTo>
                <a:cubicBezTo>
                  <a:pt x="17284" y="2030"/>
                  <a:pt x="17744" y="1926"/>
                  <a:pt x="18246" y="1842"/>
                </a:cubicBezTo>
                <a:cubicBezTo>
                  <a:pt x="18610" y="1804"/>
                  <a:pt x="18974" y="1774"/>
                  <a:pt x="19334" y="1774"/>
                </a:cubicBezTo>
                <a:cubicBezTo>
                  <a:pt x="19574" y="1774"/>
                  <a:pt x="19811" y="1788"/>
                  <a:pt x="20046" y="1821"/>
                </a:cubicBezTo>
                <a:cubicBezTo>
                  <a:pt x="20255" y="1842"/>
                  <a:pt x="20464" y="1905"/>
                  <a:pt x="20652" y="1989"/>
                </a:cubicBezTo>
                <a:cubicBezTo>
                  <a:pt x="20820" y="2051"/>
                  <a:pt x="20987" y="2156"/>
                  <a:pt x="21134" y="2261"/>
                </a:cubicBezTo>
                <a:cubicBezTo>
                  <a:pt x="21259" y="2365"/>
                  <a:pt x="21385" y="2512"/>
                  <a:pt x="21489" y="2616"/>
                </a:cubicBezTo>
                <a:cubicBezTo>
                  <a:pt x="21594" y="2763"/>
                  <a:pt x="21678" y="2930"/>
                  <a:pt x="21761" y="3077"/>
                </a:cubicBezTo>
                <a:cubicBezTo>
                  <a:pt x="21908" y="3474"/>
                  <a:pt x="22012" y="3872"/>
                  <a:pt x="22096" y="4248"/>
                </a:cubicBezTo>
                <a:cubicBezTo>
                  <a:pt x="22180" y="4855"/>
                  <a:pt x="22201" y="5483"/>
                  <a:pt x="22243" y="6090"/>
                </a:cubicBezTo>
                <a:cubicBezTo>
                  <a:pt x="22243" y="6215"/>
                  <a:pt x="22284" y="6320"/>
                  <a:pt x="22284" y="6445"/>
                </a:cubicBezTo>
                <a:cubicBezTo>
                  <a:pt x="22284" y="6717"/>
                  <a:pt x="22326" y="7010"/>
                  <a:pt x="22347" y="7261"/>
                </a:cubicBezTo>
                <a:cubicBezTo>
                  <a:pt x="22389" y="7387"/>
                  <a:pt x="22410" y="7492"/>
                  <a:pt x="22431" y="7638"/>
                </a:cubicBezTo>
                <a:cubicBezTo>
                  <a:pt x="22452" y="7764"/>
                  <a:pt x="22515" y="7868"/>
                  <a:pt x="22598" y="7973"/>
                </a:cubicBezTo>
                <a:cubicBezTo>
                  <a:pt x="22640" y="8077"/>
                  <a:pt x="22745" y="8182"/>
                  <a:pt x="22828" y="8287"/>
                </a:cubicBezTo>
                <a:cubicBezTo>
                  <a:pt x="22870" y="8370"/>
                  <a:pt x="22954" y="8412"/>
                  <a:pt x="23017" y="8475"/>
                </a:cubicBezTo>
                <a:cubicBezTo>
                  <a:pt x="23080" y="8517"/>
                  <a:pt x="23142" y="8580"/>
                  <a:pt x="23226" y="8621"/>
                </a:cubicBezTo>
                <a:cubicBezTo>
                  <a:pt x="23435" y="8747"/>
                  <a:pt x="23665" y="8852"/>
                  <a:pt x="23896" y="8914"/>
                </a:cubicBezTo>
                <a:cubicBezTo>
                  <a:pt x="24168" y="8956"/>
                  <a:pt x="24419" y="8998"/>
                  <a:pt x="24649" y="8998"/>
                </a:cubicBezTo>
                <a:cubicBezTo>
                  <a:pt x="25256" y="8998"/>
                  <a:pt x="25862" y="8852"/>
                  <a:pt x="26406" y="8705"/>
                </a:cubicBezTo>
                <a:cubicBezTo>
                  <a:pt x="26699" y="8621"/>
                  <a:pt x="26950" y="8517"/>
                  <a:pt x="27222" y="8412"/>
                </a:cubicBezTo>
                <a:cubicBezTo>
                  <a:pt x="27473" y="8308"/>
                  <a:pt x="27766" y="8203"/>
                  <a:pt x="28038" y="8098"/>
                </a:cubicBezTo>
                <a:cubicBezTo>
                  <a:pt x="28603" y="7847"/>
                  <a:pt x="29189" y="7575"/>
                  <a:pt x="29754" y="7282"/>
                </a:cubicBezTo>
                <a:cubicBezTo>
                  <a:pt x="29984" y="7157"/>
                  <a:pt x="30256" y="7031"/>
                  <a:pt x="30486" y="6906"/>
                </a:cubicBezTo>
                <a:cubicBezTo>
                  <a:pt x="30675" y="6801"/>
                  <a:pt x="30821" y="6696"/>
                  <a:pt x="31010" y="6613"/>
                </a:cubicBezTo>
                <a:cubicBezTo>
                  <a:pt x="31533" y="6320"/>
                  <a:pt x="32056" y="6006"/>
                  <a:pt x="32600" y="5713"/>
                </a:cubicBezTo>
                <a:cubicBezTo>
                  <a:pt x="33207" y="5378"/>
                  <a:pt x="33834" y="5043"/>
                  <a:pt x="34441" y="4709"/>
                </a:cubicBezTo>
                <a:cubicBezTo>
                  <a:pt x="35090" y="4332"/>
                  <a:pt x="35717" y="3997"/>
                  <a:pt x="36366" y="3621"/>
                </a:cubicBezTo>
                <a:cubicBezTo>
                  <a:pt x="36680" y="3453"/>
                  <a:pt x="36994" y="3286"/>
                  <a:pt x="37349" y="3139"/>
                </a:cubicBezTo>
                <a:cubicBezTo>
                  <a:pt x="38040" y="2763"/>
                  <a:pt x="38751" y="2428"/>
                  <a:pt x="39484" y="2135"/>
                </a:cubicBezTo>
                <a:cubicBezTo>
                  <a:pt x="39965" y="1926"/>
                  <a:pt x="40425" y="1738"/>
                  <a:pt x="40927" y="1591"/>
                </a:cubicBezTo>
                <a:cubicBezTo>
                  <a:pt x="41388" y="1424"/>
                  <a:pt x="41890" y="1256"/>
                  <a:pt x="42392" y="1173"/>
                </a:cubicBezTo>
                <a:cubicBezTo>
                  <a:pt x="42551" y="1158"/>
                  <a:pt x="42700" y="1134"/>
                  <a:pt x="42845" y="1134"/>
                </a:cubicBezTo>
                <a:cubicBezTo>
                  <a:pt x="42911" y="1134"/>
                  <a:pt x="42976" y="1139"/>
                  <a:pt x="43041" y="1152"/>
                </a:cubicBezTo>
                <a:cubicBezTo>
                  <a:pt x="43062" y="1152"/>
                  <a:pt x="43103" y="1173"/>
                  <a:pt x="43145" y="1173"/>
                </a:cubicBezTo>
                <a:cubicBezTo>
                  <a:pt x="43229" y="1194"/>
                  <a:pt x="43271" y="1256"/>
                  <a:pt x="43334" y="1277"/>
                </a:cubicBezTo>
                <a:lnTo>
                  <a:pt x="43564" y="1507"/>
                </a:lnTo>
                <a:cubicBezTo>
                  <a:pt x="43627" y="1570"/>
                  <a:pt x="43647" y="1633"/>
                  <a:pt x="43689" y="1717"/>
                </a:cubicBezTo>
                <a:cubicBezTo>
                  <a:pt x="43794" y="2010"/>
                  <a:pt x="43857" y="2323"/>
                  <a:pt x="43899" y="2637"/>
                </a:cubicBezTo>
                <a:cubicBezTo>
                  <a:pt x="43961" y="3035"/>
                  <a:pt x="43961" y="3453"/>
                  <a:pt x="43961" y="3830"/>
                </a:cubicBezTo>
                <a:lnTo>
                  <a:pt x="43961" y="4709"/>
                </a:lnTo>
                <a:lnTo>
                  <a:pt x="43961" y="5671"/>
                </a:lnTo>
                <a:cubicBezTo>
                  <a:pt x="43961" y="5797"/>
                  <a:pt x="43982" y="5964"/>
                  <a:pt x="44003" y="6090"/>
                </a:cubicBezTo>
                <a:cubicBezTo>
                  <a:pt x="44045" y="6215"/>
                  <a:pt x="44066" y="6320"/>
                  <a:pt x="44087" y="6445"/>
                </a:cubicBezTo>
                <a:cubicBezTo>
                  <a:pt x="44108" y="6592"/>
                  <a:pt x="44191" y="6717"/>
                  <a:pt x="44254" y="6822"/>
                </a:cubicBezTo>
                <a:cubicBezTo>
                  <a:pt x="44275" y="6906"/>
                  <a:pt x="44317" y="6948"/>
                  <a:pt x="44380" y="7010"/>
                </a:cubicBezTo>
                <a:cubicBezTo>
                  <a:pt x="44422" y="7073"/>
                  <a:pt x="44484" y="7157"/>
                  <a:pt x="44568" y="7240"/>
                </a:cubicBezTo>
                <a:cubicBezTo>
                  <a:pt x="44631" y="7345"/>
                  <a:pt x="44735" y="7387"/>
                  <a:pt x="44819" y="7471"/>
                </a:cubicBezTo>
                <a:cubicBezTo>
                  <a:pt x="44924" y="7554"/>
                  <a:pt x="45028" y="7638"/>
                  <a:pt x="45154" y="7701"/>
                </a:cubicBezTo>
                <a:lnTo>
                  <a:pt x="45468" y="7868"/>
                </a:lnTo>
                <a:lnTo>
                  <a:pt x="45865" y="8015"/>
                </a:lnTo>
                <a:cubicBezTo>
                  <a:pt x="46137" y="8098"/>
                  <a:pt x="46409" y="8119"/>
                  <a:pt x="46702" y="8161"/>
                </a:cubicBezTo>
                <a:cubicBezTo>
                  <a:pt x="46807" y="8168"/>
                  <a:pt x="46912" y="8170"/>
                  <a:pt x="47016" y="8170"/>
                </a:cubicBezTo>
                <a:cubicBezTo>
                  <a:pt x="47225" y="8170"/>
                  <a:pt x="47435" y="8161"/>
                  <a:pt x="47644" y="8161"/>
                </a:cubicBezTo>
                <a:cubicBezTo>
                  <a:pt x="48230" y="8119"/>
                  <a:pt x="48795" y="8015"/>
                  <a:pt x="49339" y="7910"/>
                </a:cubicBezTo>
                <a:cubicBezTo>
                  <a:pt x="49945" y="7784"/>
                  <a:pt x="50552" y="7596"/>
                  <a:pt x="51159" y="7429"/>
                </a:cubicBezTo>
                <a:cubicBezTo>
                  <a:pt x="52331" y="7073"/>
                  <a:pt x="53461" y="6655"/>
                  <a:pt x="54611" y="6236"/>
                </a:cubicBezTo>
                <a:cubicBezTo>
                  <a:pt x="54946" y="6111"/>
                  <a:pt x="55302" y="5985"/>
                  <a:pt x="55658" y="5859"/>
                </a:cubicBezTo>
                <a:cubicBezTo>
                  <a:pt x="56432" y="5567"/>
                  <a:pt x="57227" y="5253"/>
                  <a:pt x="58001" y="4981"/>
                </a:cubicBezTo>
                <a:cubicBezTo>
                  <a:pt x="58650" y="4751"/>
                  <a:pt x="59319" y="4520"/>
                  <a:pt x="59968" y="4311"/>
                </a:cubicBezTo>
                <a:cubicBezTo>
                  <a:pt x="60282" y="4207"/>
                  <a:pt x="60596" y="4123"/>
                  <a:pt x="60909" y="4018"/>
                </a:cubicBezTo>
                <a:cubicBezTo>
                  <a:pt x="61056" y="3976"/>
                  <a:pt x="61244" y="3914"/>
                  <a:pt x="61412" y="3872"/>
                </a:cubicBezTo>
                <a:cubicBezTo>
                  <a:pt x="61663" y="3788"/>
                  <a:pt x="61935" y="3704"/>
                  <a:pt x="62207" y="3663"/>
                </a:cubicBezTo>
                <a:lnTo>
                  <a:pt x="62583" y="3663"/>
                </a:lnTo>
                <a:cubicBezTo>
                  <a:pt x="62604" y="3725"/>
                  <a:pt x="62604" y="3788"/>
                  <a:pt x="62625" y="3872"/>
                </a:cubicBezTo>
                <a:lnTo>
                  <a:pt x="62625" y="4144"/>
                </a:lnTo>
                <a:cubicBezTo>
                  <a:pt x="62521" y="4667"/>
                  <a:pt x="62374" y="5169"/>
                  <a:pt x="62207" y="5692"/>
                </a:cubicBezTo>
                <a:cubicBezTo>
                  <a:pt x="62144" y="5964"/>
                  <a:pt x="62060" y="6215"/>
                  <a:pt x="61956" y="6487"/>
                </a:cubicBezTo>
                <a:cubicBezTo>
                  <a:pt x="61935" y="6550"/>
                  <a:pt x="61893" y="6634"/>
                  <a:pt x="61851" y="6717"/>
                </a:cubicBezTo>
                <a:cubicBezTo>
                  <a:pt x="61788" y="6843"/>
                  <a:pt x="61788" y="6968"/>
                  <a:pt x="61788" y="7115"/>
                </a:cubicBezTo>
                <a:cubicBezTo>
                  <a:pt x="61788" y="7157"/>
                  <a:pt x="61830" y="7220"/>
                  <a:pt x="61830" y="7282"/>
                </a:cubicBezTo>
                <a:cubicBezTo>
                  <a:pt x="61830" y="7366"/>
                  <a:pt x="61851" y="7429"/>
                  <a:pt x="61872" y="7492"/>
                </a:cubicBezTo>
                <a:cubicBezTo>
                  <a:pt x="61893" y="7638"/>
                  <a:pt x="61977" y="7743"/>
                  <a:pt x="62039" y="7868"/>
                </a:cubicBezTo>
                <a:cubicBezTo>
                  <a:pt x="62060" y="7889"/>
                  <a:pt x="62081" y="7910"/>
                  <a:pt x="62081" y="7952"/>
                </a:cubicBezTo>
                <a:cubicBezTo>
                  <a:pt x="62144" y="8015"/>
                  <a:pt x="62186" y="8077"/>
                  <a:pt x="62269" y="8119"/>
                </a:cubicBezTo>
                <a:cubicBezTo>
                  <a:pt x="62395" y="8224"/>
                  <a:pt x="62500" y="8287"/>
                  <a:pt x="62667" y="8328"/>
                </a:cubicBezTo>
                <a:cubicBezTo>
                  <a:pt x="62859" y="8392"/>
                  <a:pt x="63075" y="8420"/>
                  <a:pt x="63278" y="8420"/>
                </a:cubicBezTo>
                <a:cubicBezTo>
                  <a:pt x="63341" y="8420"/>
                  <a:pt x="63403" y="8417"/>
                  <a:pt x="63462" y="8412"/>
                </a:cubicBezTo>
                <a:cubicBezTo>
                  <a:pt x="63734" y="8391"/>
                  <a:pt x="63985" y="8328"/>
                  <a:pt x="64257" y="8287"/>
                </a:cubicBezTo>
                <a:cubicBezTo>
                  <a:pt x="64487" y="8224"/>
                  <a:pt x="64759" y="8182"/>
                  <a:pt x="64990" y="8119"/>
                </a:cubicBezTo>
                <a:cubicBezTo>
                  <a:pt x="65596" y="7994"/>
                  <a:pt x="66161" y="7784"/>
                  <a:pt x="66747" y="7575"/>
                </a:cubicBezTo>
                <a:cubicBezTo>
                  <a:pt x="67856" y="7157"/>
                  <a:pt x="68965" y="6738"/>
                  <a:pt x="70053" y="6299"/>
                </a:cubicBezTo>
                <a:cubicBezTo>
                  <a:pt x="71580" y="5671"/>
                  <a:pt x="73150" y="5085"/>
                  <a:pt x="74656" y="4520"/>
                </a:cubicBezTo>
                <a:cubicBezTo>
                  <a:pt x="75054" y="4353"/>
                  <a:pt x="75451" y="4207"/>
                  <a:pt x="75870" y="4081"/>
                </a:cubicBezTo>
                <a:cubicBezTo>
                  <a:pt x="76372" y="3893"/>
                  <a:pt x="76853" y="3683"/>
                  <a:pt x="77355" y="3516"/>
                </a:cubicBezTo>
                <a:lnTo>
                  <a:pt x="77355" y="3516"/>
                </a:lnTo>
                <a:cubicBezTo>
                  <a:pt x="76581" y="3600"/>
                  <a:pt x="75702" y="3809"/>
                  <a:pt x="74824" y="3976"/>
                </a:cubicBezTo>
                <a:cubicBezTo>
                  <a:pt x="74091" y="4123"/>
                  <a:pt x="73380" y="4248"/>
                  <a:pt x="72648" y="4416"/>
                </a:cubicBezTo>
                <a:cubicBezTo>
                  <a:pt x="71832" y="4604"/>
                  <a:pt x="71036" y="4771"/>
                  <a:pt x="70220" y="5023"/>
                </a:cubicBezTo>
                <a:cubicBezTo>
                  <a:pt x="69279" y="5274"/>
                  <a:pt x="68337" y="5567"/>
                  <a:pt x="67375" y="5880"/>
                </a:cubicBezTo>
                <a:cubicBezTo>
                  <a:pt x="66684" y="6090"/>
                  <a:pt x="66015" y="6341"/>
                  <a:pt x="65324" y="6550"/>
                </a:cubicBezTo>
                <a:cubicBezTo>
                  <a:pt x="64990" y="6655"/>
                  <a:pt x="64613" y="6738"/>
                  <a:pt x="64257" y="6822"/>
                </a:cubicBezTo>
                <a:cubicBezTo>
                  <a:pt x="63964" y="6864"/>
                  <a:pt x="63692" y="6948"/>
                  <a:pt x="63420" y="7010"/>
                </a:cubicBezTo>
                <a:lnTo>
                  <a:pt x="63148" y="7010"/>
                </a:lnTo>
                <a:cubicBezTo>
                  <a:pt x="63190" y="6906"/>
                  <a:pt x="63232" y="6759"/>
                  <a:pt x="63253" y="6655"/>
                </a:cubicBezTo>
                <a:cubicBezTo>
                  <a:pt x="63274" y="6529"/>
                  <a:pt x="63337" y="6424"/>
                  <a:pt x="63357" y="6299"/>
                </a:cubicBezTo>
                <a:cubicBezTo>
                  <a:pt x="63462" y="5922"/>
                  <a:pt x="63567" y="5546"/>
                  <a:pt x="63671" y="5169"/>
                </a:cubicBezTo>
                <a:cubicBezTo>
                  <a:pt x="63734" y="4918"/>
                  <a:pt x="63776" y="4646"/>
                  <a:pt x="63839" y="4416"/>
                </a:cubicBezTo>
                <a:cubicBezTo>
                  <a:pt x="63860" y="4290"/>
                  <a:pt x="63860" y="4144"/>
                  <a:pt x="63860" y="3997"/>
                </a:cubicBezTo>
                <a:cubicBezTo>
                  <a:pt x="63860" y="3872"/>
                  <a:pt x="63839" y="3725"/>
                  <a:pt x="63797" y="3600"/>
                </a:cubicBezTo>
                <a:cubicBezTo>
                  <a:pt x="63776" y="3391"/>
                  <a:pt x="63671" y="3160"/>
                  <a:pt x="63567" y="2972"/>
                </a:cubicBezTo>
                <a:cubicBezTo>
                  <a:pt x="63504" y="2867"/>
                  <a:pt x="63420" y="2763"/>
                  <a:pt x="63274" y="2679"/>
                </a:cubicBezTo>
                <a:cubicBezTo>
                  <a:pt x="63148" y="2616"/>
                  <a:pt x="63023" y="2554"/>
                  <a:pt x="62897" y="2533"/>
                </a:cubicBezTo>
                <a:cubicBezTo>
                  <a:pt x="62793" y="2512"/>
                  <a:pt x="62667" y="2512"/>
                  <a:pt x="62521" y="2470"/>
                </a:cubicBezTo>
                <a:lnTo>
                  <a:pt x="62186" y="2470"/>
                </a:lnTo>
                <a:cubicBezTo>
                  <a:pt x="61893" y="2512"/>
                  <a:pt x="61621" y="2574"/>
                  <a:pt x="61328" y="2679"/>
                </a:cubicBezTo>
                <a:cubicBezTo>
                  <a:pt x="61119" y="2763"/>
                  <a:pt x="60909" y="2826"/>
                  <a:pt x="60658" y="2867"/>
                </a:cubicBezTo>
                <a:cubicBezTo>
                  <a:pt x="60303" y="2972"/>
                  <a:pt x="59926" y="3077"/>
                  <a:pt x="59570" y="3202"/>
                </a:cubicBezTo>
                <a:cubicBezTo>
                  <a:pt x="58796" y="3474"/>
                  <a:pt x="58001" y="3704"/>
                  <a:pt x="57227" y="3997"/>
                </a:cubicBezTo>
                <a:cubicBezTo>
                  <a:pt x="56243" y="4332"/>
                  <a:pt x="55302" y="4667"/>
                  <a:pt x="54339" y="5023"/>
                </a:cubicBezTo>
                <a:cubicBezTo>
                  <a:pt x="53461" y="5336"/>
                  <a:pt x="52561" y="5650"/>
                  <a:pt x="51682" y="5901"/>
                </a:cubicBezTo>
                <a:cubicBezTo>
                  <a:pt x="51117" y="6090"/>
                  <a:pt x="50552" y="6215"/>
                  <a:pt x="50008" y="6383"/>
                </a:cubicBezTo>
                <a:cubicBezTo>
                  <a:pt x="49443" y="6529"/>
                  <a:pt x="48878" y="6655"/>
                  <a:pt x="48292" y="6738"/>
                </a:cubicBezTo>
                <a:cubicBezTo>
                  <a:pt x="47916" y="6794"/>
                  <a:pt x="47521" y="6822"/>
                  <a:pt x="47119" y="6822"/>
                </a:cubicBezTo>
                <a:cubicBezTo>
                  <a:pt x="46919" y="6822"/>
                  <a:pt x="46716" y="6815"/>
                  <a:pt x="46514" y="6801"/>
                </a:cubicBezTo>
                <a:cubicBezTo>
                  <a:pt x="46347" y="6759"/>
                  <a:pt x="46158" y="6717"/>
                  <a:pt x="45991" y="6655"/>
                </a:cubicBezTo>
                <a:cubicBezTo>
                  <a:pt x="45886" y="6613"/>
                  <a:pt x="45782" y="6550"/>
                  <a:pt x="45677" y="6466"/>
                </a:cubicBezTo>
                <a:cubicBezTo>
                  <a:pt x="45614" y="6404"/>
                  <a:pt x="45531" y="6341"/>
                  <a:pt x="45447" y="6278"/>
                </a:cubicBezTo>
                <a:cubicBezTo>
                  <a:pt x="45426" y="6236"/>
                  <a:pt x="45405" y="6194"/>
                  <a:pt x="45405" y="6173"/>
                </a:cubicBezTo>
                <a:cubicBezTo>
                  <a:pt x="45342" y="6006"/>
                  <a:pt x="45321" y="5818"/>
                  <a:pt x="45300" y="5671"/>
                </a:cubicBezTo>
                <a:cubicBezTo>
                  <a:pt x="45259" y="5357"/>
                  <a:pt x="45259" y="5043"/>
                  <a:pt x="45259" y="4751"/>
                </a:cubicBezTo>
                <a:cubicBezTo>
                  <a:pt x="45259" y="4458"/>
                  <a:pt x="45259" y="4186"/>
                  <a:pt x="45238" y="3893"/>
                </a:cubicBezTo>
                <a:cubicBezTo>
                  <a:pt x="45238" y="3453"/>
                  <a:pt x="45217" y="3035"/>
                  <a:pt x="45154" y="2574"/>
                </a:cubicBezTo>
                <a:cubicBezTo>
                  <a:pt x="45091" y="2030"/>
                  <a:pt x="44987" y="1466"/>
                  <a:pt x="44673" y="963"/>
                </a:cubicBezTo>
                <a:cubicBezTo>
                  <a:pt x="44589" y="859"/>
                  <a:pt x="44505" y="754"/>
                  <a:pt x="44401" y="650"/>
                </a:cubicBezTo>
                <a:cubicBezTo>
                  <a:pt x="44296" y="545"/>
                  <a:pt x="44191" y="461"/>
                  <a:pt x="44087" y="378"/>
                </a:cubicBezTo>
                <a:cubicBezTo>
                  <a:pt x="43878" y="231"/>
                  <a:pt x="43647" y="126"/>
                  <a:pt x="43417" y="43"/>
                </a:cubicBezTo>
                <a:cubicBezTo>
                  <a:pt x="43271" y="22"/>
                  <a:pt x="43145" y="22"/>
                  <a:pt x="43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69"/>
          <p:cNvSpPr/>
          <p:nvPr/>
        </p:nvSpPr>
        <p:spPr>
          <a:xfrm>
            <a:off x="2358288" y="3398088"/>
            <a:ext cx="1080475" cy="914950"/>
          </a:xfrm>
          <a:custGeom>
            <a:avLst/>
            <a:gdLst/>
            <a:ahLst/>
            <a:cxnLst/>
            <a:rect l="l" t="t" r="r" b="b"/>
            <a:pathLst>
              <a:path w="43219" h="36598" extrusionOk="0">
                <a:moveTo>
                  <a:pt x="15348" y="8025"/>
                </a:moveTo>
                <a:cubicBezTo>
                  <a:pt x="14687" y="8356"/>
                  <a:pt x="14044" y="8714"/>
                  <a:pt x="13425" y="9098"/>
                </a:cubicBezTo>
                <a:cubicBezTo>
                  <a:pt x="13367" y="9134"/>
                  <a:pt x="13309" y="9171"/>
                  <a:pt x="13251" y="9207"/>
                </a:cubicBezTo>
                <a:lnTo>
                  <a:pt x="13251" y="9207"/>
                </a:lnTo>
                <a:cubicBezTo>
                  <a:pt x="13383" y="9060"/>
                  <a:pt x="13516" y="8915"/>
                  <a:pt x="13649" y="8772"/>
                </a:cubicBezTo>
                <a:lnTo>
                  <a:pt x="13649" y="8772"/>
                </a:lnTo>
                <a:cubicBezTo>
                  <a:pt x="14220" y="8505"/>
                  <a:pt x="14788" y="8256"/>
                  <a:pt x="15348" y="8025"/>
                </a:cubicBezTo>
                <a:close/>
                <a:moveTo>
                  <a:pt x="28933" y="1027"/>
                </a:moveTo>
                <a:cubicBezTo>
                  <a:pt x="31292" y="1027"/>
                  <a:pt x="33656" y="1618"/>
                  <a:pt x="35895" y="2991"/>
                </a:cubicBezTo>
                <a:cubicBezTo>
                  <a:pt x="38941" y="4863"/>
                  <a:pt x="40018" y="7784"/>
                  <a:pt x="39994" y="10944"/>
                </a:cubicBezTo>
                <a:lnTo>
                  <a:pt x="39994" y="10944"/>
                </a:lnTo>
                <a:cubicBezTo>
                  <a:pt x="37386" y="6136"/>
                  <a:pt x="32260" y="4463"/>
                  <a:pt x="26978" y="4463"/>
                </a:cubicBezTo>
                <a:cubicBezTo>
                  <a:pt x="23980" y="4463"/>
                  <a:pt x="20931" y="5002"/>
                  <a:pt x="18265" y="5814"/>
                </a:cubicBezTo>
                <a:cubicBezTo>
                  <a:pt x="17475" y="6053"/>
                  <a:pt x="16657" y="6332"/>
                  <a:pt x="15825" y="6649"/>
                </a:cubicBezTo>
                <a:lnTo>
                  <a:pt x="15825" y="6649"/>
                </a:lnTo>
                <a:cubicBezTo>
                  <a:pt x="19473" y="3414"/>
                  <a:pt x="24193" y="1027"/>
                  <a:pt x="28933" y="1027"/>
                </a:cubicBezTo>
                <a:close/>
                <a:moveTo>
                  <a:pt x="29164" y="5609"/>
                </a:moveTo>
                <a:lnTo>
                  <a:pt x="29164" y="5609"/>
                </a:lnTo>
                <a:cubicBezTo>
                  <a:pt x="33303" y="6072"/>
                  <a:pt x="37056" y="7918"/>
                  <a:pt x="39295" y="12036"/>
                </a:cubicBezTo>
                <a:cubicBezTo>
                  <a:pt x="39492" y="12405"/>
                  <a:pt x="39664" y="12774"/>
                  <a:pt x="39814" y="13144"/>
                </a:cubicBezTo>
                <a:lnTo>
                  <a:pt x="39814" y="13144"/>
                </a:lnTo>
                <a:cubicBezTo>
                  <a:pt x="39783" y="13349"/>
                  <a:pt x="39748" y="13555"/>
                  <a:pt x="39711" y="13760"/>
                </a:cubicBezTo>
                <a:lnTo>
                  <a:pt x="39711" y="13760"/>
                </a:lnTo>
                <a:cubicBezTo>
                  <a:pt x="38830" y="10701"/>
                  <a:pt x="36752" y="8092"/>
                  <a:pt x="33360" y="6736"/>
                </a:cubicBezTo>
                <a:cubicBezTo>
                  <a:pt x="32012" y="6189"/>
                  <a:pt x="30603" y="5819"/>
                  <a:pt x="29164" y="5609"/>
                </a:cubicBezTo>
                <a:close/>
                <a:moveTo>
                  <a:pt x="8484" y="14386"/>
                </a:moveTo>
                <a:lnTo>
                  <a:pt x="8484" y="14386"/>
                </a:lnTo>
                <a:cubicBezTo>
                  <a:pt x="7882" y="15514"/>
                  <a:pt x="7369" y="16668"/>
                  <a:pt x="6966" y="17831"/>
                </a:cubicBezTo>
                <a:lnTo>
                  <a:pt x="6966" y="17831"/>
                </a:lnTo>
                <a:cubicBezTo>
                  <a:pt x="6628" y="18198"/>
                  <a:pt x="6304" y="18572"/>
                  <a:pt x="5993" y="18950"/>
                </a:cubicBezTo>
                <a:cubicBezTo>
                  <a:pt x="5721" y="19272"/>
                  <a:pt x="5465" y="19603"/>
                  <a:pt x="5227" y="19940"/>
                </a:cubicBezTo>
                <a:lnTo>
                  <a:pt x="5227" y="19940"/>
                </a:lnTo>
                <a:cubicBezTo>
                  <a:pt x="5334" y="19629"/>
                  <a:pt x="5455" y="19319"/>
                  <a:pt x="5589" y="19008"/>
                </a:cubicBezTo>
                <a:cubicBezTo>
                  <a:pt x="6319" y="17310"/>
                  <a:pt x="7304" y="15766"/>
                  <a:pt x="8484" y="14386"/>
                </a:cubicBezTo>
                <a:close/>
                <a:moveTo>
                  <a:pt x="40490" y="15730"/>
                </a:moveTo>
                <a:lnTo>
                  <a:pt x="40490" y="15730"/>
                </a:lnTo>
                <a:cubicBezTo>
                  <a:pt x="40782" y="18020"/>
                  <a:pt x="40293" y="20295"/>
                  <a:pt x="39298" y="22430"/>
                </a:cubicBezTo>
                <a:lnTo>
                  <a:pt x="39298" y="22430"/>
                </a:lnTo>
                <a:cubicBezTo>
                  <a:pt x="39964" y="20581"/>
                  <a:pt x="40269" y="18643"/>
                  <a:pt x="40191" y="16770"/>
                </a:cubicBezTo>
                <a:lnTo>
                  <a:pt x="40191" y="16770"/>
                </a:lnTo>
                <a:cubicBezTo>
                  <a:pt x="40298" y="16426"/>
                  <a:pt x="40399" y="16079"/>
                  <a:pt x="40490" y="15730"/>
                </a:cubicBezTo>
                <a:close/>
                <a:moveTo>
                  <a:pt x="38294" y="21345"/>
                </a:moveTo>
                <a:lnTo>
                  <a:pt x="38294" y="21345"/>
                </a:lnTo>
                <a:cubicBezTo>
                  <a:pt x="38228" y="21568"/>
                  <a:pt x="38158" y="21788"/>
                  <a:pt x="38085" y="22004"/>
                </a:cubicBezTo>
                <a:cubicBezTo>
                  <a:pt x="37337" y="24267"/>
                  <a:pt x="35850" y="26228"/>
                  <a:pt x="33970" y="27897"/>
                </a:cubicBezTo>
                <a:lnTo>
                  <a:pt x="33970" y="27897"/>
                </a:lnTo>
                <a:cubicBezTo>
                  <a:pt x="35343" y="26243"/>
                  <a:pt x="36558" y="24441"/>
                  <a:pt x="37624" y="22580"/>
                </a:cubicBezTo>
                <a:cubicBezTo>
                  <a:pt x="37852" y="22182"/>
                  <a:pt x="38076" y="21770"/>
                  <a:pt x="38294" y="21345"/>
                </a:cubicBezTo>
                <a:close/>
                <a:moveTo>
                  <a:pt x="3905" y="27756"/>
                </a:moveTo>
                <a:lnTo>
                  <a:pt x="3905" y="27756"/>
                </a:lnTo>
                <a:cubicBezTo>
                  <a:pt x="3978" y="28009"/>
                  <a:pt x="4059" y="28262"/>
                  <a:pt x="4149" y="28515"/>
                </a:cubicBezTo>
                <a:cubicBezTo>
                  <a:pt x="4873" y="30551"/>
                  <a:pt x="6068" y="32159"/>
                  <a:pt x="7561" y="33382"/>
                </a:cubicBezTo>
                <a:lnTo>
                  <a:pt x="7561" y="33382"/>
                </a:lnTo>
                <a:cubicBezTo>
                  <a:pt x="7002" y="32998"/>
                  <a:pt x="6476" y="32550"/>
                  <a:pt x="5993" y="32029"/>
                </a:cubicBezTo>
                <a:cubicBezTo>
                  <a:pt x="4751" y="30681"/>
                  <a:pt x="4104" y="29229"/>
                  <a:pt x="3905" y="27756"/>
                </a:cubicBezTo>
                <a:close/>
                <a:moveTo>
                  <a:pt x="32785" y="30336"/>
                </a:moveTo>
                <a:cubicBezTo>
                  <a:pt x="31577" y="31293"/>
                  <a:pt x="30323" y="32119"/>
                  <a:pt x="29097" y="32778"/>
                </a:cubicBezTo>
                <a:cubicBezTo>
                  <a:pt x="28668" y="33012"/>
                  <a:pt x="28225" y="33229"/>
                  <a:pt x="27770" y="33427"/>
                </a:cubicBezTo>
                <a:lnTo>
                  <a:pt x="27770" y="33427"/>
                </a:lnTo>
                <a:cubicBezTo>
                  <a:pt x="28126" y="33206"/>
                  <a:pt x="28475" y="32974"/>
                  <a:pt x="28818" y="32732"/>
                </a:cubicBezTo>
                <a:lnTo>
                  <a:pt x="28818" y="32732"/>
                </a:lnTo>
                <a:cubicBezTo>
                  <a:pt x="30182" y="32035"/>
                  <a:pt x="31527" y="31236"/>
                  <a:pt x="32785" y="30336"/>
                </a:cubicBezTo>
                <a:close/>
                <a:moveTo>
                  <a:pt x="26468" y="6439"/>
                </a:moveTo>
                <a:cubicBezTo>
                  <a:pt x="26672" y="6439"/>
                  <a:pt x="26876" y="6442"/>
                  <a:pt x="27080" y="6448"/>
                </a:cubicBezTo>
                <a:cubicBezTo>
                  <a:pt x="30652" y="6505"/>
                  <a:pt x="34282" y="7715"/>
                  <a:pt x="36760" y="10366"/>
                </a:cubicBezTo>
                <a:cubicBezTo>
                  <a:pt x="38340" y="12072"/>
                  <a:pt x="38967" y="14282"/>
                  <a:pt x="39001" y="16547"/>
                </a:cubicBezTo>
                <a:lnTo>
                  <a:pt x="39001" y="16547"/>
                </a:lnTo>
                <a:cubicBezTo>
                  <a:pt x="38266" y="18842"/>
                  <a:pt x="37216" y="21014"/>
                  <a:pt x="36184" y="22753"/>
                </a:cubicBezTo>
                <a:cubicBezTo>
                  <a:pt x="34016" y="26444"/>
                  <a:pt x="31162" y="29674"/>
                  <a:pt x="27730" y="31934"/>
                </a:cubicBezTo>
                <a:lnTo>
                  <a:pt x="27730" y="31934"/>
                </a:lnTo>
                <a:cubicBezTo>
                  <a:pt x="25505" y="33008"/>
                  <a:pt x="23227" y="33824"/>
                  <a:pt x="21203" y="34391"/>
                </a:cubicBezTo>
                <a:cubicBezTo>
                  <a:pt x="20446" y="34600"/>
                  <a:pt x="19657" y="34786"/>
                  <a:pt x="18851" y="34935"/>
                </a:cubicBezTo>
                <a:lnTo>
                  <a:pt x="18851" y="34935"/>
                </a:lnTo>
                <a:cubicBezTo>
                  <a:pt x="14096" y="34553"/>
                  <a:pt x="9673" y="32202"/>
                  <a:pt x="7721" y="27305"/>
                </a:cubicBezTo>
                <a:cubicBezTo>
                  <a:pt x="6597" y="24386"/>
                  <a:pt x="6793" y="21288"/>
                  <a:pt x="7759" y="18329"/>
                </a:cubicBezTo>
                <a:lnTo>
                  <a:pt x="7759" y="18329"/>
                </a:lnTo>
                <a:cubicBezTo>
                  <a:pt x="11382" y="14462"/>
                  <a:pt x="16409" y="11507"/>
                  <a:pt x="21607" y="10308"/>
                </a:cubicBezTo>
                <a:cubicBezTo>
                  <a:pt x="22576" y="10059"/>
                  <a:pt x="23611" y="9889"/>
                  <a:pt x="24643" y="9889"/>
                </a:cubicBezTo>
                <a:cubicBezTo>
                  <a:pt x="25758" y="9889"/>
                  <a:pt x="26869" y="10087"/>
                  <a:pt x="27887" y="10596"/>
                </a:cubicBezTo>
                <a:cubicBezTo>
                  <a:pt x="30019" y="11575"/>
                  <a:pt x="30480" y="14053"/>
                  <a:pt x="30422" y="16242"/>
                </a:cubicBezTo>
                <a:cubicBezTo>
                  <a:pt x="30422" y="16654"/>
                  <a:pt x="30707" y="16840"/>
                  <a:pt x="30993" y="16840"/>
                </a:cubicBezTo>
                <a:cubicBezTo>
                  <a:pt x="31269" y="16840"/>
                  <a:pt x="31546" y="16668"/>
                  <a:pt x="31574" y="16358"/>
                </a:cubicBezTo>
                <a:cubicBezTo>
                  <a:pt x="31825" y="11350"/>
                  <a:pt x="28767" y="8997"/>
                  <a:pt x="24481" y="8997"/>
                </a:cubicBezTo>
                <a:cubicBezTo>
                  <a:pt x="23837" y="8997"/>
                  <a:pt x="23164" y="9050"/>
                  <a:pt x="22471" y="9156"/>
                </a:cubicBezTo>
                <a:cubicBezTo>
                  <a:pt x="17473" y="9896"/>
                  <a:pt x="12438" y="12644"/>
                  <a:pt x="8590" y="16204"/>
                </a:cubicBezTo>
                <a:lnTo>
                  <a:pt x="8590" y="16204"/>
                </a:lnTo>
                <a:cubicBezTo>
                  <a:pt x="9299" y="14644"/>
                  <a:pt x="10195" y="13148"/>
                  <a:pt x="11190" y="11766"/>
                </a:cubicBezTo>
                <a:lnTo>
                  <a:pt x="11190" y="11766"/>
                </a:lnTo>
                <a:cubicBezTo>
                  <a:pt x="15463" y="8318"/>
                  <a:pt x="21113" y="6439"/>
                  <a:pt x="26468" y="6439"/>
                </a:cubicBezTo>
                <a:close/>
                <a:moveTo>
                  <a:pt x="6339" y="20041"/>
                </a:moveTo>
                <a:lnTo>
                  <a:pt x="6339" y="20041"/>
                </a:lnTo>
                <a:cubicBezTo>
                  <a:pt x="5212" y="25167"/>
                  <a:pt x="6453" y="30240"/>
                  <a:pt x="11812" y="33758"/>
                </a:cubicBezTo>
                <a:cubicBezTo>
                  <a:pt x="12717" y="34348"/>
                  <a:pt x="13648" y="34823"/>
                  <a:pt x="14597" y="35192"/>
                </a:cubicBezTo>
                <a:lnTo>
                  <a:pt x="14597" y="35192"/>
                </a:lnTo>
                <a:cubicBezTo>
                  <a:pt x="8302" y="34341"/>
                  <a:pt x="4165" y="29152"/>
                  <a:pt x="4553" y="23224"/>
                </a:cubicBezTo>
                <a:lnTo>
                  <a:pt x="4553" y="23224"/>
                </a:lnTo>
                <a:cubicBezTo>
                  <a:pt x="4993" y="22112"/>
                  <a:pt x="5611" y="21038"/>
                  <a:pt x="6339" y="20041"/>
                </a:cubicBezTo>
                <a:close/>
                <a:moveTo>
                  <a:pt x="29225" y="0"/>
                </a:moveTo>
                <a:cubicBezTo>
                  <a:pt x="26421" y="0"/>
                  <a:pt x="23566" y="702"/>
                  <a:pt x="21146" y="1838"/>
                </a:cubicBezTo>
                <a:cubicBezTo>
                  <a:pt x="18490" y="3087"/>
                  <a:pt x="15756" y="5155"/>
                  <a:pt x="13352" y="7690"/>
                </a:cubicBezTo>
                <a:lnTo>
                  <a:pt x="13352" y="7690"/>
                </a:lnTo>
                <a:cubicBezTo>
                  <a:pt x="6878" y="10685"/>
                  <a:pt x="367" y="15889"/>
                  <a:pt x="1" y="22983"/>
                </a:cubicBezTo>
                <a:cubicBezTo>
                  <a:pt x="1" y="23329"/>
                  <a:pt x="274" y="23502"/>
                  <a:pt x="548" y="23502"/>
                </a:cubicBezTo>
                <a:cubicBezTo>
                  <a:pt x="822" y="23502"/>
                  <a:pt x="1095" y="23329"/>
                  <a:pt x="1095" y="22983"/>
                </a:cubicBezTo>
                <a:cubicBezTo>
                  <a:pt x="1343" y="17112"/>
                  <a:pt x="6221" y="12753"/>
                  <a:pt x="11447" y="9887"/>
                </a:cubicBezTo>
                <a:lnTo>
                  <a:pt x="11447" y="9887"/>
                </a:lnTo>
                <a:cubicBezTo>
                  <a:pt x="11070" y="10365"/>
                  <a:pt x="10705" y="10853"/>
                  <a:pt x="10355" y="11351"/>
                </a:cubicBezTo>
                <a:lnTo>
                  <a:pt x="10355" y="11351"/>
                </a:lnTo>
                <a:cubicBezTo>
                  <a:pt x="6711" y="14477"/>
                  <a:pt x="3825" y="18769"/>
                  <a:pt x="3466" y="23402"/>
                </a:cubicBezTo>
                <a:lnTo>
                  <a:pt x="3466" y="23402"/>
                </a:lnTo>
                <a:cubicBezTo>
                  <a:pt x="2313" y="26938"/>
                  <a:pt x="2938" y="30748"/>
                  <a:pt x="6050" y="33700"/>
                </a:cubicBezTo>
                <a:cubicBezTo>
                  <a:pt x="8377" y="35830"/>
                  <a:pt x="11426" y="36597"/>
                  <a:pt x="14575" y="36597"/>
                </a:cubicBezTo>
                <a:cubicBezTo>
                  <a:pt x="15326" y="36597"/>
                  <a:pt x="16083" y="36553"/>
                  <a:pt x="16837" y="36474"/>
                </a:cubicBezTo>
                <a:lnTo>
                  <a:pt x="16837" y="36474"/>
                </a:lnTo>
                <a:cubicBezTo>
                  <a:pt x="16959" y="36477"/>
                  <a:pt x="17081" y="36478"/>
                  <a:pt x="17203" y="36478"/>
                </a:cubicBezTo>
                <a:cubicBezTo>
                  <a:pt x="18268" y="36478"/>
                  <a:pt x="19330" y="36390"/>
                  <a:pt x="20365" y="36219"/>
                </a:cubicBezTo>
                <a:lnTo>
                  <a:pt x="20365" y="36219"/>
                </a:lnTo>
                <a:cubicBezTo>
                  <a:pt x="24845" y="36173"/>
                  <a:pt x="29348" y="34341"/>
                  <a:pt x="33072" y="31626"/>
                </a:cubicBezTo>
                <a:cubicBezTo>
                  <a:pt x="38673" y="27496"/>
                  <a:pt x="43219" y="20366"/>
                  <a:pt x="40981" y="13290"/>
                </a:cubicBezTo>
                <a:lnTo>
                  <a:pt x="40981" y="13290"/>
                </a:lnTo>
                <a:cubicBezTo>
                  <a:pt x="41409" y="10126"/>
                  <a:pt x="40980" y="6967"/>
                  <a:pt x="39007" y="4373"/>
                </a:cubicBezTo>
                <a:cubicBezTo>
                  <a:pt x="36604" y="1247"/>
                  <a:pt x="32960" y="0"/>
                  <a:pt x="29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69"/>
          <p:cNvSpPr/>
          <p:nvPr/>
        </p:nvSpPr>
        <p:spPr>
          <a:xfrm>
            <a:off x="7135838" y="2706638"/>
            <a:ext cx="1157864" cy="914896"/>
          </a:xfrm>
          <a:custGeom>
            <a:avLst/>
            <a:gdLst/>
            <a:ahLst/>
            <a:cxnLst/>
            <a:rect l="l" t="t" r="r" b="b"/>
            <a:pathLst>
              <a:path w="71330" h="56362" extrusionOk="0">
                <a:moveTo>
                  <a:pt x="45115" y="1018"/>
                </a:moveTo>
                <a:cubicBezTo>
                  <a:pt x="46182" y="1018"/>
                  <a:pt x="47111" y="1322"/>
                  <a:pt x="47706" y="2153"/>
                </a:cubicBezTo>
                <a:cubicBezTo>
                  <a:pt x="47896" y="2410"/>
                  <a:pt x="48063" y="2687"/>
                  <a:pt x="48212" y="2978"/>
                </a:cubicBezTo>
                <a:lnTo>
                  <a:pt x="48212" y="2978"/>
                </a:lnTo>
                <a:cubicBezTo>
                  <a:pt x="48174" y="2978"/>
                  <a:pt x="48136" y="2978"/>
                  <a:pt x="48098" y="2978"/>
                </a:cubicBezTo>
                <a:cubicBezTo>
                  <a:pt x="41654" y="2978"/>
                  <a:pt x="34969" y="5031"/>
                  <a:pt x="29169" y="7563"/>
                </a:cubicBezTo>
                <a:lnTo>
                  <a:pt x="29169" y="7563"/>
                </a:lnTo>
                <a:cubicBezTo>
                  <a:pt x="29032" y="7561"/>
                  <a:pt x="28895" y="7560"/>
                  <a:pt x="28758" y="7559"/>
                </a:cubicBezTo>
                <a:lnTo>
                  <a:pt x="28758" y="7559"/>
                </a:lnTo>
                <a:cubicBezTo>
                  <a:pt x="31794" y="5850"/>
                  <a:pt x="34921" y="4386"/>
                  <a:pt x="38200" y="3074"/>
                </a:cubicBezTo>
                <a:cubicBezTo>
                  <a:pt x="39782" y="2481"/>
                  <a:pt x="42778" y="1018"/>
                  <a:pt x="45115" y="1018"/>
                </a:cubicBezTo>
                <a:close/>
                <a:moveTo>
                  <a:pt x="48250" y="4114"/>
                </a:moveTo>
                <a:cubicBezTo>
                  <a:pt x="48395" y="4114"/>
                  <a:pt x="48541" y="4115"/>
                  <a:pt x="48686" y="4117"/>
                </a:cubicBezTo>
                <a:lnTo>
                  <a:pt x="48686" y="4117"/>
                </a:lnTo>
                <a:cubicBezTo>
                  <a:pt x="48883" y="4700"/>
                  <a:pt x="49033" y="5315"/>
                  <a:pt x="49156" y="5936"/>
                </a:cubicBezTo>
                <a:lnTo>
                  <a:pt x="49156" y="5936"/>
                </a:lnTo>
                <a:cubicBezTo>
                  <a:pt x="47906" y="5651"/>
                  <a:pt x="46632" y="5462"/>
                  <a:pt x="45344" y="5379"/>
                </a:cubicBezTo>
                <a:cubicBezTo>
                  <a:pt x="44750" y="5338"/>
                  <a:pt x="44157" y="5317"/>
                  <a:pt x="43565" y="5317"/>
                </a:cubicBezTo>
                <a:cubicBezTo>
                  <a:pt x="39654" y="5317"/>
                  <a:pt x="35786" y="6201"/>
                  <a:pt x="32102" y="7653"/>
                </a:cubicBezTo>
                <a:lnTo>
                  <a:pt x="32102" y="7653"/>
                </a:lnTo>
                <a:cubicBezTo>
                  <a:pt x="31947" y="7645"/>
                  <a:pt x="31793" y="7638"/>
                  <a:pt x="31638" y="7631"/>
                </a:cubicBezTo>
                <a:lnTo>
                  <a:pt x="31638" y="7631"/>
                </a:lnTo>
                <a:cubicBezTo>
                  <a:pt x="32156" y="7431"/>
                  <a:pt x="32672" y="7237"/>
                  <a:pt x="33187" y="7050"/>
                </a:cubicBezTo>
                <a:cubicBezTo>
                  <a:pt x="37664" y="5440"/>
                  <a:pt x="43058" y="4114"/>
                  <a:pt x="48250" y="4114"/>
                </a:cubicBezTo>
                <a:close/>
                <a:moveTo>
                  <a:pt x="49865" y="4158"/>
                </a:moveTo>
                <a:lnTo>
                  <a:pt x="49865" y="4158"/>
                </a:lnTo>
                <a:cubicBezTo>
                  <a:pt x="55036" y="4447"/>
                  <a:pt x="59883" y="6191"/>
                  <a:pt x="63263" y="10449"/>
                </a:cubicBezTo>
                <a:cubicBezTo>
                  <a:pt x="65453" y="13171"/>
                  <a:pt x="66592" y="16395"/>
                  <a:pt x="66962" y="19774"/>
                </a:cubicBezTo>
                <a:lnTo>
                  <a:pt x="66962" y="19774"/>
                </a:lnTo>
                <a:cubicBezTo>
                  <a:pt x="66545" y="18907"/>
                  <a:pt x="66059" y="18062"/>
                  <a:pt x="65510" y="17248"/>
                </a:cubicBezTo>
                <a:cubicBezTo>
                  <a:pt x="61867" y="11966"/>
                  <a:pt x="56425" y="7944"/>
                  <a:pt x="50321" y="6233"/>
                </a:cubicBezTo>
                <a:lnTo>
                  <a:pt x="50321" y="6233"/>
                </a:lnTo>
                <a:cubicBezTo>
                  <a:pt x="50201" y="5532"/>
                  <a:pt x="50058" y="4830"/>
                  <a:pt x="49865" y="4158"/>
                </a:cubicBezTo>
                <a:close/>
                <a:moveTo>
                  <a:pt x="43459" y="6505"/>
                </a:moveTo>
                <a:cubicBezTo>
                  <a:pt x="45450" y="6505"/>
                  <a:pt x="47430" y="6728"/>
                  <a:pt x="49375" y="7201"/>
                </a:cubicBezTo>
                <a:lnTo>
                  <a:pt x="49375" y="7201"/>
                </a:lnTo>
                <a:cubicBezTo>
                  <a:pt x="49498" y="7992"/>
                  <a:pt x="49600" y="8766"/>
                  <a:pt x="49723" y="9470"/>
                </a:cubicBezTo>
                <a:cubicBezTo>
                  <a:pt x="49796" y="9784"/>
                  <a:pt x="50010" y="9916"/>
                  <a:pt x="50231" y="9916"/>
                </a:cubicBezTo>
                <a:cubicBezTo>
                  <a:pt x="50535" y="9916"/>
                  <a:pt x="50851" y="9665"/>
                  <a:pt x="50818" y="9297"/>
                </a:cubicBezTo>
                <a:cubicBezTo>
                  <a:pt x="50709" y="8732"/>
                  <a:pt x="50619" y="8129"/>
                  <a:pt x="50525" y="7511"/>
                </a:cubicBezTo>
                <a:lnTo>
                  <a:pt x="50525" y="7511"/>
                </a:lnTo>
                <a:cubicBezTo>
                  <a:pt x="53434" y="8375"/>
                  <a:pt x="56250" y="9822"/>
                  <a:pt x="58884" y="11947"/>
                </a:cubicBezTo>
                <a:cubicBezTo>
                  <a:pt x="62611" y="14913"/>
                  <a:pt x="65836" y="18770"/>
                  <a:pt x="67086" y="23248"/>
                </a:cubicBezTo>
                <a:lnTo>
                  <a:pt x="67086" y="23248"/>
                </a:lnTo>
                <a:cubicBezTo>
                  <a:pt x="67071" y="23676"/>
                  <a:pt x="67047" y="24104"/>
                  <a:pt x="67012" y="24533"/>
                </a:cubicBezTo>
                <a:lnTo>
                  <a:pt x="67012" y="24533"/>
                </a:lnTo>
                <a:cubicBezTo>
                  <a:pt x="66185" y="23226"/>
                  <a:pt x="65276" y="22013"/>
                  <a:pt x="64357" y="20935"/>
                </a:cubicBezTo>
                <a:cubicBezTo>
                  <a:pt x="57209" y="12324"/>
                  <a:pt x="45906" y="8778"/>
                  <a:pt x="34782" y="7832"/>
                </a:cubicBezTo>
                <a:lnTo>
                  <a:pt x="34782" y="7832"/>
                </a:lnTo>
                <a:cubicBezTo>
                  <a:pt x="37643" y="6976"/>
                  <a:pt x="40562" y="6505"/>
                  <a:pt x="43459" y="6505"/>
                </a:cubicBezTo>
                <a:close/>
                <a:moveTo>
                  <a:pt x="29045" y="8692"/>
                </a:moveTo>
                <a:cubicBezTo>
                  <a:pt x="29251" y="8696"/>
                  <a:pt x="29458" y="8701"/>
                  <a:pt x="29664" y="8706"/>
                </a:cubicBezTo>
                <a:lnTo>
                  <a:pt x="29664" y="8706"/>
                </a:lnTo>
                <a:cubicBezTo>
                  <a:pt x="26312" y="10283"/>
                  <a:pt x="23146" y="12293"/>
                  <a:pt x="20281" y="14482"/>
                </a:cubicBezTo>
                <a:cubicBezTo>
                  <a:pt x="14919" y="18628"/>
                  <a:pt x="9768" y="24289"/>
                  <a:pt x="7033" y="30777"/>
                </a:cubicBezTo>
                <a:lnTo>
                  <a:pt x="7033" y="30777"/>
                </a:lnTo>
                <a:cubicBezTo>
                  <a:pt x="7173" y="30187"/>
                  <a:pt x="7344" y="29595"/>
                  <a:pt x="7548" y="29002"/>
                </a:cubicBezTo>
                <a:cubicBezTo>
                  <a:pt x="9672" y="22710"/>
                  <a:pt x="14578" y="17548"/>
                  <a:pt x="19964" y="13393"/>
                </a:cubicBezTo>
                <a:lnTo>
                  <a:pt x="19964" y="13393"/>
                </a:lnTo>
                <a:cubicBezTo>
                  <a:pt x="22896" y="11582"/>
                  <a:pt x="25970" y="10016"/>
                  <a:pt x="29045" y="8692"/>
                </a:cubicBezTo>
                <a:close/>
                <a:moveTo>
                  <a:pt x="67499" y="29257"/>
                </a:moveTo>
                <a:cubicBezTo>
                  <a:pt x="67489" y="29326"/>
                  <a:pt x="67479" y="29394"/>
                  <a:pt x="67469" y="29463"/>
                </a:cubicBezTo>
                <a:cubicBezTo>
                  <a:pt x="67219" y="31162"/>
                  <a:pt x="66687" y="32777"/>
                  <a:pt x="65947" y="34302"/>
                </a:cubicBezTo>
                <a:lnTo>
                  <a:pt x="65947" y="34302"/>
                </a:lnTo>
                <a:cubicBezTo>
                  <a:pt x="66593" y="32659"/>
                  <a:pt x="67117" y="30970"/>
                  <a:pt x="67499" y="29257"/>
                </a:cubicBezTo>
                <a:close/>
                <a:moveTo>
                  <a:pt x="68495" y="30115"/>
                </a:moveTo>
                <a:lnTo>
                  <a:pt x="68495" y="30115"/>
                </a:lnTo>
                <a:cubicBezTo>
                  <a:pt x="68642" y="30543"/>
                  <a:pt x="68780" y="30978"/>
                  <a:pt x="68909" y="31422"/>
                </a:cubicBezTo>
                <a:cubicBezTo>
                  <a:pt x="71329" y="39891"/>
                  <a:pt x="64991" y="45538"/>
                  <a:pt x="58077" y="48706"/>
                </a:cubicBezTo>
                <a:cubicBezTo>
                  <a:pt x="56676" y="49360"/>
                  <a:pt x="55228" y="49955"/>
                  <a:pt x="53747" y="50495"/>
                </a:cubicBezTo>
                <a:lnTo>
                  <a:pt x="53747" y="50495"/>
                </a:lnTo>
                <a:cubicBezTo>
                  <a:pt x="56417" y="48513"/>
                  <a:pt x="58808" y="46057"/>
                  <a:pt x="60958" y="43175"/>
                </a:cubicBezTo>
                <a:cubicBezTo>
                  <a:pt x="61394" y="42599"/>
                  <a:pt x="61815" y="42007"/>
                  <a:pt x="62220" y="41401"/>
                </a:cubicBezTo>
                <a:lnTo>
                  <a:pt x="62220" y="41401"/>
                </a:lnTo>
                <a:cubicBezTo>
                  <a:pt x="64469" y="39039"/>
                  <a:pt x="66343" y="36336"/>
                  <a:pt x="67584" y="33265"/>
                </a:cubicBezTo>
                <a:cubicBezTo>
                  <a:pt x="68004" y="32227"/>
                  <a:pt x="68305" y="31173"/>
                  <a:pt x="68495" y="30115"/>
                </a:cubicBezTo>
                <a:close/>
                <a:moveTo>
                  <a:pt x="13058" y="18388"/>
                </a:moveTo>
                <a:lnTo>
                  <a:pt x="13058" y="18388"/>
                </a:lnTo>
                <a:cubicBezTo>
                  <a:pt x="9072" y="22707"/>
                  <a:pt x="5972" y="27832"/>
                  <a:pt x="5416" y="33669"/>
                </a:cubicBezTo>
                <a:cubicBezTo>
                  <a:pt x="5343" y="34521"/>
                  <a:pt x="5337" y="35360"/>
                  <a:pt x="5393" y="36183"/>
                </a:cubicBezTo>
                <a:lnTo>
                  <a:pt x="5393" y="36183"/>
                </a:lnTo>
                <a:cubicBezTo>
                  <a:pt x="5382" y="36248"/>
                  <a:pt x="5370" y="36312"/>
                  <a:pt x="5358" y="36377"/>
                </a:cubicBezTo>
                <a:cubicBezTo>
                  <a:pt x="4149" y="43348"/>
                  <a:pt x="7894" y="49110"/>
                  <a:pt x="13943" y="52336"/>
                </a:cubicBezTo>
                <a:cubicBezTo>
                  <a:pt x="14081" y="52410"/>
                  <a:pt x="14219" y="52482"/>
                  <a:pt x="14358" y="52553"/>
                </a:cubicBezTo>
                <a:lnTo>
                  <a:pt x="14358" y="52553"/>
                </a:lnTo>
                <a:cubicBezTo>
                  <a:pt x="9214" y="50634"/>
                  <a:pt x="4008" y="46975"/>
                  <a:pt x="2132" y="41677"/>
                </a:cubicBezTo>
                <a:cubicBezTo>
                  <a:pt x="519" y="37126"/>
                  <a:pt x="2074" y="32401"/>
                  <a:pt x="4437" y="28426"/>
                </a:cubicBezTo>
                <a:cubicBezTo>
                  <a:pt x="6652" y="24649"/>
                  <a:pt x="9632" y="21305"/>
                  <a:pt x="13058" y="18388"/>
                </a:cubicBezTo>
                <a:close/>
                <a:moveTo>
                  <a:pt x="6411" y="40850"/>
                </a:moveTo>
                <a:lnTo>
                  <a:pt x="6411" y="40850"/>
                </a:lnTo>
                <a:cubicBezTo>
                  <a:pt x="8217" y="45693"/>
                  <a:pt x="12155" y="49698"/>
                  <a:pt x="16767" y="52221"/>
                </a:cubicBezTo>
                <a:cubicBezTo>
                  <a:pt x="17364" y="52549"/>
                  <a:pt x="17973" y="52856"/>
                  <a:pt x="18593" y="53143"/>
                </a:cubicBezTo>
                <a:lnTo>
                  <a:pt x="18593" y="53143"/>
                </a:lnTo>
                <a:cubicBezTo>
                  <a:pt x="16530" y="52446"/>
                  <a:pt x="14555" y="51534"/>
                  <a:pt x="12733" y="50377"/>
                </a:cubicBezTo>
                <a:cubicBezTo>
                  <a:pt x="9622" y="48361"/>
                  <a:pt x="7317" y="45422"/>
                  <a:pt x="6568" y="41793"/>
                </a:cubicBezTo>
                <a:cubicBezTo>
                  <a:pt x="6503" y="41479"/>
                  <a:pt x="6451" y="41165"/>
                  <a:pt x="6411" y="40850"/>
                </a:cubicBezTo>
                <a:close/>
                <a:moveTo>
                  <a:pt x="57917" y="45223"/>
                </a:moveTo>
                <a:cubicBezTo>
                  <a:pt x="55472" y="47944"/>
                  <a:pt x="52600" y="50234"/>
                  <a:pt x="49361" y="51917"/>
                </a:cubicBezTo>
                <a:lnTo>
                  <a:pt x="49361" y="51917"/>
                </a:lnTo>
                <a:cubicBezTo>
                  <a:pt x="46116" y="52848"/>
                  <a:pt x="42785" y="53556"/>
                  <a:pt x="39506" y="54087"/>
                </a:cubicBezTo>
                <a:lnTo>
                  <a:pt x="39506" y="54087"/>
                </a:lnTo>
                <a:cubicBezTo>
                  <a:pt x="45386" y="52501"/>
                  <a:pt x="50993" y="49926"/>
                  <a:pt x="55773" y="46748"/>
                </a:cubicBezTo>
                <a:cubicBezTo>
                  <a:pt x="56500" y="46262"/>
                  <a:pt x="57217" y="45754"/>
                  <a:pt x="57917" y="45223"/>
                </a:cubicBezTo>
                <a:close/>
                <a:moveTo>
                  <a:pt x="31969" y="8803"/>
                </a:moveTo>
                <a:lnTo>
                  <a:pt x="31969" y="8803"/>
                </a:lnTo>
                <a:cubicBezTo>
                  <a:pt x="45675" y="9581"/>
                  <a:pt x="60374" y="14126"/>
                  <a:pt x="66821" y="26253"/>
                </a:cubicBezTo>
                <a:lnTo>
                  <a:pt x="66821" y="26253"/>
                </a:lnTo>
                <a:cubicBezTo>
                  <a:pt x="66298" y="29964"/>
                  <a:pt x="65089" y="33599"/>
                  <a:pt x="63551" y="36722"/>
                </a:cubicBezTo>
                <a:cubicBezTo>
                  <a:pt x="62920" y="38045"/>
                  <a:pt x="62214" y="39327"/>
                  <a:pt x="61438" y="40557"/>
                </a:cubicBezTo>
                <a:lnTo>
                  <a:pt x="61438" y="40557"/>
                </a:lnTo>
                <a:cubicBezTo>
                  <a:pt x="60010" y="42034"/>
                  <a:pt x="58445" y="43371"/>
                  <a:pt x="56867" y="44558"/>
                </a:cubicBezTo>
                <a:cubicBezTo>
                  <a:pt x="48817" y="50637"/>
                  <a:pt x="37986" y="54578"/>
                  <a:pt x="27441" y="54671"/>
                </a:cubicBezTo>
                <a:lnTo>
                  <a:pt x="27441" y="54671"/>
                </a:lnTo>
                <a:cubicBezTo>
                  <a:pt x="23714" y="53988"/>
                  <a:pt x="20096" y="52749"/>
                  <a:pt x="16824" y="50954"/>
                </a:cubicBezTo>
                <a:cubicBezTo>
                  <a:pt x="11000" y="47769"/>
                  <a:pt x="7126" y="42299"/>
                  <a:pt x="6620" y="36139"/>
                </a:cubicBezTo>
                <a:lnTo>
                  <a:pt x="6620" y="36139"/>
                </a:lnTo>
                <a:cubicBezTo>
                  <a:pt x="7126" y="33566"/>
                  <a:pt x="8191" y="31063"/>
                  <a:pt x="9392" y="28829"/>
                </a:cubicBezTo>
                <a:cubicBezTo>
                  <a:pt x="13899" y="20318"/>
                  <a:pt x="22451" y="12524"/>
                  <a:pt x="31969" y="8803"/>
                </a:cubicBezTo>
                <a:close/>
                <a:moveTo>
                  <a:pt x="45435" y="1"/>
                </a:moveTo>
                <a:cubicBezTo>
                  <a:pt x="43991" y="1"/>
                  <a:pt x="42427" y="492"/>
                  <a:pt x="41253" y="827"/>
                </a:cubicBezTo>
                <a:cubicBezTo>
                  <a:pt x="36128" y="2427"/>
                  <a:pt x="31185" y="4738"/>
                  <a:pt x="26571" y="7571"/>
                </a:cubicBezTo>
                <a:lnTo>
                  <a:pt x="26571" y="7571"/>
                </a:lnTo>
                <a:cubicBezTo>
                  <a:pt x="25180" y="7596"/>
                  <a:pt x="23810" y="7655"/>
                  <a:pt x="22471" y="7741"/>
                </a:cubicBezTo>
                <a:cubicBezTo>
                  <a:pt x="21742" y="7854"/>
                  <a:pt x="21722" y="8838"/>
                  <a:pt x="22411" y="8838"/>
                </a:cubicBezTo>
                <a:cubicBezTo>
                  <a:pt x="22431" y="8838"/>
                  <a:pt x="22450" y="8838"/>
                  <a:pt x="22471" y="8836"/>
                </a:cubicBezTo>
                <a:cubicBezTo>
                  <a:pt x="23221" y="8789"/>
                  <a:pt x="23983" y="8752"/>
                  <a:pt x="24754" y="8725"/>
                </a:cubicBezTo>
                <a:lnTo>
                  <a:pt x="24754" y="8725"/>
                </a:lnTo>
                <a:cubicBezTo>
                  <a:pt x="22798" y="10009"/>
                  <a:pt x="20907" y="11385"/>
                  <a:pt x="19092" y="12840"/>
                </a:cubicBezTo>
                <a:lnTo>
                  <a:pt x="19092" y="12840"/>
                </a:lnTo>
                <a:cubicBezTo>
                  <a:pt x="11669" y="17488"/>
                  <a:pt x="4795" y="23815"/>
                  <a:pt x="1613" y="31767"/>
                </a:cubicBezTo>
                <a:cubicBezTo>
                  <a:pt x="58" y="35800"/>
                  <a:pt x="0" y="40237"/>
                  <a:pt x="2017" y="44155"/>
                </a:cubicBezTo>
                <a:cubicBezTo>
                  <a:pt x="4609" y="49110"/>
                  <a:pt x="10025" y="52279"/>
                  <a:pt x="15153" y="54007"/>
                </a:cubicBezTo>
                <a:cubicBezTo>
                  <a:pt x="18738" y="55207"/>
                  <a:pt x="22524" y="55779"/>
                  <a:pt x="26366" y="55826"/>
                </a:cubicBezTo>
                <a:lnTo>
                  <a:pt x="26366" y="55826"/>
                </a:lnTo>
                <a:cubicBezTo>
                  <a:pt x="27050" y="55886"/>
                  <a:pt x="27735" y="55930"/>
                  <a:pt x="28419" y="55957"/>
                </a:cubicBezTo>
                <a:lnTo>
                  <a:pt x="28419" y="55957"/>
                </a:lnTo>
                <a:cubicBezTo>
                  <a:pt x="30382" y="56231"/>
                  <a:pt x="32370" y="56361"/>
                  <a:pt x="34352" y="56361"/>
                </a:cubicBezTo>
                <a:cubicBezTo>
                  <a:pt x="36384" y="56361"/>
                  <a:pt x="38408" y="56225"/>
                  <a:pt x="40389" y="55966"/>
                </a:cubicBezTo>
                <a:cubicBezTo>
                  <a:pt x="43969" y="55441"/>
                  <a:pt x="47213" y="54362"/>
                  <a:pt x="50158" y="52779"/>
                </a:cubicBezTo>
                <a:lnTo>
                  <a:pt x="50158" y="52779"/>
                </a:lnTo>
                <a:cubicBezTo>
                  <a:pt x="52605" y="52067"/>
                  <a:pt x="55011" y="51233"/>
                  <a:pt x="57328" y="50262"/>
                </a:cubicBezTo>
                <a:cubicBezTo>
                  <a:pt x="62571" y="48015"/>
                  <a:pt x="67872" y="44789"/>
                  <a:pt x="69889" y="39142"/>
                </a:cubicBezTo>
                <a:cubicBezTo>
                  <a:pt x="71219" y="35391"/>
                  <a:pt x="70429" y="31336"/>
                  <a:pt x="68738" y="27684"/>
                </a:cubicBezTo>
                <a:lnTo>
                  <a:pt x="68738" y="27684"/>
                </a:lnTo>
                <a:cubicBezTo>
                  <a:pt x="68772" y="26183"/>
                  <a:pt x="68594" y="24688"/>
                  <a:pt x="68224" y="23229"/>
                </a:cubicBezTo>
                <a:lnTo>
                  <a:pt x="68224" y="23229"/>
                </a:lnTo>
                <a:cubicBezTo>
                  <a:pt x="68263" y="20576"/>
                  <a:pt x="67919" y="17923"/>
                  <a:pt x="67123" y="15347"/>
                </a:cubicBezTo>
                <a:cubicBezTo>
                  <a:pt x="65683" y="10622"/>
                  <a:pt x="62283" y="6820"/>
                  <a:pt x="57789" y="4861"/>
                </a:cubicBezTo>
                <a:cubicBezTo>
                  <a:pt x="55147" y="3713"/>
                  <a:pt x="52339" y="3143"/>
                  <a:pt x="49466" y="3009"/>
                </a:cubicBezTo>
                <a:lnTo>
                  <a:pt x="49466" y="3009"/>
                </a:lnTo>
                <a:cubicBezTo>
                  <a:pt x="49148" y="2253"/>
                  <a:pt x="48732" y="1565"/>
                  <a:pt x="48167" y="1000"/>
                </a:cubicBezTo>
                <a:cubicBezTo>
                  <a:pt x="47445" y="254"/>
                  <a:pt x="46471" y="1"/>
                  <a:pt x="45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1" name="Google Shape;3101;p69"/>
          <p:cNvGrpSpPr/>
          <p:nvPr/>
        </p:nvGrpSpPr>
        <p:grpSpPr>
          <a:xfrm rot="2500693">
            <a:off x="6741203" y="736531"/>
            <a:ext cx="2692617" cy="689392"/>
            <a:chOff x="2676200" y="146050"/>
            <a:chExt cx="1215675" cy="311250"/>
          </a:xfrm>
        </p:grpSpPr>
        <p:sp>
          <p:nvSpPr>
            <p:cNvPr id="3102" name="Google Shape;3102;p69"/>
            <p:cNvSpPr/>
            <p:nvPr/>
          </p:nvSpPr>
          <p:spPr>
            <a:xfrm>
              <a:off x="2676200" y="146050"/>
              <a:ext cx="1215675" cy="141250"/>
            </a:xfrm>
            <a:custGeom>
              <a:avLst/>
              <a:gdLst/>
              <a:ahLst/>
              <a:cxnLst/>
              <a:rect l="l" t="t" r="r" b="b"/>
              <a:pathLst>
                <a:path w="48627" h="5650" fill="none" extrusionOk="0">
                  <a:moveTo>
                    <a:pt x="0" y="0"/>
                  </a:moveTo>
                  <a:cubicBezTo>
                    <a:pt x="732" y="900"/>
                    <a:pt x="3473" y="1695"/>
                    <a:pt x="4833" y="2093"/>
                  </a:cubicBezTo>
                  <a:cubicBezTo>
                    <a:pt x="6717" y="2637"/>
                    <a:pt x="8704" y="2762"/>
                    <a:pt x="10629" y="3327"/>
                  </a:cubicBezTo>
                  <a:cubicBezTo>
                    <a:pt x="14040" y="4290"/>
                    <a:pt x="17262" y="4897"/>
                    <a:pt x="20798" y="5231"/>
                  </a:cubicBezTo>
                  <a:cubicBezTo>
                    <a:pt x="25108" y="5650"/>
                    <a:pt x="29377" y="5273"/>
                    <a:pt x="33750" y="5022"/>
                  </a:cubicBezTo>
                  <a:cubicBezTo>
                    <a:pt x="37537" y="4792"/>
                    <a:pt x="41324" y="4729"/>
                    <a:pt x="44860" y="3244"/>
                  </a:cubicBezTo>
                  <a:cubicBezTo>
                    <a:pt x="46220" y="2658"/>
                    <a:pt x="47518" y="1821"/>
                    <a:pt x="48627" y="837"/>
                  </a:cubicBezTo>
                </a:path>
              </a:pathLst>
            </a:custGeom>
            <a:solidFill>
              <a:schemeClr val="dk2"/>
            </a:solid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69"/>
            <p:cNvSpPr/>
            <p:nvPr/>
          </p:nvSpPr>
          <p:spPr>
            <a:xfrm>
              <a:off x="2743675" y="186325"/>
              <a:ext cx="151200" cy="171600"/>
            </a:xfrm>
            <a:custGeom>
              <a:avLst/>
              <a:gdLst/>
              <a:ahLst/>
              <a:cxnLst/>
              <a:rect l="l" t="t" r="r" b="b"/>
              <a:pathLst>
                <a:path w="6048" h="6864" fill="none" extrusionOk="0">
                  <a:moveTo>
                    <a:pt x="0" y="1"/>
                  </a:moveTo>
                  <a:cubicBezTo>
                    <a:pt x="84" y="2281"/>
                    <a:pt x="712" y="4687"/>
                    <a:pt x="1130" y="6864"/>
                  </a:cubicBezTo>
                  <a:cubicBezTo>
                    <a:pt x="3243" y="5629"/>
                    <a:pt x="3662" y="2198"/>
                    <a:pt x="6047" y="1026"/>
                  </a:cubicBezTo>
                </a:path>
              </a:pathLst>
            </a:custGeom>
            <a:solidFill>
              <a:schemeClr val="dk2"/>
            </a:solid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69"/>
            <p:cNvSpPr/>
            <p:nvPr/>
          </p:nvSpPr>
          <p:spPr>
            <a:xfrm>
              <a:off x="2951325" y="247525"/>
              <a:ext cx="121400" cy="158525"/>
            </a:xfrm>
            <a:custGeom>
              <a:avLst/>
              <a:gdLst/>
              <a:ahLst/>
              <a:cxnLst/>
              <a:rect l="l" t="t" r="r" b="b"/>
              <a:pathLst>
                <a:path w="4856" h="6341" fill="none" extrusionOk="0">
                  <a:moveTo>
                    <a:pt x="1" y="1"/>
                  </a:moveTo>
                  <a:cubicBezTo>
                    <a:pt x="670" y="1047"/>
                    <a:pt x="1256" y="2407"/>
                    <a:pt x="1675" y="3599"/>
                  </a:cubicBezTo>
                  <a:cubicBezTo>
                    <a:pt x="1968" y="4416"/>
                    <a:pt x="2093" y="5796"/>
                    <a:pt x="2616" y="6340"/>
                  </a:cubicBezTo>
                  <a:cubicBezTo>
                    <a:pt x="3746" y="4708"/>
                    <a:pt x="3851" y="2239"/>
                    <a:pt x="4855" y="838"/>
                  </a:cubicBezTo>
                </a:path>
              </a:pathLst>
            </a:custGeom>
            <a:solidFill>
              <a:schemeClr val="dk2"/>
            </a:solid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69"/>
            <p:cNvSpPr/>
            <p:nvPr/>
          </p:nvSpPr>
          <p:spPr>
            <a:xfrm>
              <a:off x="3167375" y="284675"/>
              <a:ext cx="130800" cy="172625"/>
            </a:xfrm>
            <a:custGeom>
              <a:avLst/>
              <a:gdLst/>
              <a:ahLst/>
              <a:cxnLst/>
              <a:rect l="l" t="t" r="r" b="b"/>
              <a:pathLst>
                <a:path w="5232" h="6905" fill="none" extrusionOk="0">
                  <a:moveTo>
                    <a:pt x="0" y="0"/>
                  </a:moveTo>
                  <a:cubicBezTo>
                    <a:pt x="251" y="963"/>
                    <a:pt x="1507" y="2553"/>
                    <a:pt x="1925" y="3871"/>
                  </a:cubicBezTo>
                  <a:cubicBezTo>
                    <a:pt x="2239" y="4834"/>
                    <a:pt x="2281" y="5901"/>
                    <a:pt x="2532" y="6905"/>
                  </a:cubicBezTo>
                  <a:cubicBezTo>
                    <a:pt x="3244" y="6591"/>
                    <a:pt x="5231" y="837"/>
                    <a:pt x="5168" y="63"/>
                  </a:cubicBezTo>
                </a:path>
              </a:pathLst>
            </a:custGeom>
            <a:solidFill>
              <a:schemeClr val="dk2"/>
            </a:solid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69"/>
            <p:cNvSpPr/>
            <p:nvPr/>
          </p:nvSpPr>
          <p:spPr>
            <a:xfrm>
              <a:off x="3375050" y="281525"/>
              <a:ext cx="142300" cy="175775"/>
            </a:xfrm>
            <a:custGeom>
              <a:avLst/>
              <a:gdLst/>
              <a:ahLst/>
              <a:cxnLst/>
              <a:rect l="l" t="t" r="r" b="b"/>
              <a:pathLst>
                <a:path w="5692" h="7031" fill="none" extrusionOk="0">
                  <a:moveTo>
                    <a:pt x="0" y="356"/>
                  </a:moveTo>
                  <a:cubicBezTo>
                    <a:pt x="795" y="1737"/>
                    <a:pt x="1820" y="3035"/>
                    <a:pt x="2469" y="4436"/>
                  </a:cubicBezTo>
                  <a:cubicBezTo>
                    <a:pt x="2678" y="4918"/>
                    <a:pt x="3327" y="7031"/>
                    <a:pt x="3934" y="6926"/>
                  </a:cubicBezTo>
                  <a:cubicBezTo>
                    <a:pt x="4687" y="6801"/>
                    <a:pt x="4603" y="3579"/>
                    <a:pt x="4708" y="2993"/>
                  </a:cubicBezTo>
                  <a:cubicBezTo>
                    <a:pt x="4896" y="1884"/>
                    <a:pt x="5315" y="1047"/>
                    <a:pt x="5691" y="1"/>
                  </a:cubicBezTo>
                </a:path>
              </a:pathLst>
            </a:custGeom>
            <a:solidFill>
              <a:schemeClr val="dk2"/>
            </a:solid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69"/>
            <p:cNvSpPr/>
            <p:nvPr/>
          </p:nvSpPr>
          <p:spPr>
            <a:xfrm>
              <a:off x="3594225" y="248050"/>
              <a:ext cx="133925" cy="174750"/>
            </a:xfrm>
            <a:custGeom>
              <a:avLst/>
              <a:gdLst/>
              <a:ahLst/>
              <a:cxnLst/>
              <a:rect l="l" t="t" r="r" b="b"/>
              <a:pathLst>
                <a:path w="5357" h="6990" fill="none" extrusionOk="0">
                  <a:moveTo>
                    <a:pt x="0" y="984"/>
                  </a:moveTo>
                  <a:cubicBezTo>
                    <a:pt x="1025" y="2177"/>
                    <a:pt x="2071" y="3369"/>
                    <a:pt x="2950" y="4646"/>
                  </a:cubicBezTo>
                  <a:cubicBezTo>
                    <a:pt x="3452" y="5357"/>
                    <a:pt x="3766" y="6466"/>
                    <a:pt x="4373" y="6989"/>
                  </a:cubicBezTo>
                  <a:cubicBezTo>
                    <a:pt x="4792" y="5671"/>
                    <a:pt x="4499" y="4206"/>
                    <a:pt x="4687" y="2909"/>
                  </a:cubicBezTo>
                  <a:cubicBezTo>
                    <a:pt x="4812" y="1926"/>
                    <a:pt x="5189" y="942"/>
                    <a:pt x="5356" y="1"/>
                  </a:cubicBezTo>
                </a:path>
              </a:pathLst>
            </a:custGeom>
            <a:solidFill>
              <a:schemeClr val="dk2"/>
            </a:solid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8" name="Google Shape;3108;p69"/>
          <p:cNvGrpSpPr/>
          <p:nvPr/>
        </p:nvGrpSpPr>
        <p:grpSpPr>
          <a:xfrm>
            <a:off x="4272900" y="2229650"/>
            <a:ext cx="655450" cy="581175"/>
            <a:chOff x="5805850" y="1879575"/>
            <a:chExt cx="655450" cy="581175"/>
          </a:xfrm>
        </p:grpSpPr>
        <p:sp>
          <p:nvSpPr>
            <p:cNvPr id="3109" name="Google Shape;3109;p69"/>
            <p:cNvSpPr/>
            <p:nvPr/>
          </p:nvSpPr>
          <p:spPr>
            <a:xfrm>
              <a:off x="5805850" y="1879575"/>
              <a:ext cx="655450" cy="581175"/>
            </a:xfrm>
            <a:custGeom>
              <a:avLst/>
              <a:gdLst/>
              <a:ahLst/>
              <a:cxnLst/>
              <a:rect l="l" t="t" r="r" b="b"/>
              <a:pathLst>
                <a:path w="26218" h="23247" fill="none" extrusionOk="0">
                  <a:moveTo>
                    <a:pt x="5901" y="2009"/>
                  </a:moveTo>
                  <a:cubicBezTo>
                    <a:pt x="4185" y="1193"/>
                    <a:pt x="2553" y="2992"/>
                    <a:pt x="1737" y="4311"/>
                  </a:cubicBezTo>
                  <a:cubicBezTo>
                    <a:pt x="0" y="7177"/>
                    <a:pt x="481" y="10316"/>
                    <a:pt x="2092" y="13098"/>
                  </a:cubicBezTo>
                  <a:cubicBezTo>
                    <a:pt x="5482" y="18978"/>
                    <a:pt x="15693" y="23246"/>
                    <a:pt x="21551" y="17890"/>
                  </a:cubicBezTo>
                  <a:cubicBezTo>
                    <a:pt x="26217" y="13601"/>
                    <a:pt x="20694" y="5378"/>
                    <a:pt x="16655" y="2867"/>
                  </a:cubicBezTo>
                  <a:cubicBezTo>
                    <a:pt x="12952" y="565"/>
                    <a:pt x="8139" y="0"/>
                    <a:pt x="4310" y="2448"/>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69"/>
            <p:cNvSpPr/>
            <p:nvPr/>
          </p:nvSpPr>
          <p:spPr>
            <a:xfrm>
              <a:off x="5970600" y="2110775"/>
              <a:ext cx="354700" cy="128700"/>
            </a:xfrm>
            <a:custGeom>
              <a:avLst/>
              <a:gdLst/>
              <a:ahLst/>
              <a:cxnLst/>
              <a:rect l="l" t="t" r="r" b="b"/>
              <a:pathLst>
                <a:path w="14188" h="5148" fill="none" extrusionOk="0">
                  <a:moveTo>
                    <a:pt x="754" y="1"/>
                  </a:moveTo>
                  <a:cubicBezTo>
                    <a:pt x="1" y="2637"/>
                    <a:pt x="5985" y="5106"/>
                    <a:pt x="8057" y="5127"/>
                  </a:cubicBezTo>
                  <a:cubicBezTo>
                    <a:pt x="11342" y="5148"/>
                    <a:pt x="12723" y="3055"/>
                    <a:pt x="14187" y="628"/>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69"/>
            <p:cNvSpPr/>
            <p:nvPr/>
          </p:nvSpPr>
          <p:spPr>
            <a:xfrm>
              <a:off x="6036525" y="2005625"/>
              <a:ext cx="15200" cy="65425"/>
            </a:xfrm>
            <a:custGeom>
              <a:avLst/>
              <a:gdLst/>
              <a:ahLst/>
              <a:cxnLst/>
              <a:rect l="l" t="t" r="r" b="b"/>
              <a:pathLst>
                <a:path w="608" h="2617" fill="none" extrusionOk="0">
                  <a:moveTo>
                    <a:pt x="21" y="1"/>
                  </a:moveTo>
                  <a:cubicBezTo>
                    <a:pt x="0" y="859"/>
                    <a:pt x="356" y="2198"/>
                    <a:pt x="607" y="2616"/>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69"/>
            <p:cNvSpPr/>
            <p:nvPr/>
          </p:nvSpPr>
          <p:spPr>
            <a:xfrm>
              <a:off x="6165200" y="2024475"/>
              <a:ext cx="12575" cy="52850"/>
            </a:xfrm>
            <a:custGeom>
              <a:avLst/>
              <a:gdLst/>
              <a:ahLst/>
              <a:cxnLst/>
              <a:rect l="l" t="t" r="r" b="b"/>
              <a:pathLst>
                <a:path w="503" h="2114" fill="none" extrusionOk="0">
                  <a:moveTo>
                    <a:pt x="1" y="0"/>
                  </a:moveTo>
                  <a:cubicBezTo>
                    <a:pt x="84" y="732"/>
                    <a:pt x="273" y="1465"/>
                    <a:pt x="503" y="2113"/>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3" name="Google Shape;3113;p69"/>
          <p:cNvGrpSpPr/>
          <p:nvPr/>
        </p:nvGrpSpPr>
        <p:grpSpPr>
          <a:xfrm rot="359775">
            <a:off x="4850069" y="1865849"/>
            <a:ext cx="855295" cy="494954"/>
            <a:chOff x="3838525" y="4165000"/>
            <a:chExt cx="577550" cy="334200"/>
          </a:xfrm>
        </p:grpSpPr>
        <p:sp>
          <p:nvSpPr>
            <p:cNvPr id="3114" name="Google Shape;3114;p69"/>
            <p:cNvSpPr/>
            <p:nvPr/>
          </p:nvSpPr>
          <p:spPr>
            <a:xfrm>
              <a:off x="3838525" y="4165075"/>
              <a:ext cx="217100" cy="128375"/>
            </a:xfrm>
            <a:custGeom>
              <a:avLst/>
              <a:gdLst/>
              <a:ahLst/>
              <a:cxnLst/>
              <a:rect l="l" t="t" r="r" b="b"/>
              <a:pathLst>
                <a:path w="8684" h="5135" extrusionOk="0">
                  <a:moveTo>
                    <a:pt x="4157" y="359"/>
                  </a:moveTo>
                  <a:cubicBezTo>
                    <a:pt x="4558" y="359"/>
                    <a:pt x="4978" y="464"/>
                    <a:pt x="5398" y="707"/>
                  </a:cubicBezTo>
                  <a:cubicBezTo>
                    <a:pt x="5401" y="710"/>
                    <a:pt x="5405" y="713"/>
                    <a:pt x="5409" y="716"/>
                  </a:cubicBezTo>
                  <a:lnTo>
                    <a:pt x="5409" y="716"/>
                  </a:lnTo>
                  <a:cubicBezTo>
                    <a:pt x="5179" y="1578"/>
                    <a:pt x="5071" y="2439"/>
                    <a:pt x="4791" y="3281"/>
                  </a:cubicBezTo>
                  <a:cubicBezTo>
                    <a:pt x="4456" y="4180"/>
                    <a:pt x="4017" y="4648"/>
                    <a:pt x="3236" y="4648"/>
                  </a:cubicBezTo>
                  <a:cubicBezTo>
                    <a:pt x="3090" y="4648"/>
                    <a:pt x="2933" y="4632"/>
                    <a:pt x="2761" y="4599"/>
                  </a:cubicBezTo>
                  <a:cubicBezTo>
                    <a:pt x="1" y="4115"/>
                    <a:pt x="1755" y="359"/>
                    <a:pt x="4157" y="359"/>
                  </a:cubicBezTo>
                  <a:close/>
                  <a:moveTo>
                    <a:pt x="4059" y="1"/>
                  </a:moveTo>
                  <a:cubicBezTo>
                    <a:pt x="3212" y="1"/>
                    <a:pt x="2380" y="375"/>
                    <a:pt x="1757" y="1063"/>
                  </a:cubicBezTo>
                  <a:cubicBezTo>
                    <a:pt x="983" y="1921"/>
                    <a:pt x="397" y="3490"/>
                    <a:pt x="1338" y="4431"/>
                  </a:cubicBezTo>
                  <a:cubicBezTo>
                    <a:pt x="1768" y="4846"/>
                    <a:pt x="2553" y="5135"/>
                    <a:pt x="3258" y="5135"/>
                  </a:cubicBezTo>
                  <a:cubicBezTo>
                    <a:pt x="3549" y="5135"/>
                    <a:pt x="3826" y="5086"/>
                    <a:pt x="4059" y="4975"/>
                  </a:cubicBezTo>
                  <a:cubicBezTo>
                    <a:pt x="4925" y="4589"/>
                    <a:pt x="5265" y="3464"/>
                    <a:pt x="5484" y="2389"/>
                  </a:cubicBezTo>
                  <a:lnTo>
                    <a:pt x="5484" y="2389"/>
                  </a:lnTo>
                  <a:cubicBezTo>
                    <a:pt x="5511" y="2992"/>
                    <a:pt x="5635" y="3563"/>
                    <a:pt x="6130" y="3929"/>
                  </a:cubicBezTo>
                  <a:cubicBezTo>
                    <a:pt x="6365" y="4101"/>
                    <a:pt x="6607" y="4173"/>
                    <a:pt x="6846" y="4173"/>
                  </a:cubicBezTo>
                  <a:cubicBezTo>
                    <a:pt x="7479" y="4173"/>
                    <a:pt x="8096" y="3673"/>
                    <a:pt x="8536" y="3218"/>
                  </a:cubicBezTo>
                  <a:cubicBezTo>
                    <a:pt x="8683" y="3071"/>
                    <a:pt x="8537" y="2873"/>
                    <a:pt x="8376" y="2873"/>
                  </a:cubicBezTo>
                  <a:cubicBezTo>
                    <a:pt x="8331" y="2873"/>
                    <a:pt x="8284" y="2888"/>
                    <a:pt x="8243" y="2925"/>
                  </a:cubicBezTo>
                  <a:cubicBezTo>
                    <a:pt x="7971" y="3284"/>
                    <a:pt x="7637" y="3462"/>
                    <a:pt x="7235" y="3462"/>
                  </a:cubicBezTo>
                  <a:cubicBezTo>
                    <a:pt x="6864" y="3462"/>
                    <a:pt x="6434" y="3310"/>
                    <a:pt x="5942" y="3009"/>
                  </a:cubicBezTo>
                  <a:cubicBezTo>
                    <a:pt x="5858" y="2674"/>
                    <a:pt x="5837" y="2297"/>
                    <a:pt x="5858" y="1941"/>
                  </a:cubicBezTo>
                  <a:cubicBezTo>
                    <a:pt x="5858" y="1460"/>
                    <a:pt x="5858" y="1084"/>
                    <a:pt x="5816" y="602"/>
                  </a:cubicBezTo>
                  <a:cubicBezTo>
                    <a:pt x="5806" y="500"/>
                    <a:pt x="5726" y="453"/>
                    <a:pt x="5642" y="453"/>
                  </a:cubicBezTo>
                  <a:cubicBezTo>
                    <a:pt x="5633" y="453"/>
                    <a:pt x="5624" y="454"/>
                    <a:pt x="5614" y="455"/>
                  </a:cubicBezTo>
                  <a:lnTo>
                    <a:pt x="5614" y="455"/>
                  </a:lnTo>
                  <a:cubicBezTo>
                    <a:pt x="5606" y="448"/>
                    <a:pt x="5596" y="441"/>
                    <a:pt x="5586" y="435"/>
                  </a:cubicBezTo>
                  <a:cubicBezTo>
                    <a:pt x="5101" y="141"/>
                    <a:pt x="4577" y="1"/>
                    <a:pt x="405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69"/>
            <p:cNvSpPr/>
            <p:nvPr/>
          </p:nvSpPr>
          <p:spPr>
            <a:xfrm>
              <a:off x="4070650" y="4170300"/>
              <a:ext cx="145325" cy="328900"/>
            </a:xfrm>
            <a:custGeom>
              <a:avLst/>
              <a:gdLst/>
              <a:ahLst/>
              <a:cxnLst/>
              <a:rect l="l" t="t" r="r" b="b"/>
              <a:pathLst>
                <a:path w="5813" h="13156" extrusionOk="0">
                  <a:moveTo>
                    <a:pt x="3115" y="8807"/>
                  </a:moveTo>
                  <a:cubicBezTo>
                    <a:pt x="3265" y="8807"/>
                    <a:pt x="3436" y="8828"/>
                    <a:pt x="3645" y="8867"/>
                  </a:cubicBezTo>
                  <a:cubicBezTo>
                    <a:pt x="4482" y="8993"/>
                    <a:pt x="4461" y="8993"/>
                    <a:pt x="4712" y="9683"/>
                  </a:cubicBezTo>
                  <a:cubicBezTo>
                    <a:pt x="5068" y="10541"/>
                    <a:pt x="4901" y="11462"/>
                    <a:pt x="4168" y="12111"/>
                  </a:cubicBezTo>
                  <a:cubicBezTo>
                    <a:pt x="3742" y="12490"/>
                    <a:pt x="3015" y="12714"/>
                    <a:pt x="2308" y="12714"/>
                  </a:cubicBezTo>
                  <a:cubicBezTo>
                    <a:pt x="1540" y="12714"/>
                    <a:pt x="795" y="12449"/>
                    <a:pt x="487" y="11827"/>
                  </a:cubicBezTo>
                  <a:lnTo>
                    <a:pt x="487" y="11827"/>
                  </a:lnTo>
                  <a:cubicBezTo>
                    <a:pt x="516" y="11718"/>
                    <a:pt x="545" y="11609"/>
                    <a:pt x="573" y="11500"/>
                  </a:cubicBezTo>
                  <a:lnTo>
                    <a:pt x="573" y="11500"/>
                  </a:lnTo>
                  <a:cubicBezTo>
                    <a:pt x="736" y="10994"/>
                    <a:pt x="962" y="10519"/>
                    <a:pt x="1302" y="10102"/>
                  </a:cubicBezTo>
                  <a:cubicBezTo>
                    <a:pt x="1511" y="9809"/>
                    <a:pt x="1741" y="9558"/>
                    <a:pt x="2034" y="9328"/>
                  </a:cubicBezTo>
                  <a:cubicBezTo>
                    <a:pt x="2461" y="8961"/>
                    <a:pt x="2711" y="8807"/>
                    <a:pt x="3115" y="8807"/>
                  </a:cubicBezTo>
                  <a:close/>
                  <a:moveTo>
                    <a:pt x="2462" y="1"/>
                  </a:moveTo>
                  <a:cubicBezTo>
                    <a:pt x="2371" y="1"/>
                    <a:pt x="2274" y="63"/>
                    <a:pt x="2264" y="184"/>
                  </a:cubicBezTo>
                  <a:cubicBezTo>
                    <a:pt x="1842" y="4002"/>
                    <a:pt x="1150" y="7762"/>
                    <a:pt x="188" y="11482"/>
                  </a:cubicBezTo>
                  <a:lnTo>
                    <a:pt x="188" y="11482"/>
                  </a:lnTo>
                  <a:cubicBezTo>
                    <a:pt x="87" y="11498"/>
                    <a:pt x="0" y="11587"/>
                    <a:pt x="46" y="11713"/>
                  </a:cubicBezTo>
                  <a:cubicBezTo>
                    <a:pt x="60" y="11759"/>
                    <a:pt x="76" y="11804"/>
                    <a:pt x="92" y="11848"/>
                  </a:cubicBezTo>
                  <a:lnTo>
                    <a:pt x="92" y="11848"/>
                  </a:lnTo>
                  <a:cubicBezTo>
                    <a:pt x="84" y="11880"/>
                    <a:pt x="76" y="11912"/>
                    <a:pt x="67" y="11943"/>
                  </a:cubicBezTo>
                  <a:cubicBezTo>
                    <a:pt x="69" y="11943"/>
                    <a:pt x="70" y="11944"/>
                    <a:pt x="71" y="11944"/>
                  </a:cubicBezTo>
                  <a:lnTo>
                    <a:pt x="71" y="11944"/>
                  </a:lnTo>
                  <a:cubicBezTo>
                    <a:pt x="70" y="11951"/>
                    <a:pt x="69" y="11957"/>
                    <a:pt x="67" y="11964"/>
                  </a:cubicBezTo>
                  <a:cubicBezTo>
                    <a:pt x="30" y="12102"/>
                    <a:pt x="150" y="12195"/>
                    <a:pt x="262" y="12198"/>
                  </a:cubicBezTo>
                  <a:lnTo>
                    <a:pt x="262" y="12198"/>
                  </a:lnTo>
                  <a:cubicBezTo>
                    <a:pt x="669" y="12864"/>
                    <a:pt x="1401" y="13156"/>
                    <a:pt x="2185" y="13156"/>
                  </a:cubicBezTo>
                  <a:cubicBezTo>
                    <a:pt x="3876" y="13156"/>
                    <a:pt x="5812" y="11800"/>
                    <a:pt x="5277" y="9914"/>
                  </a:cubicBezTo>
                  <a:cubicBezTo>
                    <a:pt x="4984" y="8947"/>
                    <a:pt x="4533" y="8122"/>
                    <a:pt x="3679" y="8122"/>
                  </a:cubicBezTo>
                  <a:cubicBezTo>
                    <a:pt x="3499" y="8122"/>
                    <a:pt x="3300" y="8159"/>
                    <a:pt x="3080" y="8240"/>
                  </a:cubicBezTo>
                  <a:cubicBezTo>
                    <a:pt x="2210" y="8556"/>
                    <a:pt x="1498" y="9154"/>
                    <a:pt x="975" y="9887"/>
                  </a:cubicBezTo>
                  <a:lnTo>
                    <a:pt x="975" y="9887"/>
                  </a:lnTo>
                  <a:cubicBezTo>
                    <a:pt x="1731" y="6702"/>
                    <a:pt x="2279" y="3478"/>
                    <a:pt x="2620" y="226"/>
                  </a:cubicBezTo>
                  <a:cubicBezTo>
                    <a:pt x="2652" y="74"/>
                    <a:pt x="2561" y="1"/>
                    <a:pt x="246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69"/>
            <p:cNvSpPr/>
            <p:nvPr/>
          </p:nvSpPr>
          <p:spPr>
            <a:xfrm>
              <a:off x="4280400" y="4165000"/>
              <a:ext cx="135675" cy="131050"/>
            </a:xfrm>
            <a:custGeom>
              <a:avLst/>
              <a:gdLst/>
              <a:ahLst/>
              <a:cxnLst/>
              <a:rect l="l" t="t" r="r" b="b"/>
              <a:pathLst>
                <a:path w="5427" h="5242" extrusionOk="0">
                  <a:moveTo>
                    <a:pt x="2931" y="0"/>
                  </a:moveTo>
                  <a:cubicBezTo>
                    <a:pt x="1266" y="0"/>
                    <a:pt x="1" y="2000"/>
                    <a:pt x="381" y="3618"/>
                  </a:cubicBezTo>
                  <a:cubicBezTo>
                    <a:pt x="612" y="4581"/>
                    <a:pt x="1700" y="4978"/>
                    <a:pt x="2578" y="5167"/>
                  </a:cubicBezTo>
                  <a:cubicBezTo>
                    <a:pt x="2824" y="5216"/>
                    <a:pt x="3069" y="5242"/>
                    <a:pt x="3307" y="5242"/>
                  </a:cubicBezTo>
                  <a:cubicBezTo>
                    <a:pt x="4085" y="5242"/>
                    <a:pt x="4802" y="4965"/>
                    <a:pt x="5298" y="4309"/>
                  </a:cubicBezTo>
                  <a:cubicBezTo>
                    <a:pt x="5426" y="4149"/>
                    <a:pt x="5286" y="3953"/>
                    <a:pt x="5137" y="3953"/>
                  </a:cubicBezTo>
                  <a:cubicBezTo>
                    <a:pt x="5092" y="3953"/>
                    <a:pt x="5045" y="3971"/>
                    <a:pt x="5006" y="4016"/>
                  </a:cubicBezTo>
                  <a:cubicBezTo>
                    <a:pt x="4591" y="4541"/>
                    <a:pt x="3787" y="4819"/>
                    <a:pt x="2983" y="4819"/>
                  </a:cubicBezTo>
                  <a:cubicBezTo>
                    <a:pt x="1961" y="4819"/>
                    <a:pt x="939" y="4370"/>
                    <a:pt x="716" y="3409"/>
                  </a:cubicBezTo>
                  <a:cubicBezTo>
                    <a:pt x="431" y="2096"/>
                    <a:pt x="1495" y="385"/>
                    <a:pt x="2871" y="385"/>
                  </a:cubicBezTo>
                  <a:cubicBezTo>
                    <a:pt x="3008" y="385"/>
                    <a:pt x="3148" y="402"/>
                    <a:pt x="3290" y="438"/>
                  </a:cubicBezTo>
                  <a:cubicBezTo>
                    <a:pt x="3313" y="443"/>
                    <a:pt x="3336" y="445"/>
                    <a:pt x="3357" y="445"/>
                  </a:cubicBezTo>
                  <a:cubicBezTo>
                    <a:pt x="3597" y="445"/>
                    <a:pt x="3667" y="138"/>
                    <a:pt x="3436" y="61"/>
                  </a:cubicBezTo>
                  <a:cubicBezTo>
                    <a:pt x="3265" y="20"/>
                    <a:pt x="3096" y="0"/>
                    <a:pt x="29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7" name="Google Shape;3117;p69"/>
          <p:cNvSpPr/>
          <p:nvPr/>
        </p:nvSpPr>
        <p:spPr>
          <a:xfrm rot="4042927">
            <a:off x="1458464" y="2905437"/>
            <a:ext cx="1080454" cy="378676"/>
          </a:xfrm>
          <a:custGeom>
            <a:avLst/>
            <a:gdLst/>
            <a:ahLst/>
            <a:cxnLst/>
            <a:rect l="l" t="t" r="r" b="b"/>
            <a:pathLst>
              <a:path w="97541" h="34186" extrusionOk="0">
                <a:moveTo>
                  <a:pt x="32322" y="0"/>
                </a:moveTo>
                <a:cubicBezTo>
                  <a:pt x="31093" y="0"/>
                  <a:pt x="29888" y="508"/>
                  <a:pt x="29036" y="1448"/>
                </a:cubicBezTo>
                <a:cubicBezTo>
                  <a:pt x="26616" y="4166"/>
                  <a:pt x="27214" y="8767"/>
                  <a:pt x="27512" y="12082"/>
                </a:cubicBezTo>
                <a:cubicBezTo>
                  <a:pt x="27901" y="16294"/>
                  <a:pt x="28707" y="20491"/>
                  <a:pt x="28603" y="24748"/>
                </a:cubicBezTo>
                <a:cubicBezTo>
                  <a:pt x="28573" y="26286"/>
                  <a:pt x="28513" y="28392"/>
                  <a:pt x="27079" y="29303"/>
                </a:cubicBezTo>
                <a:cubicBezTo>
                  <a:pt x="26774" y="29502"/>
                  <a:pt x="26492" y="29588"/>
                  <a:pt x="26234" y="29588"/>
                </a:cubicBezTo>
                <a:cubicBezTo>
                  <a:pt x="25369" y="29588"/>
                  <a:pt x="24791" y="28613"/>
                  <a:pt x="24630" y="27646"/>
                </a:cubicBezTo>
                <a:cubicBezTo>
                  <a:pt x="24331" y="25689"/>
                  <a:pt x="24764" y="23523"/>
                  <a:pt x="24839" y="21537"/>
                </a:cubicBezTo>
                <a:cubicBezTo>
                  <a:pt x="24914" y="19371"/>
                  <a:pt x="24914" y="17205"/>
                  <a:pt x="24824" y="15040"/>
                </a:cubicBezTo>
                <a:cubicBezTo>
                  <a:pt x="24719" y="12874"/>
                  <a:pt x="24570" y="10708"/>
                  <a:pt x="24331" y="8573"/>
                </a:cubicBezTo>
                <a:cubicBezTo>
                  <a:pt x="24137" y="6780"/>
                  <a:pt x="24032" y="4868"/>
                  <a:pt x="23211" y="3225"/>
                </a:cubicBezTo>
                <a:cubicBezTo>
                  <a:pt x="22554" y="1898"/>
                  <a:pt x="21295" y="929"/>
                  <a:pt x="19822" y="929"/>
                </a:cubicBezTo>
                <a:cubicBezTo>
                  <a:pt x="19621" y="929"/>
                  <a:pt x="19416" y="947"/>
                  <a:pt x="19208" y="985"/>
                </a:cubicBezTo>
                <a:cubicBezTo>
                  <a:pt x="17326" y="1329"/>
                  <a:pt x="16161" y="2972"/>
                  <a:pt x="15444" y="4615"/>
                </a:cubicBezTo>
                <a:cubicBezTo>
                  <a:pt x="13861" y="8274"/>
                  <a:pt x="14294" y="12635"/>
                  <a:pt x="14249" y="16533"/>
                </a:cubicBezTo>
                <a:lnTo>
                  <a:pt x="14175" y="23105"/>
                </a:lnTo>
                <a:cubicBezTo>
                  <a:pt x="14160" y="24882"/>
                  <a:pt x="14324" y="26809"/>
                  <a:pt x="14010" y="28557"/>
                </a:cubicBezTo>
                <a:cubicBezTo>
                  <a:pt x="13890" y="29243"/>
                  <a:pt x="13595" y="30298"/>
                  <a:pt x="12922" y="30298"/>
                </a:cubicBezTo>
                <a:cubicBezTo>
                  <a:pt x="12760" y="30298"/>
                  <a:pt x="12576" y="30237"/>
                  <a:pt x="12367" y="30095"/>
                </a:cubicBezTo>
                <a:cubicBezTo>
                  <a:pt x="10934" y="29124"/>
                  <a:pt x="11277" y="26585"/>
                  <a:pt x="11262" y="25106"/>
                </a:cubicBezTo>
                <a:cubicBezTo>
                  <a:pt x="11202" y="20760"/>
                  <a:pt x="11053" y="16414"/>
                  <a:pt x="10829" y="12082"/>
                </a:cubicBezTo>
                <a:cubicBezTo>
                  <a:pt x="10725" y="10066"/>
                  <a:pt x="10710" y="8005"/>
                  <a:pt x="10381" y="6033"/>
                </a:cubicBezTo>
                <a:cubicBezTo>
                  <a:pt x="10157" y="4555"/>
                  <a:pt x="9664" y="3016"/>
                  <a:pt x="8559" y="1971"/>
                </a:cubicBezTo>
                <a:cubicBezTo>
                  <a:pt x="7784" y="1258"/>
                  <a:pt x="6807" y="903"/>
                  <a:pt x="5814" y="903"/>
                </a:cubicBezTo>
                <a:cubicBezTo>
                  <a:pt x="5122" y="903"/>
                  <a:pt x="4423" y="1075"/>
                  <a:pt x="3779" y="1418"/>
                </a:cubicBezTo>
                <a:cubicBezTo>
                  <a:pt x="2077" y="2329"/>
                  <a:pt x="1181" y="4137"/>
                  <a:pt x="867" y="5974"/>
                </a:cubicBezTo>
                <a:cubicBezTo>
                  <a:pt x="120" y="10260"/>
                  <a:pt x="1" y="14786"/>
                  <a:pt x="31" y="19132"/>
                </a:cubicBezTo>
                <a:cubicBezTo>
                  <a:pt x="31" y="23374"/>
                  <a:pt x="284" y="27616"/>
                  <a:pt x="807" y="31813"/>
                </a:cubicBezTo>
                <a:cubicBezTo>
                  <a:pt x="927" y="32709"/>
                  <a:pt x="1494" y="33471"/>
                  <a:pt x="2465" y="33471"/>
                </a:cubicBezTo>
                <a:cubicBezTo>
                  <a:pt x="3287" y="33471"/>
                  <a:pt x="4242" y="32709"/>
                  <a:pt x="4138" y="31813"/>
                </a:cubicBezTo>
                <a:cubicBezTo>
                  <a:pt x="3615" y="27541"/>
                  <a:pt x="3346" y="23240"/>
                  <a:pt x="3346" y="18923"/>
                </a:cubicBezTo>
                <a:cubicBezTo>
                  <a:pt x="3346" y="16742"/>
                  <a:pt x="3421" y="14562"/>
                  <a:pt x="3555" y="12381"/>
                </a:cubicBezTo>
                <a:cubicBezTo>
                  <a:pt x="3690" y="10380"/>
                  <a:pt x="3720" y="8274"/>
                  <a:pt x="4168" y="6332"/>
                </a:cubicBezTo>
                <a:cubicBezTo>
                  <a:pt x="4320" y="5689"/>
                  <a:pt x="4995" y="4192"/>
                  <a:pt x="5782" y="4192"/>
                </a:cubicBezTo>
                <a:cubicBezTo>
                  <a:pt x="6000" y="4192"/>
                  <a:pt x="6227" y="4307"/>
                  <a:pt x="6453" y="4585"/>
                </a:cubicBezTo>
                <a:cubicBezTo>
                  <a:pt x="7274" y="5615"/>
                  <a:pt x="7215" y="7393"/>
                  <a:pt x="7289" y="8617"/>
                </a:cubicBezTo>
                <a:cubicBezTo>
                  <a:pt x="7573" y="12829"/>
                  <a:pt x="7752" y="17041"/>
                  <a:pt x="7842" y="21238"/>
                </a:cubicBezTo>
                <a:cubicBezTo>
                  <a:pt x="7902" y="23359"/>
                  <a:pt x="7827" y="25495"/>
                  <a:pt x="7976" y="27616"/>
                </a:cubicBezTo>
                <a:cubicBezTo>
                  <a:pt x="8111" y="29498"/>
                  <a:pt x="8634" y="31365"/>
                  <a:pt x="10157" y="32604"/>
                </a:cubicBezTo>
                <a:cubicBezTo>
                  <a:pt x="10976" y="33260"/>
                  <a:pt x="11979" y="33643"/>
                  <a:pt x="12989" y="33643"/>
                </a:cubicBezTo>
                <a:cubicBezTo>
                  <a:pt x="13635" y="33643"/>
                  <a:pt x="14285" y="33486"/>
                  <a:pt x="14892" y="33142"/>
                </a:cubicBezTo>
                <a:cubicBezTo>
                  <a:pt x="16176" y="32410"/>
                  <a:pt x="16908" y="30991"/>
                  <a:pt x="17207" y="29587"/>
                </a:cubicBezTo>
                <a:cubicBezTo>
                  <a:pt x="17580" y="27825"/>
                  <a:pt x="17490" y="25958"/>
                  <a:pt x="17505" y="24166"/>
                </a:cubicBezTo>
                <a:cubicBezTo>
                  <a:pt x="17520" y="21970"/>
                  <a:pt x="17565" y="19774"/>
                  <a:pt x="17580" y="17579"/>
                </a:cubicBezTo>
                <a:cubicBezTo>
                  <a:pt x="17595" y="15518"/>
                  <a:pt x="17610" y="13457"/>
                  <a:pt x="17655" y="11380"/>
                </a:cubicBezTo>
                <a:cubicBezTo>
                  <a:pt x="17685" y="9618"/>
                  <a:pt x="17759" y="7781"/>
                  <a:pt x="18431" y="6123"/>
                </a:cubicBezTo>
                <a:cubicBezTo>
                  <a:pt x="18655" y="5585"/>
                  <a:pt x="19059" y="4615"/>
                  <a:pt x="19656" y="4346"/>
                </a:cubicBezTo>
                <a:cubicBezTo>
                  <a:pt x="19712" y="4323"/>
                  <a:pt x="19763" y="4312"/>
                  <a:pt x="19810" y="4312"/>
                </a:cubicBezTo>
                <a:cubicBezTo>
                  <a:pt x="20041" y="4312"/>
                  <a:pt x="20182" y="4571"/>
                  <a:pt x="20343" y="4943"/>
                </a:cubicBezTo>
                <a:cubicBezTo>
                  <a:pt x="21030" y="6511"/>
                  <a:pt x="21015" y="8543"/>
                  <a:pt x="21165" y="10230"/>
                </a:cubicBezTo>
                <a:cubicBezTo>
                  <a:pt x="21553" y="14487"/>
                  <a:pt x="21643" y="18759"/>
                  <a:pt x="21448" y="23015"/>
                </a:cubicBezTo>
                <a:cubicBezTo>
                  <a:pt x="21269" y="26421"/>
                  <a:pt x="20642" y="31215"/>
                  <a:pt x="24645" y="32724"/>
                </a:cubicBezTo>
                <a:cubicBezTo>
                  <a:pt x="25136" y="32912"/>
                  <a:pt x="25640" y="32998"/>
                  <a:pt x="26141" y="32998"/>
                </a:cubicBezTo>
                <a:cubicBezTo>
                  <a:pt x="27388" y="32998"/>
                  <a:pt x="28614" y="32461"/>
                  <a:pt x="29574" y="31619"/>
                </a:cubicBezTo>
                <a:cubicBezTo>
                  <a:pt x="30977" y="30409"/>
                  <a:pt x="31560" y="28601"/>
                  <a:pt x="31799" y="26809"/>
                </a:cubicBezTo>
                <a:cubicBezTo>
                  <a:pt x="32322" y="22732"/>
                  <a:pt x="31575" y="18535"/>
                  <a:pt x="31097" y="14502"/>
                </a:cubicBezTo>
                <a:cubicBezTo>
                  <a:pt x="30843" y="12396"/>
                  <a:pt x="30619" y="10290"/>
                  <a:pt x="30619" y="8169"/>
                </a:cubicBezTo>
                <a:cubicBezTo>
                  <a:pt x="30619" y="6855"/>
                  <a:pt x="30529" y="5063"/>
                  <a:pt x="31351" y="3913"/>
                </a:cubicBezTo>
                <a:cubicBezTo>
                  <a:pt x="31616" y="3548"/>
                  <a:pt x="31933" y="3401"/>
                  <a:pt x="32257" y="3401"/>
                </a:cubicBezTo>
                <a:cubicBezTo>
                  <a:pt x="32956" y="3401"/>
                  <a:pt x="33693" y="4081"/>
                  <a:pt x="34039" y="4734"/>
                </a:cubicBezTo>
                <a:cubicBezTo>
                  <a:pt x="34921" y="6407"/>
                  <a:pt x="34935" y="8617"/>
                  <a:pt x="35055" y="10469"/>
                </a:cubicBezTo>
                <a:cubicBezTo>
                  <a:pt x="35294" y="14711"/>
                  <a:pt x="35010" y="18968"/>
                  <a:pt x="34846" y="23225"/>
                </a:cubicBezTo>
                <a:cubicBezTo>
                  <a:pt x="34771" y="25301"/>
                  <a:pt x="34637" y="27407"/>
                  <a:pt x="34786" y="29483"/>
                </a:cubicBezTo>
                <a:cubicBezTo>
                  <a:pt x="34906" y="30976"/>
                  <a:pt x="35369" y="32649"/>
                  <a:pt x="36698" y="33530"/>
                </a:cubicBezTo>
                <a:cubicBezTo>
                  <a:pt x="37297" y="33920"/>
                  <a:pt x="37886" y="34089"/>
                  <a:pt x="38451" y="34089"/>
                </a:cubicBezTo>
                <a:cubicBezTo>
                  <a:pt x="40982" y="34089"/>
                  <a:pt x="43046" y="30689"/>
                  <a:pt x="43583" y="28467"/>
                </a:cubicBezTo>
                <a:cubicBezTo>
                  <a:pt x="44405" y="25077"/>
                  <a:pt x="43882" y="21492"/>
                  <a:pt x="44031" y="18012"/>
                </a:cubicBezTo>
                <a:cubicBezTo>
                  <a:pt x="44211" y="13934"/>
                  <a:pt x="44913" y="9872"/>
                  <a:pt x="46048" y="5929"/>
                </a:cubicBezTo>
                <a:cubicBezTo>
                  <a:pt x="46197" y="5436"/>
                  <a:pt x="46346" y="4928"/>
                  <a:pt x="46511" y="4435"/>
                </a:cubicBezTo>
                <a:cubicBezTo>
                  <a:pt x="46511" y="4420"/>
                  <a:pt x="46630" y="4196"/>
                  <a:pt x="46720" y="3987"/>
                </a:cubicBezTo>
                <a:cubicBezTo>
                  <a:pt x="46884" y="4241"/>
                  <a:pt x="47078" y="4435"/>
                  <a:pt x="47183" y="4734"/>
                </a:cubicBezTo>
                <a:cubicBezTo>
                  <a:pt x="47750" y="6183"/>
                  <a:pt x="47556" y="7900"/>
                  <a:pt x="47556" y="9409"/>
                </a:cubicBezTo>
                <a:cubicBezTo>
                  <a:pt x="47586" y="13770"/>
                  <a:pt x="47765" y="18131"/>
                  <a:pt x="48094" y="22478"/>
                </a:cubicBezTo>
                <a:cubicBezTo>
                  <a:pt x="48363" y="25838"/>
                  <a:pt x="48079" y="30976"/>
                  <a:pt x="51619" y="32784"/>
                </a:cubicBezTo>
                <a:cubicBezTo>
                  <a:pt x="52230" y="33100"/>
                  <a:pt x="52875" y="33251"/>
                  <a:pt x="53514" y="33251"/>
                </a:cubicBezTo>
                <a:cubicBezTo>
                  <a:pt x="54622" y="33251"/>
                  <a:pt x="55710" y="32796"/>
                  <a:pt x="56562" y="31962"/>
                </a:cubicBezTo>
                <a:cubicBezTo>
                  <a:pt x="57892" y="30663"/>
                  <a:pt x="58400" y="28826"/>
                  <a:pt x="58594" y="27033"/>
                </a:cubicBezTo>
                <a:cubicBezTo>
                  <a:pt x="58803" y="25136"/>
                  <a:pt x="58728" y="23165"/>
                  <a:pt x="58743" y="21253"/>
                </a:cubicBezTo>
                <a:cubicBezTo>
                  <a:pt x="58758" y="19057"/>
                  <a:pt x="58773" y="16877"/>
                  <a:pt x="58818" y="14696"/>
                </a:cubicBezTo>
                <a:cubicBezTo>
                  <a:pt x="58833" y="12590"/>
                  <a:pt x="58848" y="10454"/>
                  <a:pt x="58892" y="8348"/>
                </a:cubicBezTo>
                <a:cubicBezTo>
                  <a:pt x="58907" y="7228"/>
                  <a:pt x="58579" y="4495"/>
                  <a:pt x="60013" y="4002"/>
                </a:cubicBezTo>
                <a:cubicBezTo>
                  <a:pt x="60096" y="3973"/>
                  <a:pt x="60175" y="3959"/>
                  <a:pt x="60251" y="3959"/>
                </a:cubicBezTo>
                <a:cubicBezTo>
                  <a:pt x="62009" y="3959"/>
                  <a:pt x="61955" y="11433"/>
                  <a:pt x="61969" y="12292"/>
                </a:cubicBezTo>
                <a:cubicBezTo>
                  <a:pt x="62059" y="16563"/>
                  <a:pt x="61805" y="20820"/>
                  <a:pt x="61954" y="25092"/>
                </a:cubicBezTo>
                <a:cubicBezTo>
                  <a:pt x="62059" y="28019"/>
                  <a:pt x="62253" y="33008"/>
                  <a:pt x="66286" y="33142"/>
                </a:cubicBezTo>
                <a:cubicBezTo>
                  <a:pt x="66328" y="33143"/>
                  <a:pt x="66370" y="33144"/>
                  <a:pt x="66412" y="33144"/>
                </a:cubicBezTo>
                <a:cubicBezTo>
                  <a:pt x="70107" y="33144"/>
                  <a:pt x="71325" y="28613"/>
                  <a:pt x="71827" y="25704"/>
                </a:cubicBezTo>
                <a:cubicBezTo>
                  <a:pt x="72499" y="21731"/>
                  <a:pt x="72469" y="17683"/>
                  <a:pt x="72693" y="13666"/>
                </a:cubicBezTo>
                <a:cubicBezTo>
                  <a:pt x="72798" y="11724"/>
                  <a:pt x="72962" y="9797"/>
                  <a:pt x="73380" y="7900"/>
                </a:cubicBezTo>
                <a:cubicBezTo>
                  <a:pt x="73589" y="6930"/>
                  <a:pt x="73903" y="4525"/>
                  <a:pt x="75098" y="4166"/>
                </a:cubicBezTo>
                <a:cubicBezTo>
                  <a:pt x="75209" y="4134"/>
                  <a:pt x="75315" y="4119"/>
                  <a:pt x="75417" y="4119"/>
                </a:cubicBezTo>
                <a:cubicBezTo>
                  <a:pt x="76538" y="4119"/>
                  <a:pt x="77129" y="5944"/>
                  <a:pt x="77293" y="6765"/>
                </a:cubicBezTo>
                <a:cubicBezTo>
                  <a:pt x="77637" y="8408"/>
                  <a:pt x="77488" y="10156"/>
                  <a:pt x="77488" y="11799"/>
                </a:cubicBezTo>
                <a:cubicBezTo>
                  <a:pt x="77473" y="16070"/>
                  <a:pt x="77473" y="20327"/>
                  <a:pt x="77443" y="24614"/>
                </a:cubicBezTo>
                <a:cubicBezTo>
                  <a:pt x="77443" y="28049"/>
                  <a:pt x="77965" y="32634"/>
                  <a:pt x="82133" y="33381"/>
                </a:cubicBezTo>
                <a:cubicBezTo>
                  <a:pt x="82439" y="33436"/>
                  <a:pt x="82733" y="33462"/>
                  <a:pt x="83013" y="33462"/>
                </a:cubicBezTo>
                <a:cubicBezTo>
                  <a:pt x="86070" y="33462"/>
                  <a:pt x="87536" y="30332"/>
                  <a:pt x="87823" y="27541"/>
                </a:cubicBezTo>
                <a:cubicBezTo>
                  <a:pt x="88017" y="25659"/>
                  <a:pt x="87883" y="23717"/>
                  <a:pt x="87898" y="21821"/>
                </a:cubicBezTo>
                <a:cubicBezTo>
                  <a:pt x="87928" y="19700"/>
                  <a:pt x="87943" y="17564"/>
                  <a:pt x="87972" y="15443"/>
                </a:cubicBezTo>
                <a:cubicBezTo>
                  <a:pt x="88017" y="13232"/>
                  <a:pt x="88077" y="11037"/>
                  <a:pt x="88152" y="8856"/>
                </a:cubicBezTo>
                <a:cubicBezTo>
                  <a:pt x="88196" y="7467"/>
                  <a:pt x="88002" y="5585"/>
                  <a:pt x="88719" y="4316"/>
                </a:cubicBezTo>
                <a:cubicBezTo>
                  <a:pt x="88976" y="3860"/>
                  <a:pt x="89348" y="3678"/>
                  <a:pt x="89744" y="3678"/>
                </a:cubicBezTo>
                <a:cubicBezTo>
                  <a:pt x="90361" y="3678"/>
                  <a:pt x="91038" y="4117"/>
                  <a:pt x="91438" y="4644"/>
                </a:cubicBezTo>
                <a:cubicBezTo>
                  <a:pt x="92438" y="6018"/>
                  <a:pt x="92453" y="8050"/>
                  <a:pt x="92528" y="9678"/>
                </a:cubicBezTo>
                <a:cubicBezTo>
                  <a:pt x="92722" y="13636"/>
                  <a:pt x="92408" y="17609"/>
                  <a:pt x="92364" y="21567"/>
                </a:cubicBezTo>
                <a:cubicBezTo>
                  <a:pt x="92334" y="25480"/>
                  <a:pt x="92632" y="29468"/>
                  <a:pt x="93872" y="33202"/>
                </a:cubicBezTo>
                <a:cubicBezTo>
                  <a:pt x="94143" y="33885"/>
                  <a:pt x="94770" y="34186"/>
                  <a:pt x="95408" y="34186"/>
                </a:cubicBezTo>
                <a:cubicBezTo>
                  <a:pt x="96459" y="34186"/>
                  <a:pt x="97541" y="33369"/>
                  <a:pt x="97113" y="32096"/>
                </a:cubicBezTo>
                <a:cubicBezTo>
                  <a:pt x="94484" y="24270"/>
                  <a:pt x="96501" y="15966"/>
                  <a:pt x="95784" y="7930"/>
                </a:cubicBezTo>
                <a:cubicBezTo>
                  <a:pt x="95470" y="4450"/>
                  <a:pt x="94036" y="283"/>
                  <a:pt x="89869" y="134"/>
                </a:cubicBezTo>
                <a:cubicBezTo>
                  <a:pt x="89808" y="131"/>
                  <a:pt x="89747" y="130"/>
                  <a:pt x="89687" y="130"/>
                </a:cubicBezTo>
                <a:cubicBezTo>
                  <a:pt x="88043" y="130"/>
                  <a:pt x="86584" y="1098"/>
                  <a:pt x="85792" y="2538"/>
                </a:cubicBezTo>
                <a:cubicBezTo>
                  <a:pt x="85000" y="4017"/>
                  <a:pt x="84940" y="5750"/>
                  <a:pt x="84866" y="7393"/>
                </a:cubicBezTo>
                <a:cubicBezTo>
                  <a:pt x="84701" y="11784"/>
                  <a:pt x="84597" y="16190"/>
                  <a:pt x="84582" y="20596"/>
                </a:cubicBezTo>
                <a:cubicBezTo>
                  <a:pt x="84567" y="22612"/>
                  <a:pt x="84657" y="24643"/>
                  <a:pt x="84537" y="26660"/>
                </a:cubicBezTo>
                <a:cubicBezTo>
                  <a:pt x="84492" y="27616"/>
                  <a:pt x="84403" y="29184"/>
                  <a:pt x="83522" y="29766"/>
                </a:cubicBezTo>
                <a:cubicBezTo>
                  <a:pt x="83310" y="29908"/>
                  <a:pt x="83103" y="29970"/>
                  <a:pt x="82905" y="29970"/>
                </a:cubicBezTo>
                <a:cubicBezTo>
                  <a:pt x="81955" y="29970"/>
                  <a:pt x="81198" y="28558"/>
                  <a:pt x="81012" y="27780"/>
                </a:cubicBezTo>
                <a:cubicBezTo>
                  <a:pt x="80549" y="25883"/>
                  <a:pt x="80803" y="23717"/>
                  <a:pt x="80803" y="21776"/>
                </a:cubicBezTo>
                <a:cubicBezTo>
                  <a:pt x="80833" y="17489"/>
                  <a:pt x="80878" y="13218"/>
                  <a:pt x="80833" y="8946"/>
                </a:cubicBezTo>
                <a:cubicBezTo>
                  <a:pt x="80788" y="5750"/>
                  <a:pt x="79997" y="1553"/>
                  <a:pt x="76293" y="731"/>
                </a:cubicBezTo>
                <a:cubicBezTo>
                  <a:pt x="75920" y="647"/>
                  <a:pt x="75568" y="607"/>
                  <a:pt x="75236" y="607"/>
                </a:cubicBezTo>
                <a:cubicBezTo>
                  <a:pt x="71863" y="607"/>
                  <a:pt x="70565" y="4704"/>
                  <a:pt x="70035" y="7587"/>
                </a:cubicBezTo>
                <a:cubicBezTo>
                  <a:pt x="69288" y="11619"/>
                  <a:pt x="69333" y="15727"/>
                  <a:pt x="69109" y="19804"/>
                </a:cubicBezTo>
                <a:cubicBezTo>
                  <a:pt x="68989" y="21806"/>
                  <a:pt x="68825" y="23807"/>
                  <a:pt x="68421" y="25779"/>
                </a:cubicBezTo>
                <a:cubicBezTo>
                  <a:pt x="68242" y="26570"/>
                  <a:pt x="68093" y="27407"/>
                  <a:pt x="67764" y="28138"/>
                </a:cubicBezTo>
                <a:cubicBezTo>
                  <a:pt x="67570" y="28572"/>
                  <a:pt x="67092" y="29557"/>
                  <a:pt x="66555" y="29647"/>
                </a:cubicBezTo>
                <a:cubicBezTo>
                  <a:pt x="66525" y="29652"/>
                  <a:pt x="66497" y="29654"/>
                  <a:pt x="66469" y="29654"/>
                </a:cubicBezTo>
                <a:cubicBezTo>
                  <a:pt x="64867" y="29654"/>
                  <a:pt x="65285" y="21790"/>
                  <a:pt x="65285" y="20880"/>
                </a:cubicBezTo>
                <a:cubicBezTo>
                  <a:pt x="65315" y="16548"/>
                  <a:pt x="65524" y="12217"/>
                  <a:pt x="65106" y="7885"/>
                </a:cubicBezTo>
                <a:cubicBezTo>
                  <a:pt x="64841" y="5019"/>
                  <a:pt x="64070" y="459"/>
                  <a:pt x="60328" y="459"/>
                </a:cubicBezTo>
                <a:cubicBezTo>
                  <a:pt x="60269" y="459"/>
                  <a:pt x="60208" y="460"/>
                  <a:pt x="60147" y="462"/>
                </a:cubicBezTo>
                <a:cubicBezTo>
                  <a:pt x="58310" y="537"/>
                  <a:pt x="56816" y="1881"/>
                  <a:pt x="56144" y="3554"/>
                </a:cubicBezTo>
                <a:cubicBezTo>
                  <a:pt x="55427" y="5391"/>
                  <a:pt x="55592" y="7482"/>
                  <a:pt x="55577" y="9424"/>
                </a:cubicBezTo>
                <a:cubicBezTo>
                  <a:pt x="55532" y="13800"/>
                  <a:pt x="55472" y="18161"/>
                  <a:pt x="55442" y="22552"/>
                </a:cubicBezTo>
                <a:cubicBezTo>
                  <a:pt x="55412" y="24345"/>
                  <a:pt x="55592" y="26331"/>
                  <a:pt x="55039" y="28064"/>
                </a:cubicBezTo>
                <a:cubicBezTo>
                  <a:pt x="54807" y="28854"/>
                  <a:pt x="54212" y="29770"/>
                  <a:pt x="53519" y="29770"/>
                </a:cubicBezTo>
                <a:cubicBezTo>
                  <a:pt x="53230" y="29770"/>
                  <a:pt x="52923" y="29610"/>
                  <a:pt x="52619" y="29214"/>
                </a:cubicBezTo>
                <a:cubicBezTo>
                  <a:pt x="52112" y="28542"/>
                  <a:pt x="51992" y="27601"/>
                  <a:pt x="51888" y="26779"/>
                </a:cubicBezTo>
                <a:cubicBezTo>
                  <a:pt x="51738" y="25629"/>
                  <a:pt x="51664" y="24494"/>
                  <a:pt x="51559" y="23374"/>
                </a:cubicBezTo>
                <a:cubicBezTo>
                  <a:pt x="51365" y="21208"/>
                  <a:pt x="51215" y="19028"/>
                  <a:pt x="51126" y="16847"/>
                </a:cubicBezTo>
                <a:cubicBezTo>
                  <a:pt x="51006" y="14651"/>
                  <a:pt x="50962" y="12486"/>
                  <a:pt x="50932" y="10305"/>
                </a:cubicBezTo>
                <a:cubicBezTo>
                  <a:pt x="50917" y="8453"/>
                  <a:pt x="51006" y="6616"/>
                  <a:pt x="50693" y="4779"/>
                </a:cubicBezTo>
                <a:cubicBezTo>
                  <a:pt x="50409" y="3151"/>
                  <a:pt x="49573" y="1538"/>
                  <a:pt x="48124" y="671"/>
                </a:cubicBezTo>
                <a:cubicBezTo>
                  <a:pt x="47642" y="386"/>
                  <a:pt x="47149" y="257"/>
                  <a:pt x="46671" y="257"/>
                </a:cubicBezTo>
                <a:cubicBezTo>
                  <a:pt x="45477" y="257"/>
                  <a:pt x="44379" y="1062"/>
                  <a:pt x="43792" y="2225"/>
                </a:cubicBezTo>
                <a:cubicBezTo>
                  <a:pt x="42911" y="3972"/>
                  <a:pt x="42493" y="6063"/>
                  <a:pt x="42045" y="7960"/>
                </a:cubicBezTo>
                <a:cubicBezTo>
                  <a:pt x="41582" y="10006"/>
                  <a:pt x="41253" y="12082"/>
                  <a:pt x="40999" y="14188"/>
                </a:cubicBezTo>
                <a:cubicBezTo>
                  <a:pt x="40760" y="16264"/>
                  <a:pt x="40656" y="18355"/>
                  <a:pt x="40656" y="20447"/>
                </a:cubicBezTo>
                <a:cubicBezTo>
                  <a:pt x="40656" y="22149"/>
                  <a:pt x="40760" y="23837"/>
                  <a:pt x="40656" y="25540"/>
                </a:cubicBezTo>
                <a:cubicBezTo>
                  <a:pt x="40551" y="26914"/>
                  <a:pt x="40312" y="28452"/>
                  <a:pt x="39476" y="29602"/>
                </a:cubicBezTo>
                <a:cubicBezTo>
                  <a:pt x="39282" y="29871"/>
                  <a:pt x="39043" y="30155"/>
                  <a:pt x="38789" y="30349"/>
                </a:cubicBezTo>
                <a:cubicBezTo>
                  <a:pt x="38610" y="30483"/>
                  <a:pt x="38490" y="30528"/>
                  <a:pt x="38445" y="30558"/>
                </a:cubicBezTo>
                <a:cubicBezTo>
                  <a:pt x="38206" y="30259"/>
                  <a:pt x="38162" y="29572"/>
                  <a:pt x="38132" y="29259"/>
                </a:cubicBezTo>
                <a:cubicBezTo>
                  <a:pt x="37773" y="25032"/>
                  <a:pt x="38356" y="20671"/>
                  <a:pt x="38460" y="16444"/>
                </a:cubicBezTo>
                <a:cubicBezTo>
                  <a:pt x="38520" y="14293"/>
                  <a:pt x="38520" y="12127"/>
                  <a:pt x="38371" y="9991"/>
                </a:cubicBezTo>
                <a:cubicBezTo>
                  <a:pt x="38236" y="8005"/>
                  <a:pt x="38132" y="5854"/>
                  <a:pt x="37400" y="4017"/>
                </a:cubicBezTo>
                <a:cubicBezTo>
                  <a:pt x="36728" y="2270"/>
                  <a:pt x="35503" y="776"/>
                  <a:pt x="33666" y="208"/>
                </a:cubicBezTo>
                <a:cubicBezTo>
                  <a:pt x="33225" y="68"/>
                  <a:pt x="32772" y="0"/>
                  <a:pt x="32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69"/>
          <p:cNvSpPr/>
          <p:nvPr/>
        </p:nvSpPr>
        <p:spPr>
          <a:xfrm>
            <a:off x="2425063" y="3105188"/>
            <a:ext cx="946950" cy="192625"/>
          </a:xfrm>
          <a:custGeom>
            <a:avLst/>
            <a:gdLst/>
            <a:ahLst/>
            <a:cxnLst/>
            <a:rect l="l" t="t" r="r" b="b"/>
            <a:pathLst>
              <a:path w="37878" h="7705" extrusionOk="0">
                <a:moveTo>
                  <a:pt x="17050" y="0"/>
                </a:moveTo>
                <a:cubicBezTo>
                  <a:pt x="16743" y="0"/>
                  <a:pt x="16437" y="112"/>
                  <a:pt x="16325" y="337"/>
                </a:cubicBezTo>
                <a:cubicBezTo>
                  <a:pt x="16101" y="755"/>
                  <a:pt x="15937" y="1158"/>
                  <a:pt x="15773" y="1591"/>
                </a:cubicBezTo>
                <a:cubicBezTo>
                  <a:pt x="15593" y="1334"/>
                  <a:pt x="15291" y="1198"/>
                  <a:pt x="14995" y="1198"/>
                </a:cubicBezTo>
                <a:cubicBezTo>
                  <a:pt x="14724" y="1198"/>
                  <a:pt x="14458" y="1311"/>
                  <a:pt x="14294" y="1546"/>
                </a:cubicBezTo>
                <a:cubicBezTo>
                  <a:pt x="14204" y="1292"/>
                  <a:pt x="14085" y="1053"/>
                  <a:pt x="13965" y="800"/>
                </a:cubicBezTo>
                <a:cubicBezTo>
                  <a:pt x="13838" y="575"/>
                  <a:pt x="13532" y="463"/>
                  <a:pt x="13230" y="463"/>
                </a:cubicBezTo>
                <a:cubicBezTo>
                  <a:pt x="12927" y="463"/>
                  <a:pt x="12629" y="575"/>
                  <a:pt x="12516" y="800"/>
                </a:cubicBezTo>
                <a:cubicBezTo>
                  <a:pt x="12442" y="934"/>
                  <a:pt x="12397" y="1068"/>
                  <a:pt x="12322" y="1218"/>
                </a:cubicBezTo>
                <a:lnTo>
                  <a:pt x="12143" y="874"/>
                </a:lnTo>
                <a:cubicBezTo>
                  <a:pt x="12016" y="650"/>
                  <a:pt x="11717" y="538"/>
                  <a:pt x="11421" y="538"/>
                </a:cubicBezTo>
                <a:cubicBezTo>
                  <a:pt x="11124" y="538"/>
                  <a:pt x="10829" y="650"/>
                  <a:pt x="10709" y="874"/>
                </a:cubicBezTo>
                <a:cubicBezTo>
                  <a:pt x="10575" y="1098"/>
                  <a:pt x="10470" y="1322"/>
                  <a:pt x="10351" y="1546"/>
                </a:cubicBezTo>
                <a:cubicBezTo>
                  <a:pt x="10321" y="1472"/>
                  <a:pt x="10261" y="1382"/>
                  <a:pt x="10231" y="1307"/>
                </a:cubicBezTo>
                <a:cubicBezTo>
                  <a:pt x="10094" y="1084"/>
                  <a:pt x="9822" y="982"/>
                  <a:pt x="9542" y="982"/>
                </a:cubicBezTo>
                <a:cubicBezTo>
                  <a:pt x="9243" y="982"/>
                  <a:pt x="8937" y="1099"/>
                  <a:pt x="8783" y="1307"/>
                </a:cubicBezTo>
                <a:cubicBezTo>
                  <a:pt x="8783" y="1322"/>
                  <a:pt x="8768" y="1322"/>
                  <a:pt x="8768" y="1352"/>
                </a:cubicBezTo>
                <a:cubicBezTo>
                  <a:pt x="8708" y="1277"/>
                  <a:pt x="8663" y="1188"/>
                  <a:pt x="8603" y="1113"/>
                </a:cubicBezTo>
                <a:cubicBezTo>
                  <a:pt x="8434" y="881"/>
                  <a:pt x="8179" y="778"/>
                  <a:pt x="7922" y="778"/>
                </a:cubicBezTo>
                <a:cubicBezTo>
                  <a:pt x="7634" y="778"/>
                  <a:pt x="7343" y="907"/>
                  <a:pt x="7169" y="1128"/>
                </a:cubicBezTo>
                <a:cubicBezTo>
                  <a:pt x="6996" y="973"/>
                  <a:pt x="6764" y="898"/>
                  <a:pt x="6537" y="898"/>
                </a:cubicBezTo>
                <a:cubicBezTo>
                  <a:pt x="6215" y="898"/>
                  <a:pt x="5903" y="1049"/>
                  <a:pt x="5780" y="1337"/>
                </a:cubicBezTo>
                <a:cubicBezTo>
                  <a:pt x="5716" y="1326"/>
                  <a:pt x="5650" y="1321"/>
                  <a:pt x="5584" y="1321"/>
                </a:cubicBezTo>
                <a:cubicBezTo>
                  <a:pt x="5285" y="1321"/>
                  <a:pt x="4992" y="1433"/>
                  <a:pt x="4869" y="1666"/>
                </a:cubicBezTo>
                <a:cubicBezTo>
                  <a:pt x="4720" y="1367"/>
                  <a:pt x="4356" y="1190"/>
                  <a:pt x="4009" y="1190"/>
                </a:cubicBezTo>
                <a:cubicBezTo>
                  <a:pt x="3870" y="1190"/>
                  <a:pt x="3734" y="1218"/>
                  <a:pt x="3615" y="1277"/>
                </a:cubicBezTo>
                <a:cubicBezTo>
                  <a:pt x="3469" y="1205"/>
                  <a:pt x="3302" y="1167"/>
                  <a:pt x="3138" y="1167"/>
                </a:cubicBezTo>
                <a:cubicBezTo>
                  <a:pt x="2965" y="1167"/>
                  <a:pt x="2797" y="1208"/>
                  <a:pt x="2659" y="1292"/>
                </a:cubicBezTo>
                <a:cubicBezTo>
                  <a:pt x="2629" y="1188"/>
                  <a:pt x="2569" y="1068"/>
                  <a:pt x="2539" y="979"/>
                </a:cubicBezTo>
                <a:cubicBezTo>
                  <a:pt x="2389" y="656"/>
                  <a:pt x="2050" y="491"/>
                  <a:pt x="1716" y="491"/>
                </a:cubicBezTo>
                <a:cubicBezTo>
                  <a:pt x="1386" y="491"/>
                  <a:pt x="1060" y="652"/>
                  <a:pt x="926" y="979"/>
                </a:cubicBezTo>
                <a:cubicBezTo>
                  <a:pt x="852" y="1158"/>
                  <a:pt x="777" y="1352"/>
                  <a:pt x="717" y="1516"/>
                </a:cubicBezTo>
                <a:cubicBezTo>
                  <a:pt x="329" y="1606"/>
                  <a:pt x="0" y="1905"/>
                  <a:pt x="90" y="2338"/>
                </a:cubicBezTo>
                <a:cubicBezTo>
                  <a:pt x="165" y="2622"/>
                  <a:pt x="224" y="2876"/>
                  <a:pt x="254" y="3159"/>
                </a:cubicBezTo>
                <a:cubicBezTo>
                  <a:pt x="30" y="4339"/>
                  <a:pt x="0" y="5549"/>
                  <a:pt x="180" y="6759"/>
                </a:cubicBezTo>
                <a:cubicBezTo>
                  <a:pt x="232" y="7153"/>
                  <a:pt x="731" y="7434"/>
                  <a:pt x="1167" y="7434"/>
                </a:cubicBezTo>
                <a:cubicBezTo>
                  <a:pt x="1476" y="7434"/>
                  <a:pt x="1754" y="7293"/>
                  <a:pt x="1822" y="6953"/>
                </a:cubicBezTo>
                <a:cubicBezTo>
                  <a:pt x="1867" y="6729"/>
                  <a:pt x="1897" y="6475"/>
                  <a:pt x="1942" y="6251"/>
                </a:cubicBezTo>
                <a:lnTo>
                  <a:pt x="1942" y="6400"/>
                </a:lnTo>
                <a:cubicBezTo>
                  <a:pt x="1951" y="6843"/>
                  <a:pt x="2352" y="7065"/>
                  <a:pt x="2759" y="7065"/>
                </a:cubicBezTo>
                <a:cubicBezTo>
                  <a:pt x="2998" y="7065"/>
                  <a:pt x="3240" y="6988"/>
                  <a:pt x="3406" y="6834"/>
                </a:cubicBezTo>
                <a:cubicBezTo>
                  <a:pt x="3558" y="7018"/>
                  <a:pt x="3802" y="7104"/>
                  <a:pt x="4052" y="7104"/>
                </a:cubicBezTo>
                <a:cubicBezTo>
                  <a:pt x="4267" y="7104"/>
                  <a:pt x="4488" y="7041"/>
                  <a:pt x="4660" y="6923"/>
                </a:cubicBezTo>
                <a:cubicBezTo>
                  <a:pt x="4821" y="7140"/>
                  <a:pt x="5121" y="7249"/>
                  <a:pt x="5414" y="7249"/>
                </a:cubicBezTo>
                <a:cubicBezTo>
                  <a:pt x="5829" y="7249"/>
                  <a:pt x="6231" y="7032"/>
                  <a:pt x="6214" y="6595"/>
                </a:cubicBezTo>
                <a:cubicBezTo>
                  <a:pt x="6199" y="6445"/>
                  <a:pt x="6199" y="6296"/>
                  <a:pt x="6199" y="6147"/>
                </a:cubicBezTo>
                <a:lnTo>
                  <a:pt x="6199" y="6147"/>
                </a:lnTo>
                <a:cubicBezTo>
                  <a:pt x="6297" y="6208"/>
                  <a:pt x="6445" y="6259"/>
                  <a:pt x="6585" y="6259"/>
                </a:cubicBezTo>
                <a:cubicBezTo>
                  <a:pt x="6616" y="6259"/>
                  <a:pt x="6647" y="6256"/>
                  <a:pt x="6677" y="6251"/>
                </a:cubicBezTo>
                <a:cubicBezTo>
                  <a:pt x="6805" y="6447"/>
                  <a:pt x="7036" y="6532"/>
                  <a:pt x="7281" y="6532"/>
                </a:cubicBezTo>
                <a:cubicBezTo>
                  <a:pt x="7636" y="6532"/>
                  <a:pt x="8020" y="6354"/>
                  <a:pt x="8170" y="6072"/>
                </a:cubicBezTo>
                <a:cubicBezTo>
                  <a:pt x="8333" y="6200"/>
                  <a:pt x="8565" y="6265"/>
                  <a:pt x="8794" y="6265"/>
                </a:cubicBezTo>
                <a:cubicBezTo>
                  <a:pt x="9153" y="6265"/>
                  <a:pt x="9507" y="6107"/>
                  <a:pt x="9589" y="5788"/>
                </a:cubicBezTo>
                <a:cubicBezTo>
                  <a:pt x="9589" y="5773"/>
                  <a:pt x="9589" y="5758"/>
                  <a:pt x="9604" y="5728"/>
                </a:cubicBezTo>
                <a:lnTo>
                  <a:pt x="9604" y="5788"/>
                </a:lnTo>
                <a:cubicBezTo>
                  <a:pt x="9641" y="6232"/>
                  <a:pt x="10023" y="6449"/>
                  <a:pt x="10414" y="6449"/>
                </a:cubicBezTo>
                <a:cubicBezTo>
                  <a:pt x="10811" y="6449"/>
                  <a:pt x="11217" y="6225"/>
                  <a:pt x="11277" y="5788"/>
                </a:cubicBezTo>
                <a:cubicBezTo>
                  <a:pt x="11352" y="5250"/>
                  <a:pt x="11352" y="4728"/>
                  <a:pt x="11307" y="4220"/>
                </a:cubicBezTo>
                <a:cubicBezTo>
                  <a:pt x="11352" y="3936"/>
                  <a:pt x="11396" y="3667"/>
                  <a:pt x="11471" y="3383"/>
                </a:cubicBezTo>
                <a:cubicBezTo>
                  <a:pt x="11501" y="3518"/>
                  <a:pt x="11531" y="3622"/>
                  <a:pt x="11546" y="3757"/>
                </a:cubicBezTo>
                <a:cubicBezTo>
                  <a:pt x="11426" y="4504"/>
                  <a:pt x="11381" y="5250"/>
                  <a:pt x="11456" y="6027"/>
                </a:cubicBezTo>
                <a:cubicBezTo>
                  <a:pt x="11499" y="6440"/>
                  <a:pt x="11983" y="6709"/>
                  <a:pt x="12417" y="6709"/>
                </a:cubicBezTo>
                <a:cubicBezTo>
                  <a:pt x="12737" y="6709"/>
                  <a:pt x="13029" y="6563"/>
                  <a:pt x="13099" y="6221"/>
                </a:cubicBezTo>
                <a:cubicBezTo>
                  <a:pt x="13263" y="5400"/>
                  <a:pt x="13308" y="4593"/>
                  <a:pt x="13218" y="3832"/>
                </a:cubicBezTo>
                <a:cubicBezTo>
                  <a:pt x="13233" y="3757"/>
                  <a:pt x="13233" y="3697"/>
                  <a:pt x="13248" y="3622"/>
                </a:cubicBezTo>
                <a:cubicBezTo>
                  <a:pt x="13368" y="4280"/>
                  <a:pt x="13398" y="4952"/>
                  <a:pt x="13413" y="5609"/>
                </a:cubicBezTo>
                <a:cubicBezTo>
                  <a:pt x="13413" y="5863"/>
                  <a:pt x="13413" y="6132"/>
                  <a:pt x="13443" y="6400"/>
                </a:cubicBezTo>
                <a:cubicBezTo>
                  <a:pt x="13465" y="6835"/>
                  <a:pt x="13887" y="7056"/>
                  <a:pt x="14299" y="7056"/>
                </a:cubicBezTo>
                <a:cubicBezTo>
                  <a:pt x="14708" y="7056"/>
                  <a:pt x="15108" y="6839"/>
                  <a:pt x="15100" y="6400"/>
                </a:cubicBezTo>
                <a:cubicBezTo>
                  <a:pt x="15100" y="6162"/>
                  <a:pt x="15100" y="5937"/>
                  <a:pt x="15085" y="5698"/>
                </a:cubicBezTo>
                <a:cubicBezTo>
                  <a:pt x="15085" y="5504"/>
                  <a:pt x="15100" y="5325"/>
                  <a:pt x="15100" y="5131"/>
                </a:cubicBezTo>
                <a:lnTo>
                  <a:pt x="15100" y="5833"/>
                </a:lnTo>
                <a:cubicBezTo>
                  <a:pt x="15115" y="6274"/>
                  <a:pt x="15522" y="6494"/>
                  <a:pt x="15929" y="6494"/>
                </a:cubicBezTo>
                <a:cubicBezTo>
                  <a:pt x="16336" y="6494"/>
                  <a:pt x="16743" y="6274"/>
                  <a:pt x="16758" y="5833"/>
                </a:cubicBezTo>
                <a:lnTo>
                  <a:pt x="16758" y="5460"/>
                </a:lnTo>
                <a:cubicBezTo>
                  <a:pt x="16758" y="5549"/>
                  <a:pt x="16773" y="5639"/>
                  <a:pt x="16773" y="5728"/>
                </a:cubicBezTo>
                <a:cubicBezTo>
                  <a:pt x="16821" y="6142"/>
                  <a:pt x="17285" y="6407"/>
                  <a:pt x="17713" y="6407"/>
                </a:cubicBezTo>
                <a:cubicBezTo>
                  <a:pt x="17949" y="6407"/>
                  <a:pt x="18174" y="6327"/>
                  <a:pt x="18312" y="6147"/>
                </a:cubicBezTo>
                <a:cubicBezTo>
                  <a:pt x="18425" y="6194"/>
                  <a:pt x="18550" y="6217"/>
                  <a:pt x="18676" y="6217"/>
                </a:cubicBezTo>
                <a:cubicBezTo>
                  <a:pt x="19068" y="6217"/>
                  <a:pt x="19469" y="5993"/>
                  <a:pt x="19536" y="5564"/>
                </a:cubicBezTo>
                <a:cubicBezTo>
                  <a:pt x="19536" y="5519"/>
                  <a:pt x="19566" y="5430"/>
                  <a:pt x="19566" y="5385"/>
                </a:cubicBezTo>
                <a:cubicBezTo>
                  <a:pt x="19581" y="5684"/>
                  <a:pt x="19596" y="5967"/>
                  <a:pt x="19656" y="6266"/>
                </a:cubicBezTo>
                <a:cubicBezTo>
                  <a:pt x="19707" y="6586"/>
                  <a:pt x="20077" y="6742"/>
                  <a:pt x="20445" y="6742"/>
                </a:cubicBezTo>
                <a:cubicBezTo>
                  <a:pt x="20506" y="6742"/>
                  <a:pt x="20567" y="6738"/>
                  <a:pt x="20627" y="6729"/>
                </a:cubicBezTo>
                <a:cubicBezTo>
                  <a:pt x="20700" y="7090"/>
                  <a:pt x="21130" y="7311"/>
                  <a:pt x="21532" y="7311"/>
                </a:cubicBezTo>
                <a:cubicBezTo>
                  <a:pt x="21862" y="7311"/>
                  <a:pt x="22174" y="7162"/>
                  <a:pt x="22255" y="6819"/>
                </a:cubicBezTo>
                <a:cubicBezTo>
                  <a:pt x="22299" y="6595"/>
                  <a:pt x="22344" y="6356"/>
                  <a:pt x="22374" y="6132"/>
                </a:cubicBezTo>
                <a:cubicBezTo>
                  <a:pt x="22422" y="6564"/>
                  <a:pt x="22817" y="6784"/>
                  <a:pt x="23211" y="6784"/>
                </a:cubicBezTo>
                <a:cubicBezTo>
                  <a:pt x="23307" y="6784"/>
                  <a:pt x="23403" y="6770"/>
                  <a:pt x="23494" y="6744"/>
                </a:cubicBezTo>
                <a:cubicBezTo>
                  <a:pt x="23636" y="6994"/>
                  <a:pt x="23936" y="7114"/>
                  <a:pt x="24238" y="7114"/>
                </a:cubicBezTo>
                <a:cubicBezTo>
                  <a:pt x="24477" y="7114"/>
                  <a:pt x="24718" y="7039"/>
                  <a:pt x="24883" y="6893"/>
                </a:cubicBezTo>
                <a:cubicBezTo>
                  <a:pt x="24934" y="7267"/>
                  <a:pt x="25316" y="7454"/>
                  <a:pt x="25701" y="7454"/>
                </a:cubicBezTo>
                <a:cubicBezTo>
                  <a:pt x="26116" y="7454"/>
                  <a:pt x="26533" y="7237"/>
                  <a:pt x="26541" y="6804"/>
                </a:cubicBezTo>
                <a:cubicBezTo>
                  <a:pt x="26541" y="6699"/>
                  <a:pt x="26541" y="6371"/>
                  <a:pt x="26556" y="5952"/>
                </a:cubicBezTo>
                <a:lnTo>
                  <a:pt x="26556" y="5997"/>
                </a:lnTo>
                <a:cubicBezTo>
                  <a:pt x="26616" y="6415"/>
                  <a:pt x="27004" y="6625"/>
                  <a:pt x="27378" y="6654"/>
                </a:cubicBezTo>
                <a:cubicBezTo>
                  <a:pt x="27484" y="6921"/>
                  <a:pt x="27781" y="7033"/>
                  <a:pt x="28087" y="7033"/>
                </a:cubicBezTo>
                <a:cubicBezTo>
                  <a:pt x="28124" y="7033"/>
                  <a:pt x="28162" y="7031"/>
                  <a:pt x="28199" y="7028"/>
                </a:cubicBezTo>
                <a:cubicBezTo>
                  <a:pt x="28229" y="7073"/>
                  <a:pt x="28229" y="7162"/>
                  <a:pt x="28244" y="7207"/>
                </a:cubicBezTo>
                <a:cubicBezTo>
                  <a:pt x="28335" y="7552"/>
                  <a:pt x="28647" y="7704"/>
                  <a:pt x="28976" y="7704"/>
                </a:cubicBezTo>
                <a:cubicBezTo>
                  <a:pt x="29401" y="7704"/>
                  <a:pt x="29853" y="7449"/>
                  <a:pt x="29887" y="7028"/>
                </a:cubicBezTo>
                <a:cubicBezTo>
                  <a:pt x="29902" y="6849"/>
                  <a:pt x="29902" y="6684"/>
                  <a:pt x="29902" y="6505"/>
                </a:cubicBezTo>
                <a:cubicBezTo>
                  <a:pt x="30036" y="6505"/>
                  <a:pt x="30171" y="6475"/>
                  <a:pt x="30290" y="6445"/>
                </a:cubicBezTo>
                <a:cubicBezTo>
                  <a:pt x="30413" y="6743"/>
                  <a:pt x="30746" y="6892"/>
                  <a:pt x="31079" y="6892"/>
                </a:cubicBezTo>
                <a:cubicBezTo>
                  <a:pt x="31313" y="6892"/>
                  <a:pt x="31548" y="6818"/>
                  <a:pt x="31709" y="6669"/>
                </a:cubicBezTo>
                <a:lnTo>
                  <a:pt x="31709" y="6669"/>
                </a:lnTo>
                <a:cubicBezTo>
                  <a:pt x="31694" y="6789"/>
                  <a:pt x="31679" y="6893"/>
                  <a:pt x="31679" y="6983"/>
                </a:cubicBezTo>
                <a:cubicBezTo>
                  <a:pt x="31637" y="7404"/>
                  <a:pt x="32117" y="7650"/>
                  <a:pt x="32571" y="7650"/>
                </a:cubicBezTo>
                <a:cubicBezTo>
                  <a:pt x="32922" y="7650"/>
                  <a:pt x="33257" y="7503"/>
                  <a:pt x="33322" y="7177"/>
                </a:cubicBezTo>
                <a:cubicBezTo>
                  <a:pt x="33337" y="7117"/>
                  <a:pt x="33337" y="7058"/>
                  <a:pt x="33352" y="6983"/>
                </a:cubicBezTo>
                <a:lnTo>
                  <a:pt x="33352" y="6968"/>
                </a:lnTo>
                <a:cubicBezTo>
                  <a:pt x="33397" y="6729"/>
                  <a:pt x="33427" y="6460"/>
                  <a:pt x="33471" y="6221"/>
                </a:cubicBezTo>
                <a:cubicBezTo>
                  <a:pt x="33586" y="6270"/>
                  <a:pt x="33717" y="6293"/>
                  <a:pt x="33850" y="6293"/>
                </a:cubicBezTo>
                <a:cubicBezTo>
                  <a:pt x="34171" y="6293"/>
                  <a:pt x="34508" y="6156"/>
                  <a:pt x="34666" y="5893"/>
                </a:cubicBezTo>
                <a:cubicBezTo>
                  <a:pt x="34803" y="6174"/>
                  <a:pt x="35145" y="6320"/>
                  <a:pt x="35476" y="6320"/>
                </a:cubicBezTo>
                <a:cubicBezTo>
                  <a:pt x="35725" y="6320"/>
                  <a:pt x="35968" y="6238"/>
                  <a:pt x="36115" y="6072"/>
                </a:cubicBezTo>
                <a:cubicBezTo>
                  <a:pt x="36295" y="6202"/>
                  <a:pt x="36536" y="6276"/>
                  <a:pt x="36765" y="6276"/>
                </a:cubicBezTo>
                <a:cubicBezTo>
                  <a:pt x="37089" y="6276"/>
                  <a:pt x="37389" y="6129"/>
                  <a:pt x="37459" y="5788"/>
                </a:cubicBezTo>
                <a:cubicBezTo>
                  <a:pt x="37579" y="5295"/>
                  <a:pt x="37713" y="4802"/>
                  <a:pt x="37818" y="4295"/>
                </a:cubicBezTo>
                <a:cubicBezTo>
                  <a:pt x="37877" y="3921"/>
                  <a:pt x="37549" y="3622"/>
                  <a:pt x="37146" y="3533"/>
                </a:cubicBezTo>
                <a:cubicBezTo>
                  <a:pt x="37056" y="3100"/>
                  <a:pt x="36966" y="2681"/>
                  <a:pt x="36847" y="2248"/>
                </a:cubicBezTo>
                <a:cubicBezTo>
                  <a:pt x="36770" y="1911"/>
                  <a:pt x="36475" y="1767"/>
                  <a:pt x="36156" y="1767"/>
                </a:cubicBezTo>
                <a:cubicBezTo>
                  <a:pt x="35980" y="1767"/>
                  <a:pt x="35796" y="1810"/>
                  <a:pt x="35637" y="1890"/>
                </a:cubicBezTo>
                <a:cubicBezTo>
                  <a:pt x="35485" y="1751"/>
                  <a:pt x="35268" y="1664"/>
                  <a:pt x="35071" y="1664"/>
                </a:cubicBezTo>
                <a:cubicBezTo>
                  <a:pt x="35055" y="1664"/>
                  <a:pt x="35040" y="1665"/>
                  <a:pt x="35025" y="1666"/>
                </a:cubicBezTo>
                <a:cubicBezTo>
                  <a:pt x="34457" y="1726"/>
                  <a:pt x="34084" y="1935"/>
                  <a:pt x="33815" y="2248"/>
                </a:cubicBezTo>
                <a:cubicBezTo>
                  <a:pt x="33718" y="2218"/>
                  <a:pt x="33613" y="2204"/>
                  <a:pt x="33511" y="2204"/>
                </a:cubicBezTo>
                <a:cubicBezTo>
                  <a:pt x="33408" y="2204"/>
                  <a:pt x="33307" y="2218"/>
                  <a:pt x="33217" y="2248"/>
                </a:cubicBezTo>
                <a:cubicBezTo>
                  <a:pt x="33158" y="2039"/>
                  <a:pt x="33113" y="1830"/>
                  <a:pt x="33068" y="1606"/>
                </a:cubicBezTo>
                <a:cubicBezTo>
                  <a:pt x="32981" y="1307"/>
                  <a:pt x="32584" y="1102"/>
                  <a:pt x="32209" y="1102"/>
                </a:cubicBezTo>
                <a:cubicBezTo>
                  <a:pt x="32002" y="1102"/>
                  <a:pt x="31802" y="1164"/>
                  <a:pt x="31664" y="1307"/>
                </a:cubicBezTo>
                <a:cubicBezTo>
                  <a:pt x="31410" y="1561"/>
                  <a:pt x="31216" y="1815"/>
                  <a:pt x="31037" y="2084"/>
                </a:cubicBezTo>
                <a:cubicBezTo>
                  <a:pt x="30897" y="1999"/>
                  <a:pt x="30724" y="1957"/>
                  <a:pt x="30550" y="1957"/>
                </a:cubicBezTo>
                <a:cubicBezTo>
                  <a:pt x="30206" y="1957"/>
                  <a:pt x="29857" y="2120"/>
                  <a:pt x="29737" y="2428"/>
                </a:cubicBezTo>
                <a:lnTo>
                  <a:pt x="29737" y="2457"/>
                </a:lnTo>
                <a:cubicBezTo>
                  <a:pt x="29625" y="2405"/>
                  <a:pt x="29506" y="2379"/>
                  <a:pt x="29385" y="2379"/>
                </a:cubicBezTo>
                <a:cubicBezTo>
                  <a:pt x="29263" y="2379"/>
                  <a:pt x="29140" y="2405"/>
                  <a:pt x="29021" y="2457"/>
                </a:cubicBezTo>
                <a:cubicBezTo>
                  <a:pt x="28870" y="2307"/>
                  <a:pt x="28630" y="2228"/>
                  <a:pt x="28390" y="2228"/>
                </a:cubicBezTo>
                <a:cubicBezTo>
                  <a:pt x="28321" y="2228"/>
                  <a:pt x="28251" y="2235"/>
                  <a:pt x="28184" y="2248"/>
                </a:cubicBezTo>
                <a:cubicBezTo>
                  <a:pt x="28061" y="2183"/>
                  <a:pt x="27913" y="2153"/>
                  <a:pt x="27761" y="2153"/>
                </a:cubicBezTo>
                <a:cubicBezTo>
                  <a:pt x="27600" y="2153"/>
                  <a:pt x="27434" y="2187"/>
                  <a:pt x="27288" y="2248"/>
                </a:cubicBezTo>
                <a:cubicBezTo>
                  <a:pt x="27121" y="2153"/>
                  <a:pt x="26925" y="2105"/>
                  <a:pt x="26692" y="2105"/>
                </a:cubicBezTo>
                <a:cubicBezTo>
                  <a:pt x="26634" y="2105"/>
                  <a:pt x="26574" y="2108"/>
                  <a:pt x="26511" y="2114"/>
                </a:cubicBezTo>
                <a:cubicBezTo>
                  <a:pt x="26093" y="2159"/>
                  <a:pt x="25779" y="2338"/>
                  <a:pt x="25541" y="2637"/>
                </a:cubicBezTo>
                <a:cubicBezTo>
                  <a:pt x="25386" y="2524"/>
                  <a:pt x="25197" y="2467"/>
                  <a:pt x="25002" y="2467"/>
                </a:cubicBezTo>
                <a:cubicBezTo>
                  <a:pt x="24913" y="2467"/>
                  <a:pt x="24823" y="2479"/>
                  <a:pt x="24734" y="2502"/>
                </a:cubicBezTo>
                <a:cubicBezTo>
                  <a:pt x="24719" y="2398"/>
                  <a:pt x="24674" y="2278"/>
                  <a:pt x="24659" y="2144"/>
                </a:cubicBezTo>
                <a:cubicBezTo>
                  <a:pt x="24577" y="1807"/>
                  <a:pt x="24268" y="1659"/>
                  <a:pt x="23940" y="1659"/>
                </a:cubicBezTo>
                <a:cubicBezTo>
                  <a:pt x="23731" y="1659"/>
                  <a:pt x="23514" y="1719"/>
                  <a:pt x="23345" y="1830"/>
                </a:cubicBezTo>
                <a:cubicBezTo>
                  <a:pt x="23192" y="1591"/>
                  <a:pt x="22860" y="1443"/>
                  <a:pt x="22540" y="1443"/>
                </a:cubicBezTo>
                <a:cubicBezTo>
                  <a:pt x="22361" y="1443"/>
                  <a:pt x="22185" y="1489"/>
                  <a:pt x="22046" y="1591"/>
                </a:cubicBezTo>
                <a:cubicBezTo>
                  <a:pt x="22046" y="1576"/>
                  <a:pt x="22046" y="1546"/>
                  <a:pt x="22031" y="1546"/>
                </a:cubicBezTo>
                <a:cubicBezTo>
                  <a:pt x="21942" y="1235"/>
                  <a:pt x="21550" y="1051"/>
                  <a:pt x="21179" y="1051"/>
                </a:cubicBezTo>
                <a:cubicBezTo>
                  <a:pt x="20927" y="1051"/>
                  <a:pt x="20685" y="1135"/>
                  <a:pt x="20552" y="1322"/>
                </a:cubicBezTo>
                <a:cubicBezTo>
                  <a:pt x="20390" y="1058"/>
                  <a:pt x="20048" y="891"/>
                  <a:pt x="19717" y="891"/>
                </a:cubicBezTo>
                <a:cubicBezTo>
                  <a:pt x="19469" y="891"/>
                  <a:pt x="19227" y="985"/>
                  <a:pt x="19073" y="1203"/>
                </a:cubicBezTo>
                <a:cubicBezTo>
                  <a:pt x="18956" y="914"/>
                  <a:pt x="18662" y="786"/>
                  <a:pt x="18362" y="786"/>
                </a:cubicBezTo>
                <a:cubicBezTo>
                  <a:pt x="18243" y="786"/>
                  <a:pt x="18123" y="806"/>
                  <a:pt x="18013" y="844"/>
                </a:cubicBezTo>
                <a:cubicBezTo>
                  <a:pt x="17938" y="680"/>
                  <a:pt x="17864" y="501"/>
                  <a:pt x="17774" y="337"/>
                </a:cubicBezTo>
                <a:cubicBezTo>
                  <a:pt x="17662" y="112"/>
                  <a:pt x="17356" y="0"/>
                  <a:pt x="170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ounded Rectangle 1"/>
          <p:cNvSpPr/>
          <p:nvPr/>
        </p:nvSpPr>
        <p:spPr>
          <a:xfrm>
            <a:off x="704850" y="568325"/>
            <a:ext cx="7867650" cy="4081145"/>
          </a:xfrm>
          <a:prstGeom prst="roundRect">
            <a:avLst/>
          </a:prstGeom>
          <a:solidFill>
            <a:schemeClr val="bg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2117090" y="1464310"/>
            <a:ext cx="5615305" cy="2538095"/>
          </a:xfrm>
          <a:prstGeom prst="rect">
            <a:avLst/>
          </a:prstGeom>
          <a:noFill/>
        </p:spPr>
        <p:txBody>
          <a:bodyPr wrap="square" rtlCol="0">
            <a:spAutoFit/>
          </a:bodyPr>
          <a:lstStyle/>
          <a:p>
            <a:r>
              <a:rPr lang="en-US" sz="5300" b="1">
                <a:solidFill>
                  <a:schemeClr val="accent1">
                    <a:lumMod val="50000"/>
                  </a:schemeClr>
                </a:solidFill>
                <a:latin typeface="Cambria" panose="02040503050406030204" charset="0"/>
                <a:cs typeface="Cambria" panose="02040503050406030204" charset="0"/>
              </a:rPr>
              <a:t>CHÀO MỪNG CÁC EM ĐẾN VỚI TIẾT HỌC...</a:t>
            </a:r>
          </a:p>
        </p:txBody>
      </p:sp>
      <p:pic>
        <p:nvPicPr>
          <p:cNvPr id="13" name="Picture 12" descr="pixlr-bg-result"/>
          <p:cNvPicPr>
            <a:picLocks noChangeAspect="1"/>
          </p:cNvPicPr>
          <p:nvPr/>
        </p:nvPicPr>
        <p:blipFill>
          <a:blip r:embed="rId3"/>
          <a:srcRect r="72658"/>
          <a:stretch>
            <a:fillRect/>
          </a:stretch>
        </p:blipFill>
        <p:spPr>
          <a:xfrm rot="20760000">
            <a:off x="7120890" y="1248410"/>
            <a:ext cx="1903095" cy="4639945"/>
          </a:xfrm>
          <a:prstGeom prst="rect">
            <a:avLst/>
          </a:prstGeom>
        </p:spPr>
      </p:pic>
      <p:pic>
        <p:nvPicPr>
          <p:cNvPr id="14" name="Picture 13" descr="pixlr-bg-result"/>
          <p:cNvPicPr>
            <a:picLocks noChangeAspect="1"/>
          </p:cNvPicPr>
          <p:nvPr/>
        </p:nvPicPr>
        <p:blipFill>
          <a:blip r:embed="rId3"/>
          <a:srcRect l="27358" r="46691"/>
          <a:stretch>
            <a:fillRect/>
          </a:stretch>
        </p:blipFill>
        <p:spPr>
          <a:xfrm rot="1500000" flipH="1">
            <a:off x="-507365" y="-94615"/>
            <a:ext cx="1807845" cy="4644390"/>
          </a:xfrm>
          <a:prstGeom prst="rect">
            <a:avLst/>
          </a:prstGeom>
        </p:spPr>
      </p:pic>
      <p:pic>
        <p:nvPicPr>
          <p:cNvPr id="15" name="Picture 14" descr="pixlr-bg-result"/>
          <p:cNvPicPr>
            <a:picLocks noChangeAspect="1"/>
          </p:cNvPicPr>
          <p:nvPr/>
        </p:nvPicPr>
        <p:blipFill>
          <a:blip r:embed="rId3"/>
          <a:srcRect l="51465" r="27704"/>
          <a:stretch>
            <a:fillRect/>
          </a:stretch>
        </p:blipFill>
        <p:spPr>
          <a:xfrm rot="1740000">
            <a:off x="460375" y="1130300"/>
            <a:ext cx="1504315" cy="4815840"/>
          </a:xfrm>
          <a:prstGeom prst="rect">
            <a:avLst/>
          </a:prstGeom>
        </p:spPr>
      </p:pic>
      <p:pic>
        <p:nvPicPr>
          <p:cNvPr id="16" name="Picture 15" descr="pixlr-bg-result"/>
          <p:cNvPicPr>
            <a:picLocks noChangeAspect="1"/>
          </p:cNvPicPr>
          <p:nvPr/>
        </p:nvPicPr>
        <p:blipFill>
          <a:blip r:embed="rId3"/>
          <a:srcRect l="70132"/>
          <a:stretch>
            <a:fillRect/>
          </a:stretch>
        </p:blipFill>
        <p:spPr>
          <a:xfrm rot="20280000">
            <a:off x="7908290" y="-492125"/>
            <a:ext cx="1950720" cy="43541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gtEl>
                                        <p:attrNameLst>
                                          <p:attrName>ppt_x</p:attrName>
                                          <p:attrName>ppt_y</p:attrName>
                                        </p:attrNameLst>
                                      </p:cBhvr>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9D8F">
            <a:alpha val="95000"/>
          </a:srgbClr>
        </a:solidFill>
        <a:effectLst/>
      </p:bgPr>
    </p:bg>
    <p:spTree>
      <p:nvGrpSpPr>
        <p:cNvPr id="1" name="Shape 650"/>
        <p:cNvGrpSpPr/>
        <p:nvPr/>
      </p:nvGrpSpPr>
      <p:grpSpPr>
        <a:xfrm>
          <a:off x="0" y="0"/>
          <a:ext cx="0" cy="0"/>
          <a:chOff x="0" y="0"/>
          <a:chExt cx="0" cy="0"/>
        </a:xfrm>
      </p:grpSpPr>
      <p:sp>
        <p:nvSpPr>
          <p:cNvPr id="16" name="Round Single Corner Rectangle 15"/>
          <p:cNvSpPr/>
          <p:nvPr/>
        </p:nvSpPr>
        <p:spPr>
          <a:xfrm>
            <a:off x="107315" y="195580"/>
            <a:ext cx="7880985" cy="1272540"/>
          </a:xfrm>
          <a:prstGeom prst="round1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79705" y="411480"/>
            <a:ext cx="963930" cy="769620"/>
            <a:chOff x="283" y="875"/>
            <a:chExt cx="1518" cy="1212"/>
          </a:xfrm>
        </p:grpSpPr>
        <p:sp>
          <p:nvSpPr>
            <p:cNvPr id="14" name="Isosceles Triangle 0"/>
            <p:cNvSpPr/>
            <p:nvPr/>
          </p:nvSpPr>
          <p:spPr>
            <a:xfrm>
              <a:off x="283" y="875"/>
              <a:ext cx="1518" cy="1145"/>
            </a:xfrm>
            <a:prstGeom prst="triangle">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1"/>
            <p:cNvSpPr txBox="1"/>
            <p:nvPr/>
          </p:nvSpPr>
          <p:spPr>
            <a:xfrm>
              <a:off x="623" y="877"/>
              <a:ext cx="440" cy="1210"/>
            </a:xfrm>
            <a:prstGeom prst="rect">
              <a:avLst/>
            </a:prstGeom>
            <a:noFill/>
          </p:spPr>
          <p:txBody>
            <a:bodyPr wrap="square" rtlCol="0">
              <a:spAutoFit/>
            </a:bodyPr>
            <a:lstStyle/>
            <a:p>
              <a:r>
                <a:rPr lang="en-US" sz="4400">
                  <a:solidFill>
                    <a:schemeClr val="bg2"/>
                  </a:solidFill>
                  <a:latin typeface="UVN Banh Mi" charset="0"/>
                  <a:cs typeface="UVN Banh Mi" charset="0"/>
                </a:rPr>
                <a:t>1</a:t>
              </a:r>
            </a:p>
          </p:txBody>
        </p:sp>
      </p:grpSp>
      <p:sp>
        <p:nvSpPr>
          <p:cNvPr id="4" name="Text Box 3"/>
          <p:cNvSpPr txBox="1"/>
          <p:nvPr/>
        </p:nvSpPr>
        <p:spPr>
          <a:xfrm>
            <a:off x="1143635" y="412750"/>
            <a:ext cx="7044055" cy="922020"/>
          </a:xfrm>
          <a:prstGeom prst="rect">
            <a:avLst/>
          </a:prstGeom>
          <a:noFill/>
        </p:spPr>
        <p:txBody>
          <a:bodyPr wrap="square" rtlCol="0">
            <a:spAutoFit/>
          </a:bodyPr>
          <a:lstStyle/>
          <a:p>
            <a:r>
              <a:rPr lang="en-US" sz="2700">
                <a:latin typeface="Cambria" panose="02040503050406030204" charset="0"/>
                <a:cs typeface="Cambria" panose="02040503050406030204" charset="0"/>
              </a:rPr>
              <a:t>Quan sát hình vẽ và </a:t>
            </a:r>
            <a:r>
              <a:rPr lang="en-US" sz="2700" b="1">
                <a:latin typeface="Cambria" panose="02040503050406030204" charset="0"/>
                <a:cs typeface="Cambria" panose="02040503050406030204" charset="0"/>
              </a:rPr>
              <a:t>kể tên</a:t>
            </a:r>
            <a:r>
              <a:rPr lang="en-US" sz="2700">
                <a:latin typeface="Cambria" panose="02040503050406030204" charset="0"/>
                <a:cs typeface="Cambria" panose="02040503050406030204" charset="0"/>
              </a:rPr>
              <a:t> các đồ vật có dạng </a:t>
            </a:r>
            <a:r>
              <a:rPr lang="en-US" sz="2700" b="1">
                <a:solidFill>
                  <a:srgbClr val="264653"/>
                </a:solidFill>
                <a:latin typeface="Cambria" panose="02040503050406030204" charset="0"/>
                <a:cs typeface="Cambria" panose="02040503050406030204" charset="0"/>
              </a:rPr>
              <a:t>khối trụ</a:t>
            </a:r>
            <a:r>
              <a:rPr lang="en-US" sz="2700">
                <a:latin typeface="Cambria" panose="02040503050406030204" charset="0"/>
                <a:cs typeface="Cambria" panose="02040503050406030204" charset="0"/>
              </a:rPr>
              <a:t>, </a:t>
            </a:r>
            <a:r>
              <a:rPr lang="en-US" sz="2700" b="1">
                <a:solidFill>
                  <a:srgbClr val="E76F51"/>
                </a:solidFill>
                <a:latin typeface="Cambria" panose="02040503050406030204" charset="0"/>
                <a:cs typeface="Cambria" panose="02040503050406030204" charset="0"/>
              </a:rPr>
              <a:t>khối cầu</a:t>
            </a:r>
            <a:r>
              <a:rPr lang="en-US" sz="2700">
                <a:latin typeface="Cambria" panose="02040503050406030204" charset="0"/>
                <a:cs typeface="Cambria" panose="02040503050406030204" charset="0"/>
              </a:rPr>
              <a:t>, </a:t>
            </a:r>
            <a:r>
              <a:rPr lang="en-US" sz="2700" b="1">
                <a:solidFill>
                  <a:srgbClr val="F4A261"/>
                </a:solidFill>
                <a:latin typeface="Cambria" panose="02040503050406030204" charset="0"/>
                <a:cs typeface="Cambria" panose="02040503050406030204" charset="0"/>
              </a:rPr>
              <a:t>khối hộp chữ nhật.</a:t>
            </a:r>
          </a:p>
        </p:txBody>
      </p:sp>
      <p:pic>
        <p:nvPicPr>
          <p:cNvPr id="5" name="Picture 4" descr="—Pngtree—colorful pencil set 3d design_7021983"/>
          <p:cNvPicPr>
            <a:picLocks noChangeAspect="1"/>
          </p:cNvPicPr>
          <p:nvPr/>
        </p:nvPicPr>
        <p:blipFill>
          <a:blip r:embed="rId3"/>
          <a:srcRect l="63543"/>
          <a:stretch>
            <a:fillRect/>
          </a:stretch>
        </p:blipFill>
        <p:spPr>
          <a:xfrm flipH="1">
            <a:off x="1691640" y="3162935"/>
            <a:ext cx="803910" cy="2205355"/>
          </a:xfrm>
          <a:prstGeom prst="rect">
            <a:avLst/>
          </a:prstGeom>
        </p:spPr>
      </p:pic>
      <p:pic>
        <p:nvPicPr>
          <p:cNvPr id="6" name="Picture 5" descr="—Pngtree—place items suitcase storage tourism_3901651"/>
          <p:cNvPicPr>
            <a:picLocks noChangeAspect="1"/>
          </p:cNvPicPr>
          <p:nvPr/>
        </p:nvPicPr>
        <p:blipFill>
          <a:blip r:embed="rId4"/>
          <a:stretch>
            <a:fillRect/>
          </a:stretch>
        </p:blipFill>
        <p:spPr>
          <a:xfrm>
            <a:off x="3923665" y="3004185"/>
            <a:ext cx="2160270" cy="2160270"/>
          </a:xfrm>
          <a:prstGeom prst="rect">
            <a:avLst/>
          </a:prstGeom>
        </p:spPr>
      </p:pic>
      <p:pic>
        <p:nvPicPr>
          <p:cNvPr id="7" name="Picture 6" descr="—Pngtree—soccer football png isolated on_6977353"/>
          <p:cNvPicPr>
            <a:picLocks noChangeAspect="1"/>
          </p:cNvPicPr>
          <p:nvPr/>
        </p:nvPicPr>
        <p:blipFill>
          <a:blip r:embed="rId5"/>
          <a:stretch>
            <a:fillRect/>
          </a:stretch>
        </p:blipFill>
        <p:spPr>
          <a:xfrm>
            <a:off x="6515735" y="3075940"/>
            <a:ext cx="2171065" cy="2171065"/>
          </a:xfrm>
          <a:prstGeom prst="rect">
            <a:avLst/>
          </a:prstGeom>
        </p:spPr>
      </p:pic>
      <p:pic>
        <p:nvPicPr>
          <p:cNvPr id="8" name="Picture 7" descr="—Pngtree—study book reading_4720517"/>
          <p:cNvPicPr>
            <a:picLocks noChangeAspect="1"/>
          </p:cNvPicPr>
          <p:nvPr/>
        </p:nvPicPr>
        <p:blipFill>
          <a:blip r:embed="rId6"/>
          <a:stretch>
            <a:fillRect/>
          </a:stretch>
        </p:blipFill>
        <p:spPr>
          <a:xfrm>
            <a:off x="6876415" y="1468120"/>
            <a:ext cx="2152650" cy="1767205"/>
          </a:xfrm>
          <a:prstGeom prst="rect">
            <a:avLst/>
          </a:prstGeom>
        </p:spPr>
      </p:pic>
      <p:pic>
        <p:nvPicPr>
          <p:cNvPr id="9" name="Picture 8" descr="—Pngtree—vector toilet paper icon_4153891"/>
          <p:cNvPicPr>
            <a:picLocks noChangeAspect="1"/>
          </p:cNvPicPr>
          <p:nvPr/>
        </p:nvPicPr>
        <p:blipFill>
          <a:blip r:embed="rId7"/>
          <a:stretch>
            <a:fillRect/>
          </a:stretch>
        </p:blipFill>
        <p:spPr>
          <a:xfrm>
            <a:off x="0" y="3362960"/>
            <a:ext cx="1597025" cy="1597025"/>
          </a:xfrm>
          <a:prstGeom prst="rect">
            <a:avLst/>
          </a:prstGeom>
        </p:spPr>
      </p:pic>
      <p:pic>
        <p:nvPicPr>
          <p:cNvPr id="10" name="Picture 9" descr="kisspng-tennis-ball-green-creative-hand-painted-cartoon-green-tennis-5a93e753134d43.6427180915196424510791"/>
          <p:cNvPicPr>
            <a:picLocks noChangeAspect="1"/>
          </p:cNvPicPr>
          <p:nvPr/>
        </p:nvPicPr>
        <p:blipFill>
          <a:blip r:embed="rId8"/>
          <a:stretch>
            <a:fillRect/>
          </a:stretch>
        </p:blipFill>
        <p:spPr>
          <a:xfrm>
            <a:off x="2483485" y="3053715"/>
            <a:ext cx="1583055" cy="1187450"/>
          </a:xfrm>
          <a:prstGeom prst="rect">
            <a:avLst/>
          </a:prstGeom>
        </p:spPr>
      </p:pic>
      <p:pic>
        <p:nvPicPr>
          <p:cNvPr id="11" name="Picture 10" descr="—Pngtree—globe_7174498"/>
          <p:cNvPicPr>
            <a:picLocks noChangeAspect="1"/>
          </p:cNvPicPr>
          <p:nvPr/>
        </p:nvPicPr>
        <p:blipFill>
          <a:blip r:embed="rId9"/>
          <a:srcRect l="15509" r="16010"/>
          <a:stretch>
            <a:fillRect/>
          </a:stretch>
        </p:blipFill>
        <p:spPr>
          <a:xfrm>
            <a:off x="3731260" y="1634490"/>
            <a:ext cx="1046480" cy="1528445"/>
          </a:xfrm>
          <a:prstGeom prst="rect">
            <a:avLst/>
          </a:prstGeom>
        </p:spPr>
      </p:pic>
      <p:pic>
        <p:nvPicPr>
          <p:cNvPr id="12" name="Picture 11" descr="—Pngtree—hand drawn cartoon furniture vector_4369492"/>
          <p:cNvPicPr>
            <a:picLocks noChangeAspect="1"/>
          </p:cNvPicPr>
          <p:nvPr/>
        </p:nvPicPr>
        <p:blipFill>
          <a:blip r:embed="rId10"/>
          <a:srcRect l="11862" t="36037" r="53123" b="34272"/>
          <a:stretch>
            <a:fillRect/>
          </a:stretch>
        </p:blipFill>
        <p:spPr>
          <a:xfrm>
            <a:off x="899160" y="1419860"/>
            <a:ext cx="1895475" cy="2149475"/>
          </a:xfrm>
          <a:prstGeom prst="rect">
            <a:avLst/>
          </a:prstGeom>
        </p:spPr>
      </p:pic>
      <p:pic>
        <p:nvPicPr>
          <p:cNvPr id="13" name="Picture 12" descr="—Pngtree—lit pure blue candle_5586091"/>
          <p:cNvPicPr>
            <a:picLocks noChangeAspect="1"/>
          </p:cNvPicPr>
          <p:nvPr/>
        </p:nvPicPr>
        <p:blipFill>
          <a:blip r:embed="rId11"/>
          <a:srcRect l="17654" t="-864" r="18728"/>
          <a:stretch>
            <a:fillRect/>
          </a:stretch>
        </p:blipFill>
        <p:spPr>
          <a:xfrm>
            <a:off x="5652135" y="1498600"/>
            <a:ext cx="1135380" cy="1800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500"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500"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500"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500"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7" presetClass="entr" presetSubtype="4" fill="hold" nodeType="withEffect">
                                  <p:stCondLst>
                                    <p:cond delay="0"/>
                                  </p:stCondLst>
                                  <p:childTnLst>
                                    <p:set>
                                      <p:cBhvr>
                                        <p:cTn id="22" dur="500"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7" presetClass="entr" presetSubtype="4" fill="hold" nodeType="withEffect">
                                  <p:stCondLst>
                                    <p:cond delay="0"/>
                                  </p:stCondLst>
                                  <p:childTnLst>
                                    <p:set>
                                      <p:cBhvr>
                                        <p:cTn id="26" dur="500"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7" presetClass="entr" presetSubtype="4" fill="hold" nodeType="withEffect">
                                  <p:stCondLst>
                                    <p:cond delay="0"/>
                                  </p:stCondLst>
                                  <p:childTnLst>
                                    <p:set>
                                      <p:cBhvr>
                                        <p:cTn id="30" dur="500"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7" presetClass="entr" presetSubtype="4" fill="hold" nodeType="withEffect">
                                  <p:stCondLst>
                                    <p:cond delay="0"/>
                                  </p:stCondLst>
                                  <p:childTnLst>
                                    <p:set>
                                      <p:cBhvr>
                                        <p:cTn id="34" dur="500"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7" presetClass="entr" presetSubtype="4" fill="hold" nodeType="withEffect">
                                  <p:stCondLst>
                                    <p:cond delay="0"/>
                                  </p:stCondLst>
                                  <p:childTnLst>
                                    <p:set>
                                      <p:cBhvr>
                                        <p:cTn id="38" dur="500"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500" fill="hold">
                                          <p:stCondLst>
                                            <p:cond delay="0"/>
                                          </p:stCondLst>
                                        </p:cTn>
                                        <p:tgtEl>
                                          <p:spTgt spid="16"/>
                                        </p:tgtEl>
                                        <p:attrNameLst>
                                          <p:attrName>style.visibility</p:attrName>
                                        </p:attrNameLst>
                                      </p:cBhvr>
                                      <p:to>
                                        <p:strVal val="visible"/>
                                      </p:to>
                                    </p:set>
                                    <p:animEffect transition="in" filter="wheel(1)">
                                      <p:cBhvr>
                                        <p:cTn id="45" dur="500"/>
                                        <p:tgtEl>
                                          <p:spTgt spid="16"/>
                                        </p:tgtEl>
                                      </p:cBhvr>
                                    </p:animEffect>
                                  </p:childTnLst>
                                </p:cTn>
                              </p:par>
                              <p:par>
                                <p:cTn id="46" presetID="21" presetClass="entr" presetSubtype="1" fill="hold" nodeType="withEffect">
                                  <p:stCondLst>
                                    <p:cond delay="0"/>
                                  </p:stCondLst>
                                  <p:childTnLst>
                                    <p:set>
                                      <p:cBhvr>
                                        <p:cTn id="47" dur="500" fill="hold">
                                          <p:stCondLst>
                                            <p:cond delay="0"/>
                                          </p:stCondLst>
                                        </p:cTn>
                                        <p:tgtEl>
                                          <p:spTgt spid="3"/>
                                        </p:tgtEl>
                                        <p:attrNameLst>
                                          <p:attrName>style.visibility</p:attrName>
                                        </p:attrNameLst>
                                      </p:cBhvr>
                                      <p:to>
                                        <p:strVal val="visible"/>
                                      </p:to>
                                    </p:set>
                                    <p:animEffect transition="in" filter="wheel(1)">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9D8F">
            <a:alpha val="95000"/>
          </a:srgbClr>
        </a:solidFill>
        <a:effectLst/>
      </p:bgPr>
    </p:bg>
    <p:spTree>
      <p:nvGrpSpPr>
        <p:cNvPr id="1" name="Shape 650"/>
        <p:cNvGrpSpPr/>
        <p:nvPr/>
      </p:nvGrpSpPr>
      <p:grpSpPr>
        <a:xfrm>
          <a:off x="0" y="0"/>
          <a:ext cx="0" cy="0"/>
          <a:chOff x="0" y="0"/>
          <a:chExt cx="0" cy="0"/>
        </a:xfrm>
      </p:grpSpPr>
      <p:pic>
        <p:nvPicPr>
          <p:cNvPr id="5" name="Picture 4" descr="—Pngtree—colorful pencil set 3d design_7021983"/>
          <p:cNvPicPr>
            <a:picLocks noChangeAspect="1"/>
          </p:cNvPicPr>
          <p:nvPr/>
        </p:nvPicPr>
        <p:blipFill>
          <a:blip r:embed="rId3"/>
          <a:srcRect l="63543"/>
          <a:stretch>
            <a:fillRect/>
          </a:stretch>
        </p:blipFill>
        <p:spPr>
          <a:xfrm rot="2100000" flipH="1">
            <a:off x="294640" y="2026920"/>
            <a:ext cx="681990" cy="1871345"/>
          </a:xfrm>
          <a:prstGeom prst="rect">
            <a:avLst/>
          </a:prstGeom>
        </p:spPr>
      </p:pic>
      <p:pic>
        <p:nvPicPr>
          <p:cNvPr id="6" name="Picture 5" descr="—Pngtree—place items suitcase storage tourism_3901651"/>
          <p:cNvPicPr>
            <a:picLocks noChangeAspect="1"/>
          </p:cNvPicPr>
          <p:nvPr/>
        </p:nvPicPr>
        <p:blipFill>
          <a:blip r:embed="rId4"/>
          <a:stretch>
            <a:fillRect/>
          </a:stretch>
        </p:blipFill>
        <p:spPr>
          <a:xfrm>
            <a:off x="4716145" y="1376045"/>
            <a:ext cx="1508760" cy="1508760"/>
          </a:xfrm>
          <a:prstGeom prst="rect">
            <a:avLst/>
          </a:prstGeom>
        </p:spPr>
      </p:pic>
      <p:pic>
        <p:nvPicPr>
          <p:cNvPr id="7" name="Picture 6" descr="—Pngtree—soccer football png isolated on_6977353"/>
          <p:cNvPicPr>
            <a:picLocks noChangeAspect="1"/>
          </p:cNvPicPr>
          <p:nvPr/>
        </p:nvPicPr>
        <p:blipFill>
          <a:blip r:embed="rId5"/>
          <a:stretch>
            <a:fillRect/>
          </a:stretch>
        </p:blipFill>
        <p:spPr>
          <a:xfrm>
            <a:off x="4831080" y="3867785"/>
            <a:ext cx="1311275" cy="1311275"/>
          </a:xfrm>
          <a:prstGeom prst="rect">
            <a:avLst/>
          </a:prstGeom>
        </p:spPr>
      </p:pic>
      <p:pic>
        <p:nvPicPr>
          <p:cNvPr id="8" name="Picture 7" descr="—Pngtree—study book reading_4720517"/>
          <p:cNvPicPr>
            <a:picLocks noChangeAspect="1"/>
          </p:cNvPicPr>
          <p:nvPr/>
        </p:nvPicPr>
        <p:blipFill>
          <a:blip r:embed="rId6"/>
          <a:stretch>
            <a:fillRect/>
          </a:stretch>
        </p:blipFill>
        <p:spPr>
          <a:xfrm>
            <a:off x="-74930" y="4084320"/>
            <a:ext cx="1421130" cy="1167130"/>
          </a:xfrm>
          <a:prstGeom prst="rect">
            <a:avLst/>
          </a:prstGeom>
        </p:spPr>
      </p:pic>
      <p:pic>
        <p:nvPicPr>
          <p:cNvPr id="9" name="Picture 8" descr="—Pngtree—vector toilet paper icon_4153891"/>
          <p:cNvPicPr>
            <a:picLocks noChangeAspect="1"/>
          </p:cNvPicPr>
          <p:nvPr/>
        </p:nvPicPr>
        <p:blipFill>
          <a:blip r:embed="rId7"/>
          <a:stretch>
            <a:fillRect/>
          </a:stretch>
        </p:blipFill>
        <p:spPr>
          <a:xfrm>
            <a:off x="251460" y="1203960"/>
            <a:ext cx="1332230" cy="1332230"/>
          </a:xfrm>
          <a:prstGeom prst="rect">
            <a:avLst/>
          </a:prstGeom>
        </p:spPr>
      </p:pic>
      <p:pic>
        <p:nvPicPr>
          <p:cNvPr id="10" name="Picture 9" descr="kisspng-tennis-ball-green-creative-hand-painted-cartoon-green-tennis-5a93e753134d43.6427180915196424510791"/>
          <p:cNvPicPr>
            <a:picLocks noChangeAspect="1"/>
          </p:cNvPicPr>
          <p:nvPr/>
        </p:nvPicPr>
        <p:blipFill>
          <a:blip r:embed="rId8"/>
          <a:stretch>
            <a:fillRect/>
          </a:stretch>
        </p:blipFill>
        <p:spPr>
          <a:xfrm>
            <a:off x="107315" y="3435985"/>
            <a:ext cx="1114425" cy="835660"/>
          </a:xfrm>
          <a:prstGeom prst="rect">
            <a:avLst/>
          </a:prstGeom>
        </p:spPr>
      </p:pic>
      <p:pic>
        <p:nvPicPr>
          <p:cNvPr id="11" name="Picture 10" descr="—Pngtree—globe_7174498"/>
          <p:cNvPicPr>
            <a:picLocks noChangeAspect="1"/>
          </p:cNvPicPr>
          <p:nvPr/>
        </p:nvPicPr>
        <p:blipFill>
          <a:blip r:embed="rId9"/>
          <a:srcRect l="15509" r="16010"/>
          <a:stretch>
            <a:fillRect/>
          </a:stretch>
        </p:blipFill>
        <p:spPr>
          <a:xfrm>
            <a:off x="5003800" y="-34925"/>
            <a:ext cx="965835" cy="1410970"/>
          </a:xfrm>
          <a:prstGeom prst="rect">
            <a:avLst/>
          </a:prstGeom>
        </p:spPr>
      </p:pic>
      <p:pic>
        <p:nvPicPr>
          <p:cNvPr id="12" name="Picture 11" descr="—Pngtree—hand drawn cartoon furniture vector_4369492"/>
          <p:cNvPicPr>
            <a:picLocks noChangeAspect="1"/>
          </p:cNvPicPr>
          <p:nvPr/>
        </p:nvPicPr>
        <p:blipFill>
          <a:blip r:embed="rId10"/>
          <a:srcRect l="11862" t="36037" r="53123" b="34272"/>
          <a:stretch>
            <a:fillRect/>
          </a:stretch>
        </p:blipFill>
        <p:spPr>
          <a:xfrm>
            <a:off x="-118745" y="-308610"/>
            <a:ext cx="1895475" cy="2149475"/>
          </a:xfrm>
          <a:prstGeom prst="rect">
            <a:avLst/>
          </a:prstGeom>
        </p:spPr>
      </p:pic>
      <p:pic>
        <p:nvPicPr>
          <p:cNvPr id="13" name="Picture 12" descr="—Pngtree—lit pure blue candle_5586091"/>
          <p:cNvPicPr>
            <a:picLocks noChangeAspect="1"/>
          </p:cNvPicPr>
          <p:nvPr/>
        </p:nvPicPr>
        <p:blipFill>
          <a:blip r:embed="rId11"/>
          <a:srcRect l="17654" t="-864" r="18728"/>
          <a:stretch>
            <a:fillRect/>
          </a:stretch>
        </p:blipFill>
        <p:spPr>
          <a:xfrm>
            <a:off x="5257800" y="2788285"/>
            <a:ext cx="711835" cy="1129665"/>
          </a:xfrm>
          <a:prstGeom prst="rect">
            <a:avLst/>
          </a:prstGeom>
        </p:spPr>
      </p:pic>
      <p:grpSp>
        <p:nvGrpSpPr>
          <p:cNvPr id="18" name="Group 17"/>
          <p:cNvGrpSpPr/>
          <p:nvPr/>
        </p:nvGrpSpPr>
        <p:grpSpPr>
          <a:xfrm>
            <a:off x="1619885" y="366395"/>
            <a:ext cx="3308350" cy="647700"/>
            <a:chOff x="2398" y="546"/>
            <a:chExt cx="5210" cy="1020"/>
          </a:xfrm>
        </p:grpSpPr>
        <p:sp>
          <p:nvSpPr>
            <p:cNvPr id="17" name="Rounded Rectangle 16"/>
            <p:cNvSpPr/>
            <p:nvPr/>
          </p:nvSpPr>
          <p:spPr>
            <a:xfrm>
              <a:off x="2398"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14"/>
            <p:cNvSpPr txBox="1"/>
            <p:nvPr/>
          </p:nvSpPr>
          <p:spPr>
            <a:xfrm>
              <a:off x="2398" y="730"/>
              <a:ext cx="5210" cy="628"/>
            </a:xfrm>
            <a:prstGeom prst="rect">
              <a:avLst/>
            </a:prstGeom>
            <a:noFill/>
          </p:spPr>
          <p:txBody>
            <a:bodyPr wrap="square" rtlCol="0">
              <a:spAutoFit/>
            </a:bodyPr>
            <a:lstStyle/>
            <a:p>
              <a:r>
                <a:rPr lang="en-US" sz="2000">
                  <a:latin typeface="Cambria" panose="02040503050406030204" charset="0"/>
                  <a:cs typeface="Cambria" panose="02040503050406030204" charset="0"/>
                </a:rPr>
                <a:t>Kệ tủ - khối hộp chữ nhật</a:t>
              </a:r>
            </a:p>
          </p:txBody>
        </p:sp>
      </p:grpSp>
      <p:grpSp>
        <p:nvGrpSpPr>
          <p:cNvPr id="19" name="Group 18"/>
          <p:cNvGrpSpPr/>
          <p:nvPr/>
        </p:nvGrpSpPr>
        <p:grpSpPr>
          <a:xfrm>
            <a:off x="1619885" y="1431290"/>
            <a:ext cx="3308350" cy="647700"/>
            <a:chOff x="2398" y="546"/>
            <a:chExt cx="5210" cy="1020"/>
          </a:xfrm>
        </p:grpSpPr>
        <p:sp>
          <p:nvSpPr>
            <p:cNvPr id="20" name="Rounded Rectangle 19"/>
            <p:cNvSpPr/>
            <p:nvPr/>
          </p:nvSpPr>
          <p:spPr>
            <a:xfrm>
              <a:off x="2398"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20"/>
            <p:cNvSpPr txBox="1"/>
            <p:nvPr/>
          </p:nvSpPr>
          <p:spPr>
            <a:xfrm>
              <a:off x="2398" y="730"/>
              <a:ext cx="5210" cy="628"/>
            </a:xfrm>
            <a:prstGeom prst="rect">
              <a:avLst/>
            </a:prstGeom>
            <a:noFill/>
          </p:spPr>
          <p:txBody>
            <a:bodyPr wrap="square" rtlCol="0">
              <a:spAutoFit/>
            </a:bodyPr>
            <a:lstStyle/>
            <a:p>
              <a:r>
                <a:rPr lang="en-US" sz="2000">
                  <a:latin typeface="Cambria" panose="02040503050406030204" charset="0"/>
                  <a:cs typeface="Cambria" panose="02040503050406030204" charset="0"/>
                </a:rPr>
                <a:t>Cuộn giấy - khối trụ</a:t>
              </a:r>
            </a:p>
          </p:txBody>
        </p:sp>
      </p:grpSp>
      <p:grpSp>
        <p:nvGrpSpPr>
          <p:cNvPr id="22" name="Group 21"/>
          <p:cNvGrpSpPr/>
          <p:nvPr/>
        </p:nvGrpSpPr>
        <p:grpSpPr>
          <a:xfrm>
            <a:off x="1583690" y="2496185"/>
            <a:ext cx="3308350" cy="647700"/>
            <a:chOff x="2398" y="546"/>
            <a:chExt cx="5210" cy="1020"/>
          </a:xfrm>
        </p:grpSpPr>
        <p:sp>
          <p:nvSpPr>
            <p:cNvPr id="23" name="Rounded Rectangle 22"/>
            <p:cNvSpPr/>
            <p:nvPr/>
          </p:nvSpPr>
          <p:spPr>
            <a:xfrm>
              <a:off x="2398"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23"/>
            <p:cNvSpPr txBox="1"/>
            <p:nvPr/>
          </p:nvSpPr>
          <p:spPr>
            <a:xfrm>
              <a:off x="2398" y="730"/>
              <a:ext cx="5210" cy="628"/>
            </a:xfrm>
            <a:prstGeom prst="rect">
              <a:avLst/>
            </a:prstGeom>
            <a:noFill/>
          </p:spPr>
          <p:txBody>
            <a:bodyPr wrap="square" rtlCol="0">
              <a:spAutoFit/>
            </a:bodyPr>
            <a:lstStyle/>
            <a:p>
              <a:r>
                <a:rPr lang="en-US" sz="2000">
                  <a:latin typeface="Cambria" panose="02040503050406030204" charset="0"/>
                  <a:cs typeface="Cambria" panose="02040503050406030204" charset="0"/>
                </a:rPr>
                <a:t>Bút chì - khối trụ</a:t>
              </a:r>
            </a:p>
          </p:txBody>
        </p:sp>
      </p:grpSp>
      <p:grpSp>
        <p:nvGrpSpPr>
          <p:cNvPr id="25" name="Group 24"/>
          <p:cNvGrpSpPr/>
          <p:nvPr/>
        </p:nvGrpSpPr>
        <p:grpSpPr>
          <a:xfrm>
            <a:off x="1522730" y="3455035"/>
            <a:ext cx="3308350" cy="647700"/>
            <a:chOff x="2337" y="546"/>
            <a:chExt cx="5210" cy="1020"/>
          </a:xfrm>
        </p:grpSpPr>
        <p:sp>
          <p:nvSpPr>
            <p:cNvPr id="26" name="Rounded Rectangle 25"/>
            <p:cNvSpPr/>
            <p:nvPr/>
          </p:nvSpPr>
          <p:spPr>
            <a:xfrm>
              <a:off x="2398"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6"/>
            <p:cNvSpPr txBox="1"/>
            <p:nvPr/>
          </p:nvSpPr>
          <p:spPr>
            <a:xfrm>
              <a:off x="2337" y="742"/>
              <a:ext cx="5210" cy="628"/>
            </a:xfrm>
            <a:prstGeom prst="rect">
              <a:avLst/>
            </a:prstGeom>
            <a:noFill/>
          </p:spPr>
          <p:txBody>
            <a:bodyPr wrap="square" rtlCol="0">
              <a:spAutoFit/>
            </a:bodyPr>
            <a:lstStyle/>
            <a:p>
              <a:r>
                <a:rPr lang="en-US" sz="2000">
                  <a:latin typeface="Cambria" panose="02040503050406030204" charset="0"/>
                  <a:cs typeface="Cambria" panose="02040503050406030204" charset="0"/>
                </a:rPr>
                <a:t>Quả bóng tennis - khối cầu</a:t>
              </a:r>
            </a:p>
          </p:txBody>
        </p:sp>
      </p:grpSp>
      <p:grpSp>
        <p:nvGrpSpPr>
          <p:cNvPr id="28" name="Group 27"/>
          <p:cNvGrpSpPr/>
          <p:nvPr/>
        </p:nvGrpSpPr>
        <p:grpSpPr>
          <a:xfrm>
            <a:off x="1561465" y="4314825"/>
            <a:ext cx="2952115" cy="706755"/>
            <a:chOff x="2424" y="478"/>
            <a:chExt cx="4649" cy="1113"/>
          </a:xfrm>
        </p:grpSpPr>
        <p:sp>
          <p:nvSpPr>
            <p:cNvPr id="29" name="Rounded Rectangle 28"/>
            <p:cNvSpPr/>
            <p:nvPr/>
          </p:nvSpPr>
          <p:spPr>
            <a:xfrm>
              <a:off x="2424"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Box 29"/>
            <p:cNvSpPr txBox="1"/>
            <p:nvPr/>
          </p:nvSpPr>
          <p:spPr>
            <a:xfrm>
              <a:off x="2459" y="478"/>
              <a:ext cx="4483" cy="1113"/>
            </a:xfrm>
            <a:prstGeom prst="rect">
              <a:avLst/>
            </a:prstGeom>
            <a:noFill/>
          </p:spPr>
          <p:txBody>
            <a:bodyPr wrap="square" rtlCol="0">
              <a:spAutoFit/>
            </a:bodyPr>
            <a:lstStyle/>
            <a:p>
              <a:r>
                <a:rPr lang="en-US" sz="2000">
                  <a:latin typeface="Cambria" panose="02040503050406030204" charset="0"/>
                  <a:cs typeface="Cambria" panose="02040503050406030204" charset="0"/>
                </a:rPr>
                <a:t>Quyển sách - khối hộp chữ nhật</a:t>
              </a:r>
            </a:p>
          </p:txBody>
        </p:sp>
      </p:grpSp>
      <p:grpSp>
        <p:nvGrpSpPr>
          <p:cNvPr id="31" name="Group 30"/>
          <p:cNvGrpSpPr/>
          <p:nvPr/>
        </p:nvGrpSpPr>
        <p:grpSpPr>
          <a:xfrm>
            <a:off x="6142355" y="267335"/>
            <a:ext cx="3308350" cy="647700"/>
            <a:chOff x="2398" y="546"/>
            <a:chExt cx="5210" cy="1020"/>
          </a:xfrm>
        </p:grpSpPr>
        <p:sp>
          <p:nvSpPr>
            <p:cNvPr id="32" name="Rounded Rectangle 31"/>
            <p:cNvSpPr/>
            <p:nvPr/>
          </p:nvSpPr>
          <p:spPr>
            <a:xfrm>
              <a:off x="2398"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Box 32"/>
            <p:cNvSpPr txBox="1"/>
            <p:nvPr/>
          </p:nvSpPr>
          <p:spPr>
            <a:xfrm>
              <a:off x="2398" y="730"/>
              <a:ext cx="5210" cy="628"/>
            </a:xfrm>
            <a:prstGeom prst="rect">
              <a:avLst/>
            </a:prstGeom>
            <a:noFill/>
          </p:spPr>
          <p:txBody>
            <a:bodyPr wrap="square" rtlCol="0">
              <a:spAutoFit/>
            </a:bodyPr>
            <a:lstStyle/>
            <a:p>
              <a:r>
                <a:rPr lang="en-US" sz="2000">
                  <a:latin typeface="Cambria" panose="02040503050406030204" charset="0"/>
                  <a:cs typeface="Cambria" panose="02040503050406030204" charset="0"/>
                </a:rPr>
                <a:t>Quả địa cầu  - khối cầu</a:t>
              </a:r>
            </a:p>
          </p:txBody>
        </p:sp>
      </p:grpSp>
      <p:grpSp>
        <p:nvGrpSpPr>
          <p:cNvPr id="34" name="Group 33"/>
          <p:cNvGrpSpPr/>
          <p:nvPr/>
        </p:nvGrpSpPr>
        <p:grpSpPr>
          <a:xfrm>
            <a:off x="6142355" y="1546225"/>
            <a:ext cx="3308350" cy="647700"/>
            <a:chOff x="2398" y="546"/>
            <a:chExt cx="5210" cy="1020"/>
          </a:xfrm>
        </p:grpSpPr>
        <p:sp>
          <p:nvSpPr>
            <p:cNvPr id="35" name="Rounded Rectangle 34"/>
            <p:cNvSpPr/>
            <p:nvPr/>
          </p:nvSpPr>
          <p:spPr>
            <a:xfrm>
              <a:off x="2398"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Box 35"/>
            <p:cNvSpPr txBox="1"/>
            <p:nvPr/>
          </p:nvSpPr>
          <p:spPr>
            <a:xfrm>
              <a:off x="2398" y="730"/>
              <a:ext cx="5210" cy="628"/>
            </a:xfrm>
            <a:prstGeom prst="rect">
              <a:avLst/>
            </a:prstGeom>
            <a:noFill/>
          </p:spPr>
          <p:txBody>
            <a:bodyPr wrap="square" rtlCol="0">
              <a:spAutoFit/>
            </a:bodyPr>
            <a:lstStyle/>
            <a:p>
              <a:r>
                <a:rPr lang="en-US" sz="2000">
                  <a:latin typeface="Cambria" panose="02040503050406030204" charset="0"/>
                  <a:cs typeface="Cambria" panose="02040503050406030204" charset="0"/>
                </a:rPr>
                <a:t>Vali  - khối hộp chữ nhật</a:t>
              </a:r>
            </a:p>
          </p:txBody>
        </p:sp>
      </p:grpSp>
      <p:grpSp>
        <p:nvGrpSpPr>
          <p:cNvPr id="37" name="Group 36"/>
          <p:cNvGrpSpPr/>
          <p:nvPr/>
        </p:nvGrpSpPr>
        <p:grpSpPr>
          <a:xfrm>
            <a:off x="6142355" y="3147695"/>
            <a:ext cx="3308350" cy="647700"/>
            <a:chOff x="2398" y="546"/>
            <a:chExt cx="5210" cy="1020"/>
          </a:xfrm>
        </p:grpSpPr>
        <p:sp>
          <p:nvSpPr>
            <p:cNvPr id="38" name="Rounded Rectangle 37"/>
            <p:cNvSpPr/>
            <p:nvPr/>
          </p:nvSpPr>
          <p:spPr>
            <a:xfrm>
              <a:off x="2398"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Box 38"/>
            <p:cNvSpPr txBox="1"/>
            <p:nvPr/>
          </p:nvSpPr>
          <p:spPr>
            <a:xfrm>
              <a:off x="2398" y="730"/>
              <a:ext cx="5210" cy="628"/>
            </a:xfrm>
            <a:prstGeom prst="rect">
              <a:avLst/>
            </a:prstGeom>
            <a:noFill/>
          </p:spPr>
          <p:txBody>
            <a:bodyPr wrap="square" rtlCol="0">
              <a:spAutoFit/>
            </a:bodyPr>
            <a:lstStyle/>
            <a:p>
              <a:r>
                <a:rPr lang="en-US" sz="2000">
                  <a:latin typeface="Cambria" panose="02040503050406030204" charset="0"/>
                  <a:cs typeface="Cambria" panose="02040503050406030204" charset="0"/>
                </a:rPr>
                <a:t>Cây nến  - khối trụ</a:t>
              </a:r>
            </a:p>
          </p:txBody>
        </p:sp>
      </p:grpSp>
      <p:grpSp>
        <p:nvGrpSpPr>
          <p:cNvPr id="40" name="Group 39"/>
          <p:cNvGrpSpPr/>
          <p:nvPr/>
        </p:nvGrpSpPr>
        <p:grpSpPr>
          <a:xfrm>
            <a:off x="6142355" y="4227830"/>
            <a:ext cx="3308350" cy="647700"/>
            <a:chOff x="2398" y="546"/>
            <a:chExt cx="5210" cy="1020"/>
          </a:xfrm>
        </p:grpSpPr>
        <p:sp>
          <p:nvSpPr>
            <p:cNvPr id="41" name="Rounded Rectangle 40"/>
            <p:cNvSpPr/>
            <p:nvPr/>
          </p:nvSpPr>
          <p:spPr>
            <a:xfrm>
              <a:off x="2398" y="546"/>
              <a:ext cx="4649" cy="102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Box 41"/>
            <p:cNvSpPr txBox="1"/>
            <p:nvPr/>
          </p:nvSpPr>
          <p:spPr>
            <a:xfrm>
              <a:off x="2398" y="730"/>
              <a:ext cx="5210" cy="628"/>
            </a:xfrm>
            <a:prstGeom prst="rect">
              <a:avLst/>
            </a:prstGeom>
            <a:noFill/>
          </p:spPr>
          <p:txBody>
            <a:bodyPr wrap="square" rtlCol="0">
              <a:spAutoFit/>
            </a:bodyPr>
            <a:lstStyle/>
            <a:p>
              <a:r>
                <a:rPr lang="en-US" sz="2000">
                  <a:latin typeface="Cambria" panose="02040503050406030204" charset="0"/>
                  <a:cs typeface="Cambria" panose="02040503050406030204" charset="0"/>
                </a:rPr>
                <a:t>Quả bóng đá  - khối cầu</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9D8F">
            <a:alpha val="95000"/>
          </a:srgbClr>
        </a:solidFill>
        <a:effectLst/>
      </p:bgPr>
    </p:bg>
    <p:spTree>
      <p:nvGrpSpPr>
        <p:cNvPr id="1" name="Shape 650"/>
        <p:cNvGrpSpPr/>
        <p:nvPr/>
      </p:nvGrpSpPr>
      <p:grpSpPr>
        <a:xfrm>
          <a:off x="0" y="0"/>
          <a:ext cx="0" cy="0"/>
          <a:chOff x="0" y="0"/>
          <a:chExt cx="0" cy="0"/>
        </a:xfrm>
      </p:grpSpPr>
      <p:pic>
        <p:nvPicPr>
          <p:cNvPr id="29" name="Picture 28"/>
          <p:cNvPicPr>
            <a:picLocks noChangeAspect="1"/>
          </p:cNvPicPr>
          <p:nvPr/>
        </p:nvPicPr>
        <p:blipFill>
          <a:blip r:embed="rId3"/>
          <a:srcRect l="29377" t="-516" r="-262" b="516"/>
          <a:stretch>
            <a:fillRect/>
          </a:stretch>
        </p:blipFill>
        <p:spPr>
          <a:xfrm>
            <a:off x="0" y="3363595"/>
            <a:ext cx="4987290" cy="1352550"/>
          </a:xfrm>
          <a:prstGeom prst="rect">
            <a:avLst/>
          </a:prstGeom>
        </p:spPr>
      </p:pic>
      <p:pic>
        <p:nvPicPr>
          <p:cNvPr id="36" name="Picture 35" descr="pixlr-bg-result"/>
          <p:cNvPicPr>
            <a:picLocks noChangeAspect="1"/>
          </p:cNvPicPr>
          <p:nvPr/>
        </p:nvPicPr>
        <p:blipFill>
          <a:blip r:embed="rId4"/>
          <a:srcRect r="72658"/>
          <a:stretch>
            <a:fillRect/>
          </a:stretch>
        </p:blipFill>
        <p:spPr>
          <a:xfrm>
            <a:off x="6226175" y="1212215"/>
            <a:ext cx="1903095" cy="4639945"/>
          </a:xfrm>
          <a:prstGeom prst="rect">
            <a:avLst/>
          </a:prstGeom>
        </p:spPr>
      </p:pic>
      <p:pic>
        <p:nvPicPr>
          <p:cNvPr id="37" name="Picture 36" descr="pixlr-bg-result"/>
          <p:cNvPicPr>
            <a:picLocks noChangeAspect="1"/>
          </p:cNvPicPr>
          <p:nvPr/>
        </p:nvPicPr>
        <p:blipFill>
          <a:blip r:embed="rId4"/>
          <a:srcRect l="70132"/>
          <a:stretch>
            <a:fillRect/>
          </a:stretch>
        </p:blipFill>
        <p:spPr>
          <a:xfrm>
            <a:off x="7555230" y="1203325"/>
            <a:ext cx="2082800" cy="4648835"/>
          </a:xfrm>
          <a:prstGeom prst="rect">
            <a:avLst/>
          </a:prstGeom>
        </p:spPr>
      </p:pic>
      <p:sp>
        <p:nvSpPr>
          <p:cNvPr id="2" name="Round Single Corner Rectangle 1"/>
          <p:cNvSpPr/>
          <p:nvPr/>
        </p:nvSpPr>
        <p:spPr>
          <a:xfrm>
            <a:off x="0" y="296545"/>
            <a:ext cx="7031355" cy="1346835"/>
          </a:xfrm>
          <a:prstGeom prst="round1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3131820" y="576580"/>
            <a:ext cx="3613150" cy="755650"/>
          </a:xfrm>
          <a:prstGeom prst="rect">
            <a:avLst/>
          </a:prstGeom>
        </p:spPr>
      </p:pic>
      <p:pic>
        <p:nvPicPr>
          <p:cNvPr id="6" name="Picture 5"/>
          <p:cNvPicPr>
            <a:picLocks noChangeAspect="1"/>
          </p:cNvPicPr>
          <p:nvPr/>
        </p:nvPicPr>
        <p:blipFill>
          <a:blip r:embed="rId3"/>
          <a:srcRect l="11507"/>
          <a:stretch>
            <a:fillRect/>
          </a:stretch>
        </p:blipFill>
        <p:spPr>
          <a:xfrm>
            <a:off x="0" y="1851660"/>
            <a:ext cx="6226175" cy="1352550"/>
          </a:xfrm>
          <a:prstGeom prst="rect">
            <a:avLst/>
          </a:prstGeom>
        </p:spPr>
      </p:pic>
      <p:pic>
        <p:nvPicPr>
          <p:cNvPr id="7" name="Picture 6"/>
          <p:cNvPicPr>
            <a:picLocks noChangeAspect="1"/>
          </p:cNvPicPr>
          <p:nvPr/>
        </p:nvPicPr>
        <p:blipFill>
          <a:blip r:embed="rId6"/>
          <a:stretch>
            <a:fillRect/>
          </a:stretch>
        </p:blipFill>
        <p:spPr>
          <a:xfrm>
            <a:off x="2267585" y="2193925"/>
            <a:ext cx="3981450" cy="755650"/>
          </a:xfrm>
          <a:prstGeom prst="rect">
            <a:avLst/>
          </a:prstGeom>
        </p:spPr>
      </p:pic>
      <p:pic>
        <p:nvPicPr>
          <p:cNvPr id="8" name="Picture 7"/>
          <p:cNvPicPr>
            <a:picLocks noChangeAspect="1"/>
          </p:cNvPicPr>
          <p:nvPr/>
        </p:nvPicPr>
        <p:blipFill>
          <a:blip r:embed="rId7"/>
          <a:stretch>
            <a:fillRect/>
          </a:stretch>
        </p:blipFill>
        <p:spPr>
          <a:xfrm>
            <a:off x="1259840" y="3682365"/>
            <a:ext cx="3981450" cy="755650"/>
          </a:xfrm>
          <a:prstGeom prst="rect">
            <a:avLst/>
          </a:prstGeom>
        </p:spPr>
      </p:pic>
      <p:pic>
        <p:nvPicPr>
          <p:cNvPr id="3" name="Picture 2"/>
          <p:cNvPicPr>
            <a:picLocks noChangeAspect="1"/>
          </p:cNvPicPr>
          <p:nvPr/>
        </p:nvPicPr>
        <p:blipFill>
          <a:blip r:embed="rId3"/>
          <a:srcRect l="29377" t="-516" r="-262" b="516"/>
          <a:stretch>
            <a:fillRect/>
          </a:stretch>
        </p:blipFill>
        <p:spPr>
          <a:xfrm>
            <a:off x="0" y="3368040"/>
            <a:ext cx="4987290" cy="13525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35" presetClass="emph" presetSubtype="0" repeatCount="indefinite" fill="hold" nodeType="withEffect">
                                  <p:stCondLst>
                                    <p:cond delay="0"/>
                                  </p:stCondLst>
                                  <p:childTnLst>
                                    <p:anim calcmode="discrete" valueType="str">
                                      <p:cBhvr>
                                        <p:cTn id="8"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6F51"/>
        </a:solidFill>
        <a:effectLst/>
      </p:bgPr>
    </p:bg>
    <p:spTree>
      <p:nvGrpSpPr>
        <p:cNvPr id="1" name="Shape 650"/>
        <p:cNvGrpSpPr/>
        <p:nvPr/>
      </p:nvGrpSpPr>
      <p:grpSpPr>
        <a:xfrm>
          <a:off x="0" y="0"/>
          <a:ext cx="0" cy="0"/>
          <a:chOff x="0" y="0"/>
          <a:chExt cx="0" cy="0"/>
        </a:xfrm>
      </p:grpSpPr>
      <p:pic>
        <p:nvPicPr>
          <p:cNvPr id="3" name="Picture 2"/>
          <p:cNvPicPr>
            <a:picLocks noChangeAspect="1"/>
          </p:cNvPicPr>
          <p:nvPr/>
        </p:nvPicPr>
        <p:blipFill>
          <a:blip r:embed="rId3"/>
          <a:srcRect t="46310" r="67019" b="22546"/>
          <a:stretch>
            <a:fillRect/>
          </a:stretch>
        </p:blipFill>
        <p:spPr>
          <a:xfrm flipV="1">
            <a:off x="6416040" y="-2320290"/>
            <a:ext cx="1853565" cy="979805"/>
          </a:xfrm>
          <a:prstGeom prst="rect">
            <a:avLst/>
          </a:prstGeom>
        </p:spPr>
      </p:pic>
      <p:pic>
        <p:nvPicPr>
          <p:cNvPr id="4" name="Picture 3" descr="5a1c2508ba9987.3030035415117939287643"/>
          <p:cNvPicPr>
            <a:picLocks noChangeAspect="1"/>
          </p:cNvPicPr>
          <p:nvPr/>
        </p:nvPicPr>
        <p:blipFill>
          <a:blip r:embed="rId4"/>
          <a:stretch>
            <a:fillRect/>
          </a:stretch>
        </p:blipFill>
        <p:spPr>
          <a:xfrm>
            <a:off x="6659880" y="3683635"/>
            <a:ext cx="2527300" cy="1352550"/>
          </a:xfrm>
          <a:prstGeom prst="rect">
            <a:avLst/>
          </a:prstGeom>
        </p:spPr>
      </p:pic>
      <p:pic>
        <p:nvPicPr>
          <p:cNvPr id="2" name="Picture 1" descr="—Pngtree—cartoon aquarium decoration illustration_4763341"/>
          <p:cNvPicPr>
            <a:picLocks noChangeAspect="1"/>
          </p:cNvPicPr>
          <p:nvPr/>
        </p:nvPicPr>
        <p:blipFill>
          <a:blip r:embed="rId5"/>
          <a:srcRect l="1736" t="22892" r="12721" b="15521"/>
          <a:stretch>
            <a:fillRect/>
          </a:stretch>
        </p:blipFill>
        <p:spPr>
          <a:xfrm>
            <a:off x="4211955" y="3876675"/>
            <a:ext cx="1858010" cy="1332230"/>
          </a:xfrm>
          <a:prstGeom prst="roundRect">
            <a:avLst>
              <a:gd name="adj" fmla="val 20550"/>
            </a:avLst>
          </a:prstGeom>
        </p:spPr>
      </p:pic>
      <p:pic>
        <p:nvPicPr>
          <p:cNvPr id="5" name="Picture 4" descr="—Pngtree—cartoon holiday golden egg download_4529140"/>
          <p:cNvPicPr>
            <a:picLocks noChangeAspect="1"/>
          </p:cNvPicPr>
          <p:nvPr/>
        </p:nvPicPr>
        <p:blipFill>
          <a:blip r:embed="rId6"/>
          <a:stretch>
            <a:fillRect/>
          </a:stretch>
        </p:blipFill>
        <p:spPr>
          <a:xfrm rot="5400000">
            <a:off x="4958715" y="407670"/>
            <a:ext cx="1383030" cy="1390015"/>
          </a:xfrm>
          <a:prstGeom prst="rect">
            <a:avLst/>
          </a:prstGeom>
        </p:spPr>
      </p:pic>
      <p:pic>
        <p:nvPicPr>
          <p:cNvPr id="13" name="Picture 12" descr="—Pngtree—hand painted three-dimensional exquisite gift_5254445"/>
          <p:cNvPicPr>
            <a:picLocks noChangeAspect="1"/>
          </p:cNvPicPr>
          <p:nvPr/>
        </p:nvPicPr>
        <p:blipFill>
          <a:blip r:embed="rId7"/>
          <a:stretch>
            <a:fillRect/>
          </a:stretch>
        </p:blipFill>
        <p:spPr>
          <a:xfrm>
            <a:off x="3637280" y="51435"/>
            <a:ext cx="1869440" cy="1860550"/>
          </a:xfrm>
          <a:prstGeom prst="rect">
            <a:avLst/>
          </a:prstGeom>
        </p:spPr>
      </p:pic>
      <p:pic>
        <p:nvPicPr>
          <p:cNvPr id="6" name="Picture 5" descr="—Pngtree—multicolor rubik cube toys_6270984"/>
          <p:cNvPicPr>
            <a:picLocks noChangeAspect="1"/>
          </p:cNvPicPr>
          <p:nvPr/>
        </p:nvPicPr>
        <p:blipFill>
          <a:blip r:embed="rId8"/>
          <a:stretch>
            <a:fillRect/>
          </a:stretch>
        </p:blipFill>
        <p:spPr>
          <a:xfrm>
            <a:off x="2761615" y="3747135"/>
            <a:ext cx="1464310" cy="1457325"/>
          </a:xfrm>
          <a:prstGeom prst="rect">
            <a:avLst/>
          </a:prstGeom>
        </p:spPr>
      </p:pic>
      <p:pic>
        <p:nvPicPr>
          <p:cNvPr id="17" name="Picture 16" descr="kisspng-battery-charger-automotive-battery-clip-art-battery-cliparts-5a8499769f81d2.8093036815186394786534"/>
          <p:cNvPicPr>
            <a:picLocks noChangeAspect="1"/>
          </p:cNvPicPr>
          <p:nvPr/>
        </p:nvPicPr>
        <p:blipFill>
          <a:blip r:embed="rId9"/>
          <a:stretch>
            <a:fillRect/>
          </a:stretch>
        </p:blipFill>
        <p:spPr>
          <a:xfrm>
            <a:off x="2948305" y="2646045"/>
            <a:ext cx="1215390" cy="1209675"/>
          </a:xfrm>
          <a:prstGeom prst="rect">
            <a:avLst/>
          </a:prstGeom>
        </p:spPr>
      </p:pic>
      <p:pic>
        <p:nvPicPr>
          <p:cNvPr id="20" name="Picture 19" descr="kisspng-dice-game-5b0d200e9f03a2.2863632315275868306513"/>
          <p:cNvPicPr>
            <a:picLocks noChangeAspect="1"/>
          </p:cNvPicPr>
          <p:nvPr/>
        </p:nvPicPr>
        <p:blipFill>
          <a:blip r:embed="rId10"/>
          <a:stretch>
            <a:fillRect/>
          </a:stretch>
        </p:blipFill>
        <p:spPr>
          <a:xfrm>
            <a:off x="4455795" y="2646045"/>
            <a:ext cx="1370330" cy="1363980"/>
          </a:xfrm>
          <a:prstGeom prst="rect">
            <a:avLst/>
          </a:prstGeom>
        </p:spPr>
      </p:pic>
      <p:pic>
        <p:nvPicPr>
          <p:cNvPr id="7" name="Picture 6" descr="—Pngtree—soccer football png isolated on_6977353"/>
          <p:cNvPicPr>
            <a:picLocks noChangeAspect="1"/>
          </p:cNvPicPr>
          <p:nvPr/>
        </p:nvPicPr>
        <p:blipFill>
          <a:blip r:embed="rId11"/>
          <a:stretch>
            <a:fillRect/>
          </a:stretch>
        </p:blipFill>
        <p:spPr>
          <a:xfrm>
            <a:off x="3059430" y="1419225"/>
            <a:ext cx="1196975" cy="1191895"/>
          </a:xfrm>
          <a:prstGeom prst="rect">
            <a:avLst/>
          </a:prstGeom>
        </p:spPr>
      </p:pic>
      <p:pic>
        <p:nvPicPr>
          <p:cNvPr id="28" name="Picture 27" descr="pixlr-bg-result (2)"/>
          <p:cNvPicPr>
            <a:picLocks noChangeAspect="1"/>
          </p:cNvPicPr>
          <p:nvPr/>
        </p:nvPicPr>
        <p:blipFill>
          <a:blip r:embed="rId12"/>
          <a:srcRect l="35791" t="38914" r="34266"/>
          <a:stretch>
            <a:fillRect/>
          </a:stretch>
        </p:blipFill>
        <p:spPr>
          <a:xfrm>
            <a:off x="7019925" y="771525"/>
            <a:ext cx="1503680" cy="1976755"/>
          </a:xfrm>
          <a:prstGeom prst="rect">
            <a:avLst/>
          </a:prstGeom>
        </p:spPr>
      </p:pic>
      <p:pic>
        <p:nvPicPr>
          <p:cNvPr id="8" name="Picture 7" descr="pixlr-bg-result (3)"/>
          <p:cNvPicPr>
            <a:picLocks noChangeAspect="1"/>
          </p:cNvPicPr>
          <p:nvPr/>
        </p:nvPicPr>
        <p:blipFill>
          <a:blip r:embed="rId13"/>
          <a:stretch>
            <a:fillRect/>
          </a:stretch>
        </p:blipFill>
        <p:spPr>
          <a:xfrm>
            <a:off x="3635375" y="2499360"/>
            <a:ext cx="1437640" cy="967105"/>
          </a:xfrm>
          <a:prstGeom prst="rect">
            <a:avLst/>
          </a:prstGeom>
        </p:spPr>
      </p:pic>
      <p:pic>
        <p:nvPicPr>
          <p:cNvPr id="9" name="Picture 8" descr="pixlr-bg-result (4)"/>
          <p:cNvPicPr>
            <a:picLocks noChangeAspect="1"/>
          </p:cNvPicPr>
          <p:nvPr/>
        </p:nvPicPr>
        <p:blipFill>
          <a:blip r:embed="rId14"/>
          <a:stretch>
            <a:fillRect/>
          </a:stretch>
        </p:blipFill>
        <p:spPr>
          <a:xfrm>
            <a:off x="7606665" y="2355215"/>
            <a:ext cx="1398270" cy="1391920"/>
          </a:xfrm>
          <a:prstGeom prst="rect">
            <a:avLst/>
          </a:prstGeom>
        </p:spPr>
      </p:pic>
      <p:pic>
        <p:nvPicPr>
          <p:cNvPr id="31" name="Picture 30" descr="—Pngtree—globe_7174498"/>
          <p:cNvPicPr>
            <a:picLocks noChangeAspect="1"/>
          </p:cNvPicPr>
          <p:nvPr/>
        </p:nvPicPr>
        <p:blipFill>
          <a:blip r:embed="rId15"/>
          <a:stretch>
            <a:fillRect/>
          </a:stretch>
        </p:blipFill>
        <p:spPr>
          <a:xfrm>
            <a:off x="5795645" y="647065"/>
            <a:ext cx="1715770" cy="1708150"/>
          </a:xfrm>
          <a:prstGeom prst="rect">
            <a:avLst/>
          </a:prstGeom>
        </p:spPr>
      </p:pic>
      <p:pic>
        <p:nvPicPr>
          <p:cNvPr id="10" name="Picture 9" descr="pixlr-bg-result (5)"/>
          <p:cNvPicPr>
            <a:picLocks noChangeAspect="1"/>
          </p:cNvPicPr>
          <p:nvPr/>
        </p:nvPicPr>
        <p:blipFill>
          <a:blip r:embed="rId16"/>
          <a:stretch>
            <a:fillRect/>
          </a:stretch>
        </p:blipFill>
        <p:spPr>
          <a:xfrm>
            <a:off x="4643755" y="1491615"/>
            <a:ext cx="1323975" cy="1317625"/>
          </a:xfrm>
          <a:prstGeom prst="rect">
            <a:avLst/>
          </a:prstGeom>
        </p:spPr>
      </p:pic>
      <p:pic>
        <p:nvPicPr>
          <p:cNvPr id="15" name="Picture 14" descr="họp quà xanh"/>
          <p:cNvPicPr>
            <a:picLocks noChangeAspect="1"/>
          </p:cNvPicPr>
          <p:nvPr/>
        </p:nvPicPr>
        <p:blipFill>
          <a:blip r:embed="rId17"/>
          <a:stretch>
            <a:fillRect/>
          </a:stretch>
        </p:blipFill>
        <p:spPr>
          <a:xfrm>
            <a:off x="5724525" y="2312670"/>
            <a:ext cx="1547495" cy="1225550"/>
          </a:xfrm>
          <a:prstGeom prst="rect">
            <a:avLst/>
          </a:prstGeom>
        </p:spPr>
      </p:pic>
      <p:pic>
        <p:nvPicPr>
          <p:cNvPr id="18" name="Picture 17" descr="—Pngtree—pouring white milk hand drawn_5455915"/>
          <p:cNvPicPr>
            <a:picLocks noChangeAspect="1"/>
          </p:cNvPicPr>
          <p:nvPr/>
        </p:nvPicPr>
        <p:blipFill>
          <a:blip r:embed="rId18"/>
          <a:srcRect l="37012" t="9407" r="11778" b="49654"/>
          <a:stretch>
            <a:fillRect/>
          </a:stretch>
        </p:blipFill>
        <p:spPr>
          <a:xfrm rot="6480000">
            <a:off x="6118860" y="3726815"/>
            <a:ext cx="951865" cy="764540"/>
          </a:xfrm>
          <a:prstGeom prst="rect">
            <a:avLst/>
          </a:prstGeom>
        </p:spPr>
      </p:pic>
      <p:pic>
        <p:nvPicPr>
          <p:cNvPr id="19" name="Picture 18" descr="—Pngtree—fruit green big watermelon_4748268"/>
          <p:cNvPicPr>
            <a:picLocks noChangeAspect="1"/>
          </p:cNvPicPr>
          <p:nvPr/>
        </p:nvPicPr>
        <p:blipFill>
          <a:blip r:embed="rId19"/>
          <a:stretch>
            <a:fillRect/>
          </a:stretch>
        </p:blipFill>
        <p:spPr>
          <a:xfrm>
            <a:off x="7143750" y="-524510"/>
            <a:ext cx="2000250" cy="2092960"/>
          </a:xfrm>
          <a:prstGeom prst="rect">
            <a:avLst/>
          </a:prstGeom>
        </p:spPr>
      </p:pic>
      <p:pic>
        <p:nvPicPr>
          <p:cNvPr id="53" name="Picture 52" descr="pixlr-bg-result (6)"/>
          <p:cNvPicPr>
            <a:picLocks noChangeAspect="1"/>
          </p:cNvPicPr>
          <p:nvPr/>
        </p:nvPicPr>
        <p:blipFill>
          <a:blip r:embed="rId20"/>
          <a:srcRect l="17096" t="10370" r="16739" b="14667"/>
          <a:stretch>
            <a:fillRect/>
          </a:stretch>
        </p:blipFill>
        <p:spPr>
          <a:xfrm>
            <a:off x="-20955" y="-20955"/>
            <a:ext cx="2807335" cy="2998470"/>
          </a:xfrm>
          <a:prstGeom prst="rect">
            <a:avLst/>
          </a:prstGeom>
        </p:spPr>
      </p:pic>
      <p:pic>
        <p:nvPicPr>
          <p:cNvPr id="54" name="Picture 53" descr="—Pngtree—kids students in uniform wear_5955312"/>
          <p:cNvPicPr>
            <a:picLocks noChangeAspect="1"/>
          </p:cNvPicPr>
          <p:nvPr/>
        </p:nvPicPr>
        <p:blipFill>
          <a:blip r:embed="rId21"/>
          <a:srcRect t="19531" r="67407" b="22543"/>
          <a:stretch>
            <a:fillRect/>
          </a:stretch>
        </p:blipFill>
        <p:spPr>
          <a:xfrm>
            <a:off x="-252730" y="2517140"/>
            <a:ext cx="1511300" cy="2687320"/>
          </a:xfrm>
          <a:prstGeom prst="rect">
            <a:avLst/>
          </a:prstGeom>
        </p:spPr>
      </p:pic>
      <p:pic>
        <p:nvPicPr>
          <p:cNvPr id="56" name="Picture 55" descr="—Pngtree—kids students in uniform wear_5955312"/>
          <p:cNvPicPr>
            <a:picLocks noChangeAspect="1"/>
          </p:cNvPicPr>
          <p:nvPr/>
        </p:nvPicPr>
        <p:blipFill>
          <a:blip r:embed="rId21"/>
          <a:srcRect l="67284" t="19099" b="20383"/>
          <a:stretch>
            <a:fillRect/>
          </a:stretch>
        </p:blipFill>
        <p:spPr>
          <a:xfrm>
            <a:off x="1547495" y="2784475"/>
            <a:ext cx="1372235" cy="2540000"/>
          </a:xfrm>
          <a:prstGeom prst="rect">
            <a:avLst/>
          </a:prstGeom>
        </p:spPr>
      </p:pic>
      <p:pic>
        <p:nvPicPr>
          <p:cNvPr id="55" name="Picture 54" descr="—Pngtree—kids students in uniform wear_5955312"/>
          <p:cNvPicPr>
            <a:picLocks noChangeAspect="1"/>
          </p:cNvPicPr>
          <p:nvPr/>
        </p:nvPicPr>
        <p:blipFill>
          <a:blip r:embed="rId21"/>
          <a:srcRect l="34715" t="15277" r="32905"/>
          <a:stretch>
            <a:fillRect/>
          </a:stretch>
        </p:blipFill>
        <p:spPr>
          <a:xfrm>
            <a:off x="755650" y="2643505"/>
            <a:ext cx="1253490" cy="3279775"/>
          </a:xfrm>
          <a:prstGeom prst="rect">
            <a:avLst/>
          </a:prstGeom>
        </p:spPr>
      </p:pic>
      <p:grpSp>
        <p:nvGrpSpPr>
          <p:cNvPr id="60" name="Group 59"/>
          <p:cNvGrpSpPr/>
          <p:nvPr/>
        </p:nvGrpSpPr>
        <p:grpSpPr>
          <a:xfrm>
            <a:off x="251460" y="778510"/>
            <a:ext cx="2401570" cy="1445260"/>
            <a:chOff x="396" y="1226"/>
            <a:chExt cx="3782" cy="2276"/>
          </a:xfrm>
        </p:grpSpPr>
        <p:sp>
          <p:nvSpPr>
            <p:cNvPr id="59" name="Oval 58"/>
            <p:cNvSpPr/>
            <p:nvPr/>
          </p:nvSpPr>
          <p:spPr>
            <a:xfrm>
              <a:off x="509" y="1368"/>
              <a:ext cx="756" cy="754"/>
            </a:xfrm>
            <a:prstGeom prst="ellipse">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Box 56"/>
            <p:cNvSpPr txBox="1"/>
            <p:nvPr/>
          </p:nvSpPr>
          <p:spPr>
            <a:xfrm>
              <a:off x="396" y="1226"/>
              <a:ext cx="3782" cy="2276"/>
            </a:xfrm>
            <a:prstGeom prst="rect">
              <a:avLst/>
            </a:prstGeom>
            <a:noFill/>
          </p:spPr>
          <p:txBody>
            <a:bodyPr wrap="square" rtlCol="0">
              <a:spAutoFit/>
            </a:bodyPr>
            <a:lstStyle/>
            <a:p>
              <a:pPr>
                <a:lnSpc>
                  <a:spcPct val="100000"/>
                </a:lnSpc>
              </a:pPr>
              <a:r>
                <a:rPr lang="en-US" sz="4000">
                  <a:solidFill>
                    <a:schemeClr val="tx2"/>
                  </a:solidFill>
                  <a:latin typeface="Dongle" charset="-127"/>
                  <a:ea typeface="Dongle" charset="-127"/>
                  <a:cs typeface="Times New Roman" panose="02020603050405020304" charset="0"/>
                </a:rPr>
                <a:t> </a:t>
              </a:r>
              <a:r>
                <a:rPr lang="en-US" sz="2400">
                  <a:solidFill>
                    <a:schemeClr val="tx2"/>
                  </a:solidFill>
                  <a:latin typeface="Times New Roman" panose="02020603050405020304" charset="0"/>
                  <a:ea typeface="Dongle" charset="-127"/>
                  <a:cs typeface="Times New Roman" panose="02020603050405020304" charset="0"/>
                </a:rPr>
                <a:t>1.  Tìm các vật có dạng giống hình mẫu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up)">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additive="base">
                                        <p:cTn id="53" dur="500" fill="hold"/>
                                        <p:tgtEl>
                                          <p:spTgt spid="31"/>
                                        </p:tgtEl>
                                        <p:attrNameLst>
                                          <p:attrName>ppt_x</p:attrName>
                                        </p:attrNameLst>
                                      </p:cBhvr>
                                      <p:tavLst>
                                        <p:tav tm="0">
                                          <p:val>
                                            <p:strVal val="#ppt_x"/>
                                          </p:val>
                                        </p:tav>
                                        <p:tav tm="100000">
                                          <p:val>
                                            <p:strVal val="#ppt_x"/>
                                          </p:val>
                                        </p:tav>
                                      </p:tavLst>
                                    </p:anim>
                                    <p:anim calcmode="lin" valueType="num">
                                      <p:cBhvr additive="base">
                                        <p:cTn id="54" dur="500" fill="hold"/>
                                        <p:tgtEl>
                                          <p:spTgt spid="3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ppt_x"/>
                                          </p:val>
                                        </p:tav>
                                        <p:tav tm="100000">
                                          <p:val>
                                            <p:strVal val="#ppt_x"/>
                                          </p:val>
                                        </p:tav>
                                      </p:tavLst>
                                    </p:anim>
                                    <p:anim calcmode="lin" valueType="num">
                                      <p:cBhvr additive="base">
                                        <p:cTn id="66" dur="500" fill="hold"/>
                                        <p:tgtEl>
                                          <p:spTgt spid="18"/>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ppt_x"/>
                                          </p:val>
                                        </p:tav>
                                        <p:tav tm="100000">
                                          <p:val>
                                            <p:strVal val="#ppt_x"/>
                                          </p:val>
                                        </p:tav>
                                      </p:tavLst>
                                    </p:anim>
                                    <p:anim calcmode="lin" valueType="num">
                                      <p:cBhvr additive="base">
                                        <p:cTn id="74" dur="500" fill="hold"/>
                                        <p:tgtEl>
                                          <p:spTgt spid="2"/>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additive="base">
                                        <p:cTn id="77" dur="500" fill="hold"/>
                                        <p:tgtEl>
                                          <p:spTgt spid="6"/>
                                        </p:tgtEl>
                                        <p:attrNameLst>
                                          <p:attrName>ppt_x</p:attrName>
                                        </p:attrNameLst>
                                      </p:cBhvr>
                                      <p:tavLst>
                                        <p:tav tm="0">
                                          <p:val>
                                            <p:strVal val="#ppt_x"/>
                                          </p:val>
                                        </p:tav>
                                        <p:tav tm="100000">
                                          <p:val>
                                            <p:strVal val="#ppt_x"/>
                                          </p:val>
                                        </p:tav>
                                      </p:tavLst>
                                    </p:anim>
                                    <p:anim calcmode="lin" valueType="num">
                                      <p:cBhvr additive="base">
                                        <p:cTn id="7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alpha val="95000"/>
          </a:schemeClr>
        </a:solidFill>
        <a:effectLst/>
      </p:bgPr>
    </p:bg>
    <p:spTree>
      <p:nvGrpSpPr>
        <p:cNvPr id="1" name="Shape 650"/>
        <p:cNvGrpSpPr/>
        <p:nvPr/>
      </p:nvGrpSpPr>
      <p:grpSpPr>
        <a:xfrm>
          <a:off x="0" y="0"/>
          <a:ext cx="0" cy="0"/>
          <a:chOff x="0" y="0"/>
          <a:chExt cx="0" cy="0"/>
        </a:xfrm>
      </p:grpSpPr>
      <p:pic>
        <p:nvPicPr>
          <p:cNvPr id="7" name="Picture 6"/>
          <p:cNvPicPr>
            <a:picLocks noChangeAspect="1"/>
          </p:cNvPicPr>
          <p:nvPr/>
        </p:nvPicPr>
        <p:blipFill>
          <a:blip r:embed="rId3"/>
          <a:srcRect r="77446"/>
          <a:stretch>
            <a:fillRect/>
          </a:stretch>
        </p:blipFill>
        <p:spPr>
          <a:xfrm>
            <a:off x="0" y="307340"/>
            <a:ext cx="2040890" cy="4785995"/>
          </a:xfrm>
          <a:prstGeom prst="rect">
            <a:avLst/>
          </a:prstGeom>
        </p:spPr>
      </p:pic>
      <p:pic>
        <p:nvPicPr>
          <p:cNvPr id="9" name="Picture 8"/>
          <p:cNvPicPr>
            <a:picLocks noChangeAspect="1"/>
          </p:cNvPicPr>
          <p:nvPr/>
        </p:nvPicPr>
        <p:blipFill>
          <a:blip r:embed="rId4"/>
          <a:srcRect l="8820"/>
          <a:stretch>
            <a:fillRect/>
          </a:stretch>
        </p:blipFill>
        <p:spPr>
          <a:xfrm>
            <a:off x="2072005" y="335280"/>
            <a:ext cx="7063740" cy="4756150"/>
          </a:xfrm>
          <a:prstGeom prst="rect">
            <a:avLst/>
          </a:prstGeom>
        </p:spPr>
      </p:pic>
      <p:cxnSp>
        <p:nvCxnSpPr>
          <p:cNvPr id="6" name="Straight Connector 5"/>
          <p:cNvCxnSpPr/>
          <p:nvPr/>
        </p:nvCxnSpPr>
        <p:spPr>
          <a:xfrm>
            <a:off x="2051685" y="339090"/>
            <a:ext cx="19685" cy="472757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9685" y="1409065"/>
            <a:ext cx="9104630" cy="0"/>
          </a:xfrm>
          <a:prstGeom prst="line">
            <a:avLst/>
          </a:prstGeom>
          <a:ln w="38100">
            <a:solidFill>
              <a:srgbClr val="00B050">
                <a:alpha val="84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9685" y="2641600"/>
            <a:ext cx="9104630" cy="0"/>
          </a:xfrm>
          <a:prstGeom prst="line">
            <a:avLst/>
          </a:prstGeom>
          <a:ln w="38100">
            <a:solidFill>
              <a:srgbClr val="00B050">
                <a:alpha val="84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9685" y="3802380"/>
            <a:ext cx="9104630" cy="0"/>
          </a:xfrm>
          <a:prstGeom prst="line">
            <a:avLst/>
          </a:prstGeom>
          <a:ln w="38100">
            <a:solidFill>
              <a:srgbClr val="00B050">
                <a:alpha val="84000"/>
              </a:srgbClr>
            </a:solidFill>
          </a:ln>
        </p:spPr>
        <p:style>
          <a:lnRef idx="1">
            <a:schemeClr val="accent1"/>
          </a:lnRef>
          <a:fillRef idx="0">
            <a:schemeClr val="accent1"/>
          </a:fillRef>
          <a:effectRef idx="0">
            <a:schemeClr val="accent1"/>
          </a:effectRef>
          <a:fontRef idx="minor">
            <a:schemeClr val="tx1"/>
          </a:fontRef>
        </p:style>
      </p:cxnSp>
      <p:sp>
        <p:nvSpPr>
          <p:cNvPr id="21" name="Can 20"/>
          <p:cNvSpPr/>
          <p:nvPr/>
        </p:nvSpPr>
        <p:spPr>
          <a:xfrm>
            <a:off x="107950" y="1537970"/>
            <a:ext cx="791845" cy="1021080"/>
          </a:xfrm>
          <a:prstGeom prst="ca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Box 21"/>
          <p:cNvSpPr txBox="1"/>
          <p:nvPr/>
        </p:nvSpPr>
        <p:spPr>
          <a:xfrm>
            <a:off x="899795" y="1877060"/>
            <a:ext cx="1024890" cy="368300"/>
          </a:xfrm>
          <a:prstGeom prst="rect">
            <a:avLst/>
          </a:prstGeom>
          <a:noFill/>
        </p:spPr>
        <p:txBody>
          <a:bodyPr wrap="square" rtlCol="0">
            <a:spAutoFit/>
          </a:bodyPr>
          <a:lstStyle/>
          <a:p>
            <a:r>
              <a:rPr lang="en-US" sz="1800"/>
              <a:t>Khối trụ</a:t>
            </a:r>
          </a:p>
        </p:txBody>
      </p:sp>
      <p:sp>
        <p:nvSpPr>
          <p:cNvPr id="24" name="Cube 23"/>
          <p:cNvSpPr/>
          <p:nvPr/>
        </p:nvSpPr>
        <p:spPr>
          <a:xfrm>
            <a:off x="108585" y="2787650"/>
            <a:ext cx="914400" cy="914400"/>
          </a:xfrm>
          <a:prstGeom prst="cube">
            <a:avLst/>
          </a:prstGeom>
          <a:solidFill>
            <a:srgbClr val="0070C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Text Box 24"/>
          <p:cNvSpPr txBox="1"/>
          <p:nvPr/>
        </p:nvSpPr>
        <p:spPr>
          <a:xfrm>
            <a:off x="1046480" y="2931795"/>
            <a:ext cx="1024890" cy="645160"/>
          </a:xfrm>
          <a:prstGeom prst="rect">
            <a:avLst/>
          </a:prstGeom>
          <a:noFill/>
        </p:spPr>
        <p:txBody>
          <a:bodyPr wrap="square" rtlCol="0">
            <a:spAutoFit/>
          </a:bodyPr>
          <a:lstStyle/>
          <a:p>
            <a:r>
              <a:rPr lang="en-US" sz="1800"/>
              <a:t>Khối lập phương</a:t>
            </a:r>
          </a:p>
        </p:txBody>
      </p:sp>
      <p:sp>
        <p:nvSpPr>
          <p:cNvPr id="26" name="Cube 25"/>
          <p:cNvSpPr/>
          <p:nvPr/>
        </p:nvSpPr>
        <p:spPr>
          <a:xfrm>
            <a:off x="107315" y="3848100"/>
            <a:ext cx="1371600" cy="640080"/>
          </a:xfrm>
          <a:prstGeom prst="cube">
            <a:avLst/>
          </a:prstGeom>
          <a:solidFill>
            <a:schemeClr val="accent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6"/>
          <p:cNvSpPr txBox="1"/>
          <p:nvPr/>
        </p:nvSpPr>
        <p:spPr>
          <a:xfrm>
            <a:off x="971550" y="4443730"/>
            <a:ext cx="1317625" cy="645160"/>
          </a:xfrm>
          <a:prstGeom prst="rect">
            <a:avLst/>
          </a:prstGeom>
          <a:noFill/>
        </p:spPr>
        <p:txBody>
          <a:bodyPr wrap="square" rtlCol="0">
            <a:spAutoFit/>
          </a:bodyPr>
          <a:lstStyle/>
          <a:p>
            <a:r>
              <a:rPr lang="en-US" sz="1800"/>
              <a:t>Khối hộp chữ nhật</a:t>
            </a:r>
          </a:p>
        </p:txBody>
      </p:sp>
      <p:pic>
        <p:nvPicPr>
          <p:cNvPr id="5" name="Picture 4" descr="pngegg"/>
          <p:cNvPicPr>
            <a:picLocks noChangeAspect="1"/>
          </p:cNvPicPr>
          <p:nvPr/>
        </p:nvPicPr>
        <p:blipFill>
          <a:blip r:embed="rId5"/>
          <a:stretch>
            <a:fillRect/>
          </a:stretch>
        </p:blipFill>
        <p:spPr>
          <a:xfrm>
            <a:off x="143510" y="475615"/>
            <a:ext cx="902970" cy="948055"/>
          </a:xfrm>
          <a:prstGeom prst="rect">
            <a:avLst/>
          </a:prstGeom>
        </p:spPr>
      </p:pic>
      <p:sp>
        <p:nvSpPr>
          <p:cNvPr id="3" name="Text Box 2"/>
          <p:cNvSpPr txBox="1"/>
          <p:nvPr/>
        </p:nvSpPr>
        <p:spPr>
          <a:xfrm>
            <a:off x="971550" y="774700"/>
            <a:ext cx="1153160" cy="368300"/>
          </a:xfrm>
          <a:prstGeom prst="rect">
            <a:avLst/>
          </a:prstGeom>
          <a:noFill/>
        </p:spPr>
        <p:txBody>
          <a:bodyPr wrap="square" rtlCol="0">
            <a:spAutoFit/>
          </a:bodyPr>
          <a:lstStyle/>
          <a:p>
            <a:r>
              <a:rPr lang="en-US" sz="1800"/>
              <a:t>Khối cầu</a:t>
            </a:r>
          </a:p>
        </p:txBody>
      </p:sp>
      <p:pic>
        <p:nvPicPr>
          <p:cNvPr id="4" name="Picture 3" descr="5a1c2508ba9987.3030035415117939287643"/>
          <p:cNvPicPr>
            <a:picLocks noChangeAspect="1"/>
          </p:cNvPicPr>
          <p:nvPr/>
        </p:nvPicPr>
        <p:blipFill>
          <a:blip r:embed="rId6"/>
          <a:stretch>
            <a:fillRect/>
          </a:stretch>
        </p:blipFill>
        <p:spPr>
          <a:xfrm>
            <a:off x="7119620" y="3875405"/>
            <a:ext cx="1996440" cy="1073785"/>
          </a:xfrm>
          <a:prstGeom prst="rect">
            <a:avLst/>
          </a:prstGeom>
        </p:spPr>
      </p:pic>
      <p:pic>
        <p:nvPicPr>
          <p:cNvPr id="11" name="Picture 10" descr="—Pngtree—cartoon aquarium decoration illustration_4763341"/>
          <p:cNvPicPr>
            <a:picLocks noChangeAspect="1"/>
          </p:cNvPicPr>
          <p:nvPr/>
        </p:nvPicPr>
        <p:blipFill>
          <a:blip r:embed="rId7"/>
          <a:srcRect l="1736" t="22892" r="12721" b="15521"/>
          <a:stretch>
            <a:fillRect/>
          </a:stretch>
        </p:blipFill>
        <p:spPr>
          <a:xfrm>
            <a:off x="3871595" y="4011930"/>
            <a:ext cx="1708785" cy="1230630"/>
          </a:xfrm>
          <a:prstGeom prst="roundRect">
            <a:avLst>
              <a:gd name="adj" fmla="val 20550"/>
            </a:avLst>
          </a:prstGeom>
        </p:spPr>
      </p:pic>
      <p:pic>
        <p:nvPicPr>
          <p:cNvPr id="12" name="Picture 11" descr="—Pngtree—cartoon holiday golden egg download_4529140"/>
          <p:cNvPicPr>
            <a:picLocks noChangeAspect="1"/>
          </p:cNvPicPr>
          <p:nvPr/>
        </p:nvPicPr>
        <p:blipFill>
          <a:blip r:embed="rId8"/>
          <a:stretch>
            <a:fillRect/>
          </a:stretch>
        </p:blipFill>
        <p:spPr>
          <a:xfrm rot="5400000">
            <a:off x="4211955" y="269240"/>
            <a:ext cx="1368425" cy="1368425"/>
          </a:xfrm>
          <a:prstGeom prst="rect">
            <a:avLst/>
          </a:prstGeom>
        </p:spPr>
      </p:pic>
      <p:pic>
        <p:nvPicPr>
          <p:cNvPr id="13" name="Picture 12" descr="—Pngtree—hand painted three-dimensional exquisite gift_5254445"/>
          <p:cNvPicPr>
            <a:picLocks noChangeAspect="1"/>
          </p:cNvPicPr>
          <p:nvPr/>
        </p:nvPicPr>
        <p:blipFill>
          <a:blip r:embed="rId9"/>
          <a:stretch>
            <a:fillRect/>
          </a:stretch>
        </p:blipFill>
        <p:spPr>
          <a:xfrm>
            <a:off x="2376170" y="1234440"/>
            <a:ext cx="1580515" cy="1580515"/>
          </a:xfrm>
          <a:prstGeom prst="rect">
            <a:avLst/>
          </a:prstGeom>
        </p:spPr>
      </p:pic>
      <p:pic>
        <p:nvPicPr>
          <p:cNvPr id="14" name="Picture 13" descr="—Pngtree—multicolor rubik cube toys_6270984"/>
          <p:cNvPicPr>
            <a:picLocks noChangeAspect="1"/>
          </p:cNvPicPr>
          <p:nvPr/>
        </p:nvPicPr>
        <p:blipFill>
          <a:blip r:embed="rId10"/>
          <a:stretch>
            <a:fillRect/>
          </a:stretch>
        </p:blipFill>
        <p:spPr>
          <a:xfrm>
            <a:off x="4168775" y="2724150"/>
            <a:ext cx="1156970" cy="1156970"/>
          </a:xfrm>
          <a:prstGeom prst="rect">
            <a:avLst/>
          </a:prstGeom>
        </p:spPr>
      </p:pic>
      <p:pic>
        <p:nvPicPr>
          <p:cNvPr id="17" name="Picture 16" descr="kisspng-battery-charger-automotive-battery-clip-art-battery-cliparts-5a8499769f81d2.8093036815186394786534"/>
          <p:cNvPicPr>
            <a:picLocks noChangeAspect="1"/>
          </p:cNvPicPr>
          <p:nvPr/>
        </p:nvPicPr>
        <p:blipFill>
          <a:blip r:embed="rId11"/>
          <a:stretch>
            <a:fillRect/>
          </a:stretch>
        </p:blipFill>
        <p:spPr>
          <a:xfrm>
            <a:off x="2596515" y="3989070"/>
            <a:ext cx="960120" cy="960120"/>
          </a:xfrm>
          <a:prstGeom prst="rect">
            <a:avLst/>
          </a:prstGeom>
        </p:spPr>
      </p:pic>
      <p:pic>
        <p:nvPicPr>
          <p:cNvPr id="20" name="Picture 19" descr="kisspng-dice-game-5b0d200e9f03a2.2863632315275868306513"/>
          <p:cNvPicPr>
            <a:picLocks noChangeAspect="1"/>
          </p:cNvPicPr>
          <p:nvPr/>
        </p:nvPicPr>
        <p:blipFill>
          <a:blip r:embed="rId12"/>
          <a:stretch>
            <a:fillRect/>
          </a:stretch>
        </p:blipFill>
        <p:spPr>
          <a:xfrm>
            <a:off x="7452360" y="2743200"/>
            <a:ext cx="1082675" cy="1082675"/>
          </a:xfrm>
          <a:prstGeom prst="rect">
            <a:avLst/>
          </a:prstGeom>
        </p:spPr>
      </p:pic>
      <p:pic>
        <p:nvPicPr>
          <p:cNvPr id="23" name="Picture 22" descr="—Pngtree—soccer football png isolated on_6977353"/>
          <p:cNvPicPr>
            <a:picLocks noChangeAspect="1"/>
          </p:cNvPicPr>
          <p:nvPr/>
        </p:nvPicPr>
        <p:blipFill>
          <a:blip r:embed="rId13"/>
          <a:stretch>
            <a:fillRect/>
          </a:stretch>
        </p:blipFill>
        <p:spPr>
          <a:xfrm>
            <a:off x="2677160" y="269240"/>
            <a:ext cx="1270635" cy="1270635"/>
          </a:xfrm>
          <a:prstGeom prst="rect">
            <a:avLst/>
          </a:prstGeom>
        </p:spPr>
      </p:pic>
      <p:pic>
        <p:nvPicPr>
          <p:cNvPr id="28" name="Picture 27" descr="pixlr-bg-result (2)"/>
          <p:cNvPicPr>
            <a:picLocks noChangeAspect="1"/>
          </p:cNvPicPr>
          <p:nvPr/>
        </p:nvPicPr>
        <p:blipFill>
          <a:blip r:embed="rId14"/>
          <a:srcRect l="35791" t="38914" r="34266"/>
          <a:stretch>
            <a:fillRect/>
          </a:stretch>
        </p:blipFill>
        <p:spPr>
          <a:xfrm>
            <a:off x="7452995" y="1184910"/>
            <a:ext cx="1233805" cy="1630045"/>
          </a:xfrm>
          <a:prstGeom prst="rect">
            <a:avLst/>
          </a:prstGeom>
        </p:spPr>
      </p:pic>
      <p:pic>
        <p:nvPicPr>
          <p:cNvPr id="29" name="Picture 28" descr="pixlr-bg-result (3)"/>
          <p:cNvPicPr>
            <a:picLocks noChangeAspect="1"/>
          </p:cNvPicPr>
          <p:nvPr/>
        </p:nvPicPr>
        <p:blipFill>
          <a:blip r:embed="rId15"/>
          <a:stretch>
            <a:fillRect/>
          </a:stretch>
        </p:blipFill>
        <p:spPr>
          <a:xfrm>
            <a:off x="7452360" y="627380"/>
            <a:ext cx="1317625" cy="890270"/>
          </a:xfrm>
          <a:prstGeom prst="rect">
            <a:avLst/>
          </a:prstGeom>
        </p:spPr>
      </p:pic>
      <p:pic>
        <p:nvPicPr>
          <p:cNvPr id="30" name="Picture 29" descr="pixlr-bg-result (4)"/>
          <p:cNvPicPr>
            <a:picLocks noChangeAspect="1"/>
          </p:cNvPicPr>
          <p:nvPr/>
        </p:nvPicPr>
        <p:blipFill>
          <a:blip r:embed="rId16"/>
          <a:stretch>
            <a:fillRect/>
          </a:stretch>
        </p:blipFill>
        <p:spPr>
          <a:xfrm>
            <a:off x="5979795" y="2651760"/>
            <a:ext cx="1104900" cy="1104900"/>
          </a:xfrm>
          <a:prstGeom prst="rect">
            <a:avLst/>
          </a:prstGeom>
        </p:spPr>
      </p:pic>
      <p:pic>
        <p:nvPicPr>
          <p:cNvPr id="31" name="Picture 30" descr="—Pngtree—globe_7174498"/>
          <p:cNvPicPr>
            <a:picLocks noChangeAspect="1"/>
          </p:cNvPicPr>
          <p:nvPr/>
        </p:nvPicPr>
        <p:blipFill>
          <a:blip r:embed="rId17"/>
          <a:stretch>
            <a:fillRect/>
          </a:stretch>
        </p:blipFill>
        <p:spPr>
          <a:xfrm>
            <a:off x="4192270" y="1344295"/>
            <a:ext cx="1379855" cy="1379855"/>
          </a:xfrm>
          <a:prstGeom prst="rect">
            <a:avLst/>
          </a:prstGeom>
        </p:spPr>
      </p:pic>
      <p:pic>
        <p:nvPicPr>
          <p:cNvPr id="33" name="Picture 32" descr="pixlr-bg-result (5)"/>
          <p:cNvPicPr>
            <a:picLocks noChangeAspect="1"/>
          </p:cNvPicPr>
          <p:nvPr/>
        </p:nvPicPr>
        <p:blipFill>
          <a:blip r:embed="rId18"/>
          <a:stretch>
            <a:fillRect/>
          </a:stretch>
        </p:blipFill>
        <p:spPr>
          <a:xfrm>
            <a:off x="6012180" y="1633220"/>
            <a:ext cx="1045845" cy="1045845"/>
          </a:xfrm>
          <a:prstGeom prst="rect">
            <a:avLst/>
          </a:prstGeom>
        </p:spPr>
      </p:pic>
      <p:pic>
        <p:nvPicPr>
          <p:cNvPr id="34" name="Picture 33" descr="họp quà xanh"/>
          <p:cNvPicPr>
            <a:picLocks noChangeAspect="1"/>
          </p:cNvPicPr>
          <p:nvPr/>
        </p:nvPicPr>
        <p:blipFill>
          <a:blip r:embed="rId19"/>
          <a:stretch>
            <a:fillRect/>
          </a:stretch>
        </p:blipFill>
        <p:spPr>
          <a:xfrm>
            <a:off x="2479040" y="2726055"/>
            <a:ext cx="1249045" cy="994410"/>
          </a:xfrm>
          <a:prstGeom prst="rect">
            <a:avLst/>
          </a:prstGeom>
        </p:spPr>
      </p:pic>
      <p:pic>
        <p:nvPicPr>
          <p:cNvPr id="35" name="Picture 34" descr="—Pngtree—pouring white milk hand drawn_5455915"/>
          <p:cNvPicPr>
            <a:picLocks noChangeAspect="1"/>
          </p:cNvPicPr>
          <p:nvPr/>
        </p:nvPicPr>
        <p:blipFill>
          <a:blip r:embed="rId20"/>
          <a:srcRect l="37012" t="9407" r="11778" b="49654"/>
          <a:stretch>
            <a:fillRect/>
          </a:stretch>
        </p:blipFill>
        <p:spPr>
          <a:xfrm rot="6480000">
            <a:off x="5978525" y="4044950"/>
            <a:ext cx="1111885" cy="889000"/>
          </a:xfrm>
          <a:prstGeom prst="rect">
            <a:avLst/>
          </a:prstGeom>
        </p:spPr>
      </p:pic>
      <p:pic>
        <p:nvPicPr>
          <p:cNvPr id="36" name="Picture 35" descr="—Pngtree—fruit green big watermelon_4748268"/>
          <p:cNvPicPr>
            <a:picLocks noChangeAspect="1"/>
          </p:cNvPicPr>
          <p:nvPr/>
        </p:nvPicPr>
        <p:blipFill>
          <a:blip r:embed="rId21"/>
          <a:stretch>
            <a:fillRect/>
          </a:stretch>
        </p:blipFill>
        <p:spPr>
          <a:xfrm>
            <a:off x="5580380" y="-236220"/>
            <a:ext cx="1906270" cy="2004060"/>
          </a:xfrm>
          <a:prstGeom prst="rect">
            <a:avLst/>
          </a:prstGeom>
        </p:spPr>
      </p:pic>
      <p:sp>
        <p:nvSpPr>
          <p:cNvPr id="37" name="Text Box 36"/>
          <p:cNvSpPr txBox="1"/>
          <p:nvPr/>
        </p:nvSpPr>
        <p:spPr>
          <a:xfrm>
            <a:off x="500380" y="-6985"/>
            <a:ext cx="1409700" cy="368300"/>
          </a:xfrm>
          <a:prstGeom prst="rect">
            <a:avLst/>
          </a:prstGeom>
          <a:noFill/>
        </p:spPr>
        <p:txBody>
          <a:bodyPr wrap="square" rtlCol="0">
            <a:spAutoFit/>
          </a:bodyPr>
          <a:lstStyle/>
          <a:p>
            <a:r>
              <a:rPr lang="en-US" sz="1800" b="1">
                <a:latin typeface="Times New Roman" panose="02020603050405020304" charset="0"/>
                <a:cs typeface="Times New Roman" panose="02020603050405020304" charset="0"/>
              </a:rPr>
              <a:t>HÌNH MẪU</a:t>
            </a:r>
          </a:p>
        </p:txBody>
      </p:sp>
      <p:pic>
        <p:nvPicPr>
          <p:cNvPr id="16" name="Picture 15"/>
          <p:cNvPicPr>
            <a:picLocks noChangeAspect="1"/>
          </p:cNvPicPr>
          <p:nvPr/>
        </p:nvPicPr>
        <p:blipFill>
          <a:blip r:embed="rId22"/>
          <a:srcRect r="50107"/>
          <a:stretch>
            <a:fillRect/>
          </a:stretch>
        </p:blipFill>
        <p:spPr>
          <a:xfrm>
            <a:off x="8255" y="309880"/>
            <a:ext cx="2075180" cy="47834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500"/>
                            </p:stCondLst>
                            <p:childTnLst>
                              <p:par>
                                <p:cTn id="12" presetID="35" presetClass="emph" presetSubtype="0" repeatCount="5000" fill="hold" nodeType="afterEffect">
                                  <p:stCondLst>
                                    <p:cond delay="0"/>
                                  </p:stCondLst>
                                  <p:childTnLst>
                                    <p:anim calcmode="discrete" valueType="str">
                                      <p:cBhvr>
                                        <p:cTn id="13" dur="500" fill="hold"/>
                                        <p:tgtEl>
                                          <p:spTgt spid="16"/>
                                        </p:tgtEl>
                                        <p:attrNameLst>
                                          <p:attrName>style.visibility</p:attrName>
                                        </p:attrNameLst>
                                      </p:cBhvr>
                                      <p:tavLst>
                                        <p:tav tm="0">
                                          <p:val>
                                            <p:strVal val="hidden"/>
                                          </p:val>
                                        </p:tav>
                                        <p:tav tm="50000">
                                          <p:val>
                                            <p:strVal val="visible"/>
                                          </p:val>
                                        </p:tav>
                                      </p:tavLst>
                                    </p:anim>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0"/>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12"/>
                                        </p:tgtEl>
                                        <p:attrNameLst>
                                          <p:attrName>ppt_x</p:attrName>
                                        </p:attrNameLst>
                                      </p:cBhvr>
                                      <p:tavLst>
                                        <p:tav tm="0">
                                          <p:val>
                                            <p:strVal val="ppt_x"/>
                                          </p:val>
                                        </p:tav>
                                        <p:tav tm="100000">
                                          <p:val>
                                            <p:strVal val="ppt_x"/>
                                          </p:val>
                                        </p:tav>
                                      </p:tavLst>
                                    </p:anim>
                                    <p:anim calcmode="lin" valueType="num">
                                      <p:cBhvr additive="base">
                                        <p:cTn id="21" dur="500"/>
                                        <p:tgtEl>
                                          <p:spTgt spid="12"/>
                                        </p:tgtEl>
                                        <p:attrNameLst>
                                          <p:attrName>ppt_y</p:attrName>
                                        </p:attrNameLst>
                                      </p:cBhvr>
                                      <p:tavLst>
                                        <p:tav tm="0">
                                          <p:val>
                                            <p:strVal val="ppt_y"/>
                                          </p:val>
                                        </p:tav>
                                        <p:tav tm="100000">
                                          <p:val>
                                            <p:strVal val="1+ppt_h/2"/>
                                          </p:val>
                                        </p:tav>
                                      </p:tavLst>
                                    </p:anim>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36"/>
                                        </p:tgtEl>
                                        <p:attrNameLst>
                                          <p:attrName>ppt_x</p:attrName>
                                        </p:attrNameLst>
                                      </p:cBhvr>
                                      <p:tavLst>
                                        <p:tav tm="0">
                                          <p:val>
                                            <p:strVal val="ppt_x"/>
                                          </p:val>
                                        </p:tav>
                                        <p:tav tm="100000">
                                          <p:val>
                                            <p:strVal val="ppt_x"/>
                                          </p:val>
                                        </p:tav>
                                      </p:tavLst>
                                    </p:anim>
                                    <p:anim calcmode="lin" valueType="num">
                                      <p:cBhvr additive="base">
                                        <p:cTn id="27" dur="500"/>
                                        <p:tgtEl>
                                          <p:spTgt spid="36"/>
                                        </p:tgtEl>
                                        <p:attrNameLst>
                                          <p:attrName>ppt_y</p:attrName>
                                        </p:attrNameLst>
                                      </p:cBhvr>
                                      <p:tavLst>
                                        <p:tav tm="0">
                                          <p:val>
                                            <p:strVal val="ppt_y"/>
                                          </p:val>
                                        </p:tav>
                                        <p:tav tm="100000">
                                          <p:val>
                                            <p:strVal val="1+ppt_h/2"/>
                                          </p:val>
                                        </p:tav>
                                      </p:tavLst>
                                    </p:anim>
                                    <p:set>
                                      <p:cBhvr>
                                        <p:cTn id="28" dur="1" fill="hold">
                                          <p:stCondLst>
                                            <p:cond delay="499"/>
                                          </p:stCondLst>
                                        </p:cTn>
                                        <p:tgtEl>
                                          <p:spTgt spid="3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31"/>
                                        </p:tgtEl>
                                        <p:attrNameLst>
                                          <p:attrName>ppt_x</p:attrName>
                                        </p:attrNameLst>
                                      </p:cBhvr>
                                      <p:tavLst>
                                        <p:tav tm="0">
                                          <p:val>
                                            <p:strVal val="ppt_x"/>
                                          </p:val>
                                        </p:tav>
                                        <p:tav tm="100000">
                                          <p:val>
                                            <p:strVal val="ppt_x"/>
                                          </p:val>
                                        </p:tav>
                                      </p:tavLst>
                                    </p:anim>
                                    <p:anim calcmode="lin" valueType="num">
                                      <p:cBhvr additive="base">
                                        <p:cTn id="33" dur="500"/>
                                        <p:tgtEl>
                                          <p:spTgt spid="31"/>
                                        </p:tgtEl>
                                        <p:attrNameLst>
                                          <p:attrName>ppt_y</p:attrName>
                                        </p:attrNameLst>
                                      </p:cBhvr>
                                      <p:tavLst>
                                        <p:tav tm="0">
                                          <p:val>
                                            <p:strVal val="ppt_y"/>
                                          </p:val>
                                        </p:tav>
                                        <p:tav tm="100000">
                                          <p:val>
                                            <p:strVal val="1+ppt_h/2"/>
                                          </p:val>
                                        </p:tav>
                                      </p:tavLst>
                                    </p:anim>
                                    <p:set>
                                      <p:cBhvr>
                                        <p:cTn id="34" dur="1" fill="hold">
                                          <p:stCondLst>
                                            <p:cond delay="499"/>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28"/>
                                        </p:tgtEl>
                                        <p:attrNameLst>
                                          <p:attrName>ppt_x</p:attrName>
                                        </p:attrNameLst>
                                      </p:cBhvr>
                                      <p:tavLst>
                                        <p:tav tm="0">
                                          <p:val>
                                            <p:strVal val="ppt_x"/>
                                          </p:val>
                                        </p:tav>
                                        <p:tav tm="100000">
                                          <p:val>
                                            <p:strVal val="ppt_x"/>
                                          </p:val>
                                        </p:tav>
                                      </p:tavLst>
                                    </p:anim>
                                    <p:anim calcmode="lin" valueType="num">
                                      <p:cBhvr additive="base">
                                        <p:cTn id="39" dur="500"/>
                                        <p:tgtEl>
                                          <p:spTgt spid="28"/>
                                        </p:tgtEl>
                                        <p:attrNameLst>
                                          <p:attrName>ppt_y</p:attrName>
                                        </p:attrNameLst>
                                      </p:cBhvr>
                                      <p:tavLst>
                                        <p:tav tm="0">
                                          <p:val>
                                            <p:strVal val="ppt_y"/>
                                          </p:val>
                                        </p:tav>
                                        <p:tav tm="100000">
                                          <p:val>
                                            <p:strVal val="1+ppt_h/2"/>
                                          </p:val>
                                        </p:tav>
                                      </p:tavLst>
                                    </p:anim>
                                    <p:set>
                                      <p:cBhvr>
                                        <p:cTn id="40" dur="1" fill="hold">
                                          <p:stCondLst>
                                            <p:cond delay="499"/>
                                          </p:stCondLst>
                                        </p:cTn>
                                        <p:tgtEl>
                                          <p:spTgt spid="2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34"/>
                                        </p:tgtEl>
                                        <p:attrNameLst>
                                          <p:attrName>ppt_x</p:attrName>
                                        </p:attrNameLst>
                                      </p:cBhvr>
                                      <p:tavLst>
                                        <p:tav tm="0">
                                          <p:val>
                                            <p:strVal val="ppt_x"/>
                                          </p:val>
                                        </p:tav>
                                        <p:tav tm="100000">
                                          <p:val>
                                            <p:strVal val="ppt_x"/>
                                          </p:val>
                                        </p:tav>
                                      </p:tavLst>
                                    </p:anim>
                                    <p:anim calcmode="lin" valueType="num">
                                      <p:cBhvr additive="base">
                                        <p:cTn id="45" dur="500"/>
                                        <p:tgtEl>
                                          <p:spTgt spid="34"/>
                                        </p:tgtEl>
                                        <p:attrNameLst>
                                          <p:attrName>ppt_y</p:attrName>
                                        </p:attrNameLst>
                                      </p:cBhvr>
                                      <p:tavLst>
                                        <p:tav tm="0">
                                          <p:val>
                                            <p:strVal val="ppt_y"/>
                                          </p:val>
                                        </p:tav>
                                        <p:tav tm="100000">
                                          <p:val>
                                            <p:strVal val="1+ppt_h/2"/>
                                          </p:val>
                                        </p:tav>
                                      </p:tavLst>
                                    </p:anim>
                                    <p:set>
                                      <p:cBhvr>
                                        <p:cTn id="46" dur="1" fill="hold">
                                          <p:stCondLst>
                                            <p:cond delay="499"/>
                                          </p:stCondLst>
                                        </p:cTn>
                                        <p:tgtEl>
                                          <p:spTgt spid="3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nodeType="clickEffect">
                                  <p:stCondLst>
                                    <p:cond delay="0"/>
                                  </p:stCondLst>
                                  <p:childTnLst>
                                    <p:anim calcmode="lin" valueType="num">
                                      <p:cBhvr additive="base">
                                        <p:cTn id="50" dur="500"/>
                                        <p:tgtEl>
                                          <p:spTgt spid="30"/>
                                        </p:tgtEl>
                                        <p:attrNameLst>
                                          <p:attrName>ppt_x</p:attrName>
                                        </p:attrNameLst>
                                      </p:cBhvr>
                                      <p:tavLst>
                                        <p:tav tm="0">
                                          <p:val>
                                            <p:strVal val="ppt_x"/>
                                          </p:val>
                                        </p:tav>
                                        <p:tav tm="100000">
                                          <p:val>
                                            <p:strVal val="ppt_x"/>
                                          </p:val>
                                        </p:tav>
                                      </p:tavLst>
                                    </p:anim>
                                    <p:anim calcmode="lin" valueType="num">
                                      <p:cBhvr additive="base">
                                        <p:cTn id="51" dur="500"/>
                                        <p:tgtEl>
                                          <p:spTgt spid="30"/>
                                        </p:tgtEl>
                                        <p:attrNameLst>
                                          <p:attrName>ppt_y</p:attrName>
                                        </p:attrNameLst>
                                      </p:cBhvr>
                                      <p:tavLst>
                                        <p:tav tm="0">
                                          <p:val>
                                            <p:strVal val="ppt_y"/>
                                          </p:val>
                                        </p:tav>
                                        <p:tav tm="100000">
                                          <p:val>
                                            <p:strVal val="1+ppt_h/2"/>
                                          </p:val>
                                        </p:tav>
                                      </p:tavLst>
                                    </p:anim>
                                    <p:set>
                                      <p:cBhvr>
                                        <p:cTn id="52" dur="1" fill="hold">
                                          <p:stCondLst>
                                            <p:cond delay="499"/>
                                          </p:stCondLst>
                                        </p:cTn>
                                        <p:tgtEl>
                                          <p:spTgt spid="3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17"/>
                                        </p:tgtEl>
                                        <p:attrNameLst>
                                          <p:attrName>ppt_x</p:attrName>
                                        </p:attrNameLst>
                                      </p:cBhvr>
                                      <p:tavLst>
                                        <p:tav tm="0">
                                          <p:val>
                                            <p:strVal val="ppt_x"/>
                                          </p:val>
                                        </p:tav>
                                        <p:tav tm="100000">
                                          <p:val>
                                            <p:strVal val="ppt_x"/>
                                          </p:val>
                                        </p:tav>
                                      </p:tavLst>
                                    </p:anim>
                                    <p:anim calcmode="lin" valueType="num">
                                      <p:cBhvr additive="base">
                                        <p:cTn id="57" dur="500"/>
                                        <p:tgtEl>
                                          <p:spTgt spid="17"/>
                                        </p:tgtEl>
                                        <p:attrNameLst>
                                          <p:attrName>ppt_y</p:attrName>
                                        </p:attrNameLst>
                                      </p:cBhvr>
                                      <p:tavLst>
                                        <p:tav tm="0">
                                          <p:val>
                                            <p:strVal val="ppt_y"/>
                                          </p:val>
                                        </p:tav>
                                        <p:tav tm="100000">
                                          <p:val>
                                            <p:strVal val="1+ppt_h/2"/>
                                          </p:val>
                                        </p:tav>
                                      </p:tavLst>
                                    </p:anim>
                                    <p:set>
                                      <p:cBhvr>
                                        <p:cTn id="58" dur="1" fill="hold">
                                          <p:stCondLst>
                                            <p:cond delay="499"/>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4"/>
                                        </p:tgtEl>
                                        <p:attrNameLst>
                                          <p:attrName>ppt_x</p:attrName>
                                        </p:attrNameLst>
                                      </p:cBhvr>
                                      <p:tavLst>
                                        <p:tav tm="0">
                                          <p:val>
                                            <p:strVal val="ppt_x"/>
                                          </p:val>
                                        </p:tav>
                                        <p:tav tm="100000">
                                          <p:val>
                                            <p:strVal val="ppt_x"/>
                                          </p:val>
                                        </p:tav>
                                      </p:tavLst>
                                    </p:anim>
                                    <p:anim calcmode="lin" valueType="num">
                                      <p:cBhvr additive="base">
                                        <p:cTn id="63" dur="500"/>
                                        <p:tgtEl>
                                          <p:spTgt spid="4"/>
                                        </p:tgtEl>
                                        <p:attrNameLst>
                                          <p:attrName>ppt_y</p:attrName>
                                        </p:attrNameLst>
                                      </p:cBhvr>
                                      <p:tavLst>
                                        <p:tav tm="0">
                                          <p:val>
                                            <p:strVal val="ppt_y"/>
                                          </p:val>
                                        </p:tav>
                                        <p:tav tm="100000">
                                          <p:val>
                                            <p:strVal val="1+ppt_h/2"/>
                                          </p:val>
                                        </p:tav>
                                      </p:tavLst>
                                    </p:anim>
                                    <p:set>
                                      <p:cBhvr>
                                        <p:cTn id="6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6F51"/>
        </a:solidFill>
        <a:effectLst/>
      </p:bgPr>
    </p:bg>
    <p:spTree>
      <p:nvGrpSpPr>
        <p:cNvPr id="1" name=""/>
        <p:cNvGrpSpPr/>
        <p:nvPr/>
      </p:nvGrpSpPr>
      <p:grpSpPr>
        <a:xfrm>
          <a:off x="0" y="0"/>
          <a:ext cx="0" cy="0"/>
          <a:chOff x="0" y="0"/>
          <a:chExt cx="0" cy="0"/>
        </a:xfrm>
      </p:grpSpPr>
      <p:sp>
        <p:nvSpPr>
          <p:cNvPr id="4" name="Rounded Rectangle 3"/>
          <p:cNvSpPr/>
          <p:nvPr/>
        </p:nvSpPr>
        <p:spPr>
          <a:xfrm>
            <a:off x="2584450" y="87630"/>
            <a:ext cx="4272280" cy="114236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vepik_com-401340865-vector-balloon"/>
          <p:cNvPicPr>
            <a:picLocks noChangeAspect="1"/>
          </p:cNvPicPr>
          <p:nvPr/>
        </p:nvPicPr>
        <p:blipFill>
          <a:blip r:embed="rId2"/>
          <a:stretch>
            <a:fillRect/>
          </a:stretch>
        </p:blipFill>
        <p:spPr>
          <a:xfrm>
            <a:off x="6732270" y="-308610"/>
            <a:ext cx="2452370" cy="2978150"/>
          </a:xfrm>
          <a:prstGeom prst="rect">
            <a:avLst/>
          </a:prstGeom>
        </p:spPr>
      </p:pic>
      <p:pic>
        <p:nvPicPr>
          <p:cNvPr id="11" name="Picture 10" descr="Lovepik_com-401340865-vector-balloon"/>
          <p:cNvPicPr>
            <a:picLocks noChangeAspect="1"/>
          </p:cNvPicPr>
          <p:nvPr/>
        </p:nvPicPr>
        <p:blipFill>
          <a:blip r:embed="rId2"/>
          <a:stretch>
            <a:fillRect/>
          </a:stretch>
        </p:blipFill>
        <p:spPr>
          <a:xfrm>
            <a:off x="401320" y="-325120"/>
            <a:ext cx="2452370" cy="2978150"/>
          </a:xfrm>
          <a:prstGeom prst="rect">
            <a:avLst/>
          </a:prstGeom>
        </p:spPr>
      </p:pic>
      <p:grpSp>
        <p:nvGrpSpPr>
          <p:cNvPr id="9" name="Group 8"/>
          <p:cNvGrpSpPr/>
          <p:nvPr/>
        </p:nvGrpSpPr>
        <p:grpSpPr>
          <a:xfrm>
            <a:off x="-332105" y="1303020"/>
            <a:ext cx="5137150" cy="3993515"/>
            <a:chOff x="-523" y="1600"/>
            <a:chExt cx="8090" cy="6136"/>
          </a:xfrm>
        </p:grpSpPr>
        <p:sp>
          <p:nvSpPr>
            <p:cNvPr id="6" name="Rectangles 5"/>
            <p:cNvSpPr/>
            <p:nvPr/>
          </p:nvSpPr>
          <p:spPr>
            <a:xfrm>
              <a:off x="396" y="2569"/>
              <a:ext cx="6577" cy="4543"/>
            </a:xfrm>
            <a:prstGeom prst="rect">
              <a:avLst/>
            </a:prstGeom>
            <a:solidFill>
              <a:srgbClr val="264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vepik_com-610725384-Colorful fresh hand-painted cute photo frame"/>
            <p:cNvPicPr>
              <a:picLocks noChangeAspect="1"/>
            </p:cNvPicPr>
            <p:nvPr/>
          </p:nvPicPr>
          <p:blipFill>
            <a:blip r:embed="rId3"/>
            <a:srcRect t="15802" b="15914"/>
            <a:stretch>
              <a:fillRect/>
            </a:stretch>
          </p:blipFill>
          <p:spPr>
            <a:xfrm>
              <a:off x="-523" y="1600"/>
              <a:ext cx="8091" cy="6137"/>
            </a:xfrm>
            <a:prstGeom prst="rect">
              <a:avLst/>
            </a:prstGeom>
          </p:spPr>
        </p:pic>
      </p:grpSp>
      <p:grpSp>
        <p:nvGrpSpPr>
          <p:cNvPr id="8" name="Group 7"/>
          <p:cNvGrpSpPr/>
          <p:nvPr/>
        </p:nvGrpSpPr>
        <p:grpSpPr>
          <a:xfrm>
            <a:off x="4211955" y="1330325"/>
            <a:ext cx="5137150" cy="3938270"/>
            <a:chOff x="6634" y="1689"/>
            <a:chExt cx="8090" cy="6072"/>
          </a:xfrm>
        </p:grpSpPr>
        <p:sp>
          <p:nvSpPr>
            <p:cNvPr id="7" name="Rectangles 6"/>
            <p:cNvSpPr/>
            <p:nvPr/>
          </p:nvSpPr>
          <p:spPr>
            <a:xfrm>
              <a:off x="7568" y="2569"/>
              <a:ext cx="6577" cy="4543"/>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vepik_com-610725384-Colorful fresh hand-painted cute photo frame"/>
            <p:cNvPicPr>
              <a:picLocks noChangeAspect="1"/>
            </p:cNvPicPr>
            <p:nvPr/>
          </p:nvPicPr>
          <p:blipFill>
            <a:blip r:embed="rId3"/>
            <a:srcRect t="15802" b="15914"/>
            <a:stretch>
              <a:fillRect/>
            </a:stretch>
          </p:blipFill>
          <p:spPr>
            <a:xfrm>
              <a:off x="6634" y="1689"/>
              <a:ext cx="8091" cy="6073"/>
            </a:xfrm>
            <a:prstGeom prst="rect">
              <a:avLst/>
            </a:prstGeom>
          </p:spPr>
        </p:pic>
      </p:grpSp>
      <p:sp>
        <p:nvSpPr>
          <p:cNvPr id="13" name="Text Box 12"/>
          <p:cNvSpPr txBox="1"/>
          <p:nvPr/>
        </p:nvSpPr>
        <p:spPr>
          <a:xfrm>
            <a:off x="899795" y="2985770"/>
            <a:ext cx="3236595" cy="460375"/>
          </a:xfrm>
          <a:prstGeom prst="rect">
            <a:avLst/>
          </a:prstGeom>
          <a:noFill/>
        </p:spPr>
        <p:txBody>
          <a:bodyPr wrap="square" rtlCol="0">
            <a:spAutoFit/>
          </a:bodyPr>
          <a:lstStyle/>
          <a:p>
            <a:r>
              <a:rPr lang="en-US" sz="2400">
                <a:solidFill>
                  <a:schemeClr val="accent4">
                    <a:lumMod val="75000"/>
                  </a:schemeClr>
                </a:solidFill>
                <a:latin typeface="Tahoma" panose="020B0604030504040204" charset="0"/>
                <a:ea typeface="Dongle" charset="-127"/>
                <a:cs typeface="Tahoma" panose="020B0604030504040204" charset="0"/>
              </a:rPr>
              <a:t>“Xếp hình theo mẫu”</a:t>
            </a:r>
          </a:p>
        </p:txBody>
      </p:sp>
      <p:sp>
        <p:nvSpPr>
          <p:cNvPr id="14" name="Text Box 13"/>
          <p:cNvSpPr txBox="1"/>
          <p:nvPr/>
        </p:nvSpPr>
        <p:spPr>
          <a:xfrm>
            <a:off x="4805680" y="2822575"/>
            <a:ext cx="4087495" cy="460375"/>
          </a:xfrm>
          <a:prstGeom prst="rect">
            <a:avLst/>
          </a:prstGeom>
          <a:noFill/>
        </p:spPr>
        <p:txBody>
          <a:bodyPr wrap="square" rtlCol="0">
            <a:spAutoFit/>
          </a:bodyPr>
          <a:lstStyle/>
          <a:p>
            <a:r>
              <a:rPr lang="en-US" sz="2400">
                <a:solidFill>
                  <a:schemeClr val="bg1"/>
                </a:solidFill>
                <a:latin typeface="Cambria" panose="02040503050406030204" charset="0"/>
                <a:cs typeface="Cambria" panose="02040503050406030204" charset="0"/>
              </a:rPr>
              <a:t>“Khối trụ - khối trụ - khối cầu;</a:t>
            </a:r>
          </a:p>
        </p:txBody>
      </p:sp>
      <p:sp>
        <p:nvSpPr>
          <p:cNvPr id="15" name="Text Box 14"/>
          <p:cNvSpPr txBox="1"/>
          <p:nvPr/>
        </p:nvSpPr>
        <p:spPr>
          <a:xfrm>
            <a:off x="4902835" y="3363595"/>
            <a:ext cx="3990340" cy="460375"/>
          </a:xfrm>
          <a:prstGeom prst="rect">
            <a:avLst/>
          </a:prstGeom>
          <a:noFill/>
        </p:spPr>
        <p:txBody>
          <a:bodyPr wrap="square" rtlCol="0">
            <a:spAutoFit/>
          </a:bodyPr>
          <a:lstStyle/>
          <a:p>
            <a:r>
              <a:rPr lang="en-US" sz="2400">
                <a:solidFill>
                  <a:schemeClr val="bg1"/>
                </a:solidFill>
                <a:latin typeface="Cambria" panose="02040503050406030204" charset="0"/>
                <a:cs typeface="Cambria" panose="02040503050406030204" charset="0"/>
              </a:rPr>
              <a:t>Khối trụ - khối trụ - khối cầu;</a:t>
            </a:r>
          </a:p>
        </p:txBody>
      </p:sp>
      <p:sp>
        <p:nvSpPr>
          <p:cNvPr id="16" name="Text Box 15"/>
          <p:cNvSpPr txBox="1"/>
          <p:nvPr/>
        </p:nvSpPr>
        <p:spPr>
          <a:xfrm>
            <a:off x="4862830" y="3939540"/>
            <a:ext cx="3918585" cy="460375"/>
          </a:xfrm>
          <a:prstGeom prst="rect">
            <a:avLst/>
          </a:prstGeom>
          <a:noFill/>
        </p:spPr>
        <p:txBody>
          <a:bodyPr wrap="square" rtlCol="0">
            <a:spAutoFit/>
          </a:bodyPr>
          <a:lstStyle/>
          <a:p>
            <a:r>
              <a:rPr lang="en-US" sz="2400">
                <a:solidFill>
                  <a:schemeClr val="bg1"/>
                </a:solidFill>
                <a:latin typeface="Cambria" panose="02040503050406030204" charset="0"/>
                <a:cs typeface="Cambria" panose="02040503050406030204" charset="0"/>
              </a:rPr>
              <a:t>Khối trụ - khối trụ - khối cầu”</a:t>
            </a:r>
          </a:p>
        </p:txBody>
      </p:sp>
      <p:sp>
        <p:nvSpPr>
          <p:cNvPr id="17" name="Text Box 16"/>
          <p:cNvSpPr txBox="1"/>
          <p:nvPr/>
        </p:nvSpPr>
        <p:spPr>
          <a:xfrm>
            <a:off x="323215" y="3388360"/>
            <a:ext cx="4140200" cy="1476375"/>
          </a:xfrm>
          <a:prstGeom prst="rect">
            <a:avLst/>
          </a:prstGeom>
          <a:noFill/>
        </p:spPr>
        <p:txBody>
          <a:bodyPr wrap="square" rtlCol="0">
            <a:spAutoFit/>
          </a:bodyPr>
          <a:lstStyle/>
          <a:p>
            <a:r>
              <a:rPr lang="en-US" sz="1800">
                <a:solidFill>
                  <a:schemeClr val="bg1"/>
                </a:solidFill>
                <a:latin typeface="Times New Roman" panose="02020603050405020304" charset="0"/>
                <a:cs typeface="Times New Roman" panose="02020603050405020304" charset="0"/>
              </a:rPr>
              <a:t>Sau thời gian ngắn quan sát mẫu, dựa vào trí nhớ của mình, hãy xếp các khối theo đúng quy luật. Nhóm nào xếp thành dãy hình theo quy luật đúng và nhanh nhất sẽ giành chiến thắng. </a:t>
            </a:r>
          </a:p>
        </p:txBody>
      </p:sp>
      <p:pic>
        <p:nvPicPr>
          <p:cNvPr id="18" name="Picture 17"/>
          <p:cNvPicPr>
            <a:picLocks noChangeAspect="1"/>
          </p:cNvPicPr>
          <p:nvPr/>
        </p:nvPicPr>
        <p:blipFill>
          <a:blip r:embed="rId4"/>
          <a:stretch>
            <a:fillRect/>
          </a:stretch>
        </p:blipFill>
        <p:spPr>
          <a:xfrm>
            <a:off x="3010535" y="144145"/>
            <a:ext cx="3409950" cy="1123950"/>
          </a:xfrm>
          <a:prstGeom prst="rect">
            <a:avLst/>
          </a:prstGeom>
        </p:spPr>
      </p:pic>
      <p:pic>
        <p:nvPicPr>
          <p:cNvPr id="19" name="Picture 18"/>
          <p:cNvPicPr>
            <a:picLocks noChangeAspect="1"/>
          </p:cNvPicPr>
          <p:nvPr/>
        </p:nvPicPr>
        <p:blipFill>
          <a:blip r:embed="rId5"/>
          <a:stretch>
            <a:fillRect/>
          </a:stretch>
        </p:blipFill>
        <p:spPr>
          <a:xfrm>
            <a:off x="563880" y="2292985"/>
            <a:ext cx="2419350" cy="844550"/>
          </a:xfrm>
          <a:prstGeom prst="rect">
            <a:avLst/>
          </a:prstGeom>
        </p:spPr>
      </p:pic>
      <p:pic>
        <p:nvPicPr>
          <p:cNvPr id="21" name="Picture 20"/>
          <p:cNvPicPr>
            <a:picLocks noChangeAspect="1"/>
          </p:cNvPicPr>
          <p:nvPr/>
        </p:nvPicPr>
        <p:blipFill>
          <a:blip r:embed="rId6"/>
          <a:stretch>
            <a:fillRect/>
          </a:stretch>
        </p:blipFill>
        <p:spPr>
          <a:xfrm>
            <a:off x="5474335" y="2787650"/>
            <a:ext cx="2838450" cy="1327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par>
                                <p:cTn id="15" presetID="1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par>
                                <p:cTn id="19" presetID="1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par>
                                <p:cTn id="23" presetID="1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0"/>
                                        </p:tgtEl>
                                        <p:attrNameLst>
                                          <p:attrName>r</p:attrName>
                                        </p:attrNameLst>
                                      </p:cBhvr>
                                    </p:animRot>
                                    <p:animRot by="-240000">
                                      <p:cBhvr>
                                        <p:cTn id="29" dur="200" fill="hold">
                                          <p:stCondLst>
                                            <p:cond delay="200"/>
                                          </p:stCondLst>
                                        </p:cTn>
                                        <p:tgtEl>
                                          <p:spTgt spid="10"/>
                                        </p:tgtEl>
                                        <p:attrNameLst>
                                          <p:attrName>r</p:attrName>
                                        </p:attrNameLst>
                                      </p:cBhvr>
                                    </p:animRot>
                                    <p:animRot by="240000">
                                      <p:cBhvr>
                                        <p:cTn id="30" dur="200" fill="hold">
                                          <p:stCondLst>
                                            <p:cond delay="400"/>
                                          </p:stCondLst>
                                        </p:cTn>
                                        <p:tgtEl>
                                          <p:spTgt spid="10"/>
                                        </p:tgtEl>
                                        <p:attrNameLst>
                                          <p:attrName>r</p:attrName>
                                        </p:attrNameLst>
                                      </p:cBhvr>
                                    </p:animRot>
                                    <p:animRot by="-240000">
                                      <p:cBhvr>
                                        <p:cTn id="31" dur="200" fill="hold">
                                          <p:stCondLst>
                                            <p:cond delay="600"/>
                                          </p:stCondLst>
                                        </p:cTn>
                                        <p:tgtEl>
                                          <p:spTgt spid="10"/>
                                        </p:tgtEl>
                                        <p:attrNameLst>
                                          <p:attrName>r</p:attrName>
                                        </p:attrNameLst>
                                      </p:cBhvr>
                                    </p:animRot>
                                    <p:animRot by="120000">
                                      <p:cBhvr>
                                        <p:cTn id="32" dur="200" fill="hold">
                                          <p:stCondLst>
                                            <p:cond delay="800"/>
                                          </p:stCondLst>
                                        </p:cTn>
                                        <p:tgtEl>
                                          <p:spTgt spid="10"/>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500" fill="hold">
                                          <p:stCondLst>
                                            <p:cond delay="0"/>
                                          </p:stCondLst>
                                        </p:cTn>
                                        <p:tgtEl>
                                          <p:spTgt spid="19"/>
                                        </p:tgtEl>
                                        <p:attrNameLst>
                                          <p:attrName>style.visibility</p:attrName>
                                        </p:attrNameLst>
                                      </p:cBhvr>
                                      <p:to>
                                        <p:strVal val="visible"/>
                                      </p:to>
                                    </p:set>
                                    <p:animEffect transition="in" filter="box(i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checkerboard(across)">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checkerboard(across)">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par>
                                <p:cTn id="58" presetID="9" presetClass="entr" presetSubtype="0" fill="hold" grpId="2"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dissolve">
                                      <p:cBhvr>
                                        <p:cTn id="60" dur="500"/>
                                        <p:tgtEl>
                                          <p:spTgt spid="15"/>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2" presetClass="exit" presetSubtype="4" fill="hold" grpId="1" nodeType="clickEffect">
                                  <p:stCondLst>
                                    <p:cond delay="0"/>
                                  </p:stCondLst>
                                  <p:childTnLst>
                                    <p:anim calcmode="lin" valueType="num">
                                      <p:cBhvr additive="base">
                                        <p:cTn id="66" dur="500"/>
                                        <p:tgtEl>
                                          <p:spTgt spid="14"/>
                                        </p:tgtEl>
                                        <p:attrNameLst>
                                          <p:attrName>ppt_y</p:attrName>
                                        </p:attrNameLst>
                                      </p:cBhvr>
                                      <p:tavLst>
                                        <p:tav tm="0">
                                          <p:val>
                                            <p:strVal val="#ppt_y"/>
                                          </p:val>
                                        </p:tav>
                                        <p:tav tm="100000">
                                          <p:val>
                                            <p:strVal val="#ppt_y+#ppt_h*1.125000"/>
                                          </p:val>
                                        </p:tav>
                                      </p:tavLst>
                                    </p:anim>
                                    <p:animEffect transition="out" filter="wipe(down)">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par>
                                <p:cTn id="69" presetID="12" presetClass="exit" presetSubtype="4" fill="hold" grpId="1" nodeType="withEffect">
                                  <p:stCondLst>
                                    <p:cond delay="0"/>
                                  </p:stCondLst>
                                  <p:childTnLst>
                                    <p:anim calcmode="lin" valueType="num">
                                      <p:cBhvr additive="base">
                                        <p:cTn id="70" dur="500"/>
                                        <p:tgtEl>
                                          <p:spTgt spid="15"/>
                                        </p:tgtEl>
                                        <p:attrNameLst>
                                          <p:attrName>ppt_y</p:attrName>
                                        </p:attrNameLst>
                                      </p:cBhvr>
                                      <p:tavLst>
                                        <p:tav tm="0">
                                          <p:val>
                                            <p:strVal val="#ppt_y"/>
                                          </p:val>
                                        </p:tav>
                                        <p:tav tm="100000">
                                          <p:val>
                                            <p:strVal val="#ppt_y+#ppt_h*1.125000"/>
                                          </p:val>
                                        </p:tav>
                                      </p:tavLst>
                                    </p:anim>
                                    <p:animEffect transition="out" filter="wipe(down)">
                                      <p:cBhvr>
                                        <p:cTn id="71" dur="500"/>
                                        <p:tgtEl>
                                          <p:spTgt spid="15"/>
                                        </p:tgtEl>
                                      </p:cBhvr>
                                    </p:animEffect>
                                    <p:set>
                                      <p:cBhvr>
                                        <p:cTn id="72" dur="1" fill="hold">
                                          <p:stCondLst>
                                            <p:cond delay="499"/>
                                          </p:stCondLst>
                                        </p:cTn>
                                        <p:tgtEl>
                                          <p:spTgt spid="15"/>
                                        </p:tgtEl>
                                        <p:attrNameLst>
                                          <p:attrName>style.visibility</p:attrName>
                                        </p:attrNameLst>
                                      </p:cBhvr>
                                      <p:to>
                                        <p:strVal val="hidden"/>
                                      </p:to>
                                    </p:set>
                                  </p:childTnLst>
                                </p:cTn>
                              </p:par>
                              <p:par>
                                <p:cTn id="73" presetID="12" presetClass="exit" presetSubtype="4" fill="hold" grpId="1" nodeType="withEffect">
                                  <p:stCondLst>
                                    <p:cond delay="0"/>
                                  </p:stCondLst>
                                  <p:childTnLst>
                                    <p:anim calcmode="lin" valueType="num">
                                      <p:cBhvr additive="base">
                                        <p:cTn id="74" dur="500"/>
                                        <p:tgtEl>
                                          <p:spTgt spid="16"/>
                                        </p:tgtEl>
                                        <p:attrNameLst>
                                          <p:attrName>ppt_y</p:attrName>
                                        </p:attrNameLst>
                                      </p:cBhvr>
                                      <p:tavLst>
                                        <p:tav tm="0">
                                          <p:val>
                                            <p:strVal val="#ppt_y"/>
                                          </p:val>
                                        </p:tav>
                                        <p:tav tm="100000">
                                          <p:val>
                                            <p:strVal val="#ppt_y+#ppt_h*1.125000"/>
                                          </p:val>
                                        </p:tav>
                                      </p:tavLst>
                                    </p:anim>
                                    <p:animEffect transition="out" filter="wipe(down)">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35" presetClass="emph" presetSubtype="0" repeatCount="indefinite" fill="hold" nodeType="withEffect">
                                  <p:stCondLst>
                                    <p:cond delay="0"/>
                                  </p:stCondLst>
                                  <p:childTnLst>
                                    <p:anim calcmode="discrete" valueType="str">
                                      <p:cBhvr>
                                        <p:cTn id="80" dur="500" fill="hold"/>
                                        <p:tgtEl>
                                          <p:spTgt spid="2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3" grpId="0"/>
      <p:bldP spid="14" grpId="0"/>
      <p:bldP spid="14" grpId="1"/>
      <p:bldP spid="15" grpId="1"/>
      <p:bldP spid="15" grpId="2"/>
      <p:bldP spid="16" grpId="0"/>
      <p:bldP spid="16" grpId="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6F51">
            <a:alpha val="58000"/>
          </a:srgbClr>
        </a:solidFill>
        <a:effectLst/>
      </p:bgPr>
    </p:bg>
    <p:spTree>
      <p:nvGrpSpPr>
        <p:cNvPr id="1" name=""/>
        <p:cNvGrpSpPr/>
        <p:nvPr/>
      </p:nvGrpSpPr>
      <p:grpSpPr>
        <a:xfrm>
          <a:off x="0" y="0"/>
          <a:ext cx="0" cy="0"/>
          <a:chOff x="0" y="0"/>
          <a:chExt cx="0" cy="0"/>
        </a:xfrm>
      </p:grpSpPr>
      <p:pic>
        <p:nvPicPr>
          <p:cNvPr id="10" name="Picture 9" descr="Lovepik_com-401340865-vector-balloon"/>
          <p:cNvPicPr>
            <a:picLocks noChangeAspect="1"/>
          </p:cNvPicPr>
          <p:nvPr/>
        </p:nvPicPr>
        <p:blipFill>
          <a:blip r:embed="rId3"/>
          <a:stretch>
            <a:fillRect/>
          </a:stretch>
        </p:blipFill>
        <p:spPr>
          <a:xfrm>
            <a:off x="6732270" y="-2030730"/>
            <a:ext cx="2452370" cy="2978150"/>
          </a:xfrm>
          <a:prstGeom prst="rect">
            <a:avLst/>
          </a:prstGeom>
        </p:spPr>
      </p:pic>
      <p:grpSp>
        <p:nvGrpSpPr>
          <p:cNvPr id="8" name="Group 7"/>
          <p:cNvGrpSpPr/>
          <p:nvPr/>
        </p:nvGrpSpPr>
        <p:grpSpPr>
          <a:xfrm>
            <a:off x="4211955" y="-248285"/>
            <a:ext cx="5137150" cy="3411855"/>
            <a:chOff x="6634" y="1689"/>
            <a:chExt cx="8090" cy="6072"/>
          </a:xfrm>
        </p:grpSpPr>
        <p:sp>
          <p:nvSpPr>
            <p:cNvPr id="7" name="Rectangles 6"/>
            <p:cNvSpPr/>
            <p:nvPr/>
          </p:nvSpPr>
          <p:spPr>
            <a:xfrm>
              <a:off x="7568" y="2569"/>
              <a:ext cx="6577" cy="4543"/>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vepik_com-610725384-Colorful fresh hand-painted cute photo frame"/>
            <p:cNvPicPr>
              <a:picLocks noChangeAspect="1"/>
            </p:cNvPicPr>
            <p:nvPr/>
          </p:nvPicPr>
          <p:blipFill>
            <a:blip r:embed="rId4"/>
            <a:srcRect t="15802" b="15914"/>
            <a:stretch>
              <a:fillRect/>
            </a:stretch>
          </p:blipFill>
          <p:spPr>
            <a:xfrm>
              <a:off x="6634" y="1689"/>
              <a:ext cx="8091" cy="6073"/>
            </a:xfrm>
            <a:prstGeom prst="rect">
              <a:avLst/>
            </a:prstGeom>
          </p:spPr>
        </p:pic>
      </p:grpSp>
      <p:sp>
        <p:nvSpPr>
          <p:cNvPr id="14" name="Text Box 13"/>
          <p:cNvSpPr txBox="1"/>
          <p:nvPr/>
        </p:nvSpPr>
        <p:spPr>
          <a:xfrm>
            <a:off x="4805680" y="885190"/>
            <a:ext cx="4087495" cy="460375"/>
          </a:xfrm>
          <a:prstGeom prst="rect">
            <a:avLst/>
          </a:prstGeom>
          <a:noFill/>
        </p:spPr>
        <p:txBody>
          <a:bodyPr wrap="square" rtlCol="0">
            <a:spAutoFit/>
          </a:bodyPr>
          <a:lstStyle/>
          <a:p>
            <a:r>
              <a:rPr lang="en-US" sz="2400">
                <a:solidFill>
                  <a:schemeClr val="bg1"/>
                </a:solidFill>
                <a:latin typeface="Cambria" panose="02040503050406030204" charset="0"/>
                <a:cs typeface="Cambria" panose="02040503050406030204" charset="0"/>
              </a:rPr>
              <a:t>“Khối trụ - khối trụ - khối cầu;</a:t>
            </a:r>
          </a:p>
        </p:txBody>
      </p:sp>
      <p:sp>
        <p:nvSpPr>
          <p:cNvPr id="15" name="Text Box 14"/>
          <p:cNvSpPr txBox="1"/>
          <p:nvPr/>
        </p:nvSpPr>
        <p:spPr>
          <a:xfrm>
            <a:off x="4902835" y="1354455"/>
            <a:ext cx="3990340" cy="460375"/>
          </a:xfrm>
          <a:prstGeom prst="rect">
            <a:avLst/>
          </a:prstGeom>
          <a:noFill/>
        </p:spPr>
        <p:txBody>
          <a:bodyPr wrap="square" rtlCol="0">
            <a:spAutoFit/>
          </a:bodyPr>
          <a:lstStyle/>
          <a:p>
            <a:r>
              <a:rPr lang="en-US" sz="2400">
                <a:solidFill>
                  <a:schemeClr val="bg1"/>
                </a:solidFill>
                <a:latin typeface="Cambria" panose="02040503050406030204" charset="0"/>
                <a:cs typeface="Cambria" panose="02040503050406030204" charset="0"/>
              </a:rPr>
              <a:t>Khối trụ - khối trụ - khối cầu;</a:t>
            </a:r>
          </a:p>
        </p:txBody>
      </p:sp>
      <p:sp>
        <p:nvSpPr>
          <p:cNvPr id="16" name="Text Box 15"/>
          <p:cNvSpPr txBox="1"/>
          <p:nvPr/>
        </p:nvSpPr>
        <p:spPr>
          <a:xfrm>
            <a:off x="4862830" y="1858645"/>
            <a:ext cx="3918585" cy="460375"/>
          </a:xfrm>
          <a:prstGeom prst="rect">
            <a:avLst/>
          </a:prstGeom>
          <a:noFill/>
        </p:spPr>
        <p:txBody>
          <a:bodyPr wrap="square" rtlCol="0">
            <a:spAutoFit/>
          </a:bodyPr>
          <a:lstStyle/>
          <a:p>
            <a:r>
              <a:rPr lang="en-US" sz="2400">
                <a:solidFill>
                  <a:schemeClr val="bg1"/>
                </a:solidFill>
                <a:latin typeface="Cambria" panose="02040503050406030204" charset="0"/>
                <a:cs typeface="Cambria" panose="02040503050406030204" charset="0"/>
              </a:rPr>
              <a:t>Khối trụ - khối trụ - khối cầu”</a:t>
            </a:r>
          </a:p>
        </p:txBody>
      </p:sp>
      <p:sp>
        <p:nvSpPr>
          <p:cNvPr id="52" name="Rounded Rectangle 51"/>
          <p:cNvSpPr/>
          <p:nvPr/>
        </p:nvSpPr>
        <p:spPr>
          <a:xfrm>
            <a:off x="107950" y="3517900"/>
            <a:ext cx="8927465" cy="15284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n 25"/>
          <p:cNvSpPr/>
          <p:nvPr/>
        </p:nvSpPr>
        <p:spPr>
          <a:xfrm>
            <a:off x="251460" y="3769995"/>
            <a:ext cx="818515" cy="1249680"/>
          </a:xfrm>
          <a:prstGeom prst="ca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Pngtree—red ball_4460597"/>
          <p:cNvPicPr>
            <a:picLocks noChangeAspect="1"/>
          </p:cNvPicPr>
          <p:nvPr/>
        </p:nvPicPr>
        <p:blipFill>
          <a:blip r:embed="rId5"/>
          <a:srcRect l="13677" t="27200" r="64250" b="43763"/>
          <a:stretch>
            <a:fillRect/>
          </a:stretch>
        </p:blipFill>
        <p:spPr>
          <a:xfrm>
            <a:off x="2023745" y="3926205"/>
            <a:ext cx="1057275" cy="1120140"/>
          </a:xfrm>
          <a:prstGeom prst="rect">
            <a:avLst/>
          </a:prstGeom>
        </p:spPr>
      </p:pic>
      <p:sp>
        <p:nvSpPr>
          <p:cNvPr id="40" name="Can 39"/>
          <p:cNvSpPr/>
          <p:nvPr/>
        </p:nvSpPr>
        <p:spPr>
          <a:xfrm>
            <a:off x="1186815" y="3769995"/>
            <a:ext cx="818515" cy="1249680"/>
          </a:xfrm>
          <a:prstGeom prst="ca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n 40"/>
          <p:cNvSpPr/>
          <p:nvPr/>
        </p:nvSpPr>
        <p:spPr>
          <a:xfrm>
            <a:off x="3187065" y="3736975"/>
            <a:ext cx="818515" cy="1249680"/>
          </a:xfrm>
          <a:prstGeom prst="ca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Pngtree—red ball_4460597"/>
          <p:cNvPicPr>
            <a:picLocks noChangeAspect="1"/>
          </p:cNvPicPr>
          <p:nvPr/>
        </p:nvPicPr>
        <p:blipFill>
          <a:blip r:embed="rId5"/>
          <a:srcRect l="13677" t="27200" r="64250" b="43763"/>
          <a:stretch>
            <a:fillRect/>
          </a:stretch>
        </p:blipFill>
        <p:spPr>
          <a:xfrm>
            <a:off x="4949190" y="3909695"/>
            <a:ext cx="1057275" cy="1120140"/>
          </a:xfrm>
          <a:prstGeom prst="rect">
            <a:avLst/>
          </a:prstGeom>
        </p:spPr>
      </p:pic>
      <p:sp>
        <p:nvSpPr>
          <p:cNvPr id="43" name="Can 42"/>
          <p:cNvSpPr/>
          <p:nvPr/>
        </p:nvSpPr>
        <p:spPr>
          <a:xfrm>
            <a:off x="4140200" y="3736975"/>
            <a:ext cx="818515" cy="1249680"/>
          </a:xfrm>
          <a:prstGeom prst="ca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an 43"/>
          <p:cNvSpPr/>
          <p:nvPr/>
        </p:nvSpPr>
        <p:spPr>
          <a:xfrm>
            <a:off x="6102350" y="3736975"/>
            <a:ext cx="818515" cy="1249680"/>
          </a:xfrm>
          <a:prstGeom prst="ca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Pngtree—red ball_4460597"/>
          <p:cNvPicPr>
            <a:picLocks noChangeAspect="1"/>
          </p:cNvPicPr>
          <p:nvPr/>
        </p:nvPicPr>
        <p:blipFill>
          <a:blip r:embed="rId5"/>
          <a:srcRect l="13677" t="27200" r="64250" b="43763"/>
          <a:stretch>
            <a:fillRect/>
          </a:stretch>
        </p:blipFill>
        <p:spPr>
          <a:xfrm>
            <a:off x="7802880" y="3893185"/>
            <a:ext cx="1057275" cy="1120140"/>
          </a:xfrm>
          <a:prstGeom prst="rect">
            <a:avLst/>
          </a:prstGeom>
        </p:spPr>
      </p:pic>
      <p:sp>
        <p:nvSpPr>
          <p:cNvPr id="46" name="Can 45"/>
          <p:cNvSpPr/>
          <p:nvPr/>
        </p:nvSpPr>
        <p:spPr>
          <a:xfrm>
            <a:off x="7037705" y="3736975"/>
            <a:ext cx="818515" cy="1249680"/>
          </a:xfrm>
          <a:prstGeom prst="can">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251460" y="483870"/>
            <a:ext cx="4154805" cy="2063750"/>
          </a:xfrm>
          <a:prstGeom prst="roundRect">
            <a:avLst/>
          </a:prstGeom>
          <a:solidFill>
            <a:srgbClr val="7BC4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uble Wave 48"/>
          <p:cNvSpPr/>
          <p:nvPr/>
        </p:nvSpPr>
        <p:spPr>
          <a:xfrm>
            <a:off x="251460" y="598170"/>
            <a:ext cx="4157345" cy="1872615"/>
          </a:xfrm>
          <a:prstGeom prst="doubleWave">
            <a:avLst/>
          </a:prstGeom>
          <a:solidFill>
            <a:srgbClr val="E76F5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8" name="Text Box 47"/>
          <p:cNvSpPr txBox="1"/>
          <p:nvPr/>
        </p:nvSpPr>
        <p:spPr>
          <a:xfrm>
            <a:off x="323215" y="1210945"/>
            <a:ext cx="4420235" cy="645160"/>
          </a:xfrm>
          <a:prstGeom prst="rect">
            <a:avLst/>
          </a:prstGeom>
          <a:noFill/>
        </p:spPr>
        <p:txBody>
          <a:bodyPr wrap="square" rtlCol="0">
            <a:spAutoFit/>
          </a:bodyPr>
          <a:lstStyle/>
          <a:p>
            <a:r>
              <a:rPr lang="en-US" sz="3600" b="1" i="1">
                <a:solidFill>
                  <a:schemeClr val="bg1"/>
                </a:solidFill>
                <a:latin typeface="Times New Roman" panose="02020603050405020304" charset="0"/>
                <a:cs typeface="Times New Roman" panose="02020603050405020304" charset="0"/>
              </a:rPr>
              <a:t>Dãy hình chính xác </a:t>
            </a:r>
          </a:p>
        </p:txBody>
      </p:sp>
      <p:pic>
        <p:nvPicPr>
          <p:cNvPr id="51" name="Picture 50" descr="43458PICSJS3beFqd0NzS_PIC2018"/>
          <p:cNvPicPr>
            <a:picLocks noChangeAspect="1"/>
          </p:cNvPicPr>
          <p:nvPr/>
        </p:nvPicPr>
        <p:blipFill>
          <a:blip r:embed="rId6"/>
          <a:srcRect t="28333" r="51865" b="59802"/>
          <a:stretch>
            <a:fillRect/>
          </a:stretch>
        </p:blipFill>
        <p:spPr>
          <a:xfrm rot="5580000">
            <a:off x="1670050" y="2720340"/>
            <a:ext cx="1466215" cy="483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linds(vertical)">
                                      <p:cBhvr>
                                        <p:cTn id="7" dur="500"/>
                                        <p:tgtEl>
                                          <p:spTgt spid="47"/>
                                        </p:tgtEl>
                                      </p:cBhvr>
                                    </p:animEffect>
                                  </p:childTnLst>
                                </p:cTn>
                              </p:par>
                              <p:par>
                                <p:cTn id="8" presetID="3" presetClass="entr" presetSubtype="5"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linds(vertical)">
                                      <p:cBhvr>
                                        <p:cTn id="10" dur="500"/>
                                        <p:tgtEl>
                                          <p:spTgt spid="49"/>
                                        </p:tgtEl>
                                      </p:cBhvr>
                                    </p:animEffect>
                                  </p:childTnLst>
                                </p:cTn>
                              </p:par>
                              <p:par>
                                <p:cTn id="11" presetID="3" presetClass="entr" presetSubtype="5"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linds(vertical)">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up)">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down)">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down)">
                                      <p:cBhvr>
                                        <p:cTn id="32" dur="500"/>
                                        <p:tgtEl>
                                          <p:spTgt spid="40"/>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par>
                          <p:cTn id="37" fill="hold">
                            <p:stCondLst>
                              <p:cond delay="1500"/>
                            </p:stCondLst>
                            <p:childTnLst>
                              <p:par>
                                <p:cTn id="38" presetID="22" presetClass="entr" presetSubtype="4" fill="hold" grpId="0"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down)">
                                      <p:cBhvr>
                                        <p:cTn id="40" dur="500"/>
                                        <p:tgtEl>
                                          <p:spTgt spid="41"/>
                                        </p:tgtEl>
                                      </p:cBhvr>
                                    </p:animEffect>
                                  </p:childTnLst>
                                </p:cTn>
                              </p:par>
                            </p:childTnLst>
                          </p:cTn>
                        </p:par>
                        <p:par>
                          <p:cTn id="41" fill="hold">
                            <p:stCondLst>
                              <p:cond delay="2000"/>
                            </p:stCondLst>
                            <p:childTnLst>
                              <p:par>
                                <p:cTn id="42" presetID="22" presetClass="entr" presetSubtype="4" fill="hold" grpId="0"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00"/>
                                        <p:tgtEl>
                                          <p:spTgt spid="43"/>
                                        </p:tgtEl>
                                      </p:cBhvr>
                                    </p:animEffect>
                                  </p:childTnLst>
                                </p:cTn>
                              </p:par>
                            </p:childTnLst>
                          </p:cTn>
                        </p:par>
                        <p:par>
                          <p:cTn id="45" fill="hold">
                            <p:stCondLst>
                              <p:cond delay="2500"/>
                            </p:stCondLst>
                            <p:childTnLst>
                              <p:par>
                                <p:cTn id="46" presetID="22" presetClass="entr" presetSubtype="4"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down)">
                                      <p:cBhvr>
                                        <p:cTn id="48" dur="500"/>
                                        <p:tgtEl>
                                          <p:spTgt spid="42"/>
                                        </p:tgtEl>
                                      </p:cBhvr>
                                    </p:animEffect>
                                  </p:childTnLst>
                                </p:cTn>
                              </p:par>
                            </p:childTnLst>
                          </p:cTn>
                        </p:par>
                        <p:par>
                          <p:cTn id="49" fill="hold">
                            <p:stCondLst>
                              <p:cond delay="3000"/>
                            </p:stCondLst>
                            <p:childTnLst>
                              <p:par>
                                <p:cTn id="50" presetID="22" presetClass="entr" presetSubtype="4" fill="hold" grpId="0"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down)">
                                      <p:cBhvr>
                                        <p:cTn id="52" dur="500"/>
                                        <p:tgtEl>
                                          <p:spTgt spid="44"/>
                                        </p:tgtEl>
                                      </p:cBhvr>
                                    </p:animEffect>
                                  </p:childTnLst>
                                </p:cTn>
                              </p:par>
                            </p:childTnLst>
                          </p:cTn>
                        </p:par>
                        <p:par>
                          <p:cTn id="53" fill="hold">
                            <p:stCondLst>
                              <p:cond delay="3500"/>
                            </p:stCondLst>
                            <p:childTnLst>
                              <p:par>
                                <p:cTn id="54" presetID="22" presetClass="entr" presetSubtype="4" fill="hold" grpId="0"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down)">
                                      <p:cBhvr>
                                        <p:cTn id="56" dur="500"/>
                                        <p:tgtEl>
                                          <p:spTgt spid="46"/>
                                        </p:tgtEl>
                                      </p:cBhvr>
                                    </p:animEffect>
                                  </p:childTnLst>
                                </p:cTn>
                              </p:par>
                            </p:childTnLst>
                          </p:cTn>
                        </p:par>
                        <p:par>
                          <p:cTn id="57" fill="hold">
                            <p:stCondLst>
                              <p:cond delay="4000"/>
                            </p:stCondLst>
                            <p:childTnLst>
                              <p:par>
                                <p:cTn id="58" presetID="22" presetClass="entr" presetSubtype="4"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wipe(down)">
                                      <p:cBhvr>
                                        <p:cTn id="6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6" grpId="0" animBg="1"/>
      <p:bldP spid="40" grpId="0" animBg="1"/>
      <p:bldP spid="41" grpId="0" animBg="1"/>
      <p:bldP spid="43" grpId="0" animBg="1"/>
      <p:bldP spid="44" grpId="0" animBg="1"/>
      <p:bldP spid="46" grpId="0" animBg="1"/>
      <p:bldP spid="47" grpId="0" animBg="1"/>
      <p:bldP spid="49" grpId="0" animBg="1"/>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8361">
            <a:alpha val="74000"/>
          </a:srgbClr>
        </a:solidFill>
        <a:effectLst/>
      </p:bgPr>
    </p:bg>
    <p:spTree>
      <p:nvGrpSpPr>
        <p:cNvPr id="1" name="Shape 2896"/>
        <p:cNvGrpSpPr/>
        <p:nvPr/>
      </p:nvGrpSpPr>
      <p:grpSpPr>
        <a:xfrm>
          <a:off x="0" y="0"/>
          <a:ext cx="0" cy="0"/>
          <a:chOff x="0" y="0"/>
          <a:chExt cx="0" cy="0"/>
        </a:xfrm>
      </p:grpSpPr>
      <p:grpSp>
        <p:nvGrpSpPr>
          <p:cNvPr id="2898" name="Google Shape;2898;p69"/>
          <p:cNvGrpSpPr/>
          <p:nvPr/>
        </p:nvGrpSpPr>
        <p:grpSpPr>
          <a:xfrm rot="-1197753">
            <a:off x="2231428" y="1329438"/>
            <a:ext cx="985758" cy="1346352"/>
            <a:chOff x="6071800" y="2201350"/>
            <a:chExt cx="985775" cy="1346375"/>
          </a:xfrm>
        </p:grpSpPr>
        <p:sp>
          <p:nvSpPr>
            <p:cNvPr id="2899" name="Google Shape;2899;p69"/>
            <p:cNvSpPr/>
            <p:nvPr/>
          </p:nvSpPr>
          <p:spPr>
            <a:xfrm>
              <a:off x="6433675" y="2201350"/>
              <a:ext cx="491225" cy="754775"/>
            </a:xfrm>
            <a:custGeom>
              <a:avLst/>
              <a:gdLst/>
              <a:ahLst/>
              <a:cxnLst/>
              <a:rect l="l" t="t" r="r" b="b"/>
              <a:pathLst>
                <a:path w="19649" h="30191" extrusionOk="0">
                  <a:moveTo>
                    <a:pt x="18866" y="1"/>
                  </a:moveTo>
                  <a:cubicBezTo>
                    <a:pt x="18831" y="1"/>
                    <a:pt x="18795" y="3"/>
                    <a:pt x="18755" y="6"/>
                  </a:cubicBezTo>
                  <a:cubicBezTo>
                    <a:pt x="18222" y="25"/>
                    <a:pt x="17709" y="520"/>
                    <a:pt x="17328" y="805"/>
                  </a:cubicBezTo>
                  <a:cubicBezTo>
                    <a:pt x="16453" y="1471"/>
                    <a:pt x="15655" y="2251"/>
                    <a:pt x="14856" y="3012"/>
                  </a:cubicBezTo>
                  <a:cubicBezTo>
                    <a:pt x="11698" y="5922"/>
                    <a:pt x="8655" y="8889"/>
                    <a:pt x="6087" y="12332"/>
                  </a:cubicBezTo>
                  <a:cubicBezTo>
                    <a:pt x="4604" y="14329"/>
                    <a:pt x="3424" y="16497"/>
                    <a:pt x="2340" y="18761"/>
                  </a:cubicBezTo>
                  <a:cubicBezTo>
                    <a:pt x="1845" y="19826"/>
                    <a:pt x="1370" y="20891"/>
                    <a:pt x="971" y="22013"/>
                  </a:cubicBezTo>
                  <a:cubicBezTo>
                    <a:pt x="685" y="22831"/>
                    <a:pt x="0" y="23934"/>
                    <a:pt x="305" y="24790"/>
                  </a:cubicBezTo>
                  <a:cubicBezTo>
                    <a:pt x="337" y="24874"/>
                    <a:pt x="434" y="24907"/>
                    <a:pt x="544" y="24907"/>
                  </a:cubicBezTo>
                  <a:cubicBezTo>
                    <a:pt x="762" y="24907"/>
                    <a:pt x="1034" y="24777"/>
                    <a:pt x="971" y="24638"/>
                  </a:cubicBezTo>
                  <a:cubicBezTo>
                    <a:pt x="704" y="23877"/>
                    <a:pt x="1332" y="22850"/>
                    <a:pt x="1560" y="22128"/>
                  </a:cubicBezTo>
                  <a:cubicBezTo>
                    <a:pt x="1903" y="21176"/>
                    <a:pt x="2283" y="20263"/>
                    <a:pt x="2701" y="19350"/>
                  </a:cubicBezTo>
                  <a:cubicBezTo>
                    <a:pt x="3557" y="17467"/>
                    <a:pt x="4508" y="15622"/>
                    <a:pt x="5631" y="13892"/>
                  </a:cubicBezTo>
                  <a:cubicBezTo>
                    <a:pt x="7818" y="10563"/>
                    <a:pt x="10576" y="7767"/>
                    <a:pt x="13410" y="5009"/>
                  </a:cubicBezTo>
                  <a:cubicBezTo>
                    <a:pt x="14685" y="3753"/>
                    <a:pt x="15978" y="2498"/>
                    <a:pt x="17347" y="1338"/>
                  </a:cubicBezTo>
                  <a:cubicBezTo>
                    <a:pt x="17576" y="1167"/>
                    <a:pt x="18165" y="615"/>
                    <a:pt x="18299" y="615"/>
                  </a:cubicBezTo>
                  <a:cubicBezTo>
                    <a:pt x="18717" y="615"/>
                    <a:pt x="18584" y="672"/>
                    <a:pt x="18660" y="995"/>
                  </a:cubicBezTo>
                  <a:cubicBezTo>
                    <a:pt x="18736" y="1281"/>
                    <a:pt x="18660" y="1718"/>
                    <a:pt x="18679" y="2023"/>
                  </a:cubicBezTo>
                  <a:cubicBezTo>
                    <a:pt x="18736" y="3012"/>
                    <a:pt x="18793" y="4039"/>
                    <a:pt x="18831" y="5047"/>
                  </a:cubicBezTo>
                  <a:cubicBezTo>
                    <a:pt x="18926" y="9174"/>
                    <a:pt x="18470" y="13321"/>
                    <a:pt x="17804" y="17410"/>
                  </a:cubicBezTo>
                  <a:cubicBezTo>
                    <a:pt x="17462" y="19522"/>
                    <a:pt x="17043" y="21519"/>
                    <a:pt x="16511" y="23592"/>
                  </a:cubicBezTo>
                  <a:cubicBezTo>
                    <a:pt x="15978" y="25722"/>
                    <a:pt x="15731" y="27910"/>
                    <a:pt x="15217" y="30059"/>
                  </a:cubicBezTo>
                  <a:cubicBezTo>
                    <a:pt x="15187" y="30150"/>
                    <a:pt x="15278" y="30190"/>
                    <a:pt x="15402" y="30190"/>
                  </a:cubicBezTo>
                  <a:cubicBezTo>
                    <a:pt x="15588" y="30190"/>
                    <a:pt x="15849" y="30101"/>
                    <a:pt x="15883" y="29964"/>
                  </a:cubicBezTo>
                  <a:cubicBezTo>
                    <a:pt x="16396" y="27815"/>
                    <a:pt x="16644" y="25627"/>
                    <a:pt x="17176" y="23497"/>
                  </a:cubicBezTo>
                  <a:cubicBezTo>
                    <a:pt x="17728" y="21348"/>
                    <a:pt x="18165" y="19255"/>
                    <a:pt x="18508" y="17068"/>
                  </a:cubicBezTo>
                  <a:cubicBezTo>
                    <a:pt x="19231" y="12579"/>
                    <a:pt x="19649" y="8052"/>
                    <a:pt x="19440" y="3525"/>
                  </a:cubicBezTo>
                  <a:cubicBezTo>
                    <a:pt x="19421" y="3012"/>
                    <a:pt x="19364" y="2517"/>
                    <a:pt x="19364" y="2023"/>
                  </a:cubicBezTo>
                  <a:cubicBezTo>
                    <a:pt x="19345" y="1547"/>
                    <a:pt x="19459" y="919"/>
                    <a:pt x="19345" y="482"/>
                  </a:cubicBezTo>
                  <a:cubicBezTo>
                    <a:pt x="19259" y="156"/>
                    <a:pt x="19173" y="1"/>
                    <a:pt x="18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69"/>
            <p:cNvSpPr/>
            <p:nvPr/>
          </p:nvSpPr>
          <p:spPr>
            <a:xfrm>
              <a:off x="6430525" y="2818300"/>
              <a:ext cx="395375" cy="161650"/>
            </a:xfrm>
            <a:custGeom>
              <a:avLst/>
              <a:gdLst/>
              <a:ahLst/>
              <a:cxnLst/>
              <a:rect l="l" t="t" r="r" b="b"/>
              <a:pathLst>
                <a:path w="15815" h="6466" extrusionOk="0">
                  <a:moveTo>
                    <a:pt x="652" y="1"/>
                  </a:moveTo>
                  <a:cubicBezTo>
                    <a:pt x="417" y="1"/>
                    <a:pt x="1" y="276"/>
                    <a:pt x="336" y="360"/>
                  </a:cubicBezTo>
                  <a:cubicBezTo>
                    <a:pt x="2143" y="759"/>
                    <a:pt x="3721" y="1634"/>
                    <a:pt x="5433" y="2376"/>
                  </a:cubicBezTo>
                  <a:cubicBezTo>
                    <a:pt x="7145" y="3118"/>
                    <a:pt x="8857" y="3860"/>
                    <a:pt x="10569" y="4620"/>
                  </a:cubicBezTo>
                  <a:cubicBezTo>
                    <a:pt x="11843" y="5172"/>
                    <a:pt x="13365" y="6427"/>
                    <a:pt x="14792" y="6465"/>
                  </a:cubicBezTo>
                  <a:cubicBezTo>
                    <a:pt x="14808" y="6466"/>
                    <a:pt x="14825" y="6466"/>
                    <a:pt x="14841" y="6466"/>
                  </a:cubicBezTo>
                  <a:cubicBezTo>
                    <a:pt x="15539" y="6466"/>
                    <a:pt x="15651" y="6070"/>
                    <a:pt x="15800" y="5419"/>
                  </a:cubicBezTo>
                  <a:cubicBezTo>
                    <a:pt x="15815" y="5315"/>
                    <a:pt x="15721" y="5272"/>
                    <a:pt x="15600" y="5272"/>
                  </a:cubicBezTo>
                  <a:cubicBezTo>
                    <a:pt x="15412" y="5272"/>
                    <a:pt x="15157" y="5375"/>
                    <a:pt x="15134" y="5514"/>
                  </a:cubicBezTo>
                  <a:cubicBezTo>
                    <a:pt x="15049" y="5901"/>
                    <a:pt x="14936" y="6040"/>
                    <a:pt x="14753" y="6040"/>
                  </a:cubicBezTo>
                  <a:cubicBezTo>
                    <a:pt x="14568" y="6040"/>
                    <a:pt x="14310" y="5896"/>
                    <a:pt x="13936" y="5724"/>
                  </a:cubicBezTo>
                  <a:cubicBezTo>
                    <a:pt x="13346" y="5438"/>
                    <a:pt x="12775" y="5096"/>
                    <a:pt x="12186" y="4811"/>
                  </a:cubicBezTo>
                  <a:cubicBezTo>
                    <a:pt x="10873" y="4164"/>
                    <a:pt x="9485" y="3612"/>
                    <a:pt x="8153" y="3042"/>
                  </a:cubicBezTo>
                  <a:cubicBezTo>
                    <a:pt x="5738" y="1995"/>
                    <a:pt x="3341" y="588"/>
                    <a:pt x="735" y="17"/>
                  </a:cubicBezTo>
                  <a:cubicBezTo>
                    <a:pt x="712" y="6"/>
                    <a:pt x="684" y="1"/>
                    <a:pt x="6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69"/>
            <p:cNvSpPr/>
            <p:nvPr/>
          </p:nvSpPr>
          <p:spPr>
            <a:xfrm>
              <a:off x="6293400" y="2430175"/>
              <a:ext cx="360450" cy="311000"/>
            </a:xfrm>
            <a:custGeom>
              <a:avLst/>
              <a:gdLst/>
              <a:ahLst/>
              <a:cxnLst/>
              <a:rect l="l" t="t" r="r" b="b"/>
              <a:pathLst>
                <a:path w="14418" h="12440" extrusionOk="0">
                  <a:moveTo>
                    <a:pt x="11139" y="1"/>
                  </a:moveTo>
                  <a:cubicBezTo>
                    <a:pt x="10539" y="1"/>
                    <a:pt x="9939" y="56"/>
                    <a:pt x="9340" y="212"/>
                  </a:cubicBezTo>
                  <a:cubicBezTo>
                    <a:pt x="7875" y="592"/>
                    <a:pt x="6543" y="1429"/>
                    <a:pt x="5497" y="2494"/>
                  </a:cubicBezTo>
                  <a:cubicBezTo>
                    <a:pt x="4204" y="3806"/>
                    <a:pt x="3215" y="5442"/>
                    <a:pt x="2264" y="6983"/>
                  </a:cubicBezTo>
                  <a:cubicBezTo>
                    <a:pt x="1351" y="8486"/>
                    <a:pt x="95" y="10274"/>
                    <a:pt x="0" y="12081"/>
                  </a:cubicBezTo>
                  <a:cubicBezTo>
                    <a:pt x="0" y="12119"/>
                    <a:pt x="19" y="12176"/>
                    <a:pt x="76" y="12195"/>
                  </a:cubicBezTo>
                  <a:cubicBezTo>
                    <a:pt x="513" y="12390"/>
                    <a:pt x="977" y="12440"/>
                    <a:pt x="1448" y="12440"/>
                  </a:cubicBezTo>
                  <a:cubicBezTo>
                    <a:pt x="1941" y="12440"/>
                    <a:pt x="2443" y="12385"/>
                    <a:pt x="2930" y="12385"/>
                  </a:cubicBezTo>
                  <a:cubicBezTo>
                    <a:pt x="3443" y="12385"/>
                    <a:pt x="3938" y="12366"/>
                    <a:pt x="4451" y="12347"/>
                  </a:cubicBezTo>
                  <a:cubicBezTo>
                    <a:pt x="5231" y="12290"/>
                    <a:pt x="6030" y="11985"/>
                    <a:pt x="6829" y="11966"/>
                  </a:cubicBezTo>
                  <a:cubicBezTo>
                    <a:pt x="7076" y="11966"/>
                    <a:pt x="7533" y="11586"/>
                    <a:pt x="7076" y="11586"/>
                  </a:cubicBezTo>
                  <a:cubicBezTo>
                    <a:pt x="6068" y="11586"/>
                    <a:pt x="5079" y="11928"/>
                    <a:pt x="4071" y="11985"/>
                  </a:cubicBezTo>
                  <a:cubicBezTo>
                    <a:pt x="3401" y="12002"/>
                    <a:pt x="2661" y="12088"/>
                    <a:pt x="1984" y="12088"/>
                  </a:cubicBezTo>
                  <a:cubicBezTo>
                    <a:pt x="1872" y="12088"/>
                    <a:pt x="1763" y="12086"/>
                    <a:pt x="1655" y="12081"/>
                  </a:cubicBezTo>
                  <a:cubicBezTo>
                    <a:pt x="780" y="12004"/>
                    <a:pt x="590" y="11700"/>
                    <a:pt x="837" y="10939"/>
                  </a:cubicBezTo>
                  <a:cubicBezTo>
                    <a:pt x="989" y="10331"/>
                    <a:pt x="1313" y="9798"/>
                    <a:pt x="1617" y="9265"/>
                  </a:cubicBezTo>
                  <a:cubicBezTo>
                    <a:pt x="2093" y="8391"/>
                    <a:pt x="2568" y="7516"/>
                    <a:pt x="3082" y="6679"/>
                  </a:cubicBezTo>
                  <a:cubicBezTo>
                    <a:pt x="4128" y="5005"/>
                    <a:pt x="5231" y="3179"/>
                    <a:pt x="6772" y="1923"/>
                  </a:cubicBezTo>
                  <a:cubicBezTo>
                    <a:pt x="8164" y="782"/>
                    <a:pt x="9656" y="459"/>
                    <a:pt x="11241" y="459"/>
                  </a:cubicBezTo>
                  <a:cubicBezTo>
                    <a:pt x="12060" y="459"/>
                    <a:pt x="12903" y="545"/>
                    <a:pt x="13771" y="649"/>
                  </a:cubicBezTo>
                  <a:cubicBezTo>
                    <a:pt x="13794" y="651"/>
                    <a:pt x="13817" y="652"/>
                    <a:pt x="13841" y="652"/>
                  </a:cubicBezTo>
                  <a:cubicBezTo>
                    <a:pt x="14018" y="652"/>
                    <a:pt x="14220" y="586"/>
                    <a:pt x="14304" y="402"/>
                  </a:cubicBezTo>
                  <a:lnTo>
                    <a:pt x="14380" y="250"/>
                  </a:lnTo>
                  <a:cubicBezTo>
                    <a:pt x="14418" y="182"/>
                    <a:pt x="14337" y="150"/>
                    <a:pt x="14219" y="150"/>
                  </a:cubicBezTo>
                  <a:cubicBezTo>
                    <a:pt x="14109" y="150"/>
                    <a:pt x="13966" y="178"/>
                    <a:pt x="13859" y="232"/>
                  </a:cubicBezTo>
                  <a:lnTo>
                    <a:pt x="13859" y="232"/>
                  </a:lnTo>
                  <a:cubicBezTo>
                    <a:pt x="12952" y="128"/>
                    <a:pt x="12045" y="1"/>
                    <a:pt x="11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69"/>
            <p:cNvSpPr/>
            <p:nvPr/>
          </p:nvSpPr>
          <p:spPr>
            <a:xfrm>
              <a:off x="6828575" y="2525200"/>
              <a:ext cx="229000" cy="476750"/>
            </a:xfrm>
            <a:custGeom>
              <a:avLst/>
              <a:gdLst/>
              <a:ahLst/>
              <a:cxnLst/>
              <a:rect l="l" t="t" r="r" b="b"/>
              <a:pathLst>
                <a:path w="9160" h="19070" extrusionOk="0">
                  <a:moveTo>
                    <a:pt x="3383" y="0"/>
                  </a:moveTo>
                  <a:cubicBezTo>
                    <a:pt x="3146" y="0"/>
                    <a:pt x="2788" y="203"/>
                    <a:pt x="2940" y="310"/>
                  </a:cubicBezTo>
                  <a:cubicBezTo>
                    <a:pt x="4842" y="1908"/>
                    <a:pt x="6687" y="3848"/>
                    <a:pt x="7676" y="6168"/>
                  </a:cubicBezTo>
                  <a:cubicBezTo>
                    <a:pt x="8665" y="8489"/>
                    <a:pt x="8361" y="11038"/>
                    <a:pt x="8076" y="13453"/>
                  </a:cubicBezTo>
                  <a:cubicBezTo>
                    <a:pt x="7923" y="14632"/>
                    <a:pt x="7695" y="15717"/>
                    <a:pt x="7391" y="16858"/>
                  </a:cubicBezTo>
                  <a:cubicBezTo>
                    <a:pt x="7315" y="17105"/>
                    <a:pt x="7258" y="17999"/>
                    <a:pt x="7087" y="18189"/>
                  </a:cubicBezTo>
                  <a:cubicBezTo>
                    <a:pt x="6972" y="18327"/>
                    <a:pt x="6845" y="18381"/>
                    <a:pt x="6712" y="18381"/>
                  </a:cubicBezTo>
                  <a:cubicBezTo>
                    <a:pt x="6293" y="18381"/>
                    <a:pt x="5825" y="17835"/>
                    <a:pt x="5565" y="17619"/>
                  </a:cubicBezTo>
                  <a:cubicBezTo>
                    <a:pt x="3739" y="16116"/>
                    <a:pt x="2027" y="14537"/>
                    <a:pt x="753" y="12540"/>
                  </a:cubicBezTo>
                  <a:cubicBezTo>
                    <a:pt x="716" y="12488"/>
                    <a:pt x="640" y="12466"/>
                    <a:pt x="552" y="12466"/>
                  </a:cubicBezTo>
                  <a:cubicBezTo>
                    <a:pt x="318" y="12466"/>
                    <a:pt x="1" y="12622"/>
                    <a:pt x="125" y="12787"/>
                  </a:cubicBezTo>
                  <a:cubicBezTo>
                    <a:pt x="905" y="14024"/>
                    <a:pt x="1856" y="15127"/>
                    <a:pt x="2940" y="16154"/>
                  </a:cubicBezTo>
                  <a:cubicBezTo>
                    <a:pt x="3891" y="17048"/>
                    <a:pt x="4937" y="18094"/>
                    <a:pt x="6021" y="18817"/>
                  </a:cubicBezTo>
                  <a:cubicBezTo>
                    <a:pt x="6295" y="18993"/>
                    <a:pt x="6533" y="19069"/>
                    <a:pt x="6741" y="19069"/>
                  </a:cubicBezTo>
                  <a:cubicBezTo>
                    <a:pt x="7904" y="19069"/>
                    <a:pt x="8119" y="16664"/>
                    <a:pt x="8361" y="15793"/>
                  </a:cubicBezTo>
                  <a:cubicBezTo>
                    <a:pt x="8741" y="14385"/>
                    <a:pt x="8932" y="12845"/>
                    <a:pt x="8989" y="11399"/>
                  </a:cubicBezTo>
                  <a:cubicBezTo>
                    <a:pt x="9065" y="10010"/>
                    <a:pt x="9160" y="8394"/>
                    <a:pt x="8760" y="7062"/>
                  </a:cubicBezTo>
                  <a:cubicBezTo>
                    <a:pt x="7923" y="4228"/>
                    <a:pt x="5736" y="1908"/>
                    <a:pt x="3530" y="44"/>
                  </a:cubicBezTo>
                  <a:cubicBezTo>
                    <a:pt x="3495" y="13"/>
                    <a:pt x="3443" y="0"/>
                    <a:pt x="3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69"/>
            <p:cNvSpPr/>
            <p:nvPr/>
          </p:nvSpPr>
          <p:spPr>
            <a:xfrm>
              <a:off x="6670475" y="2443475"/>
              <a:ext cx="166000" cy="149750"/>
            </a:xfrm>
            <a:custGeom>
              <a:avLst/>
              <a:gdLst/>
              <a:ahLst/>
              <a:cxnLst/>
              <a:rect l="l" t="t" r="r" b="b"/>
              <a:pathLst>
                <a:path w="6640" h="5990" extrusionOk="0">
                  <a:moveTo>
                    <a:pt x="3897" y="371"/>
                  </a:moveTo>
                  <a:cubicBezTo>
                    <a:pt x="4382" y="371"/>
                    <a:pt x="4846" y="534"/>
                    <a:pt x="5194" y="916"/>
                  </a:cubicBezTo>
                  <a:cubicBezTo>
                    <a:pt x="5225" y="956"/>
                    <a:pt x="5285" y="973"/>
                    <a:pt x="5356" y="973"/>
                  </a:cubicBezTo>
                  <a:cubicBezTo>
                    <a:pt x="5361" y="973"/>
                    <a:pt x="5365" y="973"/>
                    <a:pt x="5369" y="973"/>
                  </a:cubicBezTo>
                  <a:lnTo>
                    <a:pt x="5369" y="973"/>
                  </a:lnTo>
                  <a:cubicBezTo>
                    <a:pt x="5707" y="1616"/>
                    <a:pt x="5873" y="2706"/>
                    <a:pt x="5859" y="3160"/>
                  </a:cubicBezTo>
                  <a:cubicBezTo>
                    <a:pt x="5840" y="3655"/>
                    <a:pt x="5726" y="4207"/>
                    <a:pt x="5517" y="4682"/>
                  </a:cubicBezTo>
                  <a:cubicBezTo>
                    <a:pt x="5479" y="4834"/>
                    <a:pt x="5384" y="4986"/>
                    <a:pt x="5289" y="5120"/>
                  </a:cubicBezTo>
                  <a:lnTo>
                    <a:pt x="3786" y="5557"/>
                  </a:lnTo>
                  <a:cubicBezTo>
                    <a:pt x="3577" y="5538"/>
                    <a:pt x="3253" y="5291"/>
                    <a:pt x="3063" y="5196"/>
                  </a:cubicBezTo>
                  <a:cubicBezTo>
                    <a:pt x="2055" y="4644"/>
                    <a:pt x="1161" y="3579"/>
                    <a:pt x="1351" y="2342"/>
                  </a:cubicBezTo>
                  <a:cubicBezTo>
                    <a:pt x="1511" y="1263"/>
                    <a:pt x="2763" y="371"/>
                    <a:pt x="3897" y="371"/>
                  </a:cubicBezTo>
                  <a:close/>
                  <a:moveTo>
                    <a:pt x="4126" y="1"/>
                  </a:moveTo>
                  <a:cubicBezTo>
                    <a:pt x="3234" y="1"/>
                    <a:pt x="2272" y="350"/>
                    <a:pt x="1656" y="802"/>
                  </a:cubicBezTo>
                  <a:cubicBezTo>
                    <a:pt x="1" y="2019"/>
                    <a:pt x="571" y="4245"/>
                    <a:pt x="2112" y="5272"/>
                  </a:cubicBezTo>
                  <a:cubicBezTo>
                    <a:pt x="2757" y="5705"/>
                    <a:pt x="3505" y="5990"/>
                    <a:pt x="4201" y="5990"/>
                  </a:cubicBezTo>
                  <a:cubicBezTo>
                    <a:pt x="5003" y="5990"/>
                    <a:pt x="5736" y="5611"/>
                    <a:pt x="6164" y="4644"/>
                  </a:cubicBezTo>
                  <a:cubicBezTo>
                    <a:pt x="6544" y="3788"/>
                    <a:pt x="6639" y="2837"/>
                    <a:pt x="6411" y="1943"/>
                  </a:cubicBezTo>
                  <a:cubicBezTo>
                    <a:pt x="6259" y="1391"/>
                    <a:pt x="6068" y="440"/>
                    <a:pt x="5498" y="174"/>
                  </a:cubicBezTo>
                  <a:cubicBezTo>
                    <a:pt x="5472" y="161"/>
                    <a:pt x="5437" y="155"/>
                    <a:pt x="5399" y="155"/>
                  </a:cubicBezTo>
                  <a:cubicBezTo>
                    <a:pt x="5332" y="155"/>
                    <a:pt x="5252" y="173"/>
                    <a:pt x="5175" y="201"/>
                  </a:cubicBezTo>
                  <a:lnTo>
                    <a:pt x="5175" y="201"/>
                  </a:lnTo>
                  <a:cubicBezTo>
                    <a:pt x="4857" y="61"/>
                    <a:pt x="4498" y="1"/>
                    <a:pt x="4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69"/>
            <p:cNvSpPr/>
            <p:nvPr/>
          </p:nvSpPr>
          <p:spPr>
            <a:xfrm>
              <a:off x="6594875" y="2654350"/>
              <a:ext cx="169775" cy="153650"/>
            </a:xfrm>
            <a:custGeom>
              <a:avLst/>
              <a:gdLst/>
              <a:ahLst/>
              <a:cxnLst/>
              <a:rect l="l" t="t" r="r" b="b"/>
              <a:pathLst>
                <a:path w="6791" h="6146" extrusionOk="0">
                  <a:moveTo>
                    <a:pt x="3781" y="410"/>
                  </a:moveTo>
                  <a:cubicBezTo>
                    <a:pt x="4228" y="410"/>
                    <a:pt x="4658" y="499"/>
                    <a:pt x="4966" y="718"/>
                  </a:cubicBezTo>
                  <a:lnTo>
                    <a:pt x="4966" y="718"/>
                  </a:lnTo>
                  <a:cubicBezTo>
                    <a:pt x="4835" y="797"/>
                    <a:pt x="4764" y="892"/>
                    <a:pt x="4889" y="945"/>
                  </a:cubicBezTo>
                  <a:cubicBezTo>
                    <a:pt x="5574" y="1230"/>
                    <a:pt x="6087" y="3056"/>
                    <a:pt x="6030" y="3741"/>
                  </a:cubicBezTo>
                  <a:cubicBezTo>
                    <a:pt x="6011" y="3969"/>
                    <a:pt x="5916" y="4217"/>
                    <a:pt x="5840" y="4445"/>
                  </a:cubicBezTo>
                  <a:cubicBezTo>
                    <a:pt x="5574" y="5168"/>
                    <a:pt x="5536" y="5168"/>
                    <a:pt x="4680" y="5434"/>
                  </a:cubicBezTo>
                  <a:cubicBezTo>
                    <a:pt x="4293" y="5548"/>
                    <a:pt x="4077" y="5614"/>
                    <a:pt x="3895" y="5614"/>
                  </a:cubicBezTo>
                  <a:cubicBezTo>
                    <a:pt x="3682" y="5614"/>
                    <a:pt x="3515" y="5525"/>
                    <a:pt x="3177" y="5320"/>
                  </a:cubicBezTo>
                  <a:cubicBezTo>
                    <a:pt x="2816" y="5111"/>
                    <a:pt x="2492" y="4882"/>
                    <a:pt x="2207" y="4597"/>
                  </a:cubicBezTo>
                  <a:cubicBezTo>
                    <a:pt x="1827" y="4217"/>
                    <a:pt x="1484" y="3798"/>
                    <a:pt x="1237" y="3323"/>
                  </a:cubicBezTo>
                  <a:cubicBezTo>
                    <a:pt x="704" y="2448"/>
                    <a:pt x="1142" y="1611"/>
                    <a:pt x="1846" y="983"/>
                  </a:cubicBezTo>
                  <a:cubicBezTo>
                    <a:pt x="2200" y="670"/>
                    <a:pt x="3016" y="410"/>
                    <a:pt x="3781" y="410"/>
                  </a:cubicBezTo>
                  <a:close/>
                  <a:moveTo>
                    <a:pt x="3711" y="0"/>
                  </a:moveTo>
                  <a:cubicBezTo>
                    <a:pt x="3167" y="0"/>
                    <a:pt x="2648" y="89"/>
                    <a:pt x="2302" y="241"/>
                  </a:cubicBezTo>
                  <a:cubicBezTo>
                    <a:pt x="1522" y="565"/>
                    <a:pt x="723" y="1269"/>
                    <a:pt x="419" y="2067"/>
                  </a:cubicBezTo>
                  <a:cubicBezTo>
                    <a:pt x="1" y="3133"/>
                    <a:pt x="856" y="4122"/>
                    <a:pt x="1579" y="4863"/>
                  </a:cubicBezTo>
                  <a:cubicBezTo>
                    <a:pt x="2312" y="5562"/>
                    <a:pt x="3373" y="6146"/>
                    <a:pt x="4360" y="6146"/>
                  </a:cubicBezTo>
                  <a:cubicBezTo>
                    <a:pt x="4987" y="6146"/>
                    <a:pt x="5584" y="5911"/>
                    <a:pt x="6049" y="5320"/>
                  </a:cubicBezTo>
                  <a:cubicBezTo>
                    <a:pt x="6715" y="4483"/>
                    <a:pt x="6791" y="3532"/>
                    <a:pt x="6506" y="2562"/>
                  </a:cubicBezTo>
                  <a:cubicBezTo>
                    <a:pt x="6365" y="2074"/>
                    <a:pt x="6275" y="1500"/>
                    <a:pt x="5999" y="1079"/>
                  </a:cubicBezTo>
                  <a:lnTo>
                    <a:pt x="5999" y="1079"/>
                  </a:lnTo>
                  <a:cubicBezTo>
                    <a:pt x="6021" y="1043"/>
                    <a:pt x="6028" y="1004"/>
                    <a:pt x="6011" y="964"/>
                  </a:cubicBezTo>
                  <a:cubicBezTo>
                    <a:pt x="5696" y="274"/>
                    <a:pt x="4665" y="0"/>
                    <a:pt x="3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69"/>
            <p:cNvSpPr/>
            <p:nvPr/>
          </p:nvSpPr>
          <p:spPr>
            <a:xfrm>
              <a:off x="6438425" y="2854025"/>
              <a:ext cx="275825" cy="211200"/>
            </a:xfrm>
            <a:custGeom>
              <a:avLst/>
              <a:gdLst/>
              <a:ahLst/>
              <a:cxnLst/>
              <a:rect l="l" t="t" r="r" b="b"/>
              <a:pathLst>
                <a:path w="11033" h="8448" extrusionOk="0">
                  <a:moveTo>
                    <a:pt x="9930" y="8004"/>
                  </a:moveTo>
                  <a:lnTo>
                    <a:pt x="9930" y="8004"/>
                  </a:lnTo>
                  <a:cubicBezTo>
                    <a:pt x="9929" y="8004"/>
                    <a:pt x="9928" y="8005"/>
                    <a:pt x="9927" y="8006"/>
                  </a:cubicBezTo>
                  <a:lnTo>
                    <a:pt x="9927" y="8006"/>
                  </a:lnTo>
                  <a:cubicBezTo>
                    <a:pt x="9928" y="8005"/>
                    <a:pt x="9929" y="8004"/>
                    <a:pt x="9930" y="8004"/>
                  </a:cubicBezTo>
                  <a:close/>
                  <a:moveTo>
                    <a:pt x="3956" y="0"/>
                  </a:moveTo>
                  <a:cubicBezTo>
                    <a:pt x="3792" y="0"/>
                    <a:pt x="3579" y="68"/>
                    <a:pt x="3520" y="167"/>
                  </a:cubicBezTo>
                  <a:cubicBezTo>
                    <a:pt x="2930" y="1118"/>
                    <a:pt x="2264" y="1993"/>
                    <a:pt x="1522" y="2849"/>
                  </a:cubicBezTo>
                  <a:cubicBezTo>
                    <a:pt x="1180" y="3229"/>
                    <a:pt x="1" y="4447"/>
                    <a:pt x="172" y="5055"/>
                  </a:cubicBezTo>
                  <a:cubicBezTo>
                    <a:pt x="305" y="5569"/>
                    <a:pt x="1408" y="5664"/>
                    <a:pt x="1808" y="5778"/>
                  </a:cubicBezTo>
                  <a:cubicBezTo>
                    <a:pt x="3177" y="6197"/>
                    <a:pt x="4547" y="6672"/>
                    <a:pt x="5897" y="7129"/>
                  </a:cubicBezTo>
                  <a:cubicBezTo>
                    <a:pt x="6962" y="7490"/>
                    <a:pt x="7989" y="7908"/>
                    <a:pt x="9055" y="8270"/>
                  </a:cubicBezTo>
                  <a:cubicBezTo>
                    <a:pt x="9287" y="8343"/>
                    <a:pt x="9535" y="8448"/>
                    <a:pt x="9773" y="8448"/>
                  </a:cubicBezTo>
                  <a:cubicBezTo>
                    <a:pt x="9906" y="8448"/>
                    <a:pt x="10035" y="8415"/>
                    <a:pt x="10158" y="8327"/>
                  </a:cubicBezTo>
                  <a:cubicBezTo>
                    <a:pt x="10671" y="7908"/>
                    <a:pt x="10595" y="6672"/>
                    <a:pt x="10671" y="6140"/>
                  </a:cubicBezTo>
                  <a:cubicBezTo>
                    <a:pt x="10785" y="5093"/>
                    <a:pt x="11033" y="4047"/>
                    <a:pt x="10919" y="2963"/>
                  </a:cubicBezTo>
                  <a:cubicBezTo>
                    <a:pt x="10906" y="2889"/>
                    <a:pt x="10833" y="2859"/>
                    <a:pt x="10740" y="2859"/>
                  </a:cubicBezTo>
                  <a:cubicBezTo>
                    <a:pt x="10547" y="2859"/>
                    <a:pt x="10266" y="2987"/>
                    <a:pt x="10253" y="3115"/>
                  </a:cubicBezTo>
                  <a:lnTo>
                    <a:pt x="10253" y="3191"/>
                  </a:lnTo>
                  <a:cubicBezTo>
                    <a:pt x="10246" y="3223"/>
                    <a:pt x="10251" y="3249"/>
                    <a:pt x="10265" y="3270"/>
                  </a:cubicBezTo>
                  <a:lnTo>
                    <a:pt x="10265" y="3270"/>
                  </a:lnTo>
                  <a:cubicBezTo>
                    <a:pt x="10352" y="4214"/>
                    <a:pt x="10171" y="5093"/>
                    <a:pt x="10025" y="6006"/>
                  </a:cubicBezTo>
                  <a:cubicBezTo>
                    <a:pt x="9987" y="6425"/>
                    <a:pt x="9968" y="6843"/>
                    <a:pt x="9892" y="7243"/>
                  </a:cubicBezTo>
                  <a:cubicBezTo>
                    <a:pt x="9892" y="7243"/>
                    <a:pt x="9693" y="7850"/>
                    <a:pt x="9766" y="8013"/>
                  </a:cubicBezTo>
                  <a:lnTo>
                    <a:pt x="9766" y="8013"/>
                  </a:lnTo>
                  <a:cubicBezTo>
                    <a:pt x="9280" y="7930"/>
                    <a:pt x="7958" y="7286"/>
                    <a:pt x="7647" y="7205"/>
                  </a:cubicBezTo>
                  <a:cubicBezTo>
                    <a:pt x="6696" y="6900"/>
                    <a:pt x="5745" y="6577"/>
                    <a:pt x="4832" y="6273"/>
                  </a:cubicBezTo>
                  <a:cubicBezTo>
                    <a:pt x="3995" y="5987"/>
                    <a:pt x="3158" y="5721"/>
                    <a:pt x="2321" y="5436"/>
                  </a:cubicBezTo>
                  <a:cubicBezTo>
                    <a:pt x="2074" y="5341"/>
                    <a:pt x="1522" y="5246"/>
                    <a:pt x="1275" y="5093"/>
                  </a:cubicBezTo>
                  <a:cubicBezTo>
                    <a:pt x="1258" y="5095"/>
                    <a:pt x="1241" y="5096"/>
                    <a:pt x="1225" y="5096"/>
                  </a:cubicBezTo>
                  <a:cubicBezTo>
                    <a:pt x="1051" y="5096"/>
                    <a:pt x="975" y="5000"/>
                    <a:pt x="1028" y="4808"/>
                  </a:cubicBezTo>
                  <a:cubicBezTo>
                    <a:pt x="952" y="4618"/>
                    <a:pt x="971" y="4447"/>
                    <a:pt x="1142" y="4295"/>
                  </a:cubicBezTo>
                  <a:cubicBezTo>
                    <a:pt x="1427" y="3534"/>
                    <a:pt x="2131" y="2925"/>
                    <a:pt x="2645" y="2335"/>
                  </a:cubicBezTo>
                  <a:cubicBezTo>
                    <a:pt x="3177" y="1670"/>
                    <a:pt x="3691" y="947"/>
                    <a:pt x="4128" y="205"/>
                  </a:cubicBezTo>
                  <a:cubicBezTo>
                    <a:pt x="4220" y="59"/>
                    <a:pt x="4109" y="0"/>
                    <a:pt x="3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69"/>
            <p:cNvSpPr/>
            <p:nvPr/>
          </p:nvSpPr>
          <p:spPr>
            <a:xfrm>
              <a:off x="6405625" y="3043100"/>
              <a:ext cx="221125" cy="268400"/>
            </a:xfrm>
            <a:custGeom>
              <a:avLst/>
              <a:gdLst/>
              <a:ahLst/>
              <a:cxnLst/>
              <a:rect l="l" t="t" r="r" b="b"/>
              <a:pathLst>
                <a:path w="8845" h="10736" extrusionOk="0">
                  <a:moveTo>
                    <a:pt x="4783" y="590"/>
                  </a:moveTo>
                  <a:cubicBezTo>
                    <a:pt x="5037" y="714"/>
                    <a:pt x="5283" y="851"/>
                    <a:pt x="5518" y="1001"/>
                  </a:cubicBezTo>
                  <a:lnTo>
                    <a:pt x="5518" y="1001"/>
                  </a:lnTo>
                  <a:cubicBezTo>
                    <a:pt x="5495" y="1051"/>
                    <a:pt x="5506" y="1101"/>
                    <a:pt x="5573" y="1144"/>
                  </a:cubicBezTo>
                  <a:cubicBezTo>
                    <a:pt x="6715" y="1851"/>
                    <a:pt x="4696" y="5029"/>
                    <a:pt x="4125" y="5029"/>
                  </a:cubicBezTo>
                  <a:cubicBezTo>
                    <a:pt x="4097" y="5029"/>
                    <a:pt x="4072" y="5022"/>
                    <a:pt x="4052" y="5006"/>
                  </a:cubicBezTo>
                  <a:cubicBezTo>
                    <a:pt x="3804" y="4853"/>
                    <a:pt x="5516" y="2210"/>
                    <a:pt x="5516" y="1658"/>
                  </a:cubicBezTo>
                  <a:cubicBezTo>
                    <a:pt x="5516" y="1545"/>
                    <a:pt x="5441" y="1507"/>
                    <a:pt x="5344" y="1507"/>
                  </a:cubicBezTo>
                  <a:cubicBezTo>
                    <a:pt x="5212" y="1507"/>
                    <a:pt x="5041" y="1576"/>
                    <a:pt x="4965" y="1620"/>
                  </a:cubicBezTo>
                  <a:cubicBezTo>
                    <a:pt x="4898" y="1647"/>
                    <a:pt x="4502" y="1852"/>
                    <a:pt x="4194" y="1991"/>
                  </a:cubicBezTo>
                  <a:lnTo>
                    <a:pt x="4194" y="1991"/>
                  </a:lnTo>
                  <a:cubicBezTo>
                    <a:pt x="4265" y="1518"/>
                    <a:pt x="4455" y="931"/>
                    <a:pt x="4783" y="590"/>
                  </a:cubicBezTo>
                  <a:close/>
                  <a:moveTo>
                    <a:pt x="3929" y="409"/>
                  </a:moveTo>
                  <a:cubicBezTo>
                    <a:pt x="4026" y="409"/>
                    <a:pt x="4121" y="422"/>
                    <a:pt x="4214" y="449"/>
                  </a:cubicBezTo>
                  <a:lnTo>
                    <a:pt x="4214" y="449"/>
                  </a:lnTo>
                  <a:cubicBezTo>
                    <a:pt x="3794" y="952"/>
                    <a:pt x="3575" y="1817"/>
                    <a:pt x="3519" y="2305"/>
                  </a:cubicBezTo>
                  <a:cubicBezTo>
                    <a:pt x="3504" y="2410"/>
                    <a:pt x="3632" y="2444"/>
                    <a:pt x="3734" y="2444"/>
                  </a:cubicBezTo>
                  <a:cubicBezTo>
                    <a:pt x="3760" y="2444"/>
                    <a:pt x="3785" y="2442"/>
                    <a:pt x="3804" y="2438"/>
                  </a:cubicBezTo>
                  <a:cubicBezTo>
                    <a:pt x="4169" y="2379"/>
                    <a:pt x="4490" y="2262"/>
                    <a:pt x="4808" y="2105"/>
                  </a:cubicBezTo>
                  <a:lnTo>
                    <a:pt x="4808" y="2105"/>
                  </a:lnTo>
                  <a:cubicBezTo>
                    <a:pt x="4576" y="3194"/>
                    <a:pt x="3485" y="4127"/>
                    <a:pt x="3348" y="5291"/>
                  </a:cubicBezTo>
                  <a:cubicBezTo>
                    <a:pt x="3348" y="5367"/>
                    <a:pt x="3386" y="5386"/>
                    <a:pt x="3424" y="5424"/>
                  </a:cubicBezTo>
                  <a:cubicBezTo>
                    <a:pt x="3574" y="5525"/>
                    <a:pt x="3736" y="5571"/>
                    <a:pt x="3905" y="5571"/>
                  </a:cubicBezTo>
                  <a:cubicBezTo>
                    <a:pt x="5077" y="5571"/>
                    <a:pt x="6570" y="3343"/>
                    <a:pt x="6588" y="1873"/>
                  </a:cubicBezTo>
                  <a:lnTo>
                    <a:pt x="6588" y="1873"/>
                  </a:lnTo>
                  <a:cubicBezTo>
                    <a:pt x="7010" y="2316"/>
                    <a:pt x="7354" y="2836"/>
                    <a:pt x="7590" y="3446"/>
                  </a:cubicBezTo>
                  <a:cubicBezTo>
                    <a:pt x="7894" y="4232"/>
                    <a:pt x="8375" y="5788"/>
                    <a:pt x="8005" y="6770"/>
                  </a:cubicBezTo>
                  <a:lnTo>
                    <a:pt x="8005" y="6770"/>
                  </a:lnTo>
                  <a:cubicBezTo>
                    <a:pt x="7874" y="6462"/>
                    <a:pt x="7777" y="6059"/>
                    <a:pt x="7704" y="5900"/>
                  </a:cubicBezTo>
                  <a:cubicBezTo>
                    <a:pt x="7513" y="5519"/>
                    <a:pt x="7399" y="5234"/>
                    <a:pt x="7000" y="5082"/>
                  </a:cubicBezTo>
                  <a:cubicBezTo>
                    <a:pt x="6952" y="5062"/>
                    <a:pt x="6893" y="5053"/>
                    <a:pt x="6832" y="5053"/>
                  </a:cubicBezTo>
                  <a:cubicBezTo>
                    <a:pt x="6652" y="5053"/>
                    <a:pt x="6443" y="5135"/>
                    <a:pt x="6372" y="5291"/>
                  </a:cubicBezTo>
                  <a:cubicBezTo>
                    <a:pt x="5878" y="6375"/>
                    <a:pt x="5440" y="7155"/>
                    <a:pt x="4679" y="8049"/>
                  </a:cubicBezTo>
                  <a:cubicBezTo>
                    <a:pt x="4134" y="8710"/>
                    <a:pt x="3588" y="9645"/>
                    <a:pt x="2905" y="10240"/>
                  </a:cubicBezTo>
                  <a:lnTo>
                    <a:pt x="2905" y="10240"/>
                  </a:lnTo>
                  <a:cubicBezTo>
                    <a:pt x="2712" y="9882"/>
                    <a:pt x="2656" y="9099"/>
                    <a:pt x="2625" y="8867"/>
                  </a:cubicBezTo>
                  <a:cubicBezTo>
                    <a:pt x="2473" y="8049"/>
                    <a:pt x="2283" y="7136"/>
                    <a:pt x="2359" y="6299"/>
                  </a:cubicBezTo>
                  <a:cubicBezTo>
                    <a:pt x="2454" y="5196"/>
                    <a:pt x="3291" y="3921"/>
                    <a:pt x="3063" y="2856"/>
                  </a:cubicBezTo>
                  <a:cubicBezTo>
                    <a:pt x="3063" y="2799"/>
                    <a:pt x="2967" y="2780"/>
                    <a:pt x="2929" y="2761"/>
                  </a:cubicBezTo>
                  <a:cubicBezTo>
                    <a:pt x="2791" y="2718"/>
                    <a:pt x="2653" y="2700"/>
                    <a:pt x="2515" y="2700"/>
                  </a:cubicBezTo>
                  <a:cubicBezTo>
                    <a:pt x="1934" y="2700"/>
                    <a:pt x="1356" y="3023"/>
                    <a:pt x="793" y="3179"/>
                  </a:cubicBezTo>
                  <a:lnTo>
                    <a:pt x="793" y="3179"/>
                  </a:lnTo>
                  <a:cubicBezTo>
                    <a:pt x="1328" y="2215"/>
                    <a:pt x="2777" y="409"/>
                    <a:pt x="3929" y="409"/>
                  </a:cubicBezTo>
                  <a:close/>
                  <a:moveTo>
                    <a:pt x="4202" y="1"/>
                  </a:moveTo>
                  <a:cubicBezTo>
                    <a:pt x="2490" y="1"/>
                    <a:pt x="661" y="2180"/>
                    <a:pt x="76" y="3465"/>
                  </a:cubicBezTo>
                  <a:cubicBezTo>
                    <a:pt x="0" y="3617"/>
                    <a:pt x="305" y="3617"/>
                    <a:pt x="362" y="3617"/>
                  </a:cubicBezTo>
                  <a:cubicBezTo>
                    <a:pt x="666" y="3579"/>
                    <a:pt x="761" y="3522"/>
                    <a:pt x="1046" y="3427"/>
                  </a:cubicBezTo>
                  <a:lnTo>
                    <a:pt x="1046" y="3427"/>
                  </a:lnTo>
                  <a:cubicBezTo>
                    <a:pt x="1044" y="3427"/>
                    <a:pt x="1043" y="3427"/>
                    <a:pt x="1042" y="3427"/>
                  </a:cubicBezTo>
                  <a:cubicBezTo>
                    <a:pt x="1010" y="3427"/>
                    <a:pt x="2068" y="3076"/>
                    <a:pt x="2314" y="3076"/>
                  </a:cubicBezTo>
                  <a:cubicBezTo>
                    <a:pt x="2336" y="3076"/>
                    <a:pt x="2351" y="3078"/>
                    <a:pt x="2359" y="3084"/>
                  </a:cubicBezTo>
                  <a:cubicBezTo>
                    <a:pt x="2739" y="3389"/>
                    <a:pt x="1864" y="5538"/>
                    <a:pt x="1788" y="5957"/>
                  </a:cubicBezTo>
                  <a:cubicBezTo>
                    <a:pt x="1636" y="6813"/>
                    <a:pt x="1788" y="7573"/>
                    <a:pt x="1902" y="8429"/>
                  </a:cubicBezTo>
                  <a:cubicBezTo>
                    <a:pt x="1978" y="8886"/>
                    <a:pt x="1978" y="10274"/>
                    <a:pt x="2359" y="10598"/>
                  </a:cubicBezTo>
                  <a:cubicBezTo>
                    <a:pt x="2468" y="10694"/>
                    <a:pt x="2584" y="10735"/>
                    <a:pt x="2702" y="10735"/>
                  </a:cubicBezTo>
                  <a:cubicBezTo>
                    <a:pt x="3278" y="10735"/>
                    <a:pt x="3903" y="9750"/>
                    <a:pt x="4109" y="9514"/>
                  </a:cubicBezTo>
                  <a:cubicBezTo>
                    <a:pt x="4736" y="8810"/>
                    <a:pt x="5421" y="8106"/>
                    <a:pt x="5973" y="7345"/>
                  </a:cubicBezTo>
                  <a:cubicBezTo>
                    <a:pt x="6357" y="6828"/>
                    <a:pt x="6603" y="6265"/>
                    <a:pt x="6846" y="5682"/>
                  </a:cubicBezTo>
                  <a:lnTo>
                    <a:pt x="6846" y="5682"/>
                  </a:lnTo>
                  <a:cubicBezTo>
                    <a:pt x="7256" y="6213"/>
                    <a:pt x="7155" y="7149"/>
                    <a:pt x="7723" y="7440"/>
                  </a:cubicBezTo>
                  <a:cubicBezTo>
                    <a:pt x="7765" y="7461"/>
                    <a:pt x="7818" y="7471"/>
                    <a:pt x="7875" y="7471"/>
                  </a:cubicBezTo>
                  <a:cubicBezTo>
                    <a:pt x="8021" y="7471"/>
                    <a:pt x="8192" y="7408"/>
                    <a:pt x="8274" y="7326"/>
                  </a:cubicBezTo>
                  <a:cubicBezTo>
                    <a:pt x="8807" y="6794"/>
                    <a:pt x="8845" y="5728"/>
                    <a:pt x="8769" y="5025"/>
                  </a:cubicBezTo>
                  <a:cubicBezTo>
                    <a:pt x="8636" y="3655"/>
                    <a:pt x="7989" y="2133"/>
                    <a:pt x="6924" y="1201"/>
                  </a:cubicBezTo>
                  <a:cubicBezTo>
                    <a:pt x="6469" y="816"/>
                    <a:pt x="5595" y="61"/>
                    <a:pt x="4925" y="61"/>
                  </a:cubicBezTo>
                  <a:cubicBezTo>
                    <a:pt x="4867" y="61"/>
                    <a:pt x="4810" y="67"/>
                    <a:pt x="4755" y="79"/>
                  </a:cubicBezTo>
                  <a:cubicBezTo>
                    <a:pt x="4754" y="80"/>
                    <a:pt x="4752" y="80"/>
                    <a:pt x="4750" y="81"/>
                  </a:cubicBezTo>
                  <a:lnTo>
                    <a:pt x="4750" y="81"/>
                  </a:lnTo>
                  <a:cubicBezTo>
                    <a:pt x="4570" y="26"/>
                    <a:pt x="4386" y="1"/>
                    <a:pt x="4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69"/>
            <p:cNvSpPr/>
            <p:nvPr/>
          </p:nvSpPr>
          <p:spPr>
            <a:xfrm>
              <a:off x="6707575" y="2454825"/>
              <a:ext cx="24400" cy="103675"/>
            </a:xfrm>
            <a:custGeom>
              <a:avLst/>
              <a:gdLst/>
              <a:ahLst/>
              <a:cxnLst/>
              <a:rect l="l" t="t" r="r" b="b"/>
              <a:pathLst>
                <a:path w="976" h="4147" extrusionOk="0">
                  <a:moveTo>
                    <a:pt x="745" y="0"/>
                  </a:moveTo>
                  <a:cubicBezTo>
                    <a:pt x="654" y="0"/>
                    <a:pt x="550" y="23"/>
                    <a:pt x="495" y="62"/>
                  </a:cubicBezTo>
                  <a:cubicBezTo>
                    <a:pt x="77" y="462"/>
                    <a:pt x="172" y="1299"/>
                    <a:pt x="172" y="1812"/>
                  </a:cubicBezTo>
                  <a:cubicBezTo>
                    <a:pt x="172" y="2459"/>
                    <a:pt x="0" y="3524"/>
                    <a:pt x="381" y="4095"/>
                  </a:cubicBezTo>
                  <a:cubicBezTo>
                    <a:pt x="402" y="4131"/>
                    <a:pt x="451" y="4146"/>
                    <a:pt x="509" y="4146"/>
                  </a:cubicBezTo>
                  <a:cubicBezTo>
                    <a:pt x="665" y="4146"/>
                    <a:pt x="887" y="4040"/>
                    <a:pt x="818" y="3943"/>
                  </a:cubicBezTo>
                  <a:cubicBezTo>
                    <a:pt x="495" y="3486"/>
                    <a:pt x="647" y="2630"/>
                    <a:pt x="647" y="2136"/>
                  </a:cubicBezTo>
                  <a:cubicBezTo>
                    <a:pt x="647" y="1660"/>
                    <a:pt x="476" y="519"/>
                    <a:pt x="875" y="158"/>
                  </a:cubicBezTo>
                  <a:cubicBezTo>
                    <a:pt x="976" y="46"/>
                    <a:pt x="874"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69"/>
            <p:cNvSpPr/>
            <p:nvPr/>
          </p:nvSpPr>
          <p:spPr>
            <a:xfrm>
              <a:off x="6726750" y="2453425"/>
              <a:ext cx="28325" cy="126500"/>
            </a:xfrm>
            <a:custGeom>
              <a:avLst/>
              <a:gdLst/>
              <a:ahLst/>
              <a:cxnLst/>
              <a:rect l="l" t="t" r="r" b="b"/>
              <a:pathLst>
                <a:path w="1133" h="5060" extrusionOk="0">
                  <a:moveTo>
                    <a:pt x="976" y="0"/>
                  </a:moveTo>
                  <a:cubicBezTo>
                    <a:pt x="850" y="0"/>
                    <a:pt x="682" y="59"/>
                    <a:pt x="660" y="138"/>
                  </a:cubicBezTo>
                  <a:cubicBezTo>
                    <a:pt x="654" y="162"/>
                    <a:pt x="648" y="187"/>
                    <a:pt x="642" y="212"/>
                  </a:cubicBezTo>
                  <a:lnTo>
                    <a:pt x="642" y="212"/>
                  </a:lnTo>
                  <a:cubicBezTo>
                    <a:pt x="641" y="213"/>
                    <a:pt x="641" y="213"/>
                    <a:pt x="641" y="214"/>
                  </a:cubicBezTo>
                  <a:cubicBezTo>
                    <a:pt x="639" y="221"/>
                    <a:pt x="637" y="227"/>
                    <a:pt x="637" y="234"/>
                  </a:cubicBezTo>
                  <a:lnTo>
                    <a:pt x="637" y="234"/>
                  </a:lnTo>
                  <a:cubicBezTo>
                    <a:pt x="268" y="1749"/>
                    <a:pt x="0" y="3423"/>
                    <a:pt x="280" y="4988"/>
                  </a:cubicBezTo>
                  <a:cubicBezTo>
                    <a:pt x="286" y="5041"/>
                    <a:pt x="329" y="5059"/>
                    <a:pt x="385" y="5059"/>
                  </a:cubicBezTo>
                  <a:cubicBezTo>
                    <a:pt x="491" y="5059"/>
                    <a:pt x="642" y="4994"/>
                    <a:pt x="679" y="4969"/>
                  </a:cubicBezTo>
                  <a:cubicBezTo>
                    <a:pt x="812" y="4874"/>
                    <a:pt x="812" y="4836"/>
                    <a:pt x="850" y="4702"/>
                  </a:cubicBezTo>
                  <a:cubicBezTo>
                    <a:pt x="874" y="4632"/>
                    <a:pt x="810" y="4604"/>
                    <a:pt x="724" y="4604"/>
                  </a:cubicBezTo>
                  <a:cubicBezTo>
                    <a:pt x="714" y="4604"/>
                    <a:pt x="703" y="4604"/>
                    <a:pt x="693" y="4605"/>
                  </a:cubicBezTo>
                  <a:lnTo>
                    <a:pt x="693" y="4605"/>
                  </a:lnTo>
                  <a:cubicBezTo>
                    <a:pt x="485" y="3113"/>
                    <a:pt x="754" y="1536"/>
                    <a:pt x="1110" y="107"/>
                  </a:cubicBezTo>
                  <a:lnTo>
                    <a:pt x="1110" y="107"/>
                  </a:lnTo>
                  <a:cubicBezTo>
                    <a:pt x="1112" y="105"/>
                    <a:pt x="1114" y="102"/>
                    <a:pt x="1117" y="99"/>
                  </a:cubicBezTo>
                  <a:cubicBezTo>
                    <a:pt x="1132" y="29"/>
                    <a:pt x="1064" y="0"/>
                    <a:pt x="9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69"/>
            <p:cNvSpPr/>
            <p:nvPr/>
          </p:nvSpPr>
          <p:spPr>
            <a:xfrm>
              <a:off x="6769400" y="2447850"/>
              <a:ext cx="33475" cy="141225"/>
            </a:xfrm>
            <a:custGeom>
              <a:avLst/>
              <a:gdLst/>
              <a:ahLst/>
              <a:cxnLst/>
              <a:rect l="l" t="t" r="r" b="b"/>
              <a:pathLst>
                <a:path w="1339" h="5649" extrusionOk="0">
                  <a:moveTo>
                    <a:pt x="1193" y="1"/>
                  </a:moveTo>
                  <a:cubicBezTo>
                    <a:pt x="1063" y="1"/>
                    <a:pt x="887" y="58"/>
                    <a:pt x="875" y="151"/>
                  </a:cubicBezTo>
                  <a:cubicBezTo>
                    <a:pt x="666" y="1274"/>
                    <a:pt x="457" y="2415"/>
                    <a:pt x="343" y="3556"/>
                  </a:cubicBezTo>
                  <a:cubicBezTo>
                    <a:pt x="285" y="4127"/>
                    <a:pt x="0" y="5021"/>
                    <a:pt x="152" y="5572"/>
                  </a:cubicBezTo>
                  <a:cubicBezTo>
                    <a:pt x="164" y="5627"/>
                    <a:pt x="219" y="5648"/>
                    <a:pt x="286" y="5648"/>
                  </a:cubicBezTo>
                  <a:cubicBezTo>
                    <a:pt x="429" y="5648"/>
                    <a:pt x="629" y="5549"/>
                    <a:pt x="590" y="5458"/>
                  </a:cubicBezTo>
                  <a:cubicBezTo>
                    <a:pt x="495" y="5135"/>
                    <a:pt x="685" y="4640"/>
                    <a:pt x="723" y="4317"/>
                  </a:cubicBezTo>
                  <a:cubicBezTo>
                    <a:pt x="761" y="3898"/>
                    <a:pt x="780" y="3518"/>
                    <a:pt x="837" y="3119"/>
                  </a:cubicBezTo>
                  <a:cubicBezTo>
                    <a:pt x="951" y="2091"/>
                    <a:pt x="1141" y="1102"/>
                    <a:pt x="1332" y="75"/>
                  </a:cubicBezTo>
                  <a:cubicBezTo>
                    <a:pt x="1339" y="24"/>
                    <a:pt x="1275" y="1"/>
                    <a:pt x="11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69"/>
            <p:cNvSpPr/>
            <p:nvPr/>
          </p:nvSpPr>
          <p:spPr>
            <a:xfrm>
              <a:off x="6789450" y="2464825"/>
              <a:ext cx="25550" cy="122400"/>
            </a:xfrm>
            <a:custGeom>
              <a:avLst/>
              <a:gdLst/>
              <a:ahLst/>
              <a:cxnLst/>
              <a:rect l="l" t="t" r="r" b="b"/>
              <a:pathLst>
                <a:path w="1022" h="4896" extrusionOk="0">
                  <a:moveTo>
                    <a:pt x="855" y="0"/>
                  </a:moveTo>
                  <a:cubicBezTo>
                    <a:pt x="734" y="0"/>
                    <a:pt x="581" y="60"/>
                    <a:pt x="549" y="157"/>
                  </a:cubicBezTo>
                  <a:cubicBezTo>
                    <a:pt x="396" y="918"/>
                    <a:pt x="263" y="1679"/>
                    <a:pt x="168" y="2440"/>
                  </a:cubicBezTo>
                  <a:cubicBezTo>
                    <a:pt x="73" y="3219"/>
                    <a:pt x="149" y="4018"/>
                    <a:pt x="16" y="4798"/>
                  </a:cubicBezTo>
                  <a:cubicBezTo>
                    <a:pt x="1" y="4867"/>
                    <a:pt x="62" y="4896"/>
                    <a:pt x="144" y="4896"/>
                  </a:cubicBezTo>
                  <a:cubicBezTo>
                    <a:pt x="265" y="4896"/>
                    <a:pt x="431" y="4832"/>
                    <a:pt x="454" y="4741"/>
                  </a:cubicBezTo>
                  <a:cubicBezTo>
                    <a:pt x="456" y="4731"/>
                    <a:pt x="457" y="4721"/>
                    <a:pt x="459" y="4710"/>
                  </a:cubicBezTo>
                  <a:lnTo>
                    <a:pt x="459" y="4710"/>
                  </a:lnTo>
                  <a:cubicBezTo>
                    <a:pt x="464" y="4702"/>
                    <a:pt x="474" y="4693"/>
                    <a:pt x="492" y="4684"/>
                  </a:cubicBezTo>
                  <a:cubicBezTo>
                    <a:pt x="498" y="4656"/>
                    <a:pt x="491" y="4635"/>
                    <a:pt x="475" y="4620"/>
                  </a:cubicBezTo>
                  <a:lnTo>
                    <a:pt x="475" y="4620"/>
                  </a:lnTo>
                  <a:cubicBezTo>
                    <a:pt x="598" y="3880"/>
                    <a:pt x="535" y="3141"/>
                    <a:pt x="625" y="2401"/>
                  </a:cubicBezTo>
                  <a:cubicBezTo>
                    <a:pt x="720" y="1641"/>
                    <a:pt x="834" y="880"/>
                    <a:pt x="1005" y="119"/>
                  </a:cubicBezTo>
                  <a:cubicBezTo>
                    <a:pt x="1022" y="36"/>
                    <a:pt x="948" y="0"/>
                    <a:pt x="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69"/>
            <p:cNvSpPr/>
            <p:nvPr/>
          </p:nvSpPr>
          <p:spPr>
            <a:xfrm>
              <a:off x="6618550" y="2677875"/>
              <a:ext cx="19425" cy="71825"/>
            </a:xfrm>
            <a:custGeom>
              <a:avLst/>
              <a:gdLst/>
              <a:ahLst/>
              <a:cxnLst/>
              <a:rect l="l" t="t" r="r" b="b"/>
              <a:pathLst>
                <a:path w="777" h="2873" extrusionOk="0">
                  <a:moveTo>
                    <a:pt x="506" y="0"/>
                  </a:moveTo>
                  <a:cubicBezTo>
                    <a:pt x="381" y="0"/>
                    <a:pt x="209" y="59"/>
                    <a:pt x="176" y="137"/>
                  </a:cubicBezTo>
                  <a:cubicBezTo>
                    <a:pt x="176" y="175"/>
                    <a:pt x="176" y="194"/>
                    <a:pt x="157" y="213"/>
                  </a:cubicBezTo>
                  <a:cubicBezTo>
                    <a:pt x="153" y="231"/>
                    <a:pt x="154" y="247"/>
                    <a:pt x="158" y="260"/>
                  </a:cubicBezTo>
                  <a:lnTo>
                    <a:pt x="158" y="260"/>
                  </a:lnTo>
                  <a:cubicBezTo>
                    <a:pt x="0" y="1088"/>
                    <a:pt x="211" y="1916"/>
                    <a:pt x="138" y="2762"/>
                  </a:cubicBezTo>
                  <a:cubicBezTo>
                    <a:pt x="138" y="2800"/>
                    <a:pt x="138" y="2838"/>
                    <a:pt x="176" y="2838"/>
                  </a:cubicBezTo>
                  <a:cubicBezTo>
                    <a:pt x="214" y="2838"/>
                    <a:pt x="233" y="2857"/>
                    <a:pt x="252" y="2857"/>
                  </a:cubicBezTo>
                  <a:cubicBezTo>
                    <a:pt x="273" y="2868"/>
                    <a:pt x="299" y="2873"/>
                    <a:pt x="328" y="2873"/>
                  </a:cubicBezTo>
                  <a:cubicBezTo>
                    <a:pt x="505" y="2873"/>
                    <a:pt x="777" y="2697"/>
                    <a:pt x="613" y="2648"/>
                  </a:cubicBezTo>
                  <a:cubicBezTo>
                    <a:pt x="556" y="2629"/>
                    <a:pt x="556" y="1640"/>
                    <a:pt x="556" y="1545"/>
                  </a:cubicBezTo>
                  <a:cubicBezTo>
                    <a:pt x="539" y="1103"/>
                    <a:pt x="521" y="662"/>
                    <a:pt x="610" y="205"/>
                  </a:cubicBezTo>
                  <a:lnTo>
                    <a:pt x="610" y="205"/>
                  </a:lnTo>
                  <a:cubicBezTo>
                    <a:pt x="611" y="202"/>
                    <a:pt x="612" y="198"/>
                    <a:pt x="613" y="194"/>
                  </a:cubicBezTo>
                  <a:cubicBezTo>
                    <a:pt x="613" y="192"/>
                    <a:pt x="613" y="190"/>
                    <a:pt x="613" y="187"/>
                  </a:cubicBezTo>
                  <a:lnTo>
                    <a:pt x="613" y="187"/>
                  </a:lnTo>
                  <a:cubicBezTo>
                    <a:pt x="617" y="171"/>
                    <a:pt x="620" y="154"/>
                    <a:pt x="624" y="137"/>
                  </a:cubicBezTo>
                  <a:lnTo>
                    <a:pt x="624" y="137"/>
                  </a:lnTo>
                  <a:cubicBezTo>
                    <a:pt x="626" y="131"/>
                    <a:pt x="629" y="125"/>
                    <a:pt x="632" y="118"/>
                  </a:cubicBezTo>
                  <a:lnTo>
                    <a:pt x="632" y="118"/>
                  </a:lnTo>
                  <a:cubicBezTo>
                    <a:pt x="631" y="119"/>
                    <a:pt x="629" y="119"/>
                    <a:pt x="628" y="120"/>
                  </a:cubicBezTo>
                  <a:lnTo>
                    <a:pt x="628" y="120"/>
                  </a:lnTo>
                  <a:cubicBezTo>
                    <a:pt x="629" y="113"/>
                    <a:pt x="631" y="106"/>
                    <a:pt x="632" y="99"/>
                  </a:cubicBezTo>
                  <a:cubicBezTo>
                    <a:pt x="656" y="29"/>
                    <a:pt x="592" y="0"/>
                    <a:pt x="5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69"/>
            <p:cNvSpPr/>
            <p:nvPr/>
          </p:nvSpPr>
          <p:spPr>
            <a:xfrm>
              <a:off x="6631500" y="2667850"/>
              <a:ext cx="30200" cy="108475"/>
            </a:xfrm>
            <a:custGeom>
              <a:avLst/>
              <a:gdLst/>
              <a:ahLst/>
              <a:cxnLst/>
              <a:rect l="l" t="t" r="r" b="b"/>
              <a:pathLst>
                <a:path w="1208" h="4339" extrusionOk="0">
                  <a:moveTo>
                    <a:pt x="1039" y="1"/>
                  </a:moveTo>
                  <a:cubicBezTo>
                    <a:pt x="937" y="1"/>
                    <a:pt x="799" y="34"/>
                    <a:pt x="742" y="82"/>
                  </a:cubicBezTo>
                  <a:cubicBezTo>
                    <a:pt x="343" y="500"/>
                    <a:pt x="362" y="1090"/>
                    <a:pt x="304" y="1642"/>
                  </a:cubicBezTo>
                  <a:cubicBezTo>
                    <a:pt x="209" y="2516"/>
                    <a:pt x="0" y="3372"/>
                    <a:pt x="190" y="4266"/>
                  </a:cubicBezTo>
                  <a:cubicBezTo>
                    <a:pt x="197" y="4318"/>
                    <a:pt x="249" y="4339"/>
                    <a:pt x="316" y="4339"/>
                  </a:cubicBezTo>
                  <a:cubicBezTo>
                    <a:pt x="447" y="4339"/>
                    <a:pt x="634" y="4259"/>
                    <a:pt x="647" y="4171"/>
                  </a:cubicBezTo>
                  <a:lnTo>
                    <a:pt x="647" y="4114"/>
                  </a:lnTo>
                  <a:cubicBezTo>
                    <a:pt x="649" y="4095"/>
                    <a:pt x="645" y="4079"/>
                    <a:pt x="637" y="4066"/>
                  </a:cubicBezTo>
                  <a:lnTo>
                    <a:pt x="637" y="4066"/>
                  </a:lnTo>
                  <a:cubicBezTo>
                    <a:pt x="482" y="3304"/>
                    <a:pt x="630" y="2595"/>
                    <a:pt x="742" y="1832"/>
                  </a:cubicBezTo>
                  <a:cubicBezTo>
                    <a:pt x="818" y="1318"/>
                    <a:pt x="723" y="519"/>
                    <a:pt x="1122" y="120"/>
                  </a:cubicBezTo>
                  <a:cubicBezTo>
                    <a:pt x="1208" y="34"/>
                    <a:pt x="1141" y="1"/>
                    <a:pt x="10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69"/>
            <p:cNvSpPr/>
            <p:nvPr/>
          </p:nvSpPr>
          <p:spPr>
            <a:xfrm>
              <a:off x="6679525" y="2664850"/>
              <a:ext cx="19375" cy="137525"/>
            </a:xfrm>
            <a:custGeom>
              <a:avLst/>
              <a:gdLst/>
              <a:ahLst/>
              <a:cxnLst/>
              <a:rect l="l" t="t" r="r" b="b"/>
              <a:pathLst>
                <a:path w="775" h="5501" extrusionOk="0">
                  <a:moveTo>
                    <a:pt x="654" y="0"/>
                  </a:moveTo>
                  <a:cubicBezTo>
                    <a:pt x="528" y="0"/>
                    <a:pt x="336" y="66"/>
                    <a:pt x="324" y="164"/>
                  </a:cubicBezTo>
                  <a:cubicBezTo>
                    <a:pt x="0" y="1800"/>
                    <a:pt x="38" y="3778"/>
                    <a:pt x="286" y="5433"/>
                  </a:cubicBezTo>
                  <a:cubicBezTo>
                    <a:pt x="298" y="5482"/>
                    <a:pt x="348" y="5501"/>
                    <a:pt x="410" y="5501"/>
                  </a:cubicBezTo>
                  <a:cubicBezTo>
                    <a:pt x="541" y="5501"/>
                    <a:pt x="729" y="5415"/>
                    <a:pt x="742" y="5337"/>
                  </a:cubicBezTo>
                  <a:cubicBezTo>
                    <a:pt x="742" y="5280"/>
                    <a:pt x="761" y="5242"/>
                    <a:pt x="761" y="5185"/>
                  </a:cubicBezTo>
                  <a:cubicBezTo>
                    <a:pt x="770" y="5144"/>
                    <a:pt x="750" y="5116"/>
                    <a:pt x="714" y="5102"/>
                  </a:cubicBezTo>
                  <a:lnTo>
                    <a:pt x="714" y="5102"/>
                  </a:lnTo>
                  <a:cubicBezTo>
                    <a:pt x="476" y="3506"/>
                    <a:pt x="486" y="1664"/>
                    <a:pt x="761" y="69"/>
                  </a:cubicBezTo>
                  <a:cubicBezTo>
                    <a:pt x="775" y="21"/>
                    <a:pt x="725" y="0"/>
                    <a:pt x="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69"/>
            <p:cNvSpPr/>
            <p:nvPr/>
          </p:nvSpPr>
          <p:spPr>
            <a:xfrm>
              <a:off x="6704725" y="2659050"/>
              <a:ext cx="19050" cy="137125"/>
            </a:xfrm>
            <a:custGeom>
              <a:avLst/>
              <a:gdLst/>
              <a:ahLst/>
              <a:cxnLst/>
              <a:rect l="l" t="t" r="r" b="b"/>
              <a:pathLst>
                <a:path w="762" h="5485" extrusionOk="0">
                  <a:moveTo>
                    <a:pt x="615" y="0"/>
                  </a:moveTo>
                  <a:cubicBezTo>
                    <a:pt x="482" y="0"/>
                    <a:pt x="305" y="73"/>
                    <a:pt x="305" y="168"/>
                  </a:cubicBezTo>
                  <a:cubicBezTo>
                    <a:pt x="286" y="1917"/>
                    <a:pt x="0" y="3629"/>
                    <a:pt x="114" y="5398"/>
                  </a:cubicBezTo>
                  <a:cubicBezTo>
                    <a:pt x="114" y="5417"/>
                    <a:pt x="133" y="5436"/>
                    <a:pt x="172" y="5436"/>
                  </a:cubicBezTo>
                  <a:cubicBezTo>
                    <a:pt x="191" y="5436"/>
                    <a:pt x="210" y="5474"/>
                    <a:pt x="229" y="5474"/>
                  </a:cubicBezTo>
                  <a:cubicBezTo>
                    <a:pt x="248" y="5482"/>
                    <a:pt x="271" y="5485"/>
                    <a:pt x="296" y="5485"/>
                  </a:cubicBezTo>
                  <a:cubicBezTo>
                    <a:pt x="472" y="5485"/>
                    <a:pt x="756" y="5329"/>
                    <a:pt x="590" y="5246"/>
                  </a:cubicBezTo>
                  <a:cubicBezTo>
                    <a:pt x="267" y="5094"/>
                    <a:pt x="552" y="3002"/>
                    <a:pt x="571" y="2735"/>
                  </a:cubicBezTo>
                  <a:cubicBezTo>
                    <a:pt x="647" y="1860"/>
                    <a:pt x="761" y="966"/>
                    <a:pt x="761" y="91"/>
                  </a:cubicBezTo>
                  <a:cubicBezTo>
                    <a:pt x="761" y="27"/>
                    <a:pt x="696" y="0"/>
                    <a:pt x="6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69"/>
            <p:cNvSpPr/>
            <p:nvPr/>
          </p:nvSpPr>
          <p:spPr>
            <a:xfrm>
              <a:off x="6728300" y="2678175"/>
              <a:ext cx="16875" cy="104025"/>
            </a:xfrm>
            <a:custGeom>
              <a:avLst/>
              <a:gdLst/>
              <a:ahLst/>
              <a:cxnLst/>
              <a:rect l="l" t="t" r="r" b="b"/>
              <a:pathLst>
                <a:path w="675" h="4161" extrusionOk="0">
                  <a:moveTo>
                    <a:pt x="511" y="0"/>
                  </a:moveTo>
                  <a:cubicBezTo>
                    <a:pt x="381" y="0"/>
                    <a:pt x="210" y="71"/>
                    <a:pt x="199" y="163"/>
                  </a:cubicBezTo>
                  <a:cubicBezTo>
                    <a:pt x="123" y="1438"/>
                    <a:pt x="218" y="2807"/>
                    <a:pt x="8" y="4063"/>
                  </a:cubicBezTo>
                  <a:cubicBezTo>
                    <a:pt x="1" y="4131"/>
                    <a:pt x="67" y="4160"/>
                    <a:pt x="151" y="4160"/>
                  </a:cubicBezTo>
                  <a:cubicBezTo>
                    <a:pt x="277" y="4160"/>
                    <a:pt x="442" y="4097"/>
                    <a:pt x="465" y="4006"/>
                  </a:cubicBezTo>
                  <a:cubicBezTo>
                    <a:pt x="674" y="2750"/>
                    <a:pt x="579" y="1400"/>
                    <a:pt x="655" y="106"/>
                  </a:cubicBezTo>
                  <a:cubicBezTo>
                    <a:pt x="663" y="31"/>
                    <a:pt x="596" y="0"/>
                    <a:pt x="5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9"/>
            <p:cNvSpPr/>
            <p:nvPr/>
          </p:nvSpPr>
          <p:spPr>
            <a:xfrm>
              <a:off x="6807825" y="2215350"/>
              <a:ext cx="113750" cy="131775"/>
            </a:xfrm>
            <a:custGeom>
              <a:avLst/>
              <a:gdLst/>
              <a:ahLst/>
              <a:cxnLst/>
              <a:rect l="l" t="t" r="r" b="b"/>
              <a:pathLst>
                <a:path w="4550" h="5271" extrusionOk="0">
                  <a:moveTo>
                    <a:pt x="3226" y="682"/>
                  </a:moveTo>
                  <a:cubicBezTo>
                    <a:pt x="3227" y="740"/>
                    <a:pt x="3225" y="809"/>
                    <a:pt x="3218" y="892"/>
                  </a:cubicBezTo>
                  <a:cubicBezTo>
                    <a:pt x="3218" y="914"/>
                    <a:pt x="3216" y="936"/>
                    <a:pt x="3215" y="958"/>
                  </a:cubicBezTo>
                  <a:lnTo>
                    <a:pt x="3215" y="958"/>
                  </a:lnTo>
                  <a:cubicBezTo>
                    <a:pt x="3142" y="983"/>
                    <a:pt x="3073" y="1017"/>
                    <a:pt x="3040" y="1037"/>
                  </a:cubicBezTo>
                  <a:lnTo>
                    <a:pt x="3040" y="1037"/>
                  </a:lnTo>
                  <a:cubicBezTo>
                    <a:pt x="3054" y="966"/>
                    <a:pt x="3066" y="895"/>
                    <a:pt x="3075" y="823"/>
                  </a:cubicBezTo>
                  <a:lnTo>
                    <a:pt x="3075" y="823"/>
                  </a:lnTo>
                  <a:cubicBezTo>
                    <a:pt x="3126" y="772"/>
                    <a:pt x="3177" y="727"/>
                    <a:pt x="3226" y="682"/>
                  </a:cubicBezTo>
                  <a:close/>
                  <a:moveTo>
                    <a:pt x="1985" y="1474"/>
                  </a:moveTo>
                  <a:cubicBezTo>
                    <a:pt x="1928" y="1545"/>
                    <a:pt x="1873" y="1618"/>
                    <a:pt x="1820" y="1692"/>
                  </a:cubicBezTo>
                  <a:lnTo>
                    <a:pt x="1820" y="1692"/>
                  </a:lnTo>
                  <a:cubicBezTo>
                    <a:pt x="1751" y="1693"/>
                    <a:pt x="1657" y="1721"/>
                    <a:pt x="1589" y="1748"/>
                  </a:cubicBezTo>
                  <a:lnTo>
                    <a:pt x="1575" y="1748"/>
                  </a:lnTo>
                  <a:cubicBezTo>
                    <a:pt x="1601" y="1712"/>
                    <a:pt x="1627" y="1677"/>
                    <a:pt x="1653" y="1642"/>
                  </a:cubicBezTo>
                  <a:lnTo>
                    <a:pt x="1653" y="1642"/>
                  </a:lnTo>
                  <a:cubicBezTo>
                    <a:pt x="1705" y="1630"/>
                    <a:pt x="1751" y="1612"/>
                    <a:pt x="1773" y="1596"/>
                  </a:cubicBezTo>
                  <a:cubicBezTo>
                    <a:pt x="1830" y="1565"/>
                    <a:pt x="1886" y="1533"/>
                    <a:pt x="1942" y="1500"/>
                  </a:cubicBezTo>
                  <a:lnTo>
                    <a:pt x="1942" y="1500"/>
                  </a:lnTo>
                  <a:lnTo>
                    <a:pt x="1944" y="1501"/>
                  </a:lnTo>
                  <a:cubicBezTo>
                    <a:pt x="1946" y="1499"/>
                    <a:pt x="1948" y="1497"/>
                    <a:pt x="1950" y="1496"/>
                  </a:cubicBezTo>
                  <a:lnTo>
                    <a:pt x="1950" y="1496"/>
                  </a:lnTo>
                  <a:cubicBezTo>
                    <a:pt x="1962" y="1489"/>
                    <a:pt x="1973" y="1481"/>
                    <a:pt x="1985" y="1474"/>
                  </a:cubicBezTo>
                  <a:close/>
                  <a:moveTo>
                    <a:pt x="3087" y="3206"/>
                  </a:moveTo>
                  <a:lnTo>
                    <a:pt x="3087" y="3206"/>
                  </a:lnTo>
                  <a:cubicBezTo>
                    <a:pt x="3096" y="3296"/>
                    <a:pt x="3098" y="3388"/>
                    <a:pt x="3095" y="3479"/>
                  </a:cubicBezTo>
                  <a:lnTo>
                    <a:pt x="3095" y="3479"/>
                  </a:lnTo>
                  <a:cubicBezTo>
                    <a:pt x="3073" y="3446"/>
                    <a:pt x="3049" y="3415"/>
                    <a:pt x="3025" y="3386"/>
                  </a:cubicBezTo>
                  <a:lnTo>
                    <a:pt x="3025" y="3386"/>
                  </a:lnTo>
                  <a:cubicBezTo>
                    <a:pt x="3021" y="3354"/>
                    <a:pt x="3018" y="3322"/>
                    <a:pt x="3016" y="3290"/>
                  </a:cubicBezTo>
                  <a:lnTo>
                    <a:pt x="3016" y="3290"/>
                  </a:lnTo>
                  <a:cubicBezTo>
                    <a:pt x="3049" y="3267"/>
                    <a:pt x="3074" y="3241"/>
                    <a:pt x="3085" y="3212"/>
                  </a:cubicBezTo>
                  <a:cubicBezTo>
                    <a:pt x="3086" y="3210"/>
                    <a:pt x="3086" y="3208"/>
                    <a:pt x="3087" y="3206"/>
                  </a:cubicBezTo>
                  <a:close/>
                  <a:moveTo>
                    <a:pt x="1386" y="3992"/>
                  </a:moveTo>
                  <a:cubicBezTo>
                    <a:pt x="1390" y="3993"/>
                    <a:pt x="1393" y="3994"/>
                    <a:pt x="1396" y="3994"/>
                  </a:cubicBezTo>
                  <a:lnTo>
                    <a:pt x="1396" y="3994"/>
                  </a:lnTo>
                  <a:cubicBezTo>
                    <a:pt x="1396" y="3998"/>
                    <a:pt x="1396" y="4001"/>
                    <a:pt x="1395" y="4004"/>
                  </a:cubicBezTo>
                  <a:lnTo>
                    <a:pt x="1395" y="4004"/>
                  </a:lnTo>
                  <a:cubicBezTo>
                    <a:pt x="1392" y="4000"/>
                    <a:pt x="1389" y="3996"/>
                    <a:pt x="1386" y="3992"/>
                  </a:cubicBezTo>
                  <a:close/>
                  <a:moveTo>
                    <a:pt x="1451" y="4006"/>
                  </a:moveTo>
                  <a:lnTo>
                    <a:pt x="1451" y="4006"/>
                  </a:lnTo>
                  <a:cubicBezTo>
                    <a:pt x="1472" y="4009"/>
                    <a:pt x="1491" y="4013"/>
                    <a:pt x="1511" y="4016"/>
                  </a:cubicBezTo>
                  <a:lnTo>
                    <a:pt x="1511" y="4016"/>
                  </a:lnTo>
                  <a:cubicBezTo>
                    <a:pt x="1512" y="4018"/>
                    <a:pt x="1514" y="4020"/>
                    <a:pt x="1516" y="4021"/>
                  </a:cubicBezTo>
                  <a:lnTo>
                    <a:pt x="1516" y="4021"/>
                  </a:lnTo>
                  <a:cubicBezTo>
                    <a:pt x="1513" y="4031"/>
                    <a:pt x="1510" y="4040"/>
                    <a:pt x="1507" y="4049"/>
                  </a:cubicBezTo>
                  <a:cubicBezTo>
                    <a:pt x="1507" y="4068"/>
                    <a:pt x="1526" y="4125"/>
                    <a:pt x="1564" y="4125"/>
                  </a:cubicBezTo>
                  <a:cubicBezTo>
                    <a:pt x="1598" y="4139"/>
                    <a:pt x="1631" y="4149"/>
                    <a:pt x="1665" y="4154"/>
                  </a:cubicBezTo>
                  <a:lnTo>
                    <a:pt x="1665" y="4154"/>
                  </a:lnTo>
                  <a:cubicBezTo>
                    <a:pt x="1669" y="4159"/>
                    <a:pt x="1674" y="4163"/>
                    <a:pt x="1679" y="4167"/>
                  </a:cubicBezTo>
                  <a:lnTo>
                    <a:pt x="1679" y="4167"/>
                  </a:lnTo>
                  <a:cubicBezTo>
                    <a:pt x="1698" y="4242"/>
                    <a:pt x="1709" y="4305"/>
                    <a:pt x="1713" y="4358"/>
                  </a:cubicBezTo>
                  <a:lnTo>
                    <a:pt x="1713" y="4358"/>
                  </a:lnTo>
                  <a:cubicBezTo>
                    <a:pt x="1669" y="4320"/>
                    <a:pt x="1632" y="4286"/>
                    <a:pt x="1602" y="4259"/>
                  </a:cubicBezTo>
                  <a:cubicBezTo>
                    <a:pt x="1572" y="4234"/>
                    <a:pt x="1499" y="4143"/>
                    <a:pt x="1409" y="4023"/>
                  </a:cubicBezTo>
                  <a:lnTo>
                    <a:pt x="1409" y="4023"/>
                  </a:lnTo>
                  <a:lnTo>
                    <a:pt x="1451" y="4006"/>
                  </a:lnTo>
                  <a:close/>
                  <a:moveTo>
                    <a:pt x="782" y="3845"/>
                  </a:moveTo>
                  <a:cubicBezTo>
                    <a:pt x="802" y="3851"/>
                    <a:pt x="827" y="3853"/>
                    <a:pt x="854" y="3853"/>
                  </a:cubicBezTo>
                  <a:cubicBezTo>
                    <a:pt x="862" y="3853"/>
                    <a:pt x="870" y="3853"/>
                    <a:pt x="878" y="3852"/>
                  </a:cubicBezTo>
                  <a:lnTo>
                    <a:pt x="878" y="3852"/>
                  </a:lnTo>
                  <a:cubicBezTo>
                    <a:pt x="904" y="3890"/>
                    <a:pt x="931" y="3928"/>
                    <a:pt x="959" y="3966"/>
                  </a:cubicBezTo>
                  <a:lnTo>
                    <a:pt x="959" y="3966"/>
                  </a:lnTo>
                  <a:cubicBezTo>
                    <a:pt x="957" y="3968"/>
                    <a:pt x="956" y="3971"/>
                    <a:pt x="955" y="3973"/>
                  </a:cubicBezTo>
                  <a:cubicBezTo>
                    <a:pt x="904" y="4058"/>
                    <a:pt x="966" y="4094"/>
                    <a:pt x="1059" y="4095"/>
                  </a:cubicBezTo>
                  <a:lnTo>
                    <a:pt x="1059" y="4095"/>
                  </a:lnTo>
                  <a:cubicBezTo>
                    <a:pt x="1200" y="4268"/>
                    <a:pt x="1363" y="4435"/>
                    <a:pt x="1539" y="4578"/>
                  </a:cubicBezTo>
                  <a:lnTo>
                    <a:pt x="1539" y="4578"/>
                  </a:lnTo>
                  <a:cubicBezTo>
                    <a:pt x="1347" y="4535"/>
                    <a:pt x="1048" y="4264"/>
                    <a:pt x="917" y="4068"/>
                  </a:cubicBezTo>
                  <a:cubicBezTo>
                    <a:pt x="853" y="3981"/>
                    <a:pt x="809" y="3907"/>
                    <a:pt x="782" y="3845"/>
                  </a:cubicBezTo>
                  <a:close/>
                  <a:moveTo>
                    <a:pt x="3756" y="0"/>
                  </a:moveTo>
                  <a:cubicBezTo>
                    <a:pt x="3690" y="0"/>
                    <a:pt x="3616" y="18"/>
                    <a:pt x="3580" y="36"/>
                  </a:cubicBezTo>
                  <a:cubicBezTo>
                    <a:pt x="3546" y="49"/>
                    <a:pt x="3513" y="63"/>
                    <a:pt x="3481" y="79"/>
                  </a:cubicBezTo>
                  <a:lnTo>
                    <a:pt x="3481" y="79"/>
                  </a:lnTo>
                  <a:cubicBezTo>
                    <a:pt x="3465" y="69"/>
                    <a:pt x="3447" y="62"/>
                    <a:pt x="3428" y="55"/>
                  </a:cubicBezTo>
                  <a:cubicBezTo>
                    <a:pt x="3379" y="37"/>
                    <a:pt x="3329" y="29"/>
                    <a:pt x="3278" y="29"/>
                  </a:cubicBezTo>
                  <a:cubicBezTo>
                    <a:pt x="2993" y="29"/>
                    <a:pt x="2675" y="287"/>
                    <a:pt x="2384" y="585"/>
                  </a:cubicBezTo>
                  <a:lnTo>
                    <a:pt x="2384" y="585"/>
                  </a:lnTo>
                  <a:cubicBezTo>
                    <a:pt x="2338" y="601"/>
                    <a:pt x="2301" y="616"/>
                    <a:pt x="2286" y="626"/>
                  </a:cubicBezTo>
                  <a:cubicBezTo>
                    <a:pt x="2004" y="855"/>
                    <a:pt x="1640" y="1133"/>
                    <a:pt x="1452" y="1461"/>
                  </a:cubicBezTo>
                  <a:lnTo>
                    <a:pt x="1452" y="1461"/>
                  </a:lnTo>
                  <a:cubicBezTo>
                    <a:pt x="1399" y="1471"/>
                    <a:pt x="1355" y="1486"/>
                    <a:pt x="1335" y="1501"/>
                  </a:cubicBezTo>
                  <a:cubicBezTo>
                    <a:pt x="1301" y="1534"/>
                    <a:pt x="1266" y="1566"/>
                    <a:pt x="1231" y="1599"/>
                  </a:cubicBezTo>
                  <a:lnTo>
                    <a:pt x="1231" y="1599"/>
                  </a:lnTo>
                  <a:cubicBezTo>
                    <a:pt x="1228" y="1598"/>
                    <a:pt x="1225" y="1597"/>
                    <a:pt x="1221" y="1596"/>
                  </a:cubicBezTo>
                  <a:cubicBezTo>
                    <a:pt x="1207" y="1613"/>
                    <a:pt x="1193" y="1631"/>
                    <a:pt x="1179" y="1648"/>
                  </a:cubicBezTo>
                  <a:lnTo>
                    <a:pt x="1179" y="1648"/>
                  </a:lnTo>
                  <a:cubicBezTo>
                    <a:pt x="1009" y="1806"/>
                    <a:pt x="841" y="1959"/>
                    <a:pt x="677" y="2115"/>
                  </a:cubicBezTo>
                  <a:lnTo>
                    <a:pt x="677" y="2115"/>
                  </a:lnTo>
                  <a:cubicBezTo>
                    <a:pt x="446" y="2284"/>
                    <a:pt x="279" y="2491"/>
                    <a:pt x="80" y="2718"/>
                  </a:cubicBezTo>
                  <a:cubicBezTo>
                    <a:pt x="37" y="2783"/>
                    <a:pt x="75" y="2815"/>
                    <a:pt x="145" y="2823"/>
                  </a:cubicBezTo>
                  <a:lnTo>
                    <a:pt x="145" y="2823"/>
                  </a:lnTo>
                  <a:cubicBezTo>
                    <a:pt x="1" y="3116"/>
                    <a:pt x="111" y="3354"/>
                    <a:pt x="332" y="3540"/>
                  </a:cubicBezTo>
                  <a:lnTo>
                    <a:pt x="332" y="3540"/>
                  </a:lnTo>
                  <a:cubicBezTo>
                    <a:pt x="296" y="3746"/>
                    <a:pt x="445" y="4050"/>
                    <a:pt x="917" y="4468"/>
                  </a:cubicBezTo>
                  <a:cubicBezTo>
                    <a:pt x="1137" y="4662"/>
                    <a:pt x="1515" y="4926"/>
                    <a:pt x="1848" y="4926"/>
                  </a:cubicBezTo>
                  <a:cubicBezTo>
                    <a:pt x="1915" y="4926"/>
                    <a:pt x="1980" y="4915"/>
                    <a:pt x="2042" y="4891"/>
                  </a:cubicBezTo>
                  <a:lnTo>
                    <a:pt x="2042" y="4891"/>
                  </a:lnTo>
                  <a:cubicBezTo>
                    <a:pt x="2202" y="4960"/>
                    <a:pt x="2364" y="4999"/>
                    <a:pt x="2523" y="4999"/>
                  </a:cubicBezTo>
                  <a:cubicBezTo>
                    <a:pt x="2584" y="4999"/>
                    <a:pt x="2645" y="4994"/>
                    <a:pt x="2705" y="4981"/>
                  </a:cubicBezTo>
                  <a:cubicBezTo>
                    <a:pt x="2725" y="4977"/>
                    <a:pt x="2744" y="4972"/>
                    <a:pt x="2763" y="4967"/>
                  </a:cubicBezTo>
                  <a:lnTo>
                    <a:pt x="2763" y="4967"/>
                  </a:lnTo>
                  <a:cubicBezTo>
                    <a:pt x="2812" y="4964"/>
                    <a:pt x="2862" y="4957"/>
                    <a:pt x="2912" y="4947"/>
                  </a:cubicBezTo>
                  <a:lnTo>
                    <a:pt x="2912" y="4947"/>
                  </a:lnTo>
                  <a:cubicBezTo>
                    <a:pt x="3085" y="5124"/>
                    <a:pt x="3455" y="5223"/>
                    <a:pt x="3694" y="5267"/>
                  </a:cubicBezTo>
                  <a:cubicBezTo>
                    <a:pt x="3709" y="5269"/>
                    <a:pt x="3724" y="5270"/>
                    <a:pt x="3741" y="5270"/>
                  </a:cubicBezTo>
                  <a:cubicBezTo>
                    <a:pt x="3851" y="5270"/>
                    <a:pt x="3989" y="5216"/>
                    <a:pt x="4055" y="5134"/>
                  </a:cubicBezTo>
                  <a:cubicBezTo>
                    <a:pt x="4083" y="5089"/>
                    <a:pt x="4104" y="5041"/>
                    <a:pt x="4119" y="4990"/>
                  </a:cubicBezTo>
                  <a:lnTo>
                    <a:pt x="4119" y="4990"/>
                  </a:lnTo>
                  <a:cubicBezTo>
                    <a:pt x="4262" y="4971"/>
                    <a:pt x="4386" y="4921"/>
                    <a:pt x="4474" y="4829"/>
                  </a:cubicBezTo>
                  <a:cubicBezTo>
                    <a:pt x="4512" y="4810"/>
                    <a:pt x="4550" y="4753"/>
                    <a:pt x="4512" y="4715"/>
                  </a:cubicBezTo>
                  <a:cubicBezTo>
                    <a:pt x="4448" y="4641"/>
                    <a:pt x="4371" y="4568"/>
                    <a:pt x="4285" y="4500"/>
                  </a:cubicBezTo>
                  <a:lnTo>
                    <a:pt x="4285" y="4500"/>
                  </a:lnTo>
                  <a:cubicBezTo>
                    <a:pt x="4296" y="4378"/>
                    <a:pt x="4235" y="4256"/>
                    <a:pt x="4093" y="4144"/>
                  </a:cubicBezTo>
                  <a:cubicBezTo>
                    <a:pt x="4062" y="4113"/>
                    <a:pt x="4019" y="4100"/>
                    <a:pt x="3974" y="4100"/>
                  </a:cubicBezTo>
                  <a:cubicBezTo>
                    <a:pt x="3962" y="4100"/>
                    <a:pt x="3951" y="4101"/>
                    <a:pt x="3940" y="4102"/>
                  </a:cubicBezTo>
                  <a:lnTo>
                    <a:pt x="3940" y="4102"/>
                  </a:lnTo>
                  <a:cubicBezTo>
                    <a:pt x="3942" y="3984"/>
                    <a:pt x="3948" y="3869"/>
                    <a:pt x="3941" y="3764"/>
                  </a:cubicBezTo>
                  <a:cubicBezTo>
                    <a:pt x="3936" y="3680"/>
                    <a:pt x="3929" y="3596"/>
                    <a:pt x="3922" y="3513"/>
                  </a:cubicBezTo>
                  <a:lnTo>
                    <a:pt x="3922" y="3513"/>
                  </a:lnTo>
                  <a:cubicBezTo>
                    <a:pt x="4009" y="3172"/>
                    <a:pt x="4047" y="2808"/>
                    <a:pt x="4034" y="2474"/>
                  </a:cubicBezTo>
                  <a:lnTo>
                    <a:pt x="4034" y="2474"/>
                  </a:lnTo>
                  <a:cubicBezTo>
                    <a:pt x="4130" y="1959"/>
                    <a:pt x="4186" y="1346"/>
                    <a:pt x="3903" y="1063"/>
                  </a:cubicBezTo>
                  <a:cubicBezTo>
                    <a:pt x="3878" y="1027"/>
                    <a:pt x="3839" y="1011"/>
                    <a:pt x="3794" y="1008"/>
                  </a:cubicBezTo>
                  <a:lnTo>
                    <a:pt x="3794" y="1008"/>
                  </a:lnTo>
                  <a:cubicBezTo>
                    <a:pt x="3798" y="935"/>
                    <a:pt x="3802" y="864"/>
                    <a:pt x="3808" y="797"/>
                  </a:cubicBezTo>
                  <a:cubicBezTo>
                    <a:pt x="3817" y="750"/>
                    <a:pt x="3796" y="720"/>
                    <a:pt x="3759" y="704"/>
                  </a:cubicBezTo>
                  <a:lnTo>
                    <a:pt x="3759" y="704"/>
                  </a:lnTo>
                  <a:cubicBezTo>
                    <a:pt x="3815" y="503"/>
                    <a:pt x="3858" y="299"/>
                    <a:pt x="3884" y="93"/>
                  </a:cubicBezTo>
                  <a:cubicBezTo>
                    <a:pt x="3894" y="23"/>
                    <a:pt x="3830" y="0"/>
                    <a:pt x="37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69"/>
            <p:cNvSpPr/>
            <p:nvPr/>
          </p:nvSpPr>
          <p:spPr>
            <a:xfrm>
              <a:off x="6071800" y="3018825"/>
              <a:ext cx="297300" cy="528900"/>
            </a:xfrm>
            <a:custGeom>
              <a:avLst/>
              <a:gdLst/>
              <a:ahLst/>
              <a:cxnLst/>
              <a:rect l="l" t="t" r="r" b="b"/>
              <a:pathLst>
                <a:path w="11892" h="21156" extrusionOk="0">
                  <a:moveTo>
                    <a:pt x="11460" y="1"/>
                  </a:moveTo>
                  <a:cubicBezTo>
                    <a:pt x="11359" y="1"/>
                    <a:pt x="11255" y="20"/>
                    <a:pt x="11185" y="61"/>
                  </a:cubicBezTo>
                  <a:cubicBezTo>
                    <a:pt x="8940" y="1469"/>
                    <a:pt x="7761" y="4322"/>
                    <a:pt x="6601" y="6585"/>
                  </a:cubicBezTo>
                  <a:cubicBezTo>
                    <a:pt x="5231" y="9248"/>
                    <a:pt x="3919" y="11968"/>
                    <a:pt x="2702" y="14726"/>
                  </a:cubicBezTo>
                  <a:cubicBezTo>
                    <a:pt x="2340" y="15582"/>
                    <a:pt x="1" y="21041"/>
                    <a:pt x="1655" y="21155"/>
                  </a:cubicBezTo>
                  <a:cubicBezTo>
                    <a:pt x="1808" y="21155"/>
                    <a:pt x="2093" y="21079"/>
                    <a:pt x="2131" y="20908"/>
                  </a:cubicBezTo>
                  <a:cubicBezTo>
                    <a:pt x="2150" y="20851"/>
                    <a:pt x="2150" y="20794"/>
                    <a:pt x="2188" y="20718"/>
                  </a:cubicBezTo>
                  <a:cubicBezTo>
                    <a:pt x="2203" y="20620"/>
                    <a:pt x="2108" y="20579"/>
                    <a:pt x="1985" y="20579"/>
                  </a:cubicBezTo>
                  <a:cubicBezTo>
                    <a:pt x="1923" y="20579"/>
                    <a:pt x="1853" y="20589"/>
                    <a:pt x="1787" y="20608"/>
                  </a:cubicBezTo>
                  <a:lnTo>
                    <a:pt x="1787" y="20608"/>
                  </a:lnTo>
                  <a:cubicBezTo>
                    <a:pt x="1541" y="19676"/>
                    <a:pt x="3203" y="15125"/>
                    <a:pt x="3443" y="14593"/>
                  </a:cubicBezTo>
                  <a:cubicBezTo>
                    <a:pt x="4585" y="11949"/>
                    <a:pt x="5840" y="9362"/>
                    <a:pt x="7152" y="6813"/>
                  </a:cubicBezTo>
                  <a:cubicBezTo>
                    <a:pt x="8275" y="4626"/>
                    <a:pt x="9454" y="1640"/>
                    <a:pt x="11641" y="270"/>
                  </a:cubicBezTo>
                  <a:cubicBezTo>
                    <a:pt x="11892" y="99"/>
                    <a:pt x="11686" y="1"/>
                    <a:pt x="11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69"/>
            <p:cNvSpPr/>
            <p:nvPr/>
          </p:nvSpPr>
          <p:spPr>
            <a:xfrm>
              <a:off x="6203925" y="3231525"/>
              <a:ext cx="147425" cy="263300"/>
            </a:xfrm>
            <a:custGeom>
              <a:avLst/>
              <a:gdLst/>
              <a:ahLst/>
              <a:cxnLst/>
              <a:rect l="l" t="t" r="r" b="b"/>
              <a:pathLst>
                <a:path w="5897" h="10532" extrusionOk="0">
                  <a:moveTo>
                    <a:pt x="5625" y="0"/>
                  </a:moveTo>
                  <a:cubicBezTo>
                    <a:pt x="5453" y="0"/>
                    <a:pt x="5238" y="69"/>
                    <a:pt x="5177" y="170"/>
                  </a:cubicBezTo>
                  <a:cubicBezTo>
                    <a:pt x="3370" y="3498"/>
                    <a:pt x="1107" y="6751"/>
                    <a:pt x="41" y="10384"/>
                  </a:cubicBezTo>
                  <a:cubicBezTo>
                    <a:pt x="1" y="10496"/>
                    <a:pt x="119" y="10532"/>
                    <a:pt x="249" y="10532"/>
                  </a:cubicBezTo>
                  <a:cubicBezTo>
                    <a:pt x="361" y="10532"/>
                    <a:pt x="482" y="10505"/>
                    <a:pt x="517" y="10479"/>
                  </a:cubicBezTo>
                  <a:cubicBezTo>
                    <a:pt x="726" y="10384"/>
                    <a:pt x="821" y="10327"/>
                    <a:pt x="840" y="10098"/>
                  </a:cubicBezTo>
                  <a:cubicBezTo>
                    <a:pt x="842" y="10073"/>
                    <a:pt x="838" y="10052"/>
                    <a:pt x="829" y="10033"/>
                  </a:cubicBezTo>
                  <a:lnTo>
                    <a:pt x="829" y="10033"/>
                  </a:lnTo>
                  <a:cubicBezTo>
                    <a:pt x="1923" y="6529"/>
                    <a:pt x="4082" y="3377"/>
                    <a:pt x="5843" y="189"/>
                  </a:cubicBezTo>
                  <a:cubicBezTo>
                    <a:pt x="5896" y="54"/>
                    <a:pt x="5778" y="0"/>
                    <a:pt x="5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9" name="Google Shape;2919;p69"/>
          <p:cNvGrpSpPr/>
          <p:nvPr/>
        </p:nvGrpSpPr>
        <p:grpSpPr>
          <a:xfrm>
            <a:off x="920725" y="1406088"/>
            <a:ext cx="1040450" cy="1098425"/>
            <a:chOff x="4831925" y="1968275"/>
            <a:chExt cx="1040450" cy="1098425"/>
          </a:xfrm>
        </p:grpSpPr>
        <p:sp>
          <p:nvSpPr>
            <p:cNvPr id="2920" name="Google Shape;2920;p69"/>
            <p:cNvSpPr/>
            <p:nvPr/>
          </p:nvSpPr>
          <p:spPr>
            <a:xfrm>
              <a:off x="4985725" y="2009500"/>
              <a:ext cx="719950" cy="754800"/>
            </a:xfrm>
            <a:custGeom>
              <a:avLst/>
              <a:gdLst/>
              <a:ahLst/>
              <a:cxnLst/>
              <a:rect l="l" t="t" r="r" b="b"/>
              <a:pathLst>
                <a:path w="28798" h="30192" extrusionOk="0">
                  <a:moveTo>
                    <a:pt x="14697" y="1"/>
                  </a:moveTo>
                  <a:cubicBezTo>
                    <a:pt x="12890" y="1"/>
                    <a:pt x="11010" y="394"/>
                    <a:pt x="9434" y="966"/>
                  </a:cubicBezTo>
                  <a:cubicBezTo>
                    <a:pt x="8274" y="1365"/>
                    <a:pt x="6962" y="1879"/>
                    <a:pt x="5973" y="2602"/>
                  </a:cubicBezTo>
                  <a:cubicBezTo>
                    <a:pt x="5459" y="2963"/>
                    <a:pt x="5060" y="3420"/>
                    <a:pt x="4584" y="3800"/>
                  </a:cubicBezTo>
                  <a:cubicBezTo>
                    <a:pt x="4032" y="4219"/>
                    <a:pt x="3500" y="4542"/>
                    <a:pt x="3024" y="5036"/>
                  </a:cubicBezTo>
                  <a:cubicBezTo>
                    <a:pt x="2168" y="5930"/>
                    <a:pt x="1541" y="6862"/>
                    <a:pt x="875" y="7928"/>
                  </a:cubicBezTo>
                  <a:cubicBezTo>
                    <a:pt x="133" y="9126"/>
                    <a:pt x="0" y="10381"/>
                    <a:pt x="0" y="11751"/>
                  </a:cubicBezTo>
                  <a:cubicBezTo>
                    <a:pt x="0" y="14813"/>
                    <a:pt x="2111" y="17875"/>
                    <a:pt x="3994" y="20139"/>
                  </a:cubicBezTo>
                  <a:cubicBezTo>
                    <a:pt x="4489" y="20748"/>
                    <a:pt x="5041" y="21337"/>
                    <a:pt x="5649" y="21832"/>
                  </a:cubicBezTo>
                  <a:cubicBezTo>
                    <a:pt x="6201" y="22288"/>
                    <a:pt x="6505" y="22745"/>
                    <a:pt x="6962" y="23258"/>
                  </a:cubicBezTo>
                  <a:cubicBezTo>
                    <a:pt x="7551" y="24000"/>
                    <a:pt x="8122" y="24495"/>
                    <a:pt x="8350" y="25503"/>
                  </a:cubicBezTo>
                  <a:cubicBezTo>
                    <a:pt x="8540" y="26340"/>
                    <a:pt x="8540" y="27405"/>
                    <a:pt x="8407" y="28261"/>
                  </a:cubicBezTo>
                  <a:cubicBezTo>
                    <a:pt x="8406" y="28275"/>
                    <a:pt x="8407" y="28287"/>
                    <a:pt x="8410" y="28299"/>
                  </a:cubicBezTo>
                  <a:lnTo>
                    <a:pt x="8410" y="28299"/>
                  </a:lnTo>
                  <a:cubicBezTo>
                    <a:pt x="8409" y="28305"/>
                    <a:pt x="8408" y="28311"/>
                    <a:pt x="8407" y="28318"/>
                  </a:cubicBezTo>
                  <a:cubicBezTo>
                    <a:pt x="8411" y="28317"/>
                    <a:pt x="8414" y="28316"/>
                    <a:pt x="8418" y="28316"/>
                  </a:cubicBezTo>
                  <a:lnTo>
                    <a:pt x="8418" y="28316"/>
                  </a:lnTo>
                  <a:cubicBezTo>
                    <a:pt x="8442" y="28360"/>
                    <a:pt x="8505" y="28379"/>
                    <a:pt x="8580" y="28379"/>
                  </a:cubicBezTo>
                  <a:cubicBezTo>
                    <a:pt x="8703" y="28379"/>
                    <a:pt x="8857" y="28326"/>
                    <a:pt x="8916" y="28244"/>
                  </a:cubicBezTo>
                  <a:lnTo>
                    <a:pt x="8916" y="28244"/>
                  </a:lnTo>
                  <a:cubicBezTo>
                    <a:pt x="8924" y="28244"/>
                    <a:pt x="8932" y="28243"/>
                    <a:pt x="8940" y="28242"/>
                  </a:cubicBezTo>
                  <a:cubicBezTo>
                    <a:pt x="8950" y="28154"/>
                    <a:pt x="8960" y="28065"/>
                    <a:pt x="8969" y="27976"/>
                  </a:cubicBezTo>
                  <a:lnTo>
                    <a:pt x="8969" y="27976"/>
                  </a:lnTo>
                  <a:cubicBezTo>
                    <a:pt x="8993" y="27835"/>
                    <a:pt x="9022" y="27691"/>
                    <a:pt x="9035" y="27538"/>
                  </a:cubicBezTo>
                  <a:cubicBezTo>
                    <a:pt x="9042" y="27510"/>
                    <a:pt x="9029" y="27490"/>
                    <a:pt x="9004" y="27478"/>
                  </a:cubicBezTo>
                  <a:lnTo>
                    <a:pt x="9004" y="27478"/>
                  </a:lnTo>
                  <a:cubicBezTo>
                    <a:pt x="9046" y="26573"/>
                    <a:pt x="8969" y="25615"/>
                    <a:pt x="8674" y="24818"/>
                  </a:cubicBezTo>
                  <a:cubicBezTo>
                    <a:pt x="8483" y="24285"/>
                    <a:pt x="8217" y="23962"/>
                    <a:pt x="7837" y="23563"/>
                  </a:cubicBezTo>
                  <a:cubicBezTo>
                    <a:pt x="7418" y="23106"/>
                    <a:pt x="7133" y="22555"/>
                    <a:pt x="6695" y="22136"/>
                  </a:cubicBezTo>
                  <a:cubicBezTo>
                    <a:pt x="5801" y="21223"/>
                    <a:pt x="4850" y="20462"/>
                    <a:pt x="4070" y="19435"/>
                  </a:cubicBezTo>
                  <a:cubicBezTo>
                    <a:pt x="3157" y="18275"/>
                    <a:pt x="2302" y="17020"/>
                    <a:pt x="1655" y="15707"/>
                  </a:cubicBezTo>
                  <a:cubicBezTo>
                    <a:pt x="1084" y="14528"/>
                    <a:pt x="571" y="13349"/>
                    <a:pt x="514" y="12017"/>
                  </a:cubicBezTo>
                  <a:cubicBezTo>
                    <a:pt x="495" y="11237"/>
                    <a:pt x="552" y="10457"/>
                    <a:pt x="685" y="9678"/>
                  </a:cubicBezTo>
                  <a:cubicBezTo>
                    <a:pt x="837" y="8879"/>
                    <a:pt x="1179" y="8289"/>
                    <a:pt x="1598" y="7623"/>
                  </a:cubicBezTo>
                  <a:cubicBezTo>
                    <a:pt x="2206" y="6634"/>
                    <a:pt x="2796" y="5740"/>
                    <a:pt x="3652" y="4922"/>
                  </a:cubicBezTo>
                  <a:cubicBezTo>
                    <a:pt x="4070" y="4504"/>
                    <a:pt x="4565" y="4276"/>
                    <a:pt x="5022" y="3914"/>
                  </a:cubicBezTo>
                  <a:cubicBezTo>
                    <a:pt x="5630" y="3439"/>
                    <a:pt x="6125" y="2849"/>
                    <a:pt x="6829" y="2450"/>
                  </a:cubicBezTo>
                  <a:cubicBezTo>
                    <a:pt x="9100" y="1137"/>
                    <a:pt x="11909" y="375"/>
                    <a:pt x="14567" y="375"/>
                  </a:cubicBezTo>
                  <a:cubicBezTo>
                    <a:pt x="14914" y="375"/>
                    <a:pt x="15257" y="388"/>
                    <a:pt x="15597" y="414"/>
                  </a:cubicBezTo>
                  <a:cubicBezTo>
                    <a:pt x="17062" y="548"/>
                    <a:pt x="18374" y="1118"/>
                    <a:pt x="19668" y="1784"/>
                  </a:cubicBezTo>
                  <a:cubicBezTo>
                    <a:pt x="20904" y="2412"/>
                    <a:pt x="22159" y="3020"/>
                    <a:pt x="23186" y="3933"/>
                  </a:cubicBezTo>
                  <a:cubicBezTo>
                    <a:pt x="24042" y="4732"/>
                    <a:pt x="24727" y="5683"/>
                    <a:pt x="25412" y="6596"/>
                  </a:cubicBezTo>
                  <a:cubicBezTo>
                    <a:pt x="26173" y="7623"/>
                    <a:pt x="26991" y="8650"/>
                    <a:pt x="27409" y="9830"/>
                  </a:cubicBezTo>
                  <a:cubicBezTo>
                    <a:pt x="28341" y="12359"/>
                    <a:pt x="27885" y="15308"/>
                    <a:pt x="27048" y="17780"/>
                  </a:cubicBezTo>
                  <a:cubicBezTo>
                    <a:pt x="26553" y="19245"/>
                    <a:pt x="25887" y="20672"/>
                    <a:pt x="25089" y="22003"/>
                  </a:cubicBezTo>
                  <a:cubicBezTo>
                    <a:pt x="24137" y="23563"/>
                    <a:pt x="22901" y="24381"/>
                    <a:pt x="21246" y="25084"/>
                  </a:cubicBezTo>
                  <a:cubicBezTo>
                    <a:pt x="20105" y="25560"/>
                    <a:pt x="19021" y="26188"/>
                    <a:pt x="18089" y="27082"/>
                  </a:cubicBezTo>
                  <a:cubicBezTo>
                    <a:pt x="17689" y="27481"/>
                    <a:pt x="17328" y="27899"/>
                    <a:pt x="17043" y="28432"/>
                  </a:cubicBezTo>
                  <a:cubicBezTo>
                    <a:pt x="16757" y="28946"/>
                    <a:pt x="16757" y="29554"/>
                    <a:pt x="16491" y="30049"/>
                  </a:cubicBezTo>
                  <a:cubicBezTo>
                    <a:pt x="16437" y="30148"/>
                    <a:pt x="16529" y="30192"/>
                    <a:pt x="16650" y="30192"/>
                  </a:cubicBezTo>
                  <a:cubicBezTo>
                    <a:pt x="16784" y="30192"/>
                    <a:pt x="16955" y="30139"/>
                    <a:pt x="17005" y="30049"/>
                  </a:cubicBezTo>
                  <a:cubicBezTo>
                    <a:pt x="17233" y="29592"/>
                    <a:pt x="17252" y="29098"/>
                    <a:pt x="17442" y="28641"/>
                  </a:cubicBezTo>
                  <a:cubicBezTo>
                    <a:pt x="17765" y="27937"/>
                    <a:pt x="18260" y="27367"/>
                    <a:pt x="18850" y="26853"/>
                  </a:cubicBezTo>
                  <a:cubicBezTo>
                    <a:pt x="20048" y="25864"/>
                    <a:pt x="21417" y="25427"/>
                    <a:pt x="22749" y="24723"/>
                  </a:cubicBezTo>
                  <a:cubicBezTo>
                    <a:pt x="25050" y="23487"/>
                    <a:pt x="26268" y="21109"/>
                    <a:pt x="27200" y="18750"/>
                  </a:cubicBezTo>
                  <a:cubicBezTo>
                    <a:pt x="28227" y="16183"/>
                    <a:pt x="28798" y="13291"/>
                    <a:pt x="28170" y="10552"/>
                  </a:cubicBezTo>
                  <a:cubicBezTo>
                    <a:pt x="27885" y="9316"/>
                    <a:pt x="27238" y="8251"/>
                    <a:pt x="26515" y="7224"/>
                  </a:cubicBezTo>
                  <a:cubicBezTo>
                    <a:pt x="25754" y="6159"/>
                    <a:pt x="24993" y="5055"/>
                    <a:pt x="24061" y="4123"/>
                  </a:cubicBezTo>
                  <a:cubicBezTo>
                    <a:pt x="23129" y="3172"/>
                    <a:pt x="22064" y="2564"/>
                    <a:pt x="20904" y="1936"/>
                  </a:cubicBezTo>
                  <a:cubicBezTo>
                    <a:pt x="19725" y="1327"/>
                    <a:pt x="18564" y="681"/>
                    <a:pt x="17290" y="319"/>
                  </a:cubicBezTo>
                  <a:cubicBezTo>
                    <a:pt x="16475" y="98"/>
                    <a:pt x="15595" y="1"/>
                    <a:pt x="1469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9"/>
            <p:cNvSpPr/>
            <p:nvPr/>
          </p:nvSpPr>
          <p:spPr>
            <a:xfrm>
              <a:off x="5192100" y="2692550"/>
              <a:ext cx="248225" cy="363100"/>
            </a:xfrm>
            <a:custGeom>
              <a:avLst/>
              <a:gdLst/>
              <a:ahLst/>
              <a:cxnLst/>
              <a:rect l="l" t="t" r="r" b="b"/>
              <a:pathLst>
                <a:path w="9929" h="14524" extrusionOk="0">
                  <a:moveTo>
                    <a:pt x="842" y="0"/>
                  </a:moveTo>
                  <a:cubicBezTo>
                    <a:pt x="819" y="0"/>
                    <a:pt x="792" y="2"/>
                    <a:pt x="761" y="7"/>
                  </a:cubicBezTo>
                  <a:cubicBezTo>
                    <a:pt x="0" y="159"/>
                    <a:pt x="152" y="1091"/>
                    <a:pt x="476" y="1624"/>
                  </a:cubicBezTo>
                  <a:cubicBezTo>
                    <a:pt x="780" y="2156"/>
                    <a:pt x="1446" y="2270"/>
                    <a:pt x="1997" y="2422"/>
                  </a:cubicBezTo>
                  <a:cubicBezTo>
                    <a:pt x="2967" y="2670"/>
                    <a:pt x="4032" y="2841"/>
                    <a:pt x="5060" y="2917"/>
                  </a:cubicBezTo>
                  <a:cubicBezTo>
                    <a:pt x="5897" y="2993"/>
                    <a:pt x="6676" y="2993"/>
                    <a:pt x="7494" y="3088"/>
                  </a:cubicBezTo>
                  <a:cubicBezTo>
                    <a:pt x="7932" y="3126"/>
                    <a:pt x="8617" y="3126"/>
                    <a:pt x="8902" y="3488"/>
                  </a:cubicBezTo>
                  <a:cubicBezTo>
                    <a:pt x="9149" y="3792"/>
                    <a:pt x="9111" y="4344"/>
                    <a:pt x="8959" y="4724"/>
                  </a:cubicBezTo>
                  <a:cubicBezTo>
                    <a:pt x="8688" y="5369"/>
                    <a:pt x="7926" y="5564"/>
                    <a:pt x="7039" y="5564"/>
                  </a:cubicBezTo>
                  <a:cubicBezTo>
                    <a:pt x="5808" y="5564"/>
                    <a:pt x="4335" y="5190"/>
                    <a:pt x="3595" y="5123"/>
                  </a:cubicBezTo>
                  <a:cubicBezTo>
                    <a:pt x="3346" y="5098"/>
                    <a:pt x="3077" y="5080"/>
                    <a:pt x="2803" y="5080"/>
                  </a:cubicBezTo>
                  <a:cubicBezTo>
                    <a:pt x="2242" y="5080"/>
                    <a:pt x="1665" y="5159"/>
                    <a:pt x="1217" y="5428"/>
                  </a:cubicBezTo>
                  <a:cubicBezTo>
                    <a:pt x="514" y="5865"/>
                    <a:pt x="609" y="6664"/>
                    <a:pt x="1217" y="7140"/>
                  </a:cubicBezTo>
                  <a:cubicBezTo>
                    <a:pt x="2168" y="7862"/>
                    <a:pt x="3690" y="8034"/>
                    <a:pt x="4850" y="8034"/>
                  </a:cubicBezTo>
                  <a:cubicBezTo>
                    <a:pt x="5050" y="8034"/>
                    <a:pt x="5302" y="8015"/>
                    <a:pt x="5561" y="8015"/>
                  </a:cubicBezTo>
                  <a:cubicBezTo>
                    <a:pt x="6094" y="8015"/>
                    <a:pt x="6656" y="8093"/>
                    <a:pt x="6848" y="8566"/>
                  </a:cubicBezTo>
                  <a:cubicBezTo>
                    <a:pt x="6981" y="8909"/>
                    <a:pt x="6924" y="9327"/>
                    <a:pt x="6810" y="9669"/>
                  </a:cubicBezTo>
                  <a:cubicBezTo>
                    <a:pt x="6486" y="10620"/>
                    <a:pt x="5364" y="10544"/>
                    <a:pt x="4527" y="10601"/>
                  </a:cubicBezTo>
                  <a:cubicBezTo>
                    <a:pt x="3576" y="10639"/>
                    <a:pt x="2302" y="10677"/>
                    <a:pt x="1845" y="11705"/>
                  </a:cubicBezTo>
                  <a:cubicBezTo>
                    <a:pt x="1484" y="12503"/>
                    <a:pt x="1769" y="14234"/>
                    <a:pt x="2720" y="14520"/>
                  </a:cubicBezTo>
                  <a:cubicBezTo>
                    <a:pt x="2733" y="14523"/>
                    <a:pt x="2748" y="14524"/>
                    <a:pt x="2763" y="14524"/>
                  </a:cubicBezTo>
                  <a:cubicBezTo>
                    <a:pt x="2956" y="14524"/>
                    <a:pt x="3326" y="14322"/>
                    <a:pt x="3062" y="14234"/>
                  </a:cubicBezTo>
                  <a:cubicBezTo>
                    <a:pt x="2530" y="14063"/>
                    <a:pt x="2321" y="13093"/>
                    <a:pt x="2283" y="12599"/>
                  </a:cubicBezTo>
                  <a:cubicBezTo>
                    <a:pt x="2149" y="11514"/>
                    <a:pt x="2853" y="10982"/>
                    <a:pt x="3861" y="10906"/>
                  </a:cubicBezTo>
                  <a:cubicBezTo>
                    <a:pt x="4774" y="10830"/>
                    <a:pt x="5820" y="10944"/>
                    <a:pt x="6657" y="10468"/>
                  </a:cubicBezTo>
                  <a:cubicBezTo>
                    <a:pt x="7361" y="10069"/>
                    <a:pt x="7799" y="8985"/>
                    <a:pt x="7323" y="8243"/>
                  </a:cubicBezTo>
                  <a:cubicBezTo>
                    <a:pt x="6978" y="7720"/>
                    <a:pt x="6220" y="7634"/>
                    <a:pt x="5459" y="7634"/>
                  </a:cubicBezTo>
                  <a:cubicBezTo>
                    <a:pt x="5084" y="7634"/>
                    <a:pt x="4707" y="7655"/>
                    <a:pt x="4379" y="7655"/>
                  </a:cubicBezTo>
                  <a:cubicBezTo>
                    <a:pt x="4162" y="7655"/>
                    <a:pt x="3965" y="7646"/>
                    <a:pt x="3804" y="7615"/>
                  </a:cubicBezTo>
                  <a:cubicBezTo>
                    <a:pt x="3158" y="7501"/>
                    <a:pt x="2435" y="7349"/>
                    <a:pt x="1902" y="7006"/>
                  </a:cubicBezTo>
                  <a:cubicBezTo>
                    <a:pt x="1141" y="6531"/>
                    <a:pt x="1065" y="5675"/>
                    <a:pt x="2016" y="5447"/>
                  </a:cubicBezTo>
                  <a:cubicBezTo>
                    <a:pt x="2300" y="5384"/>
                    <a:pt x="2592" y="5359"/>
                    <a:pt x="2886" y="5359"/>
                  </a:cubicBezTo>
                  <a:cubicBezTo>
                    <a:pt x="3754" y="5359"/>
                    <a:pt x="4649" y="5576"/>
                    <a:pt x="5459" y="5675"/>
                  </a:cubicBezTo>
                  <a:cubicBezTo>
                    <a:pt x="5938" y="5722"/>
                    <a:pt x="6440" y="5773"/>
                    <a:pt x="6940" y="5773"/>
                  </a:cubicBezTo>
                  <a:cubicBezTo>
                    <a:pt x="7649" y="5773"/>
                    <a:pt x="8353" y="5671"/>
                    <a:pt x="8978" y="5314"/>
                  </a:cubicBezTo>
                  <a:cubicBezTo>
                    <a:pt x="9568" y="4971"/>
                    <a:pt x="9929" y="3906"/>
                    <a:pt x="9549" y="3316"/>
                  </a:cubicBezTo>
                  <a:cubicBezTo>
                    <a:pt x="9225" y="2803"/>
                    <a:pt x="8236" y="2822"/>
                    <a:pt x="7723" y="2746"/>
                  </a:cubicBezTo>
                  <a:cubicBezTo>
                    <a:pt x="7323" y="2708"/>
                    <a:pt x="6886" y="2575"/>
                    <a:pt x="6486" y="2556"/>
                  </a:cubicBezTo>
                  <a:cubicBezTo>
                    <a:pt x="6367" y="2546"/>
                    <a:pt x="6247" y="2542"/>
                    <a:pt x="6128" y="2542"/>
                  </a:cubicBezTo>
                  <a:cubicBezTo>
                    <a:pt x="5858" y="2542"/>
                    <a:pt x="5588" y="2560"/>
                    <a:pt x="5311" y="2560"/>
                  </a:cubicBezTo>
                  <a:cubicBezTo>
                    <a:pt x="5240" y="2560"/>
                    <a:pt x="5169" y="2558"/>
                    <a:pt x="5098" y="2556"/>
                  </a:cubicBezTo>
                  <a:cubicBezTo>
                    <a:pt x="4052" y="2480"/>
                    <a:pt x="2948" y="2289"/>
                    <a:pt x="1940" y="1966"/>
                  </a:cubicBezTo>
                  <a:cubicBezTo>
                    <a:pt x="1446" y="1795"/>
                    <a:pt x="1084" y="1624"/>
                    <a:pt x="913" y="1110"/>
                  </a:cubicBezTo>
                  <a:cubicBezTo>
                    <a:pt x="875" y="977"/>
                    <a:pt x="799" y="292"/>
                    <a:pt x="723" y="292"/>
                  </a:cubicBezTo>
                  <a:cubicBezTo>
                    <a:pt x="933" y="275"/>
                    <a:pt x="1110" y="0"/>
                    <a:pt x="8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9"/>
            <p:cNvSpPr/>
            <p:nvPr/>
          </p:nvSpPr>
          <p:spPr>
            <a:xfrm>
              <a:off x="5225850" y="2381300"/>
              <a:ext cx="248250" cy="685400"/>
            </a:xfrm>
            <a:custGeom>
              <a:avLst/>
              <a:gdLst/>
              <a:ahLst/>
              <a:cxnLst/>
              <a:rect l="l" t="t" r="r" b="b"/>
              <a:pathLst>
                <a:path w="9930" h="27416" extrusionOk="0">
                  <a:moveTo>
                    <a:pt x="5164" y="490"/>
                  </a:moveTo>
                  <a:cubicBezTo>
                    <a:pt x="5750" y="490"/>
                    <a:pt x="5456" y="1911"/>
                    <a:pt x="5421" y="2167"/>
                  </a:cubicBezTo>
                  <a:cubicBezTo>
                    <a:pt x="5281" y="2895"/>
                    <a:pt x="5059" y="3583"/>
                    <a:pt x="4746" y="4236"/>
                  </a:cubicBezTo>
                  <a:lnTo>
                    <a:pt x="4746" y="4236"/>
                  </a:lnTo>
                  <a:cubicBezTo>
                    <a:pt x="4414" y="3556"/>
                    <a:pt x="4269" y="2772"/>
                    <a:pt x="4375" y="2052"/>
                  </a:cubicBezTo>
                  <a:cubicBezTo>
                    <a:pt x="4413" y="1729"/>
                    <a:pt x="4585" y="683"/>
                    <a:pt x="4927" y="550"/>
                  </a:cubicBezTo>
                  <a:cubicBezTo>
                    <a:pt x="5019" y="509"/>
                    <a:pt x="5097" y="490"/>
                    <a:pt x="5164" y="490"/>
                  </a:cubicBezTo>
                  <a:close/>
                  <a:moveTo>
                    <a:pt x="8851" y="2915"/>
                  </a:moveTo>
                  <a:cubicBezTo>
                    <a:pt x="8927" y="2915"/>
                    <a:pt x="9009" y="2969"/>
                    <a:pt x="9112" y="3099"/>
                  </a:cubicBezTo>
                  <a:cubicBezTo>
                    <a:pt x="9587" y="3688"/>
                    <a:pt x="9207" y="4487"/>
                    <a:pt x="8788" y="5020"/>
                  </a:cubicBezTo>
                  <a:cubicBezTo>
                    <a:pt x="8445" y="5493"/>
                    <a:pt x="7914" y="5753"/>
                    <a:pt x="7347" y="5814"/>
                  </a:cubicBezTo>
                  <a:lnTo>
                    <a:pt x="7347" y="5814"/>
                  </a:lnTo>
                  <a:cubicBezTo>
                    <a:pt x="7568" y="4892"/>
                    <a:pt x="7893" y="4016"/>
                    <a:pt x="8446" y="3308"/>
                  </a:cubicBezTo>
                  <a:cubicBezTo>
                    <a:pt x="8604" y="3088"/>
                    <a:pt x="8716" y="2915"/>
                    <a:pt x="8851" y="2915"/>
                  </a:cubicBezTo>
                  <a:close/>
                  <a:moveTo>
                    <a:pt x="914" y="2424"/>
                  </a:moveTo>
                  <a:cubicBezTo>
                    <a:pt x="992" y="2424"/>
                    <a:pt x="1080" y="2636"/>
                    <a:pt x="1161" y="2889"/>
                  </a:cubicBezTo>
                  <a:cubicBezTo>
                    <a:pt x="1510" y="3879"/>
                    <a:pt x="1795" y="4911"/>
                    <a:pt x="2038" y="5947"/>
                  </a:cubicBezTo>
                  <a:lnTo>
                    <a:pt x="2038" y="5947"/>
                  </a:lnTo>
                  <a:cubicBezTo>
                    <a:pt x="1402" y="5439"/>
                    <a:pt x="940" y="4739"/>
                    <a:pt x="761" y="3955"/>
                  </a:cubicBezTo>
                  <a:cubicBezTo>
                    <a:pt x="666" y="3555"/>
                    <a:pt x="704" y="3118"/>
                    <a:pt x="780" y="2737"/>
                  </a:cubicBezTo>
                  <a:cubicBezTo>
                    <a:pt x="818" y="2513"/>
                    <a:pt x="864" y="2424"/>
                    <a:pt x="914" y="2424"/>
                  </a:cubicBezTo>
                  <a:close/>
                  <a:moveTo>
                    <a:pt x="5335" y="1"/>
                  </a:moveTo>
                  <a:cubicBezTo>
                    <a:pt x="5009" y="1"/>
                    <a:pt x="4666" y="225"/>
                    <a:pt x="4451" y="531"/>
                  </a:cubicBezTo>
                  <a:cubicBezTo>
                    <a:pt x="3615" y="1634"/>
                    <a:pt x="3710" y="3251"/>
                    <a:pt x="4299" y="4449"/>
                  </a:cubicBezTo>
                  <a:cubicBezTo>
                    <a:pt x="4355" y="4557"/>
                    <a:pt x="4413" y="4659"/>
                    <a:pt x="4474" y="4756"/>
                  </a:cubicBezTo>
                  <a:lnTo>
                    <a:pt x="4474" y="4756"/>
                  </a:lnTo>
                  <a:cubicBezTo>
                    <a:pt x="4442" y="4813"/>
                    <a:pt x="4409" y="4869"/>
                    <a:pt x="4375" y="4925"/>
                  </a:cubicBezTo>
                  <a:cubicBezTo>
                    <a:pt x="4128" y="5305"/>
                    <a:pt x="3843" y="5857"/>
                    <a:pt x="3519" y="6161"/>
                  </a:cubicBezTo>
                  <a:cubicBezTo>
                    <a:pt x="3297" y="6353"/>
                    <a:pt x="3114" y="6430"/>
                    <a:pt x="2943" y="6430"/>
                  </a:cubicBezTo>
                  <a:cubicBezTo>
                    <a:pt x="2858" y="6430"/>
                    <a:pt x="2777" y="6411"/>
                    <a:pt x="2694" y="6378"/>
                  </a:cubicBezTo>
                  <a:lnTo>
                    <a:pt x="2694" y="6378"/>
                  </a:lnTo>
                  <a:cubicBezTo>
                    <a:pt x="2552" y="5722"/>
                    <a:pt x="2387" y="5071"/>
                    <a:pt x="2188" y="4430"/>
                  </a:cubicBezTo>
                  <a:cubicBezTo>
                    <a:pt x="1998" y="3840"/>
                    <a:pt x="1846" y="2357"/>
                    <a:pt x="1256" y="2052"/>
                  </a:cubicBezTo>
                  <a:cubicBezTo>
                    <a:pt x="1144" y="1992"/>
                    <a:pt x="1040" y="1966"/>
                    <a:pt x="945" y="1966"/>
                  </a:cubicBezTo>
                  <a:cubicBezTo>
                    <a:pt x="588" y="1966"/>
                    <a:pt x="353" y="2335"/>
                    <a:pt x="248" y="2680"/>
                  </a:cubicBezTo>
                  <a:cubicBezTo>
                    <a:pt x="1" y="3783"/>
                    <a:pt x="343" y="4982"/>
                    <a:pt x="1104" y="5781"/>
                  </a:cubicBezTo>
                  <a:cubicBezTo>
                    <a:pt x="1375" y="6073"/>
                    <a:pt x="1770" y="6465"/>
                    <a:pt x="2207" y="6698"/>
                  </a:cubicBezTo>
                  <a:lnTo>
                    <a:pt x="2207" y="6698"/>
                  </a:lnTo>
                  <a:cubicBezTo>
                    <a:pt x="2295" y="7104"/>
                    <a:pt x="2377" y="7509"/>
                    <a:pt x="2454" y="7911"/>
                  </a:cubicBezTo>
                  <a:cubicBezTo>
                    <a:pt x="2644" y="8957"/>
                    <a:pt x="2778" y="10022"/>
                    <a:pt x="2930" y="11049"/>
                  </a:cubicBezTo>
                  <a:cubicBezTo>
                    <a:pt x="3063" y="12133"/>
                    <a:pt x="3405" y="13180"/>
                    <a:pt x="3538" y="14264"/>
                  </a:cubicBezTo>
                  <a:cubicBezTo>
                    <a:pt x="3710" y="15481"/>
                    <a:pt x="3557" y="16717"/>
                    <a:pt x="3653" y="17935"/>
                  </a:cubicBezTo>
                  <a:cubicBezTo>
                    <a:pt x="3729" y="18601"/>
                    <a:pt x="3824" y="19228"/>
                    <a:pt x="3729" y="19875"/>
                  </a:cubicBezTo>
                  <a:cubicBezTo>
                    <a:pt x="3653" y="20446"/>
                    <a:pt x="3538" y="20978"/>
                    <a:pt x="3519" y="21549"/>
                  </a:cubicBezTo>
                  <a:cubicBezTo>
                    <a:pt x="3462" y="22709"/>
                    <a:pt x="3310" y="23850"/>
                    <a:pt x="3120" y="24991"/>
                  </a:cubicBezTo>
                  <a:cubicBezTo>
                    <a:pt x="3044" y="25448"/>
                    <a:pt x="2930" y="25943"/>
                    <a:pt x="2702" y="26342"/>
                  </a:cubicBezTo>
                  <a:cubicBezTo>
                    <a:pt x="2547" y="26620"/>
                    <a:pt x="2393" y="26998"/>
                    <a:pt x="2085" y="26998"/>
                  </a:cubicBezTo>
                  <a:cubicBezTo>
                    <a:pt x="2014" y="26998"/>
                    <a:pt x="1935" y="26978"/>
                    <a:pt x="1846" y="26932"/>
                  </a:cubicBezTo>
                  <a:cubicBezTo>
                    <a:pt x="1560" y="26798"/>
                    <a:pt x="1408" y="26494"/>
                    <a:pt x="1332" y="26171"/>
                  </a:cubicBezTo>
                  <a:cubicBezTo>
                    <a:pt x="1332" y="26113"/>
                    <a:pt x="1271" y="26088"/>
                    <a:pt x="1192" y="26088"/>
                  </a:cubicBezTo>
                  <a:cubicBezTo>
                    <a:pt x="1037" y="26088"/>
                    <a:pt x="812" y="26184"/>
                    <a:pt x="837" y="26323"/>
                  </a:cubicBezTo>
                  <a:cubicBezTo>
                    <a:pt x="951" y="26938"/>
                    <a:pt x="1518" y="27415"/>
                    <a:pt x="2130" y="27415"/>
                  </a:cubicBezTo>
                  <a:cubicBezTo>
                    <a:pt x="2238" y="27415"/>
                    <a:pt x="2346" y="27400"/>
                    <a:pt x="2454" y="27369"/>
                  </a:cubicBezTo>
                  <a:cubicBezTo>
                    <a:pt x="2759" y="27274"/>
                    <a:pt x="2968" y="27065"/>
                    <a:pt x="3120" y="26779"/>
                  </a:cubicBezTo>
                  <a:cubicBezTo>
                    <a:pt x="3424" y="26114"/>
                    <a:pt x="3634" y="25315"/>
                    <a:pt x="3710" y="24592"/>
                  </a:cubicBezTo>
                  <a:cubicBezTo>
                    <a:pt x="3900" y="22994"/>
                    <a:pt x="4071" y="21378"/>
                    <a:pt x="4280" y="19780"/>
                  </a:cubicBezTo>
                  <a:cubicBezTo>
                    <a:pt x="4375" y="19019"/>
                    <a:pt x="4242" y="18315"/>
                    <a:pt x="4185" y="17573"/>
                  </a:cubicBezTo>
                  <a:cubicBezTo>
                    <a:pt x="4109" y="16641"/>
                    <a:pt x="4147" y="15690"/>
                    <a:pt x="4128" y="14777"/>
                  </a:cubicBezTo>
                  <a:cubicBezTo>
                    <a:pt x="4109" y="13959"/>
                    <a:pt x="3900" y="13199"/>
                    <a:pt x="3729" y="12419"/>
                  </a:cubicBezTo>
                  <a:cubicBezTo>
                    <a:pt x="3519" y="11506"/>
                    <a:pt x="3424" y="10593"/>
                    <a:pt x="3272" y="9680"/>
                  </a:cubicBezTo>
                  <a:cubicBezTo>
                    <a:pt x="3131" y="8756"/>
                    <a:pt x="2986" y="7821"/>
                    <a:pt x="2801" y="6892"/>
                  </a:cubicBezTo>
                  <a:lnTo>
                    <a:pt x="2801" y="6892"/>
                  </a:lnTo>
                  <a:cubicBezTo>
                    <a:pt x="2837" y="6896"/>
                    <a:pt x="2874" y="6898"/>
                    <a:pt x="2910" y="6898"/>
                  </a:cubicBezTo>
                  <a:cubicBezTo>
                    <a:pt x="3018" y="6898"/>
                    <a:pt x="3127" y="6881"/>
                    <a:pt x="3234" y="6846"/>
                  </a:cubicBezTo>
                  <a:cubicBezTo>
                    <a:pt x="3634" y="6732"/>
                    <a:pt x="3862" y="6351"/>
                    <a:pt x="4109" y="6047"/>
                  </a:cubicBezTo>
                  <a:cubicBezTo>
                    <a:pt x="4340" y="5760"/>
                    <a:pt x="4554" y="5459"/>
                    <a:pt x="4751" y="5145"/>
                  </a:cubicBezTo>
                  <a:lnTo>
                    <a:pt x="4751" y="5145"/>
                  </a:lnTo>
                  <a:cubicBezTo>
                    <a:pt x="5238" y="5734"/>
                    <a:pt x="5870" y="6061"/>
                    <a:pt x="6734" y="6104"/>
                  </a:cubicBezTo>
                  <a:cubicBezTo>
                    <a:pt x="6753" y="6105"/>
                    <a:pt x="6772" y="6106"/>
                    <a:pt x="6791" y="6107"/>
                  </a:cubicBezTo>
                  <a:lnTo>
                    <a:pt x="6791" y="6107"/>
                  </a:lnTo>
                  <a:cubicBezTo>
                    <a:pt x="6504" y="7298"/>
                    <a:pt x="6355" y="8538"/>
                    <a:pt x="6182" y="9737"/>
                  </a:cubicBezTo>
                  <a:cubicBezTo>
                    <a:pt x="6068" y="10536"/>
                    <a:pt x="6087" y="11373"/>
                    <a:pt x="6220" y="12171"/>
                  </a:cubicBezTo>
                  <a:cubicBezTo>
                    <a:pt x="6392" y="13027"/>
                    <a:pt x="6924" y="13940"/>
                    <a:pt x="6791" y="14834"/>
                  </a:cubicBezTo>
                  <a:cubicBezTo>
                    <a:pt x="6783" y="14922"/>
                    <a:pt x="6872" y="14960"/>
                    <a:pt x="6980" y="14960"/>
                  </a:cubicBezTo>
                  <a:cubicBezTo>
                    <a:pt x="7128" y="14960"/>
                    <a:pt x="7313" y="14888"/>
                    <a:pt x="7324" y="14777"/>
                  </a:cubicBezTo>
                  <a:cubicBezTo>
                    <a:pt x="7343" y="14682"/>
                    <a:pt x="7343" y="14568"/>
                    <a:pt x="7362" y="14492"/>
                  </a:cubicBezTo>
                  <a:cubicBezTo>
                    <a:pt x="7367" y="14460"/>
                    <a:pt x="7361" y="14434"/>
                    <a:pt x="7347" y="14414"/>
                  </a:cubicBezTo>
                  <a:lnTo>
                    <a:pt x="7347" y="14414"/>
                  </a:lnTo>
                  <a:cubicBezTo>
                    <a:pt x="7335" y="13799"/>
                    <a:pt x="7083" y="13198"/>
                    <a:pt x="6924" y="12609"/>
                  </a:cubicBezTo>
                  <a:cubicBezTo>
                    <a:pt x="6582" y="11449"/>
                    <a:pt x="6601" y="10288"/>
                    <a:pt x="6791" y="9128"/>
                  </a:cubicBezTo>
                  <a:cubicBezTo>
                    <a:pt x="6952" y="8189"/>
                    <a:pt x="7062" y="7126"/>
                    <a:pt x="7282" y="6104"/>
                  </a:cubicBezTo>
                  <a:lnTo>
                    <a:pt x="7282" y="6104"/>
                  </a:lnTo>
                  <a:cubicBezTo>
                    <a:pt x="7996" y="6056"/>
                    <a:pt x="8664" y="5806"/>
                    <a:pt x="9150" y="5229"/>
                  </a:cubicBezTo>
                  <a:cubicBezTo>
                    <a:pt x="9530" y="4810"/>
                    <a:pt x="9929" y="4107"/>
                    <a:pt x="9872" y="3517"/>
                  </a:cubicBezTo>
                  <a:cubicBezTo>
                    <a:pt x="9815" y="3118"/>
                    <a:pt x="9530" y="2566"/>
                    <a:pt x="9073" y="2490"/>
                  </a:cubicBezTo>
                  <a:cubicBezTo>
                    <a:pt x="9051" y="2488"/>
                    <a:pt x="9029" y="2487"/>
                    <a:pt x="9006" y="2487"/>
                  </a:cubicBezTo>
                  <a:cubicBezTo>
                    <a:pt x="8256" y="2487"/>
                    <a:pt x="7621" y="3704"/>
                    <a:pt x="7400" y="4240"/>
                  </a:cubicBezTo>
                  <a:cubicBezTo>
                    <a:pt x="7179" y="4749"/>
                    <a:pt x="7006" y="5278"/>
                    <a:pt x="6864" y="5819"/>
                  </a:cubicBezTo>
                  <a:lnTo>
                    <a:pt x="6864" y="5819"/>
                  </a:lnTo>
                  <a:cubicBezTo>
                    <a:pt x="6263" y="5767"/>
                    <a:pt x="5672" y="5501"/>
                    <a:pt x="5269" y="5039"/>
                  </a:cubicBezTo>
                  <a:cubicBezTo>
                    <a:pt x="5179" y="4933"/>
                    <a:pt x="5093" y="4821"/>
                    <a:pt x="5014" y="4703"/>
                  </a:cubicBezTo>
                  <a:lnTo>
                    <a:pt x="5014" y="4703"/>
                  </a:lnTo>
                  <a:cubicBezTo>
                    <a:pt x="5124" y="4509"/>
                    <a:pt x="5227" y="4310"/>
                    <a:pt x="5326" y="4107"/>
                  </a:cubicBezTo>
                  <a:cubicBezTo>
                    <a:pt x="5631" y="3479"/>
                    <a:pt x="5840" y="2813"/>
                    <a:pt x="5973" y="2090"/>
                  </a:cubicBezTo>
                  <a:cubicBezTo>
                    <a:pt x="6049" y="1577"/>
                    <a:pt x="6258" y="854"/>
                    <a:pt x="5935" y="360"/>
                  </a:cubicBezTo>
                  <a:cubicBezTo>
                    <a:pt x="5773" y="105"/>
                    <a:pt x="5558" y="1"/>
                    <a:pt x="533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9"/>
            <p:cNvSpPr/>
            <p:nvPr/>
          </p:nvSpPr>
          <p:spPr>
            <a:xfrm>
              <a:off x="4831925" y="1968275"/>
              <a:ext cx="160175" cy="236675"/>
            </a:xfrm>
            <a:custGeom>
              <a:avLst/>
              <a:gdLst/>
              <a:ahLst/>
              <a:cxnLst/>
              <a:rect l="l" t="t" r="r" b="b"/>
              <a:pathLst>
                <a:path w="6407" h="9467" extrusionOk="0">
                  <a:moveTo>
                    <a:pt x="6084" y="1"/>
                  </a:moveTo>
                  <a:cubicBezTo>
                    <a:pt x="6038" y="1"/>
                    <a:pt x="5989" y="9"/>
                    <a:pt x="5943" y="28"/>
                  </a:cubicBezTo>
                  <a:cubicBezTo>
                    <a:pt x="2158" y="1664"/>
                    <a:pt x="636" y="5525"/>
                    <a:pt x="8" y="9348"/>
                  </a:cubicBezTo>
                  <a:cubicBezTo>
                    <a:pt x="1" y="9432"/>
                    <a:pt x="81" y="9467"/>
                    <a:pt x="181" y="9467"/>
                  </a:cubicBezTo>
                  <a:cubicBezTo>
                    <a:pt x="332" y="9467"/>
                    <a:pt x="529" y="9387"/>
                    <a:pt x="541" y="9272"/>
                  </a:cubicBezTo>
                  <a:cubicBezTo>
                    <a:pt x="1112" y="5639"/>
                    <a:pt x="2519" y="1816"/>
                    <a:pt x="6133" y="237"/>
                  </a:cubicBezTo>
                  <a:cubicBezTo>
                    <a:pt x="6406" y="131"/>
                    <a:pt x="6268" y="1"/>
                    <a:pt x="608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9"/>
            <p:cNvSpPr/>
            <p:nvPr/>
          </p:nvSpPr>
          <p:spPr>
            <a:xfrm>
              <a:off x="4892975" y="2115300"/>
              <a:ext cx="62800" cy="196950"/>
            </a:xfrm>
            <a:custGeom>
              <a:avLst/>
              <a:gdLst/>
              <a:ahLst/>
              <a:cxnLst/>
              <a:rect l="l" t="t" r="r" b="b"/>
              <a:pathLst>
                <a:path w="2512" h="7878" extrusionOk="0">
                  <a:moveTo>
                    <a:pt x="2281" y="1"/>
                  </a:moveTo>
                  <a:cubicBezTo>
                    <a:pt x="2150" y="1"/>
                    <a:pt x="1989" y="44"/>
                    <a:pt x="1941" y="120"/>
                  </a:cubicBezTo>
                  <a:cubicBezTo>
                    <a:pt x="1066" y="1204"/>
                    <a:pt x="800" y="2573"/>
                    <a:pt x="419" y="3886"/>
                  </a:cubicBezTo>
                  <a:cubicBezTo>
                    <a:pt x="229" y="4514"/>
                    <a:pt x="1" y="5217"/>
                    <a:pt x="39" y="5883"/>
                  </a:cubicBezTo>
                  <a:cubicBezTo>
                    <a:pt x="96" y="6549"/>
                    <a:pt x="457" y="7138"/>
                    <a:pt x="591" y="7785"/>
                  </a:cubicBezTo>
                  <a:cubicBezTo>
                    <a:pt x="610" y="7850"/>
                    <a:pt x="683" y="7877"/>
                    <a:pt x="769" y="7877"/>
                  </a:cubicBezTo>
                  <a:cubicBezTo>
                    <a:pt x="935" y="7877"/>
                    <a:pt x="1148" y="7777"/>
                    <a:pt x="1123" y="7652"/>
                  </a:cubicBezTo>
                  <a:cubicBezTo>
                    <a:pt x="971" y="7100"/>
                    <a:pt x="705" y="6568"/>
                    <a:pt x="591" y="6035"/>
                  </a:cubicBezTo>
                  <a:cubicBezTo>
                    <a:pt x="438" y="5293"/>
                    <a:pt x="743" y="4533"/>
                    <a:pt x="952" y="3848"/>
                  </a:cubicBezTo>
                  <a:cubicBezTo>
                    <a:pt x="1332" y="2554"/>
                    <a:pt x="1599" y="1204"/>
                    <a:pt x="2436" y="139"/>
                  </a:cubicBezTo>
                  <a:cubicBezTo>
                    <a:pt x="2512" y="44"/>
                    <a:pt x="2412" y="1"/>
                    <a:pt x="228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9"/>
            <p:cNvSpPr/>
            <p:nvPr/>
          </p:nvSpPr>
          <p:spPr>
            <a:xfrm>
              <a:off x="5743600" y="2301975"/>
              <a:ext cx="128775" cy="347200"/>
            </a:xfrm>
            <a:custGeom>
              <a:avLst/>
              <a:gdLst/>
              <a:ahLst/>
              <a:cxnLst/>
              <a:rect l="l" t="t" r="r" b="b"/>
              <a:pathLst>
                <a:path w="5151" h="13888" extrusionOk="0">
                  <a:moveTo>
                    <a:pt x="4612" y="0"/>
                  </a:moveTo>
                  <a:cubicBezTo>
                    <a:pt x="4476" y="0"/>
                    <a:pt x="4304" y="53"/>
                    <a:pt x="4246" y="185"/>
                  </a:cubicBezTo>
                  <a:cubicBezTo>
                    <a:pt x="3846" y="1155"/>
                    <a:pt x="4227" y="2201"/>
                    <a:pt x="4246" y="3228"/>
                  </a:cubicBezTo>
                  <a:cubicBezTo>
                    <a:pt x="4284" y="4484"/>
                    <a:pt x="4094" y="5777"/>
                    <a:pt x="3751" y="6975"/>
                  </a:cubicBezTo>
                  <a:cubicBezTo>
                    <a:pt x="3428" y="8212"/>
                    <a:pt x="2914" y="9429"/>
                    <a:pt x="2325" y="10570"/>
                  </a:cubicBezTo>
                  <a:cubicBezTo>
                    <a:pt x="1716" y="11769"/>
                    <a:pt x="860" y="12682"/>
                    <a:pt x="61" y="13766"/>
                  </a:cubicBezTo>
                  <a:cubicBezTo>
                    <a:pt x="0" y="13853"/>
                    <a:pt x="75" y="13888"/>
                    <a:pt x="186" y="13888"/>
                  </a:cubicBezTo>
                  <a:cubicBezTo>
                    <a:pt x="318" y="13888"/>
                    <a:pt x="503" y="13838"/>
                    <a:pt x="575" y="13766"/>
                  </a:cubicBezTo>
                  <a:cubicBezTo>
                    <a:pt x="1355" y="12682"/>
                    <a:pt x="2211" y="11769"/>
                    <a:pt x="2819" y="10570"/>
                  </a:cubicBezTo>
                  <a:cubicBezTo>
                    <a:pt x="3390" y="9505"/>
                    <a:pt x="3846" y="8383"/>
                    <a:pt x="4189" y="7223"/>
                  </a:cubicBezTo>
                  <a:cubicBezTo>
                    <a:pt x="4531" y="5986"/>
                    <a:pt x="4721" y="4731"/>
                    <a:pt x="4778" y="3437"/>
                  </a:cubicBezTo>
                  <a:cubicBezTo>
                    <a:pt x="4795" y="2489"/>
                    <a:pt x="4448" y="1467"/>
                    <a:pt x="4654" y="525"/>
                  </a:cubicBezTo>
                  <a:lnTo>
                    <a:pt x="4654" y="525"/>
                  </a:lnTo>
                  <a:cubicBezTo>
                    <a:pt x="4669" y="528"/>
                    <a:pt x="4685" y="529"/>
                    <a:pt x="4703" y="529"/>
                  </a:cubicBezTo>
                  <a:cubicBezTo>
                    <a:pt x="4885" y="529"/>
                    <a:pt x="5151" y="406"/>
                    <a:pt x="5064" y="261"/>
                  </a:cubicBezTo>
                  <a:cubicBezTo>
                    <a:pt x="4912" y="52"/>
                    <a:pt x="4969" y="90"/>
                    <a:pt x="4721" y="14"/>
                  </a:cubicBezTo>
                  <a:cubicBezTo>
                    <a:pt x="4691" y="5"/>
                    <a:pt x="4653" y="0"/>
                    <a:pt x="461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69"/>
            <p:cNvSpPr/>
            <p:nvPr/>
          </p:nvSpPr>
          <p:spPr>
            <a:xfrm>
              <a:off x="5582875" y="2572225"/>
              <a:ext cx="147975" cy="165200"/>
            </a:xfrm>
            <a:custGeom>
              <a:avLst/>
              <a:gdLst/>
              <a:ahLst/>
              <a:cxnLst/>
              <a:rect l="l" t="t" r="r" b="b"/>
              <a:pathLst>
                <a:path w="5919" h="6608" extrusionOk="0">
                  <a:moveTo>
                    <a:pt x="5698" y="0"/>
                  </a:moveTo>
                  <a:cubicBezTo>
                    <a:pt x="5570" y="0"/>
                    <a:pt x="5416" y="53"/>
                    <a:pt x="5387" y="141"/>
                  </a:cubicBezTo>
                  <a:cubicBezTo>
                    <a:pt x="4740" y="1453"/>
                    <a:pt x="4246" y="2804"/>
                    <a:pt x="3257" y="3926"/>
                  </a:cubicBezTo>
                  <a:cubicBezTo>
                    <a:pt x="2686" y="4592"/>
                    <a:pt x="2058" y="5200"/>
                    <a:pt x="1298" y="5676"/>
                  </a:cubicBezTo>
                  <a:cubicBezTo>
                    <a:pt x="1012" y="5847"/>
                    <a:pt x="480" y="6246"/>
                    <a:pt x="270" y="6322"/>
                  </a:cubicBezTo>
                  <a:cubicBezTo>
                    <a:pt x="9" y="6388"/>
                    <a:pt x="0" y="6608"/>
                    <a:pt x="221" y="6608"/>
                  </a:cubicBezTo>
                  <a:cubicBezTo>
                    <a:pt x="257" y="6608"/>
                    <a:pt x="299" y="6602"/>
                    <a:pt x="347" y="6589"/>
                  </a:cubicBezTo>
                  <a:cubicBezTo>
                    <a:pt x="822" y="6456"/>
                    <a:pt x="1203" y="6075"/>
                    <a:pt x="1621" y="5847"/>
                  </a:cubicBezTo>
                  <a:cubicBezTo>
                    <a:pt x="2287" y="5447"/>
                    <a:pt x="2857" y="4915"/>
                    <a:pt x="3390" y="4344"/>
                  </a:cubicBezTo>
                  <a:cubicBezTo>
                    <a:pt x="4550" y="3089"/>
                    <a:pt x="5121" y="1662"/>
                    <a:pt x="5863" y="160"/>
                  </a:cubicBezTo>
                  <a:cubicBezTo>
                    <a:pt x="5918" y="48"/>
                    <a:pt x="5820" y="0"/>
                    <a:pt x="569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7" name="Google Shape;2927;p69"/>
          <p:cNvGrpSpPr/>
          <p:nvPr/>
        </p:nvGrpSpPr>
        <p:grpSpPr>
          <a:xfrm rot="1288750">
            <a:off x="4990034" y="2806562"/>
            <a:ext cx="905695" cy="1064736"/>
            <a:chOff x="4507000" y="1324025"/>
            <a:chExt cx="705150" cy="828975"/>
          </a:xfrm>
        </p:grpSpPr>
        <p:sp>
          <p:nvSpPr>
            <p:cNvPr id="2928" name="Google Shape;2928;p69"/>
            <p:cNvSpPr/>
            <p:nvPr/>
          </p:nvSpPr>
          <p:spPr>
            <a:xfrm>
              <a:off x="4507000" y="1575775"/>
              <a:ext cx="115100" cy="145200"/>
            </a:xfrm>
            <a:custGeom>
              <a:avLst/>
              <a:gdLst/>
              <a:ahLst/>
              <a:cxnLst/>
              <a:rect l="l" t="t" r="r" b="b"/>
              <a:pathLst>
                <a:path w="4604" h="5808" extrusionOk="0">
                  <a:moveTo>
                    <a:pt x="2736" y="1"/>
                  </a:moveTo>
                  <a:cubicBezTo>
                    <a:pt x="2218" y="1"/>
                    <a:pt x="1715" y="119"/>
                    <a:pt x="1172" y="498"/>
                  </a:cubicBezTo>
                  <a:cubicBezTo>
                    <a:pt x="336" y="1084"/>
                    <a:pt x="43" y="2172"/>
                    <a:pt x="22" y="3155"/>
                  </a:cubicBezTo>
                  <a:cubicBezTo>
                    <a:pt x="1" y="4034"/>
                    <a:pt x="377" y="4892"/>
                    <a:pt x="1047" y="5457"/>
                  </a:cubicBezTo>
                  <a:cubicBezTo>
                    <a:pt x="1386" y="5720"/>
                    <a:pt x="1765" y="5808"/>
                    <a:pt x="2159" y="5808"/>
                  </a:cubicBezTo>
                  <a:cubicBezTo>
                    <a:pt x="2860" y="5808"/>
                    <a:pt x="3605" y="5531"/>
                    <a:pt x="4248" y="5478"/>
                  </a:cubicBezTo>
                  <a:cubicBezTo>
                    <a:pt x="4583" y="5457"/>
                    <a:pt x="4604" y="4934"/>
                    <a:pt x="4269" y="4934"/>
                  </a:cubicBezTo>
                  <a:cubicBezTo>
                    <a:pt x="3683" y="4955"/>
                    <a:pt x="3223" y="5143"/>
                    <a:pt x="2679" y="5289"/>
                  </a:cubicBezTo>
                  <a:cubicBezTo>
                    <a:pt x="2475" y="5357"/>
                    <a:pt x="2284" y="5389"/>
                    <a:pt x="2106" y="5389"/>
                  </a:cubicBezTo>
                  <a:cubicBezTo>
                    <a:pt x="1025" y="5389"/>
                    <a:pt x="434" y="4236"/>
                    <a:pt x="398" y="3176"/>
                  </a:cubicBezTo>
                  <a:cubicBezTo>
                    <a:pt x="377" y="2255"/>
                    <a:pt x="754" y="1398"/>
                    <a:pt x="1424" y="791"/>
                  </a:cubicBezTo>
                  <a:cubicBezTo>
                    <a:pt x="1847" y="409"/>
                    <a:pt x="2342" y="307"/>
                    <a:pt x="2858" y="307"/>
                  </a:cubicBezTo>
                  <a:cubicBezTo>
                    <a:pt x="3387" y="307"/>
                    <a:pt x="3938" y="414"/>
                    <a:pt x="4457" y="435"/>
                  </a:cubicBezTo>
                  <a:cubicBezTo>
                    <a:pt x="4583" y="435"/>
                    <a:pt x="4604" y="247"/>
                    <a:pt x="4478" y="226"/>
                  </a:cubicBezTo>
                  <a:cubicBezTo>
                    <a:pt x="3837" y="130"/>
                    <a:pt x="3278" y="1"/>
                    <a:pt x="273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69"/>
            <p:cNvSpPr/>
            <p:nvPr/>
          </p:nvSpPr>
          <p:spPr>
            <a:xfrm>
              <a:off x="4603775" y="1642425"/>
              <a:ext cx="506900" cy="287950"/>
            </a:xfrm>
            <a:custGeom>
              <a:avLst/>
              <a:gdLst/>
              <a:ahLst/>
              <a:cxnLst/>
              <a:rect l="l" t="t" r="r" b="b"/>
              <a:pathLst>
                <a:path w="20276" h="11518" extrusionOk="0">
                  <a:moveTo>
                    <a:pt x="19189" y="1"/>
                  </a:moveTo>
                  <a:cubicBezTo>
                    <a:pt x="19021" y="1"/>
                    <a:pt x="18853" y="131"/>
                    <a:pt x="18916" y="343"/>
                  </a:cubicBezTo>
                  <a:cubicBezTo>
                    <a:pt x="19564" y="3000"/>
                    <a:pt x="18978" y="5239"/>
                    <a:pt x="17053" y="7143"/>
                  </a:cubicBezTo>
                  <a:cubicBezTo>
                    <a:pt x="15317" y="8859"/>
                    <a:pt x="13120" y="10532"/>
                    <a:pt x="10672" y="10804"/>
                  </a:cubicBezTo>
                  <a:cubicBezTo>
                    <a:pt x="10562" y="10818"/>
                    <a:pt x="10450" y="10824"/>
                    <a:pt x="10336" y="10824"/>
                  </a:cubicBezTo>
                  <a:cubicBezTo>
                    <a:pt x="9165" y="10824"/>
                    <a:pt x="7787" y="10185"/>
                    <a:pt x="6738" y="9842"/>
                  </a:cubicBezTo>
                  <a:cubicBezTo>
                    <a:pt x="5650" y="9507"/>
                    <a:pt x="4395" y="9068"/>
                    <a:pt x="3558" y="8273"/>
                  </a:cubicBezTo>
                  <a:cubicBezTo>
                    <a:pt x="1926" y="6829"/>
                    <a:pt x="545" y="4695"/>
                    <a:pt x="503" y="2477"/>
                  </a:cubicBezTo>
                  <a:cubicBezTo>
                    <a:pt x="503" y="2427"/>
                    <a:pt x="455" y="2401"/>
                    <a:pt x="403" y="2401"/>
                  </a:cubicBezTo>
                  <a:cubicBezTo>
                    <a:pt x="346" y="2401"/>
                    <a:pt x="284" y="2432"/>
                    <a:pt x="273" y="2498"/>
                  </a:cubicBezTo>
                  <a:cubicBezTo>
                    <a:pt x="1" y="4799"/>
                    <a:pt x="1382" y="6913"/>
                    <a:pt x="2909" y="8503"/>
                  </a:cubicBezTo>
                  <a:cubicBezTo>
                    <a:pt x="3871" y="9549"/>
                    <a:pt x="5252" y="10009"/>
                    <a:pt x="6550" y="10491"/>
                  </a:cubicBezTo>
                  <a:cubicBezTo>
                    <a:pt x="7766" y="10996"/>
                    <a:pt x="9200" y="11518"/>
                    <a:pt x="10567" y="11518"/>
                  </a:cubicBezTo>
                  <a:cubicBezTo>
                    <a:pt x="10728" y="11518"/>
                    <a:pt x="10889" y="11510"/>
                    <a:pt x="11048" y="11495"/>
                  </a:cubicBezTo>
                  <a:cubicBezTo>
                    <a:pt x="13664" y="11181"/>
                    <a:pt x="16007" y="9193"/>
                    <a:pt x="17807" y="7415"/>
                  </a:cubicBezTo>
                  <a:cubicBezTo>
                    <a:pt x="19752" y="5511"/>
                    <a:pt x="20276" y="2728"/>
                    <a:pt x="19460" y="196"/>
                  </a:cubicBezTo>
                  <a:cubicBezTo>
                    <a:pt x="19417" y="61"/>
                    <a:pt x="19303" y="1"/>
                    <a:pt x="191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69"/>
            <p:cNvSpPr/>
            <p:nvPr/>
          </p:nvSpPr>
          <p:spPr>
            <a:xfrm>
              <a:off x="5048850" y="1518075"/>
              <a:ext cx="124075" cy="139100"/>
            </a:xfrm>
            <a:custGeom>
              <a:avLst/>
              <a:gdLst/>
              <a:ahLst/>
              <a:cxnLst/>
              <a:rect l="l" t="t" r="r" b="b"/>
              <a:pathLst>
                <a:path w="4963" h="5564" extrusionOk="0">
                  <a:moveTo>
                    <a:pt x="2532" y="1"/>
                  </a:moveTo>
                  <a:cubicBezTo>
                    <a:pt x="1604" y="1"/>
                    <a:pt x="716" y="730"/>
                    <a:pt x="87" y="1320"/>
                  </a:cubicBezTo>
                  <a:cubicBezTo>
                    <a:pt x="1" y="1407"/>
                    <a:pt x="100" y="1550"/>
                    <a:pt x="208" y="1550"/>
                  </a:cubicBezTo>
                  <a:cubicBezTo>
                    <a:pt x="231" y="1550"/>
                    <a:pt x="254" y="1544"/>
                    <a:pt x="276" y="1530"/>
                  </a:cubicBezTo>
                  <a:cubicBezTo>
                    <a:pt x="969" y="1086"/>
                    <a:pt x="1768" y="661"/>
                    <a:pt x="2477" y="661"/>
                  </a:cubicBezTo>
                  <a:cubicBezTo>
                    <a:pt x="3072" y="661"/>
                    <a:pt x="3605" y="961"/>
                    <a:pt x="3958" y="1802"/>
                  </a:cubicBezTo>
                  <a:cubicBezTo>
                    <a:pt x="4230" y="2366"/>
                    <a:pt x="4377" y="3392"/>
                    <a:pt x="3979" y="3957"/>
                  </a:cubicBezTo>
                  <a:cubicBezTo>
                    <a:pt x="3638" y="4444"/>
                    <a:pt x="3031" y="4894"/>
                    <a:pt x="2434" y="4894"/>
                  </a:cubicBezTo>
                  <a:cubicBezTo>
                    <a:pt x="2263" y="4894"/>
                    <a:pt x="2092" y="4857"/>
                    <a:pt x="1929" y="4773"/>
                  </a:cubicBezTo>
                  <a:cubicBezTo>
                    <a:pt x="1887" y="4753"/>
                    <a:pt x="1845" y="4744"/>
                    <a:pt x="1806" y="4744"/>
                  </a:cubicBezTo>
                  <a:cubicBezTo>
                    <a:pt x="1547" y="4744"/>
                    <a:pt x="1361" y="5114"/>
                    <a:pt x="1615" y="5296"/>
                  </a:cubicBezTo>
                  <a:cubicBezTo>
                    <a:pt x="1865" y="5486"/>
                    <a:pt x="2134" y="5563"/>
                    <a:pt x="2405" y="5563"/>
                  </a:cubicBezTo>
                  <a:cubicBezTo>
                    <a:pt x="2972" y="5563"/>
                    <a:pt x="3554" y="5224"/>
                    <a:pt x="4021" y="4856"/>
                  </a:cubicBezTo>
                  <a:cubicBezTo>
                    <a:pt x="4858" y="4166"/>
                    <a:pt x="4962" y="3266"/>
                    <a:pt x="4753" y="2241"/>
                  </a:cubicBezTo>
                  <a:cubicBezTo>
                    <a:pt x="4502" y="1216"/>
                    <a:pt x="3916" y="190"/>
                    <a:pt x="2807" y="23"/>
                  </a:cubicBezTo>
                  <a:cubicBezTo>
                    <a:pt x="2715" y="8"/>
                    <a:pt x="2623" y="1"/>
                    <a:pt x="253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69"/>
            <p:cNvSpPr/>
            <p:nvPr/>
          </p:nvSpPr>
          <p:spPr>
            <a:xfrm>
              <a:off x="4653475" y="1458125"/>
              <a:ext cx="229100" cy="192725"/>
            </a:xfrm>
            <a:custGeom>
              <a:avLst/>
              <a:gdLst/>
              <a:ahLst/>
              <a:cxnLst/>
              <a:rect l="l" t="t" r="r" b="b"/>
              <a:pathLst>
                <a:path w="9164" h="7709" extrusionOk="0">
                  <a:moveTo>
                    <a:pt x="8929" y="0"/>
                  </a:moveTo>
                  <a:cubicBezTo>
                    <a:pt x="8886" y="0"/>
                    <a:pt x="8843" y="17"/>
                    <a:pt x="8809" y="57"/>
                  </a:cubicBezTo>
                  <a:cubicBezTo>
                    <a:pt x="7052" y="2254"/>
                    <a:pt x="5127" y="4241"/>
                    <a:pt x="2930" y="5978"/>
                  </a:cubicBezTo>
                  <a:cubicBezTo>
                    <a:pt x="2344" y="6417"/>
                    <a:pt x="1716" y="6836"/>
                    <a:pt x="1088" y="7171"/>
                  </a:cubicBezTo>
                  <a:cubicBezTo>
                    <a:pt x="971" y="7235"/>
                    <a:pt x="884" y="7263"/>
                    <a:pt x="823" y="7263"/>
                  </a:cubicBezTo>
                  <a:cubicBezTo>
                    <a:pt x="425" y="7263"/>
                    <a:pt x="1079" y="6090"/>
                    <a:pt x="1151" y="5999"/>
                  </a:cubicBezTo>
                  <a:cubicBezTo>
                    <a:pt x="1339" y="5685"/>
                    <a:pt x="1528" y="5392"/>
                    <a:pt x="1674" y="5057"/>
                  </a:cubicBezTo>
                  <a:cubicBezTo>
                    <a:pt x="1738" y="4917"/>
                    <a:pt x="1616" y="4824"/>
                    <a:pt x="1496" y="4824"/>
                  </a:cubicBezTo>
                  <a:cubicBezTo>
                    <a:pt x="1419" y="4824"/>
                    <a:pt x="1343" y="4863"/>
                    <a:pt x="1319" y="4953"/>
                  </a:cubicBezTo>
                  <a:cubicBezTo>
                    <a:pt x="1026" y="5601"/>
                    <a:pt x="0" y="6564"/>
                    <a:pt x="210" y="7359"/>
                  </a:cubicBezTo>
                  <a:cubicBezTo>
                    <a:pt x="285" y="7620"/>
                    <a:pt x="459" y="7708"/>
                    <a:pt x="665" y="7708"/>
                  </a:cubicBezTo>
                  <a:cubicBezTo>
                    <a:pt x="970" y="7708"/>
                    <a:pt x="1344" y="7513"/>
                    <a:pt x="1570" y="7401"/>
                  </a:cubicBezTo>
                  <a:cubicBezTo>
                    <a:pt x="4562" y="5811"/>
                    <a:pt x="7177" y="2965"/>
                    <a:pt x="9102" y="245"/>
                  </a:cubicBezTo>
                  <a:cubicBezTo>
                    <a:pt x="9163" y="123"/>
                    <a:pt x="9046" y="0"/>
                    <a:pt x="892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69"/>
            <p:cNvSpPr/>
            <p:nvPr/>
          </p:nvSpPr>
          <p:spPr>
            <a:xfrm>
              <a:off x="4588075" y="1567650"/>
              <a:ext cx="100550" cy="45225"/>
            </a:xfrm>
            <a:custGeom>
              <a:avLst/>
              <a:gdLst/>
              <a:ahLst/>
              <a:cxnLst/>
              <a:rect l="l" t="t" r="r" b="b"/>
              <a:pathLst>
                <a:path w="4022" h="1809" extrusionOk="0">
                  <a:moveTo>
                    <a:pt x="792" y="1"/>
                  </a:moveTo>
                  <a:cubicBezTo>
                    <a:pt x="721" y="1"/>
                    <a:pt x="652" y="27"/>
                    <a:pt x="608" y="91"/>
                  </a:cubicBezTo>
                  <a:cubicBezTo>
                    <a:pt x="1" y="907"/>
                    <a:pt x="503" y="1555"/>
                    <a:pt x="1361" y="1764"/>
                  </a:cubicBezTo>
                  <a:cubicBezTo>
                    <a:pt x="1473" y="1795"/>
                    <a:pt x="1587" y="1808"/>
                    <a:pt x="1701" y="1808"/>
                  </a:cubicBezTo>
                  <a:cubicBezTo>
                    <a:pt x="2054" y="1808"/>
                    <a:pt x="2410" y="1682"/>
                    <a:pt x="2742" y="1555"/>
                  </a:cubicBezTo>
                  <a:cubicBezTo>
                    <a:pt x="3223" y="1409"/>
                    <a:pt x="3600" y="1325"/>
                    <a:pt x="3955" y="927"/>
                  </a:cubicBezTo>
                  <a:cubicBezTo>
                    <a:pt x="4022" y="845"/>
                    <a:pt x="3970" y="735"/>
                    <a:pt x="3872" y="735"/>
                  </a:cubicBezTo>
                  <a:cubicBezTo>
                    <a:pt x="3847" y="735"/>
                    <a:pt x="3818" y="743"/>
                    <a:pt x="3788" y="760"/>
                  </a:cubicBezTo>
                  <a:cubicBezTo>
                    <a:pt x="3349" y="990"/>
                    <a:pt x="2826" y="990"/>
                    <a:pt x="2365" y="1137"/>
                  </a:cubicBezTo>
                  <a:cubicBezTo>
                    <a:pt x="2125" y="1204"/>
                    <a:pt x="1910" y="1253"/>
                    <a:pt x="1682" y="1253"/>
                  </a:cubicBezTo>
                  <a:cubicBezTo>
                    <a:pt x="1554" y="1253"/>
                    <a:pt x="1421" y="1237"/>
                    <a:pt x="1277" y="1199"/>
                  </a:cubicBezTo>
                  <a:cubicBezTo>
                    <a:pt x="796" y="1053"/>
                    <a:pt x="901" y="697"/>
                    <a:pt x="1047" y="321"/>
                  </a:cubicBezTo>
                  <a:cubicBezTo>
                    <a:pt x="1135" y="145"/>
                    <a:pt x="957" y="1"/>
                    <a:pt x="79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69"/>
            <p:cNvSpPr/>
            <p:nvPr/>
          </p:nvSpPr>
          <p:spPr>
            <a:xfrm>
              <a:off x="4857375" y="1458975"/>
              <a:ext cx="148625" cy="157600"/>
            </a:xfrm>
            <a:custGeom>
              <a:avLst/>
              <a:gdLst/>
              <a:ahLst/>
              <a:cxnLst/>
              <a:rect l="l" t="t" r="r" b="b"/>
              <a:pathLst>
                <a:path w="5945" h="6304" extrusionOk="0">
                  <a:moveTo>
                    <a:pt x="165" y="0"/>
                  </a:moveTo>
                  <a:cubicBezTo>
                    <a:pt x="82" y="0"/>
                    <a:pt x="0" y="76"/>
                    <a:pt x="25" y="190"/>
                  </a:cubicBezTo>
                  <a:cubicBezTo>
                    <a:pt x="339" y="1404"/>
                    <a:pt x="1155" y="2408"/>
                    <a:pt x="1699" y="3538"/>
                  </a:cubicBezTo>
                  <a:cubicBezTo>
                    <a:pt x="2118" y="4375"/>
                    <a:pt x="2620" y="5588"/>
                    <a:pt x="3457" y="6090"/>
                  </a:cubicBezTo>
                  <a:cubicBezTo>
                    <a:pt x="3713" y="6238"/>
                    <a:pt x="3956" y="6303"/>
                    <a:pt x="4182" y="6303"/>
                  </a:cubicBezTo>
                  <a:cubicBezTo>
                    <a:pt x="5267" y="6303"/>
                    <a:pt x="5945" y="4796"/>
                    <a:pt x="5633" y="3705"/>
                  </a:cubicBezTo>
                  <a:cubicBezTo>
                    <a:pt x="5599" y="3614"/>
                    <a:pt x="5503" y="3560"/>
                    <a:pt x="5409" y="3560"/>
                  </a:cubicBezTo>
                  <a:cubicBezTo>
                    <a:pt x="5330" y="3560"/>
                    <a:pt x="5253" y="3598"/>
                    <a:pt x="5215" y="3684"/>
                  </a:cubicBezTo>
                  <a:cubicBezTo>
                    <a:pt x="5005" y="4228"/>
                    <a:pt x="4943" y="4835"/>
                    <a:pt x="4650" y="5358"/>
                  </a:cubicBezTo>
                  <a:cubicBezTo>
                    <a:pt x="4518" y="5603"/>
                    <a:pt x="4360" y="5703"/>
                    <a:pt x="4189" y="5703"/>
                  </a:cubicBezTo>
                  <a:cubicBezTo>
                    <a:pt x="3540" y="5703"/>
                    <a:pt x="2710" y="4274"/>
                    <a:pt x="2494" y="3894"/>
                  </a:cubicBezTo>
                  <a:cubicBezTo>
                    <a:pt x="1783" y="2659"/>
                    <a:pt x="779" y="1404"/>
                    <a:pt x="297" y="106"/>
                  </a:cubicBezTo>
                  <a:cubicBezTo>
                    <a:pt x="273" y="32"/>
                    <a:pt x="219" y="0"/>
                    <a:pt x="16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9"/>
            <p:cNvSpPr/>
            <p:nvPr/>
          </p:nvSpPr>
          <p:spPr>
            <a:xfrm>
              <a:off x="4993475" y="1503650"/>
              <a:ext cx="83200" cy="81875"/>
            </a:xfrm>
            <a:custGeom>
              <a:avLst/>
              <a:gdLst/>
              <a:ahLst/>
              <a:cxnLst/>
              <a:rect l="l" t="t" r="r" b="b"/>
              <a:pathLst>
                <a:path w="3328" h="3275" extrusionOk="0">
                  <a:moveTo>
                    <a:pt x="2407" y="1"/>
                  </a:moveTo>
                  <a:cubicBezTo>
                    <a:pt x="2306" y="1"/>
                    <a:pt x="2206" y="69"/>
                    <a:pt x="2219" y="182"/>
                  </a:cubicBezTo>
                  <a:cubicBezTo>
                    <a:pt x="2260" y="851"/>
                    <a:pt x="2616" y="1542"/>
                    <a:pt x="2386" y="2190"/>
                  </a:cubicBezTo>
                  <a:cubicBezTo>
                    <a:pt x="2276" y="2540"/>
                    <a:pt x="1793" y="2857"/>
                    <a:pt x="1393" y="2857"/>
                  </a:cubicBezTo>
                  <a:cubicBezTo>
                    <a:pt x="1339" y="2857"/>
                    <a:pt x="1285" y="2851"/>
                    <a:pt x="1235" y="2839"/>
                  </a:cubicBezTo>
                  <a:cubicBezTo>
                    <a:pt x="712" y="2713"/>
                    <a:pt x="398" y="2065"/>
                    <a:pt x="377" y="1583"/>
                  </a:cubicBezTo>
                  <a:cubicBezTo>
                    <a:pt x="356" y="1468"/>
                    <a:pt x="262" y="1416"/>
                    <a:pt x="173" y="1416"/>
                  </a:cubicBezTo>
                  <a:cubicBezTo>
                    <a:pt x="84" y="1416"/>
                    <a:pt x="1" y="1468"/>
                    <a:pt x="1" y="1562"/>
                  </a:cubicBezTo>
                  <a:cubicBezTo>
                    <a:pt x="1" y="2519"/>
                    <a:pt x="629" y="3274"/>
                    <a:pt x="1447" y="3274"/>
                  </a:cubicBezTo>
                  <a:cubicBezTo>
                    <a:pt x="1684" y="3274"/>
                    <a:pt x="1938" y="3210"/>
                    <a:pt x="2198" y="3069"/>
                  </a:cubicBezTo>
                  <a:cubicBezTo>
                    <a:pt x="3328" y="2441"/>
                    <a:pt x="2951" y="1060"/>
                    <a:pt x="2574" y="98"/>
                  </a:cubicBezTo>
                  <a:cubicBezTo>
                    <a:pt x="2541" y="31"/>
                    <a:pt x="2474" y="1"/>
                    <a:pt x="240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69"/>
            <p:cNvSpPr/>
            <p:nvPr/>
          </p:nvSpPr>
          <p:spPr>
            <a:xfrm>
              <a:off x="4873475" y="1324025"/>
              <a:ext cx="79750" cy="42700"/>
            </a:xfrm>
            <a:custGeom>
              <a:avLst/>
              <a:gdLst/>
              <a:ahLst/>
              <a:cxnLst/>
              <a:rect l="l" t="t" r="r" b="b"/>
              <a:pathLst>
                <a:path w="3190" h="1708" extrusionOk="0">
                  <a:moveTo>
                    <a:pt x="2222" y="0"/>
                  </a:moveTo>
                  <a:cubicBezTo>
                    <a:pt x="1840" y="0"/>
                    <a:pt x="1461" y="239"/>
                    <a:pt x="1139" y="420"/>
                  </a:cubicBezTo>
                  <a:cubicBezTo>
                    <a:pt x="846" y="587"/>
                    <a:pt x="469" y="922"/>
                    <a:pt x="114" y="1006"/>
                  </a:cubicBezTo>
                  <a:cubicBezTo>
                    <a:pt x="1" y="1006"/>
                    <a:pt x="40" y="1158"/>
                    <a:pt x="110" y="1158"/>
                  </a:cubicBezTo>
                  <a:cubicBezTo>
                    <a:pt x="118" y="1158"/>
                    <a:pt x="126" y="1156"/>
                    <a:pt x="135" y="1152"/>
                  </a:cubicBezTo>
                  <a:cubicBezTo>
                    <a:pt x="323" y="1131"/>
                    <a:pt x="532" y="1006"/>
                    <a:pt x="721" y="922"/>
                  </a:cubicBezTo>
                  <a:cubicBezTo>
                    <a:pt x="1097" y="734"/>
                    <a:pt x="1453" y="566"/>
                    <a:pt x="1850" y="420"/>
                  </a:cubicBezTo>
                  <a:cubicBezTo>
                    <a:pt x="1869" y="420"/>
                    <a:pt x="2131" y="333"/>
                    <a:pt x="2194" y="333"/>
                  </a:cubicBezTo>
                  <a:cubicBezTo>
                    <a:pt x="2200" y="333"/>
                    <a:pt x="2204" y="334"/>
                    <a:pt x="2206" y="336"/>
                  </a:cubicBezTo>
                  <a:cubicBezTo>
                    <a:pt x="2206" y="336"/>
                    <a:pt x="1997" y="587"/>
                    <a:pt x="1955" y="650"/>
                  </a:cubicBezTo>
                  <a:cubicBezTo>
                    <a:pt x="1704" y="901"/>
                    <a:pt x="1348" y="1131"/>
                    <a:pt x="1348" y="1487"/>
                  </a:cubicBezTo>
                  <a:cubicBezTo>
                    <a:pt x="1348" y="1624"/>
                    <a:pt x="1474" y="1707"/>
                    <a:pt x="1590" y="1707"/>
                  </a:cubicBezTo>
                  <a:cubicBezTo>
                    <a:pt x="1651" y="1707"/>
                    <a:pt x="1710" y="1684"/>
                    <a:pt x="1746" y="1633"/>
                  </a:cubicBezTo>
                  <a:cubicBezTo>
                    <a:pt x="1892" y="1424"/>
                    <a:pt x="3190" y="64"/>
                    <a:pt x="2269" y="1"/>
                  </a:cubicBezTo>
                  <a:cubicBezTo>
                    <a:pt x="2253" y="1"/>
                    <a:pt x="2238" y="0"/>
                    <a:pt x="222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69"/>
            <p:cNvSpPr/>
            <p:nvPr/>
          </p:nvSpPr>
          <p:spPr>
            <a:xfrm>
              <a:off x="4909775" y="1350400"/>
              <a:ext cx="74325" cy="29225"/>
            </a:xfrm>
            <a:custGeom>
              <a:avLst/>
              <a:gdLst/>
              <a:ahLst/>
              <a:cxnLst/>
              <a:rect l="l" t="t" r="r" b="b"/>
              <a:pathLst>
                <a:path w="2973" h="1169" extrusionOk="0">
                  <a:moveTo>
                    <a:pt x="2006" y="0"/>
                  </a:moveTo>
                  <a:cubicBezTo>
                    <a:pt x="1384" y="0"/>
                    <a:pt x="697" y="313"/>
                    <a:pt x="106" y="369"/>
                  </a:cubicBezTo>
                  <a:cubicBezTo>
                    <a:pt x="1" y="369"/>
                    <a:pt x="1" y="495"/>
                    <a:pt x="106" y="495"/>
                  </a:cubicBezTo>
                  <a:cubicBezTo>
                    <a:pt x="575" y="495"/>
                    <a:pt x="1208" y="280"/>
                    <a:pt x="1767" y="280"/>
                  </a:cubicBezTo>
                  <a:cubicBezTo>
                    <a:pt x="1999" y="280"/>
                    <a:pt x="2218" y="317"/>
                    <a:pt x="2408" y="422"/>
                  </a:cubicBezTo>
                  <a:lnTo>
                    <a:pt x="2408" y="422"/>
                  </a:lnTo>
                  <a:cubicBezTo>
                    <a:pt x="2122" y="577"/>
                    <a:pt x="1834" y="653"/>
                    <a:pt x="1800" y="1039"/>
                  </a:cubicBezTo>
                  <a:cubicBezTo>
                    <a:pt x="1800" y="1115"/>
                    <a:pt x="1877" y="1168"/>
                    <a:pt x="1944" y="1168"/>
                  </a:cubicBezTo>
                  <a:cubicBezTo>
                    <a:pt x="1969" y="1168"/>
                    <a:pt x="1992" y="1161"/>
                    <a:pt x="2010" y="1143"/>
                  </a:cubicBezTo>
                  <a:cubicBezTo>
                    <a:pt x="2303" y="976"/>
                    <a:pt x="2616" y="788"/>
                    <a:pt x="2867" y="578"/>
                  </a:cubicBezTo>
                  <a:cubicBezTo>
                    <a:pt x="2972" y="495"/>
                    <a:pt x="2951" y="369"/>
                    <a:pt x="2847" y="286"/>
                  </a:cubicBezTo>
                  <a:cubicBezTo>
                    <a:pt x="2594" y="74"/>
                    <a:pt x="2307" y="0"/>
                    <a:pt x="200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9"/>
            <p:cNvSpPr/>
            <p:nvPr/>
          </p:nvSpPr>
          <p:spPr>
            <a:xfrm>
              <a:off x="4948750" y="1368350"/>
              <a:ext cx="152000" cy="183250"/>
            </a:xfrm>
            <a:custGeom>
              <a:avLst/>
              <a:gdLst/>
              <a:ahLst/>
              <a:cxnLst/>
              <a:rect l="l" t="t" r="r" b="b"/>
              <a:pathLst>
                <a:path w="6080" h="7330" extrusionOk="0">
                  <a:moveTo>
                    <a:pt x="148" y="1"/>
                  </a:moveTo>
                  <a:cubicBezTo>
                    <a:pt x="59" y="1"/>
                    <a:pt x="1" y="158"/>
                    <a:pt x="95" y="195"/>
                  </a:cubicBezTo>
                  <a:cubicBezTo>
                    <a:pt x="1580" y="1095"/>
                    <a:pt x="2961" y="1660"/>
                    <a:pt x="3777" y="3313"/>
                  </a:cubicBezTo>
                  <a:cubicBezTo>
                    <a:pt x="4091" y="3961"/>
                    <a:pt x="5326" y="6075"/>
                    <a:pt x="4719" y="6702"/>
                  </a:cubicBezTo>
                  <a:cubicBezTo>
                    <a:pt x="4478" y="6991"/>
                    <a:pt x="4718" y="7330"/>
                    <a:pt x="5003" y="7330"/>
                  </a:cubicBezTo>
                  <a:cubicBezTo>
                    <a:pt x="5090" y="7330"/>
                    <a:pt x="5180" y="7299"/>
                    <a:pt x="5263" y="7226"/>
                  </a:cubicBezTo>
                  <a:cubicBezTo>
                    <a:pt x="6079" y="6430"/>
                    <a:pt x="5117" y="4673"/>
                    <a:pt x="4719" y="3878"/>
                  </a:cubicBezTo>
                  <a:cubicBezTo>
                    <a:pt x="4280" y="2999"/>
                    <a:pt x="3840" y="2162"/>
                    <a:pt x="3129" y="1451"/>
                  </a:cubicBezTo>
                  <a:cubicBezTo>
                    <a:pt x="2334" y="635"/>
                    <a:pt x="1183" y="404"/>
                    <a:pt x="179" y="7"/>
                  </a:cubicBezTo>
                  <a:cubicBezTo>
                    <a:pt x="168" y="3"/>
                    <a:pt x="158" y="1"/>
                    <a:pt x="14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9"/>
            <p:cNvSpPr/>
            <p:nvPr/>
          </p:nvSpPr>
          <p:spPr>
            <a:xfrm>
              <a:off x="4691825" y="1333975"/>
              <a:ext cx="184000" cy="37350"/>
            </a:xfrm>
            <a:custGeom>
              <a:avLst/>
              <a:gdLst/>
              <a:ahLst/>
              <a:cxnLst/>
              <a:rect l="l" t="t" r="r" b="b"/>
              <a:pathLst>
                <a:path w="7360" h="1494" extrusionOk="0">
                  <a:moveTo>
                    <a:pt x="3258" y="64"/>
                  </a:moveTo>
                  <a:cubicBezTo>
                    <a:pt x="1919" y="64"/>
                    <a:pt x="1145" y="210"/>
                    <a:pt x="161" y="1131"/>
                  </a:cubicBezTo>
                  <a:cubicBezTo>
                    <a:pt x="1" y="1275"/>
                    <a:pt x="172" y="1493"/>
                    <a:pt x="355" y="1493"/>
                  </a:cubicBezTo>
                  <a:cubicBezTo>
                    <a:pt x="411" y="1493"/>
                    <a:pt x="468" y="1473"/>
                    <a:pt x="517" y="1424"/>
                  </a:cubicBezTo>
                  <a:cubicBezTo>
                    <a:pt x="1626" y="378"/>
                    <a:pt x="2756" y="482"/>
                    <a:pt x="4199" y="440"/>
                  </a:cubicBezTo>
                  <a:cubicBezTo>
                    <a:pt x="5246" y="440"/>
                    <a:pt x="6208" y="440"/>
                    <a:pt x="7212" y="754"/>
                  </a:cubicBezTo>
                  <a:cubicBezTo>
                    <a:pt x="7223" y="768"/>
                    <a:pt x="7234" y="774"/>
                    <a:pt x="7245" y="774"/>
                  </a:cubicBezTo>
                  <a:cubicBezTo>
                    <a:pt x="7303" y="774"/>
                    <a:pt x="7359" y="622"/>
                    <a:pt x="7254" y="587"/>
                  </a:cubicBezTo>
                  <a:cubicBezTo>
                    <a:pt x="5915" y="1"/>
                    <a:pt x="4702" y="85"/>
                    <a:pt x="3258" y="64"/>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9"/>
            <p:cNvSpPr/>
            <p:nvPr/>
          </p:nvSpPr>
          <p:spPr>
            <a:xfrm>
              <a:off x="4690075" y="1358100"/>
              <a:ext cx="34225" cy="26950"/>
            </a:xfrm>
            <a:custGeom>
              <a:avLst/>
              <a:gdLst/>
              <a:ahLst/>
              <a:cxnLst/>
              <a:rect l="l" t="t" r="r" b="b"/>
              <a:pathLst>
                <a:path w="1369" h="1078" extrusionOk="0">
                  <a:moveTo>
                    <a:pt x="165" y="0"/>
                  </a:moveTo>
                  <a:cubicBezTo>
                    <a:pt x="57" y="0"/>
                    <a:pt x="0" y="162"/>
                    <a:pt x="106" y="250"/>
                  </a:cubicBezTo>
                  <a:cubicBezTo>
                    <a:pt x="503" y="480"/>
                    <a:pt x="691" y="940"/>
                    <a:pt x="1152" y="1066"/>
                  </a:cubicBezTo>
                  <a:cubicBezTo>
                    <a:pt x="1168" y="1074"/>
                    <a:pt x="1183" y="1077"/>
                    <a:pt x="1198" y="1077"/>
                  </a:cubicBezTo>
                  <a:cubicBezTo>
                    <a:pt x="1301" y="1077"/>
                    <a:pt x="1369" y="908"/>
                    <a:pt x="1277" y="835"/>
                  </a:cubicBezTo>
                  <a:cubicBezTo>
                    <a:pt x="943" y="542"/>
                    <a:pt x="629" y="208"/>
                    <a:pt x="231" y="19"/>
                  </a:cubicBezTo>
                  <a:cubicBezTo>
                    <a:pt x="208" y="6"/>
                    <a:pt x="185" y="0"/>
                    <a:pt x="16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9"/>
            <p:cNvSpPr/>
            <p:nvPr/>
          </p:nvSpPr>
          <p:spPr>
            <a:xfrm>
              <a:off x="4561925" y="1383125"/>
              <a:ext cx="163175" cy="206575"/>
            </a:xfrm>
            <a:custGeom>
              <a:avLst/>
              <a:gdLst/>
              <a:ahLst/>
              <a:cxnLst/>
              <a:rect l="l" t="t" r="r" b="b"/>
              <a:pathLst>
                <a:path w="6527" h="8263" extrusionOk="0">
                  <a:moveTo>
                    <a:pt x="6329" y="0"/>
                  </a:moveTo>
                  <a:cubicBezTo>
                    <a:pt x="6305" y="0"/>
                    <a:pt x="6280" y="7"/>
                    <a:pt x="6257" y="23"/>
                  </a:cubicBezTo>
                  <a:cubicBezTo>
                    <a:pt x="4667" y="922"/>
                    <a:pt x="3139" y="1466"/>
                    <a:pt x="2009" y="3015"/>
                  </a:cubicBezTo>
                  <a:cubicBezTo>
                    <a:pt x="1068" y="4291"/>
                    <a:pt x="1" y="6635"/>
                    <a:pt x="900" y="8162"/>
                  </a:cubicBezTo>
                  <a:cubicBezTo>
                    <a:pt x="939" y="8233"/>
                    <a:pt x="996" y="8262"/>
                    <a:pt x="1055" y="8262"/>
                  </a:cubicBezTo>
                  <a:cubicBezTo>
                    <a:pt x="1184" y="8262"/>
                    <a:pt x="1320" y="8118"/>
                    <a:pt x="1277" y="7974"/>
                  </a:cubicBezTo>
                  <a:cubicBezTo>
                    <a:pt x="921" y="6216"/>
                    <a:pt x="1675" y="4417"/>
                    <a:pt x="2700" y="3036"/>
                  </a:cubicBezTo>
                  <a:cubicBezTo>
                    <a:pt x="3662" y="1697"/>
                    <a:pt x="5273" y="1299"/>
                    <a:pt x="6424" y="253"/>
                  </a:cubicBezTo>
                  <a:cubicBezTo>
                    <a:pt x="6527" y="134"/>
                    <a:pt x="6434" y="0"/>
                    <a:pt x="632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9"/>
            <p:cNvSpPr/>
            <p:nvPr/>
          </p:nvSpPr>
          <p:spPr>
            <a:xfrm>
              <a:off x="4565075" y="1701950"/>
              <a:ext cx="58275" cy="103875"/>
            </a:xfrm>
            <a:custGeom>
              <a:avLst/>
              <a:gdLst/>
              <a:ahLst/>
              <a:cxnLst/>
              <a:rect l="l" t="t" r="r" b="b"/>
              <a:pathLst>
                <a:path w="2331" h="4155" extrusionOk="0">
                  <a:moveTo>
                    <a:pt x="505" y="0"/>
                  </a:moveTo>
                  <a:cubicBezTo>
                    <a:pt x="481" y="0"/>
                    <a:pt x="458" y="10"/>
                    <a:pt x="440" y="33"/>
                  </a:cubicBezTo>
                  <a:cubicBezTo>
                    <a:pt x="0" y="535"/>
                    <a:pt x="84" y="1205"/>
                    <a:pt x="356" y="1791"/>
                  </a:cubicBezTo>
                  <a:cubicBezTo>
                    <a:pt x="691" y="2607"/>
                    <a:pt x="795" y="3695"/>
                    <a:pt x="1674" y="4113"/>
                  </a:cubicBezTo>
                  <a:cubicBezTo>
                    <a:pt x="1739" y="4142"/>
                    <a:pt x="1804" y="4155"/>
                    <a:pt x="1864" y="4155"/>
                  </a:cubicBezTo>
                  <a:cubicBezTo>
                    <a:pt x="2150" y="4155"/>
                    <a:pt x="2331" y="3864"/>
                    <a:pt x="1967" y="3674"/>
                  </a:cubicBezTo>
                  <a:cubicBezTo>
                    <a:pt x="1507" y="3402"/>
                    <a:pt x="1256" y="2942"/>
                    <a:pt x="1026" y="2460"/>
                  </a:cubicBezTo>
                  <a:cubicBezTo>
                    <a:pt x="774" y="1833"/>
                    <a:pt x="251" y="828"/>
                    <a:pt x="628" y="201"/>
                  </a:cubicBezTo>
                  <a:cubicBezTo>
                    <a:pt x="677" y="119"/>
                    <a:pt x="587" y="0"/>
                    <a:pt x="50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9"/>
            <p:cNvSpPr/>
            <p:nvPr/>
          </p:nvSpPr>
          <p:spPr>
            <a:xfrm>
              <a:off x="4606650" y="1791600"/>
              <a:ext cx="75200" cy="91850"/>
            </a:xfrm>
            <a:custGeom>
              <a:avLst/>
              <a:gdLst/>
              <a:ahLst/>
              <a:cxnLst/>
              <a:rect l="l" t="t" r="r" b="b"/>
              <a:pathLst>
                <a:path w="3008" h="3674" extrusionOk="0">
                  <a:moveTo>
                    <a:pt x="269" y="0"/>
                  </a:moveTo>
                  <a:cubicBezTo>
                    <a:pt x="114" y="0"/>
                    <a:pt x="1" y="177"/>
                    <a:pt x="158" y="318"/>
                  </a:cubicBezTo>
                  <a:cubicBezTo>
                    <a:pt x="471" y="632"/>
                    <a:pt x="848" y="841"/>
                    <a:pt x="1246" y="1113"/>
                  </a:cubicBezTo>
                  <a:cubicBezTo>
                    <a:pt x="1580" y="1322"/>
                    <a:pt x="1852" y="1552"/>
                    <a:pt x="1999" y="1950"/>
                  </a:cubicBezTo>
                  <a:cubicBezTo>
                    <a:pt x="2271" y="2599"/>
                    <a:pt x="2062" y="2954"/>
                    <a:pt x="1413" y="3205"/>
                  </a:cubicBezTo>
                  <a:cubicBezTo>
                    <a:pt x="1162" y="3268"/>
                    <a:pt x="1246" y="3645"/>
                    <a:pt x="1476" y="3666"/>
                  </a:cubicBezTo>
                  <a:cubicBezTo>
                    <a:pt x="1514" y="3671"/>
                    <a:pt x="1552" y="3673"/>
                    <a:pt x="1589" y="3673"/>
                  </a:cubicBezTo>
                  <a:cubicBezTo>
                    <a:pt x="2340" y="3673"/>
                    <a:pt x="3007" y="2710"/>
                    <a:pt x="2668" y="2013"/>
                  </a:cubicBezTo>
                  <a:cubicBezTo>
                    <a:pt x="2396" y="1552"/>
                    <a:pt x="2271" y="1176"/>
                    <a:pt x="1790" y="862"/>
                  </a:cubicBezTo>
                  <a:cubicBezTo>
                    <a:pt x="1350" y="548"/>
                    <a:pt x="848" y="402"/>
                    <a:pt x="430" y="67"/>
                  </a:cubicBezTo>
                  <a:cubicBezTo>
                    <a:pt x="377" y="20"/>
                    <a:pt x="321" y="0"/>
                    <a:pt x="26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9"/>
            <p:cNvSpPr/>
            <p:nvPr/>
          </p:nvSpPr>
          <p:spPr>
            <a:xfrm>
              <a:off x="4589650" y="1788025"/>
              <a:ext cx="65950" cy="87450"/>
            </a:xfrm>
            <a:custGeom>
              <a:avLst/>
              <a:gdLst/>
              <a:ahLst/>
              <a:cxnLst/>
              <a:rect l="l" t="t" r="r" b="b"/>
              <a:pathLst>
                <a:path w="2638" h="3498" extrusionOk="0">
                  <a:moveTo>
                    <a:pt x="754" y="1"/>
                  </a:moveTo>
                  <a:cubicBezTo>
                    <a:pt x="1" y="43"/>
                    <a:pt x="419" y="1507"/>
                    <a:pt x="482" y="1947"/>
                  </a:cubicBezTo>
                  <a:cubicBezTo>
                    <a:pt x="619" y="2596"/>
                    <a:pt x="1258" y="3497"/>
                    <a:pt x="1978" y="3497"/>
                  </a:cubicBezTo>
                  <a:cubicBezTo>
                    <a:pt x="2140" y="3497"/>
                    <a:pt x="2305" y="3452"/>
                    <a:pt x="2470" y="3348"/>
                  </a:cubicBezTo>
                  <a:cubicBezTo>
                    <a:pt x="2637" y="3265"/>
                    <a:pt x="2616" y="3056"/>
                    <a:pt x="2470" y="2972"/>
                  </a:cubicBezTo>
                  <a:cubicBezTo>
                    <a:pt x="2219" y="2784"/>
                    <a:pt x="1905" y="2846"/>
                    <a:pt x="1612" y="2742"/>
                  </a:cubicBezTo>
                  <a:cubicBezTo>
                    <a:pt x="1298" y="2616"/>
                    <a:pt x="1047" y="2240"/>
                    <a:pt x="963" y="1926"/>
                  </a:cubicBezTo>
                  <a:cubicBezTo>
                    <a:pt x="900" y="1695"/>
                    <a:pt x="377" y="335"/>
                    <a:pt x="796" y="252"/>
                  </a:cubicBezTo>
                  <a:cubicBezTo>
                    <a:pt x="942" y="231"/>
                    <a:pt x="900" y="1"/>
                    <a:pt x="75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9"/>
            <p:cNvSpPr/>
            <p:nvPr/>
          </p:nvSpPr>
          <p:spPr>
            <a:xfrm>
              <a:off x="4601675" y="1861850"/>
              <a:ext cx="76900" cy="86400"/>
            </a:xfrm>
            <a:custGeom>
              <a:avLst/>
              <a:gdLst/>
              <a:ahLst/>
              <a:cxnLst/>
              <a:rect l="l" t="t" r="r" b="b"/>
              <a:pathLst>
                <a:path w="3076" h="3456" extrusionOk="0">
                  <a:moveTo>
                    <a:pt x="666" y="1"/>
                  </a:moveTo>
                  <a:cubicBezTo>
                    <a:pt x="606" y="1"/>
                    <a:pt x="546" y="31"/>
                    <a:pt x="503" y="103"/>
                  </a:cubicBezTo>
                  <a:cubicBezTo>
                    <a:pt x="147" y="667"/>
                    <a:pt x="1" y="1442"/>
                    <a:pt x="168" y="2090"/>
                  </a:cubicBezTo>
                  <a:cubicBezTo>
                    <a:pt x="252" y="2425"/>
                    <a:pt x="419" y="2697"/>
                    <a:pt x="670" y="2927"/>
                  </a:cubicBezTo>
                  <a:cubicBezTo>
                    <a:pt x="817" y="3116"/>
                    <a:pt x="1110" y="3408"/>
                    <a:pt x="1403" y="3450"/>
                  </a:cubicBezTo>
                  <a:cubicBezTo>
                    <a:pt x="1441" y="3454"/>
                    <a:pt x="1479" y="3456"/>
                    <a:pt x="1516" y="3456"/>
                  </a:cubicBezTo>
                  <a:cubicBezTo>
                    <a:pt x="2723" y="3456"/>
                    <a:pt x="3076" y="1522"/>
                    <a:pt x="2365" y="730"/>
                  </a:cubicBezTo>
                  <a:cubicBezTo>
                    <a:pt x="2347" y="717"/>
                    <a:pt x="2328" y="711"/>
                    <a:pt x="2309" y="711"/>
                  </a:cubicBezTo>
                  <a:cubicBezTo>
                    <a:pt x="2238" y="711"/>
                    <a:pt x="2174" y="790"/>
                    <a:pt x="2240" y="856"/>
                  </a:cubicBezTo>
                  <a:cubicBezTo>
                    <a:pt x="2749" y="1501"/>
                    <a:pt x="2391" y="3014"/>
                    <a:pt x="1656" y="3014"/>
                  </a:cubicBezTo>
                  <a:cubicBezTo>
                    <a:pt x="1485" y="3014"/>
                    <a:pt x="1294" y="2932"/>
                    <a:pt x="1089" y="2739"/>
                  </a:cubicBezTo>
                  <a:cubicBezTo>
                    <a:pt x="294" y="2007"/>
                    <a:pt x="712" y="1128"/>
                    <a:pt x="880" y="249"/>
                  </a:cubicBezTo>
                  <a:cubicBezTo>
                    <a:pt x="893" y="111"/>
                    <a:pt x="781" y="1"/>
                    <a:pt x="66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9"/>
            <p:cNvSpPr/>
            <p:nvPr/>
          </p:nvSpPr>
          <p:spPr>
            <a:xfrm>
              <a:off x="4652875" y="1875750"/>
              <a:ext cx="68100" cy="75150"/>
            </a:xfrm>
            <a:custGeom>
              <a:avLst/>
              <a:gdLst/>
              <a:ahLst/>
              <a:cxnLst/>
              <a:rect l="l" t="t" r="r" b="b"/>
              <a:pathLst>
                <a:path w="2724" h="3006" extrusionOk="0">
                  <a:moveTo>
                    <a:pt x="1643" y="0"/>
                  </a:moveTo>
                  <a:cubicBezTo>
                    <a:pt x="1474" y="0"/>
                    <a:pt x="1309" y="186"/>
                    <a:pt x="1384" y="383"/>
                  </a:cubicBezTo>
                  <a:cubicBezTo>
                    <a:pt x="1635" y="948"/>
                    <a:pt x="2033" y="1555"/>
                    <a:pt x="1635" y="2183"/>
                  </a:cubicBezTo>
                  <a:cubicBezTo>
                    <a:pt x="1425" y="2478"/>
                    <a:pt x="1091" y="2575"/>
                    <a:pt x="748" y="2575"/>
                  </a:cubicBezTo>
                  <a:cubicBezTo>
                    <a:pt x="581" y="2575"/>
                    <a:pt x="412" y="2552"/>
                    <a:pt x="254" y="2518"/>
                  </a:cubicBezTo>
                  <a:cubicBezTo>
                    <a:pt x="238" y="2512"/>
                    <a:pt x="223" y="2510"/>
                    <a:pt x="209" y="2510"/>
                  </a:cubicBezTo>
                  <a:cubicBezTo>
                    <a:pt x="54" y="2510"/>
                    <a:pt x="0" y="2795"/>
                    <a:pt x="192" y="2852"/>
                  </a:cubicBezTo>
                  <a:cubicBezTo>
                    <a:pt x="451" y="2950"/>
                    <a:pt x="719" y="3006"/>
                    <a:pt x="980" y="3006"/>
                  </a:cubicBezTo>
                  <a:cubicBezTo>
                    <a:pt x="1393" y="3006"/>
                    <a:pt x="1788" y="2864"/>
                    <a:pt x="2096" y="2518"/>
                  </a:cubicBezTo>
                  <a:cubicBezTo>
                    <a:pt x="2723" y="1869"/>
                    <a:pt x="2389" y="697"/>
                    <a:pt x="1824" y="91"/>
                  </a:cubicBezTo>
                  <a:cubicBezTo>
                    <a:pt x="1772" y="27"/>
                    <a:pt x="1707" y="0"/>
                    <a:pt x="164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9"/>
            <p:cNvSpPr/>
            <p:nvPr/>
          </p:nvSpPr>
          <p:spPr>
            <a:xfrm>
              <a:off x="4605875" y="1945725"/>
              <a:ext cx="69675" cy="70425"/>
            </a:xfrm>
            <a:custGeom>
              <a:avLst/>
              <a:gdLst/>
              <a:ahLst/>
              <a:cxnLst/>
              <a:rect l="l" t="t" r="r" b="b"/>
              <a:pathLst>
                <a:path w="2787" h="2817" extrusionOk="0">
                  <a:moveTo>
                    <a:pt x="99" y="0"/>
                  </a:moveTo>
                  <a:cubicBezTo>
                    <a:pt x="55" y="0"/>
                    <a:pt x="9" y="55"/>
                    <a:pt x="21" y="116"/>
                  </a:cubicBezTo>
                  <a:cubicBezTo>
                    <a:pt x="210" y="911"/>
                    <a:pt x="0" y="1895"/>
                    <a:pt x="649" y="2522"/>
                  </a:cubicBezTo>
                  <a:cubicBezTo>
                    <a:pt x="882" y="2739"/>
                    <a:pt x="1142" y="2816"/>
                    <a:pt x="1410" y="2816"/>
                  </a:cubicBezTo>
                  <a:cubicBezTo>
                    <a:pt x="1815" y="2816"/>
                    <a:pt x="2238" y="2640"/>
                    <a:pt x="2616" y="2502"/>
                  </a:cubicBezTo>
                  <a:cubicBezTo>
                    <a:pt x="2786" y="2426"/>
                    <a:pt x="2700" y="2179"/>
                    <a:pt x="2558" y="2179"/>
                  </a:cubicBezTo>
                  <a:cubicBezTo>
                    <a:pt x="2543" y="2179"/>
                    <a:pt x="2527" y="2182"/>
                    <a:pt x="2511" y="2188"/>
                  </a:cubicBezTo>
                  <a:cubicBezTo>
                    <a:pt x="2176" y="2249"/>
                    <a:pt x="1785" y="2376"/>
                    <a:pt x="1427" y="2376"/>
                  </a:cubicBezTo>
                  <a:cubicBezTo>
                    <a:pt x="1294" y="2376"/>
                    <a:pt x="1166" y="2359"/>
                    <a:pt x="1046" y="2313"/>
                  </a:cubicBezTo>
                  <a:cubicBezTo>
                    <a:pt x="649" y="2146"/>
                    <a:pt x="419" y="1434"/>
                    <a:pt x="356" y="1037"/>
                  </a:cubicBezTo>
                  <a:cubicBezTo>
                    <a:pt x="314" y="723"/>
                    <a:pt x="293" y="409"/>
                    <a:pt x="168" y="95"/>
                  </a:cubicBezTo>
                  <a:cubicBezTo>
                    <a:pt x="159" y="27"/>
                    <a:pt x="129" y="0"/>
                    <a:pt x="9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9"/>
            <p:cNvSpPr/>
            <p:nvPr/>
          </p:nvSpPr>
          <p:spPr>
            <a:xfrm>
              <a:off x="4663150" y="1948775"/>
              <a:ext cx="42650" cy="64300"/>
            </a:xfrm>
            <a:custGeom>
              <a:avLst/>
              <a:gdLst/>
              <a:ahLst/>
              <a:cxnLst/>
              <a:rect l="l" t="t" r="r" b="b"/>
              <a:pathLst>
                <a:path w="1706" h="2572" extrusionOk="0">
                  <a:moveTo>
                    <a:pt x="1073" y="0"/>
                  </a:moveTo>
                  <a:cubicBezTo>
                    <a:pt x="964" y="0"/>
                    <a:pt x="844" y="118"/>
                    <a:pt x="890" y="224"/>
                  </a:cubicBezTo>
                  <a:cubicBezTo>
                    <a:pt x="1099" y="601"/>
                    <a:pt x="1266" y="978"/>
                    <a:pt x="1162" y="1417"/>
                  </a:cubicBezTo>
                  <a:cubicBezTo>
                    <a:pt x="1057" y="1856"/>
                    <a:pt x="534" y="2066"/>
                    <a:pt x="157" y="2212"/>
                  </a:cubicBezTo>
                  <a:cubicBezTo>
                    <a:pt x="0" y="2291"/>
                    <a:pt x="83" y="2572"/>
                    <a:pt x="232" y="2572"/>
                  </a:cubicBezTo>
                  <a:cubicBezTo>
                    <a:pt x="241" y="2572"/>
                    <a:pt x="252" y="2570"/>
                    <a:pt x="262" y="2568"/>
                  </a:cubicBezTo>
                  <a:cubicBezTo>
                    <a:pt x="827" y="2400"/>
                    <a:pt x="1266" y="2149"/>
                    <a:pt x="1496" y="1584"/>
                  </a:cubicBezTo>
                  <a:cubicBezTo>
                    <a:pt x="1706" y="1061"/>
                    <a:pt x="1455" y="496"/>
                    <a:pt x="1183" y="57"/>
                  </a:cubicBezTo>
                  <a:cubicBezTo>
                    <a:pt x="1154" y="17"/>
                    <a:pt x="1115" y="0"/>
                    <a:pt x="107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69"/>
            <p:cNvSpPr/>
            <p:nvPr/>
          </p:nvSpPr>
          <p:spPr>
            <a:xfrm>
              <a:off x="4629325" y="1983900"/>
              <a:ext cx="76475" cy="68450"/>
            </a:xfrm>
            <a:custGeom>
              <a:avLst/>
              <a:gdLst/>
              <a:ahLst/>
              <a:cxnLst/>
              <a:rect l="l" t="t" r="r" b="b"/>
              <a:pathLst>
                <a:path w="3059" h="2738" extrusionOk="0">
                  <a:moveTo>
                    <a:pt x="2019" y="1"/>
                  </a:moveTo>
                  <a:cubicBezTo>
                    <a:pt x="1858" y="1"/>
                    <a:pt x="1835" y="179"/>
                    <a:pt x="1908" y="326"/>
                  </a:cubicBezTo>
                  <a:cubicBezTo>
                    <a:pt x="2138" y="849"/>
                    <a:pt x="2431" y="1477"/>
                    <a:pt x="1929" y="1958"/>
                  </a:cubicBezTo>
                  <a:cubicBezTo>
                    <a:pt x="1740" y="2147"/>
                    <a:pt x="1594" y="2284"/>
                    <a:pt x="1408" y="2284"/>
                  </a:cubicBezTo>
                  <a:cubicBezTo>
                    <a:pt x="1306" y="2284"/>
                    <a:pt x="1191" y="2243"/>
                    <a:pt x="1050" y="2146"/>
                  </a:cubicBezTo>
                  <a:cubicBezTo>
                    <a:pt x="736" y="1958"/>
                    <a:pt x="548" y="1623"/>
                    <a:pt x="339" y="1330"/>
                  </a:cubicBezTo>
                  <a:cubicBezTo>
                    <a:pt x="294" y="1292"/>
                    <a:pt x="241" y="1275"/>
                    <a:pt x="193" y="1275"/>
                  </a:cubicBezTo>
                  <a:cubicBezTo>
                    <a:pt x="84" y="1275"/>
                    <a:pt x="1" y="1361"/>
                    <a:pt x="88" y="1477"/>
                  </a:cubicBezTo>
                  <a:cubicBezTo>
                    <a:pt x="318" y="1853"/>
                    <a:pt x="569" y="2314"/>
                    <a:pt x="966" y="2586"/>
                  </a:cubicBezTo>
                  <a:cubicBezTo>
                    <a:pt x="1118" y="2694"/>
                    <a:pt x="1268" y="2738"/>
                    <a:pt x="1415" y="2738"/>
                  </a:cubicBezTo>
                  <a:cubicBezTo>
                    <a:pt x="1693" y="2738"/>
                    <a:pt x="1962" y="2582"/>
                    <a:pt x="2222" y="2418"/>
                  </a:cubicBezTo>
                  <a:cubicBezTo>
                    <a:pt x="2933" y="1937"/>
                    <a:pt x="3059" y="242"/>
                    <a:pt x="2096" y="12"/>
                  </a:cubicBezTo>
                  <a:cubicBezTo>
                    <a:pt x="2068" y="4"/>
                    <a:pt x="2042" y="1"/>
                    <a:pt x="201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69"/>
            <p:cNvSpPr/>
            <p:nvPr/>
          </p:nvSpPr>
          <p:spPr>
            <a:xfrm>
              <a:off x="4641975" y="1937175"/>
              <a:ext cx="46050" cy="71675"/>
            </a:xfrm>
            <a:custGeom>
              <a:avLst/>
              <a:gdLst/>
              <a:ahLst/>
              <a:cxnLst/>
              <a:rect l="l" t="t" r="r" b="b"/>
              <a:pathLst>
                <a:path w="1842" h="2867" extrusionOk="0">
                  <a:moveTo>
                    <a:pt x="304" y="0"/>
                  </a:moveTo>
                  <a:cubicBezTo>
                    <a:pt x="131" y="0"/>
                    <a:pt x="1" y="212"/>
                    <a:pt x="146" y="375"/>
                  </a:cubicBezTo>
                  <a:cubicBezTo>
                    <a:pt x="690" y="981"/>
                    <a:pt x="1109" y="1776"/>
                    <a:pt x="690" y="2551"/>
                  </a:cubicBezTo>
                  <a:cubicBezTo>
                    <a:pt x="601" y="2714"/>
                    <a:pt x="744" y="2867"/>
                    <a:pt x="902" y="2867"/>
                  </a:cubicBezTo>
                  <a:cubicBezTo>
                    <a:pt x="967" y="2867"/>
                    <a:pt x="1033" y="2841"/>
                    <a:pt x="1088" y="2781"/>
                  </a:cubicBezTo>
                  <a:cubicBezTo>
                    <a:pt x="1841" y="1881"/>
                    <a:pt x="1172" y="772"/>
                    <a:pt x="460" y="61"/>
                  </a:cubicBezTo>
                  <a:cubicBezTo>
                    <a:pt x="408" y="18"/>
                    <a:pt x="354" y="0"/>
                    <a:pt x="30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69"/>
            <p:cNvSpPr/>
            <p:nvPr/>
          </p:nvSpPr>
          <p:spPr>
            <a:xfrm>
              <a:off x="4605875" y="2034525"/>
              <a:ext cx="112475" cy="118475"/>
            </a:xfrm>
            <a:custGeom>
              <a:avLst/>
              <a:gdLst/>
              <a:ahLst/>
              <a:cxnLst/>
              <a:rect l="l" t="t" r="r" b="b"/>
              <a:pathLst>
                <a:path w="4499" h="4739" extrusionOk="0">
                  <a:moveTo>
                    <a:pt x="1718" y="1"/>
                  </a:moveTo>
                  <a:cubicBezTo>
                    <a:pt x="1697" y="1"/>
                    <a:pt x="1675" y="6"/>
                    <a:pt x="1653" y="17"/>
                  </a:cubicBezTo>
                  <a:cubicBezTo>
                    <a:pt x="942" y="310"/>
                    <a:pt x="774" y="979"/>
                    <a:pt x="523" y="1649"/>
                  </a:cubicBezTo>
                  <a:cubicBezTo>
                    <a:pt x="251" y="2297"/>
                    <a:pt x="0" y="3218"/>
                    <a:pt x="314" y="3887"/>
                  </a:cubicBezTo>
                  <a:cubicBezTo>
                    <a:pt x="424" y="4123"/>
                    <a:pt x="562" y="4219"/>
                    <a:pt x="717" y="4219"/>
                  </a:cubicBezTo>
                  <a:cubicBezTo>
                    <a:pt x="1198" y="4219"/>
                    <a:pt x="1833" y="3286"/>
                    <a:pt x="2221" y="2726"/>
                  </a:cubicBezTo>
                  <a:lnTo>
                    <a:pt x="2221" y="2726"/>
                  </a:lnTo>
                  <a:cubicBezTo>
                    <a:pt x="2406" y="3527"/>
                    <a:pt x="2791" y="4738"/>
                    <a:pt x="3525" y="4738"/>
                  </a:cubicBezTo>
                  <a:cubicBezTo>
                    <a:pt x="3595" y="4738"/>
                    <a:pt x="3669" y="4727"/>
                    <a:pt x="3746" y="4704"/>
                  </a:cubicBezTo>
                  <a:cubicBezTo>
                    <a:pt x="4331" y="4515"/>
                    <a:pt x="4394" y="3762"/>
                    <a:pt x="4415" y="3239"/>
                  </a:cubicBezTo>
                  <a:cubicBezTo>
                    <a:pt x="4499" y="2297"/>
                    <a:pt x="4185" y="1544"/>
                    <a:pt x="3787" y="707"/>
                  </a:cubicBezTo>
                  <a:cubicBezTo>
                    <a:pt x="3737" y="605"/>
                    <a:pt x="3637" y="558"/>
                    <a:pt x="3543" y="558"/>
                  </a:cubicBezTo>
                  <a:cubicBezTo>
                    <a:pt x="3405" y="558"/>
                    <a:pt x="3277" y="659"/>
                    <a:pt x="3327" y="833"/>
                  </a:cubicBezTo>
                  <a:cubicBezTo>
                    <a:pt x="3474" y="1439"/>
                    <a:pt x="3850" y="1983"/>
                    <a:pt x="3892" y="2611"/>
                  </a:cubicBezTo>
                  <a:cubicBezTo>
                    <a:pt x="3955" y="3071"/>
                    <a:pt x="3871" y="3595"/>
                    <a:pt x="3767" y="4055"/>
                  </a:cubicBezTo>
                  <a:cubicBezTo>
                    <a:pt x="3729" y="4188"/>
                    <a:pt x="3672" y="4242"/>
                    <a:pt x="3605" y="4242"/>
                  </a:cubicBezTo>
                  <a:cubicBezTo>
                    <a:pt x="3336" y="4242"/>
                    <a:pt x="2900" y="3377"/>
                    <a:pt x="2867" y="3343"/>
                  </a:cubicBezTo>
                  <a:cubicBezTo>
                    <a:pt x="2741" y="3051"/>
                    <a:pt x="2553" y="2611"/>
                    <a:pt x="2595" y="2276"/>
                  </a:cubicBezTo>
                  <a:cubicBezTo>
                    <a:pt x="2612" y="2137"/>
                    <a:pt x="2500" y="1984"/>
                    <a:pt x="2365" y="1984"/>
                  </a:cubicBezTo>
                  <a:cubicBezTo>
                    <a:pt x="2338" y="1984"/>
                    <a:pt x="2309" y="1990"/>
                    <a:pt x="2281" y="2004"/>
                  </a:cubicBezTo>
                  <a:cubicBezTo>
                    <a:pt x="1674" y="2276"/>
                    <a:pt x="1360" y="3051"/>
                    <a:pt x="921" y="3532"/>
                  </a:cubicBezTo>
                  <a:cubicBezTo>
                    <a:pt x="906" y="3544"/>
                    <a:pt x="893" y="3550"/>
                    <a:pt x="881" y="3550"/>
                  </a:cubicBezTo>
                  <a:cubicBezTo>
                    <a:pt x="757" y="3550"/>
                    <a:pt x="754" y="2942"/>
                    <a:pt x="754" y="2925"/>
                  </a:cubicBezTo>
                  <a:lnTo>
                    <a:pt x="754" y="2925"/>
                  </a:lnTo>
                  <a:cubicBezTo>
                    <a:pt x="774" y="2548"/>
                    <a:pt x="879" y="2214"/>
                    <a:pt x="984" y="1858"/>
                  </a:cubicBezTo>
                  <a:cubicBezTo>
                    <a:pt x="1151" y="1335"/>
                    <a:pt x="1402" y="644"/>
                    <a:pt x="1821" y="330"/>
                  </a:cubicBezTo>
                  <a:cubicBezTo>
                    <a:pt x="1985" y="221"/>
                    <a:pt x="1863" y="1"/>
                    <a:pt x="171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69"/>
            <p:cNvSpPr/>
            <p:nvPr/>
          </p:nvSpPr>
          <p:spPr>
            <a:xfrm>
              <a:off x="5107350" y="1651050"/>
              <a:ext cx="56150" cy="155500"/>
            </a:xfrm>
            <a:custGeom>
              <a:avLst/>
              <a:gdLst/>
              <a:ahLst/>
              <a:cxnLst/>
              <a:rect l="l" t="t" r="r" b="b"/>
              <a:pathLst>
                <a:path w="2246" h="6220" extrusionOk="0">
                  <a:moveTo>
                    <a:pt x="299" y="0"/>
                  </a:moveTo>
                  <a:cubicBezTo>
                    <a:pt x="215" y="0"/>
                    <a:pt x="127" y="69"/>
                    <a:pt x="153" y="186"/>
                  </a:cubicBezTo>
                  <a:cubicBezTo>
                    <a:pt x="781" y="1923"/>
                    <a:pt x="1430" y="4266"/>
                    <a:pt x="133" y="5856"/>
                  </a:cubicBezTo>
                  <a:cubicBezTo>
                    <a:pt x="0" y="6005"/>
                    <a:pt x="104" y="6220"/>
                    <a:pt x="256" y="6220"/>
                  </a:cubicBezTo>
                  <a:cubicBezTo>
                    <a:pt x="296" y="6220"/>
                    <a:pt x="340" y="6205"/>
                    <a:pt x="384" y="6170"/>
                  </a:cubicBezTo>
                  <a:cubicBezTo>
                    <a:pt x="2246" y="4998"/>
                    <a:pt x="1011" y="1525"/>
                    <a:pt x="426" y="81"/>
                  </a:cubicBezTo>
                  <a:cubicBezTo>
                    <a:pt x="402" y="26"/>
                    <a:pt x="351" y="0"/>
                    <a:pt x="29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9"/>
            <p:cNvSpPr/>
            <p:nvPr/>
          </p:nvSpPr>
          <p:spPr>
            <a:xfrm>
              <a:off x="5088150" y="1766450"/>
              <a:ext cx="35700" cy="34000"/>
            </a:xfrm>
            <a:custGeom>
              <a:avLst/>
              <a:gdLst/>
              <a:ahLst/>
              <a:cxnLst/>
              <a:rect l="l" t="t" r="r" b="b"/>
              <a:pathLst>
                <a:path w="1428" h="1360" extrusionOk="0">
                  <a:moveTo>
                    <a:pt x="260" y="0"/>
                  </a:moveTo>
                  <a:cubicBezTo>
                    <a:pt x="186" y="0"/>
                    <a:pt x="114" y="42"/>
                    <a:pt x="85" y="131"/>
                  </a:cubicBezTo>
                  <a:cubicBezTo>
                    <a:pt x="1" y="508"/>
                    <a:pt x="168" y="885"/>
                    <a:pt x="419" y="1178"/>
                  </a:cubicBezTo>
                  <a:cubicBezTo>
                    <a:pt x="545" y="1303"/>
                    <a:pt x="694" y="1360"/>
                    <a:pt x="842" y="1360"/>
                  </a:cubicBezTo>
                  <a:cubicBezTo>
                    <a:pt x="1037" y="1360"/>
                    <a:pt x="1230" y="1261"/>
                    <a:pt x="1361" y="1094"/>
                  </a:cubicBezTo>
                  <a:cubicBezTo>
                    <a:pt x="1428" y="994"/>
                    <a:pt x="1362" y="854"/>
                    <a:pt x="1268" y="854"/>
                  </a:cubicBezTo>
                  <a:cubicBezTo>
                    <a:pt x="1245" y="854"/>
                    <a:pt x="1219" y="863"/>
                    <a:pt x="1194" y="885"/>
                  </a:cubicBezTo>
                  <a:cubicBezTo>
                    <a:pt x="1112" y="950"/>
                    <a:pt x="1030" y="1003"/>
                    <a:pt x="929" y="1003"/>
                  </a:cubicBezTo>
                  <a:cubicBezTo>
                    <a:pt x="900" y="1003"/>
                    <a:pt x="870" y="998"/>
                    <a:pt x="838" y="989"/>
                  </a:cubicBezTo>
                  <a:cubicBezTo>
                    <a:pt x="775" y="926"/>
                    <a:pt x="691" y="822"/>
                    <a:pt x="670" y="759"/>
                  </a:cubicBezTo>
                  <a:cubicBezTo>
                    <a:pt x="566" y="571"/>
                    <a:pt x="503" y="362"/>
                    <a:pt x="461" y="152"/>
                  </a:cubicBezTo>
                  <a:cubicBezTo>
                    <a:pt x="428" y="53"/>
                    <a:pt x="342" y="0"/>
                    <a:pt x="2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9"/>
            <p:cNvSpPr/>
            <p:nvPr/>
          </p:nvSpPr>
          <p:spPr>
            <a:xfrm>
              <a:off x="5062150" y="1797150"/>
              <a:ext cx="57625" cy="26875"/>
            </a:xfrm>
            <a:custGeom>
              <a:avLst/>
              <a:gdLst/>
              <a:ahLst/>
              <a:cxnLst/>
              <a:rect l="l" t="t" r="r" b="b"/>
              <a:pathLst>
                <a:path w="2305" h="1075" extrusionOk="0">
                  <a:moveTo>
                    <a:pt x="2094" y="1"/>
                  </a:moveTo>
                  <a:cubicBezTo>
                    <a:pt x="2045" y="1"/>
                    <a:pt x="1995" y="22"/>
                    <a:pt x="1961" y="75"/>
                  </a:cubicBezTo>
                  <a:cubicBezTo>
                    <a:pt x="1753" y="406"/>
                    <a:pt x="1423" y="636"/>
                    <a:pt x="1097" y="636"/>
                  </a:cubicBezTo>
                  <a:cubicBezTo>
                    <a:pt x="866" y="636"/>
                    <a:pt x="637" y="520"/>
                    <a:pt x="455" y="242"/>
                  </a:cubicBezTo>
                  <a:cubicBezTo>
                    <a:pt x="408" y="188"/>
                    <a:pt x="341" y="165"/>
                    <a:pt x="275" y="165"/>
                  </a:cubicBezTo>
                  <a:cubicBezTo>
                    <a:pt x="136" y="165"/>
                    <a:pt x="1" y="268"/>
                    <a:pt x="57" y="410"/>
                  </a:cubicBezTo>
                  <a:cubicBezTo>
                    <a:pt x="255" y="877"/>
                    <a:pt x="607" y="1074"/>
                    <a:pt x="977" y="1074"/>
                  </a:cubicBezTo>
                  <a:cubicBezTo>
                    <a:pt x="1470" y="1074"/>
                    <a:pt x="1995" y="726"/>
                    <a:pt x="2234" y="201"/>
                  </a:cubicBezTo>
                  <a:cubicBezTo>
                    <a:pt x="2305" y="101"/>
                    <a:pt x="2201" y="1"/>
                    <a:pt x="209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69"/>
            <p:cNvSpPr/>
            <p:nvPr/>
          </p:nvSpPr>
          <p:spPr>
            <a:xfrm>
              <a:off x="5093400" y="1802275"/>
              <a:ext cx="56725" cy="89975"/>
            </a:xfrm>
            <a:custGeom>
              <a:avLst/>
              <a:gdLst/>
              <a:ahLst/>
              <a:cxnLst/>
              <a:rect l="l" t="t" r="r" b="b"/>
              <a:pathLst>
                <a:path w="2269" h="3599" extrusionOk="0">
                  <a:moveTo>
                    <a:pt x="435" y="1"/>
                  </a:moveTo>
                  <a:cubicBezTo>
                    <a:pt x="374" y="1"/>
                    <a:pt x="316" y="30"/>
                    <a:pt x="293" y="100"/>
                  </a:cubicBezTo>
                  <a:cubicBezTo>
                    <a:pt x="0" y="1021"/>
                    <a:pt x="188" y="1670"/>
                    <a:pt x="502" y="2527"/>
                  </a:cubicBezTo>
                  <a:cubicBezTo>
                    <a:pt x="676" y="3063"/>
                    <a:pt x="1027" y="3598"/>
                    <a:pt x="1520" y="3598"/>
                  </a:cubicBezTo>
                  <a:cubicBezTo>
                    <a:pt x="1682" y="3598"/>
                    <a:pt x="1859" y="3541"/>
                    <a:pt x="2051" y="3406"/>
                  </a:cubicBezTo>
                  <a:cubicBezTo>
                    <a:pt x="2269" y="3242"/>
                    <a:pt x="2076" y="2968"/>
                    <a:pt x="1870" y="2968"/>
                  </a:cubicBezTo>
                  <a:cubicBezTo>
                    <a:pt x="1840" y="2968"/>
                    <a:pt x="1809" y="2974"/>
                    <a:pt x="1779" y="2988"/>
                  </a:cubicBezTo>
                  <a:cubicBezTo>
                    <a:pt x="1730" y="3004"/>
                    <a:pt x="1683" y="3011"/>
                    <a:pt x="1639" y="3011"/>
                  </a:cubicBezTo>
                  <a:cubicBezTo>
                    <a:pt x="1289" y="3011"/>
                    <a:pt x="1093" y="2534"/>
                    <a:pt x="963" y="2255"/>
                  </a:cubicBezTo>
                  <a:cubicBezTo>
                    <a:pt x="649" y="1544"/>
                    <a:pt x="419" y="1021"/>
                    <a:pt x="628" y="205"/>
                  </a:cubicBezTo>
                  <a:cubicBezTo>
                    <a:pt x="654" y="86"/>
                    <a:pt x="540" y="1"/>
                    <a:pt x="43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9"/>
            <p:cNvSpPr/>
            <p:nvPr/>
          </p:nvSpPr>
          <p:spPr>
            <a:xfrm>
              <a:off x="5122625" y="1785875"/>
              <a:ext cx="50825" cy="115775"/>
            </a:xfrm>
            <a:custGeom>
              <a:avLst/>
              <a:gdLst/>
              <a:ahLst/>
              <a:cxnLst/>
              <a:rect l="l" t="t" r="r" b="b"/>
              <a:pathLst>
                <a:path w="2033" h="4631" extrusionOk="0">
                  <a:moveTo>
                    <a:pt x="295" y="1"/>
                  </a:moveTo>
                  <a:cubicBezTo>
                    <a:pt x="152" y="1"/>
                    <a:pt x="0" y="189"/>
                    <a:pt x="149" y="338"/>
                  </a:cubicBezTo>
                  <a:cubicBezTo>
                    <a:pt x="798" y="1070"/>
                    <a:pt x="1216" y="2033"/>
                    <a:pt x="1216" y="3037"/>
                  </a:cubicBezTo>
                  <a:cubicBezTo>
                    <a:pt x="1216" y="3393"/>
                    <a:pt x="882" y="4062"/>
                    <a:pt x="484" y="4062"/>
                  </a:cubicBezTo>
                  <a:cubicBezTo>
                    <a:pt x="296" y="4062"/>
                    <a:pt x="254" y="4271"/>
                    <a:pt x="338" y="4397"/>
                  </a:cubicBezTo>
                  <a:cubicBezTo>
                    <a:pt x="463" y="4563"/>
                    <a:pt x="592" y="4630"/>
                    <a:pt x="719" y="4630"/>
                  </a:cubicBezTo>
                  <a:cubicBezTo>
                    <a:pt x="1185" y="4630"/>
                    <a:pt x="1620" y="3713"/>
                    <a:pt x="1719" y="3351"/>
                  </a:cubicBezTo>
                  <a:cubicBezTo>
                    <a:pt x="2032" y="2242"/>
                    <a:pt x="1154" y="819"/>
                    <a:pt x="400" y="45"/>
                  </a:cubicBezTo>
                  <a:cubicBezTo>
                    <a:pt x="370" y="14"/>
                    <a:pt x="333" y="1"/>
                    <a:pt x="29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69"/>
            <p:cNvSpPr/>
            <p:nvPr/>
          </p:nvSpPr>
          <p:spPr>
            <a:xfrm>
              <a:off x="5058350" y="1831100"/>
              <a:ext cx="82825" cy="64175"/>
            </a:xfrm>
            <a:custGeom>
              <a:avLst/>
              <a:gdLst/>
              <a:ahLst/>
              <a:cxnLst/>
              <a:rect l="l" t="t" r="r" b="b"/>
              <a:pathLst>
                <a:path w="3313" h="2567" extrusionOk="0">
                  <a:moveTo>
                    <a:pt x="230" y="1"/>
                  </a:moveTo>
                  <a:cubicBezTo>
                    <a:pt x="117" y="1"/>
                    <a:pt x="0" y="80"/>
                    <a:pt x="0" y="224"/>
                  </a:cubicBezTo>
                  <a:cubicBezTo>
                    <a:pt x="17" y="1507"/>
                    <a:pt x="1098" y="2567"/>
                    <a:pt x="2304" y="2567"/>
                  </a:cubicBezTo>
                  <a:cubicBezTo>
                    <a:pt x="2572" y="2567"/>
                    <a:pt x="2847" y="2514"/>
                    <a:pt x="3118" y="2400"/>
                  </a:cubicBezTo>
                  <a:cubicBezTo>
                    <a:pt x="3312" y="2322"/>
                    <a:pt x="3200" y="2081"/>
                    <a:pt x="3048" y="2081"/>
                  </a:cubicBezTo>
                  <a:cubicBezTo>
                    <a:pt x="3037" y="2081"/>
                    <a:pt x="3025" y="2083"/>
                    <a:pt x="3013" y="2086"/>
                  </a:cubicBezTo>
                  <a:cubicBezTo>
                    <a:pt x="2827" y="2149"/>
                    <a:pt x="2641" y="2178"/>
                    <a:pt x="2458" y="2178"/>
                  </a:cubicBezTo>
                  <a:cubicBezTo>
                    <a:pt x="1432" y="2178"/>
                    <a:pt x="528" y="1251"/>
                    <a:pt x="440" y="203"/>
                  </a:cubicBezTo>
                  <a:cubicBezTo>
                    <a:pt x="430" y="64"/>
                    <a:pt x="331" y="1"/>
                    <a:pt x="23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69"/>
            <p:cNvSpPr/>
            <p:nvPr/>
          </p:nvSpPr>
          <p:spPr>
            <a:xfrm>
              <a:off x="5078750" y="1879525"/>
              <a:ext cx="66875" cy="72150"/>
            </a:xfrm>
            <a:custGeom>
              <a:avLst/>
              <a:gdLst/>
              <a:ahLst/>
              <a:cxnLst/>
              <a:rect l="l" t="t" r="r" b="b"/>
              <a:pathLst>
                <a:path w="2675" h="2886" extrusionOk="0">
                  <a:moveTo>
                    <a:pt x="828" y="1"/>
                  </a:moveTo>
                  <a:cubicBezTo>
                    <a:pt x="799" y="1"/>
                    <a:pt x="772" y="14"/>
                    <a:pt x="753" y="44"/>
                  </a:cubicBezTo>
                  <a:cubicBezTo>
                    <a:pt x="523" y="358"/>
                    <a:pt x="251" y="651"/>
                    <a:pt x="126" y="1007"/>
                  </a:cubicBezTo>
                  <a:cubicBezTo>
                    <a:pt x="0" y="1404"/>
                    <a:pt x="230" y="1906"/>
                    <a:pt x="377" y="2241"/>
                  </a:cubicBezTo>
                  <a:cubicBezTo>
                    <a:pt x="605" y="2697"/>
                    <a:pt x="1006" y="2886"/>
                    <a:pt x="1429" y="2886"/>
                  </a:cubicBezTo>
                  <a:cubicBezTo>
                    <a:pt x="1783" y="2886"/>
                    <a:pt x="2153" y="2753"/>
                    <a:pt x="2448" y="2534"/>
                  </a:cubicBezTo>
                  <a:cubicBezTo>
                    <a:pt x="2675" y="2360"/>
                    <a:pt x="2466" y="2055"/>
                    <a:pt x="2244" y="2055"/>
                  </a:cubicBezTo>
                  <a:cubicBezTo>
                    <a:pt x="2200" y="2055"/>
                    <a:pt x="2155" y="2067"/>
                    <a:pt x="2114" y="2095"/>
                  </a:cubicBezTo>
                  <a:cubicBezTo>
                    <a:pt x="1898" y="2227"/>
                    <a:pt x="1676" y="2298"/>
                    <a:pt x="1467" y="2298"/>
                  </a:cubicBezTo>
                  <a:cubicBezTo>
                    <a:pt x="1148" y="2298"/>
                    <a:pt x="859" y="2135"/>
                    <a:pt x="670" y="1781"/>
                  </a:cubicBezTo>
                  <a:cubicBezTo>
                    <a:pt x="544" y="1488"/>
                    <a:pt x="356" y="1258"/>
                    <a:pt x="481" y="902"/>
                  </a:cubicBezTo>
                  <a:cubicBezTo>
                    <a:pt x="565" y="651"/>
                    <a:pt x="774" y="379"/>
                    <a:pt x="942" y="149"/>
                  </a:cubicBezTo>
                  <a:cubicBezTo>
                    <a:pt x="971" y="75"/>
                    <a:pt x="896" y="1"/>
                    <a:pt x="82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69"/>
            <p:cNvSpPr/>
            <p:nvPr/>
          </p:nvSpPr>
          <p:spPr>
            <a:xfrm>
              <a:off x="5129000" y="1887875"/>
              <a:ext cx="19350" cy="60725"/>
            </a:xfrm>
            <a:custGeom>
              <a:avLst/>
              <a:gdLst/>
              <a:ahLst/>
              <a:cxnLst/>
              <a:rect l="l" t="t" r="r" b="b"/>
              <a:pathLst>
                <a:path w="774" h="2429" extrusionOk="0">
                  <a:moveTo>
                    <a:pt x="236" y="1"/>
                  </a:moveTo>
                  <a:cubicBezTo>
                    <a:pt x="101" y="1"/>
                    <a:pt x="1" y="211"/>
                    <a:pt x="124" y="317"/>
                  </a:cubicBezTo>
                  <a:cubicBezTo>
                    <a:pt x="731" y="819"/>
                    <a:pt x="20" y="1677"/>
                    <a:pt x="208" y="2284"/>
                  </a:cubicBezTo>
                  <a:cubicBezTo>
                    <a:pt x="231" y="2375"/>
                    <a:pt x="328" y="2429"/>
                    <a:pt x="425" y="2429"/>
                  </a:cubicBezTo>
                  <a:cubicBezTo>
                    <a:pt x="507" y="2429"/>
                    <a:pt x="588" y="2391"/>
                    <a:pt x="627" y="2305"/>
                  </a:cubicBezTo>
                  <a:cubicBezTo>
                    <a:pt x="752" y="1970"/>
                    <a:pt x="752" y="1489"/>
                    <a:pt x="752" y="1091"/>
                  </a:cubicBezTo>
                  <a:cubicBezTo>
                    <a:pt x="773" y="673"/>
                    <a:pt x="648" y="296"/>
                    <a:pt x="313" y="24"/>
                  </a:cubicBezTo>
                  <a:cubicBezTo>
                    <a:pt x="287" y="8"/>
                    <a:pt x="261" y="1"/>
                    <a:pt x="23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69"/>
            <p:cNvSpPr/>
            <p:nvPr/>
          </p:nvSpPr>
          <p:spPr>
            <a:xfrm>
              <a:off x="5129225" y="1877975"/>
              <a:ext cx="49975" cy="79100"/>
            </a:xfrm>
            <a:custGeom>
              <a:avLst/>
              <a:gdLst/>
              <a:ahLst/>
              <a:cxnLst/>
              <a:rect l="l" t="t" r="r" b="b"/>
              <a:pathLst>
                <a:path w="1999" h="3164" extrusionOk="0">
                  <a:moveTo>
                    <a:pt x="1229" y="0"/>
                  </a:moveTo>
                  <a:cubicBezTo>
                    <a:pt x="1137" y="0"/>
                    <a:pt x="1032" y="76"/>
                    <a:pt x="1057" y="190"/>
                  </a:cubicBezTo>
                  <a:cubicBezTo>
                    <a:pt x="1141" y="483"/>
                    <a:pt x="1224" y="734"/>
                    <a:pt x="1266" y="1048"/>
                  </a:cubicBezTo>
                  <a:cubicBezTo>
                    <a:pt x="1287" y="1257"/>
                    <a:pt x="1392" y="1906"/>
                    <a:pt x="1203" y="2094"/>
                  </a:cubicBezTo>
                  <a:cubicBezTo>
                    <a:pt x="1090" y="2189"/>
                    <a:pt x="580" y="2697"/>
                    <a:pt x="361" y="2697"/>
                  </a:cubicBezTo>
                  <a:cubicBezTo>
                    <a:pt x="339" y="2697"/>
                    <a:pt x="319" y="2691"/>
                    <a:pt x="304" y="2680"/>
                  </a:cubicBezTo>
                  <a:cubicBezTo>
                    <a:pt x="267" y="2643"/>
                    <a:pt x="228" y="2627"/>
                    <a:pt x="192" y="2627"/>
                  </a:cubicBezTo>
                  <a:cubicBezTo>
                    <a:pt x="86" y="2627"/>
                    <a:pt x="0" y="2764"/>
                    <a:pt x="32" y="2889"/>
                  </a:cubicBezTo>
                  <a:cubicBezTo>
                    <a:pt x="113" y="3089"/>
                    <a:pt x="239" y="3164"/>
                    <a:pt x="383" y="3164"/>
                  </a:cubicBezTo>
                  <a:cubicBezTo>
                    <a:pt x="722" y="3164"/>
                    <a:pt x="1159" y="2751"/>
                    <a:pt x="1350" y="2575"/>
                  </a:cubicBezTo>
                  <a:cubicBezTo>
                    <a:pt x="1999" y="1947"/>
                    <a:pt x="1601" y="838"/>
                    <a:pt x="1350" y="106"/>
                  </a:cubicBezTo>
                  <a:cubicBezTo>
                    <a:pt x="1342" y="32"/>
                    <a:pt x="1288" y="0"/>
                    <a:pt x="122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69"/>
            <p:cNvSpPr/>
            <p:nvPr/>
          </p:nvSpPr>
          <p:spPr>
            <a:xfrm>
              <a:off x="5093400" y="1934525"/>
              <a:ext cx="55450" cy="71175"/>
            </a:xfrm>
            <a:custGeom>
              <a:avLst/>
              <a:gdLst/>
              <a:ahLst/>
              <a:cxnLst/>
              <a:rect l="l" t="t" r="r" b="b"/>
              <a:pathLst>
                <a:path w="2218" h="2847" extrusionOk="0">
                  <a:moveTo>
                    <a:pt x="831" y="1"/>
                  </a:moveTo>
                  <a:cubicBezTo>
                    <a:pt x="786" y="1"/>
                    <a:pt x="740" y="19"/>
                    <a:pt x="711" y="62"/>
                  </a:cubicBezTo>
                  <a:cubicBezTo>
                    <a:pt x="565" y="460"/>
                    <a:pt x="251" y="794"/>
                    <a:pt x="105" y="1213"/>
                  </a:cubicBezTo>
                  <a:cubicBezTo>
                    <a:pt x="0" y="1631"/>
                    <a:pt x="105" y="2071"/>
                    <a:pt x="377" y="2426"/>
                  </a:cubicBezTo>
                  <a:cubicBezTo>
                    <a:pt x="586" y="2712"/>
                    <a:pt x="887" y="2846"/>
                    <a:pt x="1186" y="2846"/>
                  </a:cubicBezTo>
                  <a:cubicBezTo>
                    <a:pt x="1543" y="2846"/>
                    <a:pt x="1899" y="2654"/>
                    <a:pt x="2092" y="2301"/>
                  </a:cubicBezTo>
                  <a:cubicBezTo>
                    <a:pt x="2218" y="2082"/>
                    <a:pt x="2015" y="1862"/>
                    <a:pt x="1817" y="1862"/>
                  </a:cubicBezTo>
                  <a:cubicBezTo>
                    <a:pt x="1751" y="1862"/>
                    <a:pt x="1685" y="1887"/>
                    <a:pt x="1632" y="1945"/>
                  </a:cubicBezTo>
                  <a:cubicBezTo>
                    <a:pt x="1477" y="2100"/>
                    <a:pt x="1325" y="2167"/>
                    <a:pt x="1183" y="2167"/>
                  </a:cubicBezTo>
                  <a:cubicBezTo>
                    <a:pt x="924" y="2167"/>
                    <a:pt x="700" y="1943"/>
                    <a:pt x="565" y="1631"/>
                  </a:cubicBezTo>
                  <a:cubicBezTo>
                    <a:pt x="377" y="1213"/>
                    <a:pt x="837" y="564"/>
                    <a:pt x="984" y="167"/>
                  </a:cubicBezTo>
                  <a:cubicBezTo>
                    <a:pt x="1011" y="70"/>
                    <a:pt x="920" y="1"/>
                    <a:pt x="83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69"/>
            <p:cNvSpPr/>
            <p:nvPr/>
          </p:nvSpPr>
          <p:spPr>
            <a:xfrm>
              <a:off x="5135225" y="1944375"/>
              <a:ext cx="28275" cy="49350"/>
            </a:xfrm>
            <a:custGeom>
              <a:avLst/>
              <a:gdLst/>
              <a:ahLst/>
              <a:cxnLst/>
              <a:rect l="l" t="t" r="r" b="b"/>
              <a:pathLst>
                <a:path w="1131" h="1974" extrusionOk="0">
                  <a:moveTo>
                    <a:pt x="798" y="0"/>
                  </a:moveTo>
                  <a:cubicBezTo>
                    <a:pt x="701" y="0"/>
                    <a:pt x="607" y="91"/>
                    <a:pt x="650" y="191"/>
                  </a:cubicBezTo>
                  <a:cubicBezTo>
                    <a:pt x="984" y="819"/>
                    <a:pt x="1" y="1195"/>
                    <a:pt x="210" y="1823"/>
                  </a:cubicBezTo>
                  <a:cubicBezTo>
                    <a:pt x="247" y="1909"/>
                    <a:pt x="342" y="1974"/>
                    <a:pt x="431" y="1974"/>
                  </a:cubicBezTo>
                  <a:cubicBezTo>
                    <a:pt x="493" y="1974"/>
                    <a:pt x="552" y="1942"/>
                    <a:pt x="587" y="1865"/>
                  </a:cubicBezTo>
                  <a:cubicBezTo>
                    <a:pt x="650" y="1677"/>
                    <a:pt x="712" y="1509"/>
                    <a:pt x="796" y="1321"/>
                  </a:cubicBezTo>
                  <a:cubicBezTo>
                    <a:pt x="859" y="1195"/>
                    <a:pt x="943" y="1028"/>
                    <a:pt x="1005" y="903"/>
                  </a:cubicBezTo>
                  <a:cubicBezTo>
                    <a:pt x="1131" y="610"/>
                    <a:pt x="1110" y="359"/>
                    <a:pt x="922" y="66"/>
                  </a:cubicBezTo>
                  <a:cubicBezTo>
                    <a:pt x="889" y="19"/>
                    <a:pt x="843" y="0"/>
                    <a:pt x="79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69"/>
            <p:cNvSpPr/>
            <p:nvPr/>
          </p:nvSpPr>
          <p:spPr>
            <a:xfrm>
              <a:off x="5106475" y="1999650"/>
              <a:ext cx="41350" cy="107275"/>
            </a:xfrm>
            <a:custGeom>
              <a:avLst/>
              <a:gdLst/>
              <a:ahLst/>
              <a:cxnLst/>
              <a:rect l="l" t="t" r="r" b="b"/>
              <a:pathLst>
                <a:path w="1654" h="4291" extrusionOk="0">
                  <a:moveTo>
                    <a:pt x="523" y="1"/>
                  </a:moveTo>
                  <a:cubicBezTo>
                    <a:pt x="460" y="1"/>
                    <a:pt x="394" y="35"/>
                    <a:pt x="377" y="114"/>
                  </a:cubicBezTo>
                  <a:cubicBezTo>
                    <a:pt x="105" y="1056"/>
                    <a:pt x="0" y="1809"/>
                    <a:pt x="84" y="2751"/>
                  </a:cubicBezTo>
                  <a:cubicBezTo>
                    <a:pt x="105" y="3190"/>
                    <a:pt x="147" y="4027"/>
                    <a:pt x="607" y="4257"/>
                  </a:cubicBezTo>
                  <a:cubicBezTo>
                    <a:pt x="648" y="4281"/>
                    <a:pt x="690" y="4291"/>
                    <a:pt x="732" y="4291"/>
                  </a:cubicBezTo>
                  <a:cubicBezTo>
                    <a:pt x="840" y="4291"/>
                    <a:pt x="944" y="4222"/>
                    <a:pt x="1005" y="4132"/>
                  </a:cubicBezTo>
                  <a:cubicBezTo>
                    <a:pt x="1444" y="3420"/>
                    <a:pt x="1653" y="2583"/>
                    <a:pt x="1486" y="1746"/>
                  </a:cubicBezTo>
                  <a:cubicBezTo>
                    <a:pt x="1474" y="1664"/>
                    <a:pt x="1390" y="1608"/>
                    <a:pt x="1307" y="1608"/>
                  </a:cubicBezTo>
                  <a:cubicBezTo>
                    <a:pt x="1242" y="1608"/>
                    <a:pt x="1179" y="1643"/>
                    <a:pt x="1151" y="1725"/>
                  </a:cubicBezTo>
                  <a:cubicBezTo>
                    <a:pt x="1004" y="2315"/>
                    <a:pt x="895" y="2878"/>
                    <a:pt x="664" y="3426"/>
                  </a:cubicBezTo>
                  <a:lnTo>
                    <a:pt x="664" y="3426"/>
                  </a:lnTo>
                  <a:cubicBezTo>
                    <a:pt x="580" y="3126"/>
                    <a:pt x="544" y="2700"/>
                    <a:pt x="544" y="2562"/>
                  </a:cubicBezTo>
                  <a:cubicBezTo>
                    <a:pt x="523" y="2207"/>
                    <a:pt x="440" y="1872"/>
                    <a:pt x="440" y="1516"/>
                  </a:cubicBezTo>
                  <a:cubicBezTo>
                    <a:pt x="481" y="1077"/>
                    <a:pt x="586" y="637"/>
                    <a:pt x="649" y="177"/>
                  </a:cubicBezTo>
                  <a:cubicBezTo>
                    <a:pt x="697" y="68"/>
                    <a:pt x="612" y="1"/>
                    <a:pt x="52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69"/>
            <p:cNvSpPr/>
            <p:nvPr/>
          </p:nvSpPr>
          <p:spPr>
            <a:xfrm>
              <a:off x="5136700" y="1981600"/>
              <a:ext cx="75450" cy="123525"/>
            </a:xfrm>
            <a:custGeom>
              <a:avLst/>
              <a:gdLst/>
              <a:ahLst/>
              <a:cxnLst/>
              <a:rect l="l" t="t" r="r" b="b"/>
              <a:pathLst>
                <a:path w="3018" h="4941" extrusionOk="0">
                  <a:moveTo>
                    <a:pt x="1130" y="0"/>
                  </a:moveTo>
                  <a:cubicBezTo>
                    <a:pt x="984" y="0"/>
                    <a:pt x="840" y="90"/>
                    <a:pt x="863" y="271"/>
                  </a:cubicBezTo>
                  <a:cubicBezTo>
                    <a:pt x="1030" y="1673"/>
                    <a:pt x="2829" y="2761"/>
                    <a:pt x="2348" y="4226"/>
                  </a:cubicBezTo>
                  <a:cubicBezTo>
                    <a:pt x="2290" y="4400"/>
                    <a:pt x="2197" y="4469"/>
                    <a:pt x="2087" y="4469"/>
                  </a:cubicBezTo>
                  <a:cubicBezTo>
                    <a:pt x="1720" y="4469"/>
                    <a:pt x="1159" y="3708"/>
                    <a:pt x="1030" y="3515"/>
                  </a:cubicBezTo>
                  <a:cubicBezTo>
                    <a:pt x="758" y="3180"/>
                    <a:pt x="528" y="2761"/>
                    <a:pt x="214" y="2447"/>
                  </a:cubicBezTo>
                  <a:cubicBezTo>
                    <a:pt x="186" y="2419"/>
                    <a:pt x="156" y="2408"/>
                    <a:pt x="129" y="2408"/>
                  </a:cubicBezTo>
                  <a:cubicBezTo>
                    <a:pt x="55" y="2408"/>
                    <a:pt x="1" y="2491"/>
                    <a:pt x="47" y="2552"/>
                  </a:cubicBezTo>
                  <a:cubicBezTo>
                    <a:pt x="421" y="3001"/>
                    <a:pt x="1247" y="4940"/>
                    <a:pt x="2091" y="4940"/>
                  </a:cubicBezTo>
                  <a:cubicBezTo>
                    <a:pt x="2191" y="4940"/>
                    <a:pt x="2291" y="4913"/>
                    <a:pt x="2390" y="4854"/>
                  </a:cubicBezTo>
                  <a:cubicBezTo>
                    <a:pt x="2955" y="4519"/>
                    <a:pt x="3018" y="3640"/>
                    <a:pt x="2829" y="3096"/>
                  </a:cubicBezTo>
                  <a:cubicBezTo>
                    <a:pt x="2495" y="2092"/>
                    <a:pt x="1700" y="1276"/>
                    <a:pt x="1407" y="188"/>
                  </a:cubicBezTo>
                  <a:cubicBezTo>
                    <a:pt x="1378" y="63"/>
                    <a:pt x="1253" y="0"/>
                    <a:pt x="113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69"/>
            <p:cNvSpPr/>
            <p:nvPr/>
          </p:nvSpPr>
          <p:spPr>
            <a:xfrm>
              <a:off x="4728800" y="1634100"/>
              <a:ext cx="28275" cy="77225"/>
            </a:xfrm>
            <a:custGeom>
              <a:avLst/>
              <a:gdLst/>
              <a:ahLst/>
              <a:cxnLst/>
              <a:rect l="l" t="t" r="r" b="b"/>
              <a:pathLst>
                <a:path w="1131" h="3089" extrusionOk="0">
                  <a:moveTo>
                    <a:pt x="253" y="1"/>
                  </a:moveTo>
                  <a:cubicBezTo>
                    <a:pt x="145" y="1"/>
                    <a:pt x="32" y="74"/>
                    <a:pt x="21" y="215"/>
                  </a:cubicBezTo>
                  <a:cubicBezTo>
                    <a:pt x="0" y="1136"/>
                    <a:pt x="230" y="2119"/>
                    <a:pt x="628" y="2935"/>
                  </a:cubicBezTo>
                  <a:cubicBezTo>
                    <a:pt x="674" y="3043"/>
                    <a:pt x="754" y="3089"/>
                    <a:pt x="837" y="3089"/>
                  </a:cubicBezTo>
                  <a:cubicBezTo>
                    <a:pt x="979" y="3089"/>
                    <a:pt x="1130" y="2953"/>
                    <a:pt x="1130" y="2768"/>
                  </a:cubicBezTo>
                  <a:cubicBezTo>
                    <a:pt x="1088" y="2391"/>
                    <a:pt x="942" y="2015"/>
                    <a:pt x="795" y="1680"/>
                  </a:cubicBezTo>
                  <a:cubicBezTo>
                    <a:pt x="649" y="1199"/>
                    <a:pt x="523" y="718"/>
                    <a:pt x="461" y="194"/>
                  </a:cubicBezTo>
                  <a:cubicBezTo>
                    <a:pt x="451" y="64"/>
                    <a:pt x="353" y="1"/>
                    <a:pt x="25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69"/>
            <p:cNvSpPr/>
            <p:nvPr/>
          </p:nvSpPr>
          <p:spPr>
            <a:xfrm>
              <a:off x="4956350" y="1618775"/>
              <a:ext cx="25700" cy="63500"/>
            </a:xfrm>
            <a:custGeom>
              <a:avLst/>
              <a:gdLst/>
              <a:ahLst/>
              <a:cxnLst/>
              <a:rect l="l" t="t" r="r" b="b"/>
              <a:pathLst>
                <a:path w="1028" h="2540" extrusionOk="0">
                  <a:moveTo>
                    <a:pt x="229" y="1"/>
                  </a:moveTo>
                  <a:cubicBezTo>
                    <a:pt x="130" y="1"/>
                    <a:pt x="42" y="55"/>
                    <a:pt x="42" y="180"/>
                  </a:cubicBezTo>
                  <a:cubicBezTo>
                    <a:pt x="0" y="912"/>
                    <a:pt x="126" y="1665"/>
                    <a:pt x="398" y="2335"/>
                  </a:cubicBezTo>
                  <a:cubicBezTo>
                    <a:pt x="453" y="2477"/>
                    <a:pt x="562" y="2539"/>
                    <a:pt x="671" y="2539"/>
                  </a:cubicBezTo>
                  <a:cubicBezTo>
                    <a:pt x="850" y="2539"/>
                    <a:pt x="1028" y="2373"/>
                    <a:pt x="963" y="2126"/>
                  </a:cubicBezTo>
                  <a:cubicBezTo>
                    <a:pt x="774" y="1477"/>
                    <a:pt x="565" y="849"/>
                    <a:pt x="502" y="201"/>
                  </a:cubicBezTo>
                  <a:cubicBezTo>
                    <a:pt x="480" y="76"/>
                    <a:pt x="347" y="1"/>
                    <a:pt x="22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69"/>
            <p:cNvSpPr/>
            <p:nvPr/>
          </p:nvSpPr>
          <p:spPr>
            <a:xfrm>
              <a:off x="5077700" y="1559150"/>
              <a:ext cx="38725" cy="59950"/>
            </a:xfrm>
            <a:custGeom>
              <a:avLst/>
              <a:gdLst/>
              <a:ahLst/>
              <a:cxnLst/>
              <a:rect l="l" t="t" r="r" b="b"/>
              <a:pathLst>
                <a:path w="1549" h="2398" extrusionOk="0">
                  <a:moveTo>
                    <a:pt x="1282" y="1"/>
                  </a:moveTo>
                  <a:cubicBezTo>
                    <a:pt x="1239" y="1"/>
                    <a:pt x="1194" y="16"/>
                    <a:pt x="1151" y="54"/>
                  </a:cubicBezTo>
                  <a:cubicBezTo>
                    <a:pt x="503" y="577"/>
                    <a:pt x="0" y="2314"/>
                    <a:pt x="1256" y="2397"/>
                  </a:cubicBezTo>
                  <a:cubicBezTo>
                    <a:pt x="1444" y="2397"/>
                    <a:pt x="1549" y="2146"/>
                    <a:pt x="1360" y="2042"/>
                  </a:cubicBezTo>
                  <a:cubicBezTo>
                    <a:pt x="963" y="1853"/>
                    <a:pt x="921" y="1581"/>
                    <a:pt x="1005" y="1163"/>
                  </a:cubicBezTo>
                  <a:cubicBezTo>
                    <a:pt x="1047" y="849"/>
                    <a:pt x="1235" y="514"/>
                    <a:pt x="1423" y="242"/>
                  </a:cubicBezTo>
                  <a:cubicBezTo>
                    <a:pt x="1501" y="133"/>
                    <a:pt x="1405" y="1"/>
                    <a:pt x="128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69"/>
            <p:cNvSpPr/>
            <p:nvPr/>
          </p:nvSpPr>
          <p:spPr>
            <a:xfrm>
              <a:off x="4561600" y="1613800"/>
              <a:ext cx="45350" cy="60375"/>
            </a:xfrm>
            <a:custGeom>
              <a:avLst/>
              <a:gdLst/>
              <a:ahLst/>
              <a:cxnLst/>
              <a:rect l="l" t="t" r="r" b="b"/>
              <a:pathLst>
                <a:path w="1814" h="2415" extrusionOk="0">
                  <a:moveTo>
                    <a:pt x="287" y="1"/>
                  </a:moveTo>
                  <a:cubicBezTo>
                    <a:pt x="128" y="1"/>
                    <a:pt x="0" y="236"/>
                    <a:pt x="181" y="337"/>
                  </a:cubicBezTo>
                  <a:cubicBezTo>
                    <a:pt x="537" y="546"/>
                    <a:pt x="830" y="839"/>
                    <a:pt x="1018" y="1237"/>
                  </a:cubicBezTo>
                  <a:cubicBezTo>
                    <a:pt x="1165" y="1571"/>
                    <a:pt x="1144" y="1990"/>
                    <a:pt x="1290" y="2304"/>
                  </a:cubicBezTo>
                  <a:cubicBezTo>
                    <a:pt x="1324" y="2371"/>
                    <a:pt x="1399" y="2414"/>
                    <a:pt x="1475" y="2414"/>
                  </a:cubicBezTo>
                  <a:cubicBezTo>
                    <a:pt x="1541" y="2414"/>
                    <a:pt x="1607" y="2382"/>
                    <a:pt x="1646" y="2304"/>
                  </a:cubicBezTo>
                  <a:cubicBezTo>
                    <a:pt x="1813" y="1906"/>
                    <a:pt x="1604" y="1383"/>
                    <a:pt x="1395" y="1006"/>
                  </a:cubicBezTo>
                  <a:cubicBezTo>
                    <a:pt x="1165" y="546"/>
                    <a:pt x="746" y="232"/>
                    <a:pt x="307" y="2"/>
                  </a:cubicBezTo>
                  <a:cubicBezTo>
                    <a:pt x="300" y="1"/>
                    <a:pt x="293" y="1"/>
                    <a:pt x="28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69"/>
            <p:cNvSpPr/>
            <p:nvPr/>
          </p:nvSpPr>
          <p:spPr>
            <a:xfrm>
              <a:off x="4556550" y="1613375"/>
              <a:ext cx="38825" cy="46925"/>
            </a:xfrm>
            <a:custGeom>
              <a:avLst/>
              <a:gdLst/>
              <a:ahLst/>
              <a:cxnLst/>
              <a:rect l="l" t="t" r="r" b="b"/>
              <a:pathLst>
                <a:path w="1553" h="1877" extrusionOk="0">
                  <a:moveTo>
                    <a:pt x="1262" y="1"/>
                  </a:moveTo>
                  <a:cubicBezTo>
                    <a:pt x="1222" y="1"/>
                    <a:pt x="1180" y="13"/>
                    <a:pt x="1136" y="40"/>
                  </a:cubicBezTo>
                  <a:cubicBezTo>
                    <a:pt x="571" y="417"/>
                    <a:pt x="216" y="982"/>
                    <a:pt x="27" y="1609"/>
                  </a:cubicBezTo>
                  <a:cubicBezTo>
                    <a:pt x="1" y="1768"/>
                    <a:pt x="134" y="1877"/>
                    <a:pt x="261" y="1877"/>
                  </a:cubicBezTo>
                  <a:cubicBezTo>
                    <a:pt x="335" y="1877"/>
                    <a:pt x="407" y="1840"/>
                    <a:pt x="446" y="1756"/>
                  </a:cubicBezTo>
                  <a:cubicBezTo>
                    <a:pt x="697" y="1191"/>
                    <a:pt x="1136" y="856"/>
                    <a:pt x="1450" y="396"/>
                  </a:cubicBezTo>
                  <a:cubicBezTo>
                    <a:pt x="1552" y="226"/>
                    <a:pt x="1433" y="1"/>
                    <a:pt x="126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69"/>
            <p:cNvSpPr/>
            <p:nvPr/>
          </p:nvSpPr>
          <p:spPr>
            <a:xfrm>
              <a:off x="5102275" y="1572525"/>
              <a:ext cx="29325" cy="17050"/>
            </a:xfrm>
            <a:custGeom>
              <a:avLst/>
              <a:gdLst/>
              <a:ahLst/>
              <a:cxnLst/>
              <a:rect l="l" t="t" r="r" b="b"/>
              <a:pathLst>
                <a:path w="1173" h="682" extrusionOk="0">
                  <a:moveTo>
                    <a:pt x="315" y="0"/>
                  </a:moveTo>
                  <a:cubicBezTo>
                    <a:pt x="22" y="42"/>
                    <a:pt x="1" y="460"/>
                    <a:pt x="252" y="481"/>
                  </a:cubicBezTo>
                  <a:cubicBezTo>
                    <a:pt x="440" y="481"/>
                    <a:pt x="629" y="502"/>
                    <a:pt x="754" y="628"/>
                  </a:cubicBezTo>
                  <a:cubicBezTo>
                    <a:pt x="800" y="665"/>
                    <a:pt x="854" y="681"/>
                    <a:pt x="907" y="681"/>
                  </a:cubicBezTo>
                  <a:cubicBezTo>
                    <a:pt x="975" y="681"/>
                    <a:pt x="1042" y="654"/>
                    <a:pt x="1089" y="607"/>
                  </a:cubicBezTo>
                  <a:cubicBezTo>
                    <a:pt x="1173" y="502"/>
                    <a:pt x="1152" y="377"/>
                    <a:pt x="1068" y="272"/>
                  </a:cubicBezTo>
                  <a:cubicBezTo>
                    <a:pt x="859" y="42"/>
                    <a:pt x="587" y="0"/>
                    <a:pt x="3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69"/>
            <p:cNvSpPr/>
            <p:nvPr/>
          </p:nvSpPr>
          <p:spPr>
            <a:xfrm>
              <a:off x="4746025" y="1741425"/>
              <a:ext cx="242175" cy="106125"/>
            </a:xfrm>
            <a:custGeom>
              <a:avLst/>
              <a:gdLst/>
              <a:ahLst/>
              <a:cxnLst/>
              <a:rect l="l" t="t" r="r" b="b"/>
              <a:pathLst>
                <a:path w="9687" h="4245" extrusionOk="0">
                  <a:moveTo>
                    <a:pt x="9483" y="0"/>
                  </a:moveTo>
                  <a:cubicBezTo>
                    <a:pt x="9475" y="0"/>
                    <a:pt x="9467" y="1"/>
                    <a:pt x="9459" y="2"/>
                  </a:cubicBezTo>
                  <a:cubicBezTo>
                    <a:pt x="9041" y="86"/>
                    <a:pt x="9083" y="233"/>
                    <a:pt x="8853" y="630"/>
                  </a:cubicBezTo>
                  <a:cubicBezTo>
                    <a:pt x="8643" y="965"/>
                    <a:pt x="8539" y="1342"/>
                    <a:pt x="8308" y="1676"/>
                  </a:cubicBezTo>
                  <a:cubicBezTo>
                    <a:pt x="7911" y="2304"/>
                    <a:pt x="7095" y="2702"/>
                    <a:pt x="6467" y="3057"/>
                  </a:cubicBezTo>
                  <a:cubicBezTo>
                    <a:pt x="5726" y="3487"/>
                    <a:pt x="5012" y="3673"/>
                    <a:pt x="4326" y="3673"/>
                  </a:cubicBezTo>
                  <a:cubicBezTo>
                    <a:pt x="2841" y="3673"/>
                    <a:pt x="1483" y="2807"/>
                    <a:pt x="253" y="1676"/>
                  </a:cubicBezTo>
                  <a:cubicBezTo>
                    <a:pt x="233" y="1661"/>
                    <a:pt x="212" y="1654"/>
                    <a:pt x="190" y="1654"/>
                  </a:cubicBezTo>
                  <a:cubicBezTo>
                    <a:pt x="95" y="1654"/>
                    <a:pt x="0" y="1784"/>
                    <a:pt x="86" y="1886"/>
                  </a:cubicBezTo>
                  <a:cubicBezTo>
                    <a:pt x="1287" y="3179"/>
                    <a:pt x="2635" y="4245"/>
                    <a:pt x="4376" y="4245"/>
                  </a:cubicBezTo>
                  <a:cubicBezTo>
                    <a:pt x="4606" y="4245"/>
                    <a:pt x="4842" y="4226"/>
                    <a:pt x="5086" y="4187"/>
                  </a:cubicBezTo>
                  <a:cubicBezTo>
                    <a:pt x="7409" y="3811"/>
                    <a:pt x="8706" y="2179"/>
                    <a:pt x="9648" y="233"/>
                  </a:cubicBezTo>
                  <a:cubicBezTo>
                    <a:pt x="9686" y="116"/>
                    <a:pt x="9582" y="0"/>
                    <a:pt x="948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69"/>
            <p:cNvSpPr/>
            <p:nvPr/>
          </p:nvSpPr>
          <p:spPr>
            <a:xfrm>
              <a:off x="5007075" y="1684975"/>
              <a:ext cx="12575" cy="9450"/>
            </a:xfrm>
            <a:custGeom>
              <a:avLst/>
              <a:gdLst/>
              <a:ahLst/>
              <a:cxnLst/>
              <a:rect l="l" t="t" r="r" b="b"/>
              <a:pathLst>
                <a:path w="503" h="378" extrusionOk="0">
                  <a:moveTo>
                    <a:pt x="273" y="1"/>
                  </a:moveTo>
                  <a:cubicBezTo>
                    <a:pt x="22" y="1"/>
                    <a:pt x="1" y="377"/>
                    <a:pt x="252" y="377"/>
                  </a:cubicBezTo>
                  <a:cubicBezTo>
                    <a:pt x="482" y="377"/>
                    <a:pt x="503" y="1"/>
                    <a:pt x="27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69"/>
            <p:cNvSpPr/>
            <p:nvPr/>
          </p:nvSpPr>
          <p:spPr>
            <a:xfrm>
              <a:off x="5035850" y="1664050"/>
              <a:ext cx="15200" cy="11550"/>
            </a:xfrm>
            <a:custGeom>
              <a:avLst/>
              <a:gdLst/>
              <a:ahLst/>
              <a:cxnLst/>
              <a:rect l="l" t="t" r="r" b="b"/>
              <a:pathLst>
                <a:path w="608" h="462" extrusionOk="0">
                  <a:moveTo>
                    <a:pt x="293" y="1"/>
                  </a:moveTo>
                  <a:cubicBezTo>
                    <a:pt x="0" y="1"/>
                    <a:pt x="42" y="461"/>
                    <a:pt x="314" y="461"/>
                  </a:cubicBezTo>
                  <a:cubicBezTo>
                    <a:pt x="607" y="461"/>
                    <a:pt x="586" y="1"/>
                    <a:pt x="29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69"/>
            <p:cNvSpPr/>
            <p:nvPr/>
          </p:nvSpPr>
          <p:spPr>
            <a:xfrm>
              <a:off x="5020150" y="1714800"/>
              <a:ext cx="17300" cy="11525"/>
            </a:xfrm>
            <a:custGeom>
              <a:avLst/>
              <a:gdLst/>
              <a:ahLst/>
              <a:cxnLst/>
              <a:rect l="l" t="t" r="r" b="b"/>
              <a:pathLst>
                <a:path w="692" h="461" extrusionOk="0">
                  <a:moveTo>
                    <a:pt x="315" y="0"/>
                  </a:moveTo>
                  <a:cubicBezTo>
                    <a:pt x="1" y="0"/>
                    <a:pt x="64" y="461"/>
                    <a:pt x="377" y="461"/>
                  </a:cubicBezTo>
                  <a:cubicBezTo>
                    <a:pt x="691" y="461"/>
                    <a:pt x="628" y="0"/>
                    <a:pt x="3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69"/>
            <p:cNvSpPr/>
            <p:nvPr/>
          </p:nvSpPr>
          <p:spPr>
            <a:xfrm>
              <a:off x="4672300" y="1735725"/>
              <a:ext cx="14150" cy="10475"/>
            </a:xfrm>
            <a:custGeom>
              <a:avLst/>
              <a:gdLst/>
              <a:ahLst/>
              <a:cxnLst/>
              <a:rect l="l" t="t" r="r" b="b"/>
              <a:pathLst>
                <a:path w="566" h="419" extrusionOk="0">
                  <a:moveTo>
                    <a:pt x="294" y="0"/>
                  </a:moveTo>
                  <a:cubicBezTo>
                    <a:pt x="1" y="0"/>
                    <a:pt x="1" y="419"/>
                    <a:pt x="294" y="419"/>
                  </a:cubicBezTo>
                  <a:cubicBezTo>
                    <a:pt x="566" y="419"/>
                    <a:pt x="566" y="0"/>
                    <a:pt x="29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69"/>
            <p:cNvSpPr/>
            <p:nvPr/>
          </p:nvSpPr>
          <p:spPr>
            <a:xfrm>
              <a:off x="4707875" y="1725250"/>
              <a:ext cx="14150" cy="10500"/>
            </a:xfrm>
            <a:custGeom>
              <a:avLst/>
              <a:gdLst/>
              <a:ahLst/>
              <a:cxnLst/>
              <a:rect l="l" t="t" r="r" b="b"/>
              <a:pathLst>
                <a:path w="566" h="420" extrusionOk="0">
                  <a:moveTo>
                    <a:pt x="293" y="1"/>
                  </a:moveTo>
                  <a:cubicBezTo>
                    <a:pt x="0" y="1"/>
                    <a:pt x="21" y="419"/>
                    <a:pt x="293" y="419"/>
                  </a:cubicBezTo>
                  <a:cubicBezTo>
                    <a:pt x="565" y="419"/>
                    <a:pt x="544" y="1"/>
                    <a:pt x="29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69"/>
            <p:cNvSpPr/>
            <p:nvPr/>
          </p:nvSpPr>
          <p:spPr>
            <a:xfrm>
              <a:off x="4697925" y="1765525"/>
              <a:ext cx="14675" cy="10500"/>
            </a:xfrm>
            <a:custGeom>
              <a:avLst/>
              <a:gdLst/>
              <a:ahLst/>
              <a:cxnLst/>
              <a:rect l="l" t="t" r="r" b="b"/>
              <a:pathLst>
                <a:path w="587" h="420" extrusionOk="0">
                  <a:moveTo>
                    <a:pt x="294" y="1"/>
                  </a:moveTo>
                  <a:cubicBezTo>
                    <a:pt x="1" y="1"/>
                    <a:pt x="1" y="419"/>
                    <a:pt x="294" y="419"/>
                  </a:cubicBezTo>
                  <a:cubicBezTo>
                    <a:pt x="587" y="419"/>
                    <a:pt x="545" y="1"/>
                    <a:pt x="29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7" name="Google Shape;2977;p69"/>
          <p:cNvGrpSpPr/>
          <p:nvPr/>
        </p:nvGrpSpPr>
        <p:grpSpPr>
          <a:xfrm rot="-768077">
            <a:off x="3081354" y="2159638"/>
            <a:ext cx="985753" cy="951651"/>
            <a:chOff x="2634875" y="1019675"/>
            <a:chExt cx="643150" cy="620900"/>
          </a:xfrm>
        </p:grpSpPr>
        <p:sp>
          <p:nvSpPr>
            <p:cNvPr id="2978" name="Google Shape;2978;p69"/>
            <p:cNvSpPr/>
            <p:nvPr/>
          </p:nvSpPr>
          <p:spPr>
            <a:xfrm>
              <a:off x="2701825" y="1357225"/>
              <a:ext cx="105150" cy="103975"/>
            </a:xfrm>
            <a:custGeom>
              <a:avLst/>
              <a:gdLst/>
              <a:ahLst/>
              <a:cxnLst/>
              <a:rect l="l" t="t" r="r" b="b"/>
              <a:pathLst>
                <a:path w="4206" h="4159" extrusionOk="0">
                  <a:moveTo>
                    <a:pt x="2221" y="1"/>
                  </a:moveTo>
                  <a:cubicBezTo>
                    <a:pt x="1724" y="1"/>
                    <a:pt x="1263" y="138"/>
                    <a:pt x="837" y="536"/>
                  </a:cubicBezTo>
                  <a:cubicBezTo>
                    <a:pt x="251" y="1080"/>
                    <a:pt x="0" y="1958"/>
                    <a:pt x="105" y="2733"/>
                  </a:cubicBezTo>
                  <a:cubicBezTo>
                    <a:pt x="210" y="3444"/>
                    <a:pt x="1109" y="3883"/>
                    <a:pt x="1716" y="4051"/>
                  </a:cubicBezTo>
                  <a:cubicBezTo>
                    <a:pt x="2009" y="4122"/>
                    <a:pt x="2336" y="4159"/>
                    <a:pt x="2665" y="4159"/>
                  </a:cubicBezTo>
                  <a:cubicBezTo>
                    <a:pt x="3111" y="4159"/>
                    <a:pt x="3561" y="4091"/>
                    <a:pt x="3934" y="3946"/>
                  </a:cubicBezTo>
                  <a:cubicBezTo>
                    <a:pt x="4206" y="3800"/>
                    <a:pt x="4080" y="3423"/>
                    <a:pt x="3808" y="3423"/>
                  </a:cubicBezTo>
                  <a:cubicBezTo>
                    <a:pt x="3761" y="3421"/>
                    <a:pt x="3713" y="3420"/>
                    <a:pt x="3665" y="3420"/>
                  </a:cubicBezTo>
                  <a:cubicBezTo>
                    <a:pt x="3199" y="3420"/>
                    <a:pt x="2721" y="3502"/>
                    <a:pt x="2266" y="3502"/>
                  </a:cubicBezTo>
                  <a:cubicBezTo>
                    <a:pt x="1740" y="3502"/>
                    <a:pt x="1245" y="3392"/>
                    <a:pt x="837" y="2921"/>
                  </a:cubicBezTo>
                  <a:cubicBezTo>
                    <a:pt x="335" y="2377"/>
                    <a:pt x="733" y="1498"/>
                    <a:pt x="1088" y="996"/>
                  </a:cubicBezTo>
                  <a:cubicBezTo>
                    <a:pt x="1570" y="368"/>
                    <a:pt x="2323" y="431"/>
                    <a:pt x="3034" y="410"/>
                  </a:cubicBezTo>
                  <a:cubicBezTo>
                    <a:pt x="3223" y="410"/>
                    <a:pt x="3181" y="117"/>
                    <a:pt x="3034" y="96"/>
                  </a:cubicBezTo>
                  <a:cubicBezTo>
                    <a:pt x="2753" y="39"/>
                    <a:pt x="2482" y="1"/>
                    <a:pt x="222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69"/>
            <p:cNvSpPr/>
            <p:nvPr/>
          </p:nvSpPr>
          <p:spPr>
            <a:xfrm>
              <a:off x="3136525" y="1303950"/>
              <a:ext cx="141500" cy="122025"/>
            </a:xfrm>
            <a:custGeom>
              <a:avLst/>
              <a:gdLst/>
              <a:ahLst/>
              <a:cxnLst/>
              <a:rect l="l" t="t" r="r" b="b"/>
              <a:pathLst>
                <a:path w="5660" h="4881" extrusionOk="0">
                  <a:moveTo>
                    <a:pt x="1814" y="1"/>
                  </a:moveTo>
                  <a:cubicBezTo>
                    <a:pt x="1197" y="1"/>
                    <a:pt x="593" y="211"/>
                    <a:pt x="104" y="700"/>
                  </a:cubicBezTo>
                  <a:cubicBezTo>
                    <a:pt x="1" y="769"/>
                    <a:pt x="82" y="909"/>
                    <a:pt x="196" y="909"/>
                  </a:cubicBezTo>
                  <a:cubicBezTo>
                    <a:pt x="221" y="909"/>
                    <a:pt x="246" y="903"/>
                    <a:pt x="272" y="888"/>
                  </a:cubicBezTo>
                  <a:cubicBezTo>
                    <a:pt x="681" y="554"/>
                    <a:pt x="1120" y="413"/>
                    <a:pt x="1557" y="413"/>
                  </a:cubicBezTo>
                  <a:cubicBezTo>
                    <a:pt x="2459" y="413"/>
                    <a:pt x="3355" y="1013"/>
                    <a:pt x="3975" y="1746"/>
                  </a:cubicBezTo>
                  <a:cubicBezTo>
                    <a:pt x="5231" y="3252"/>
                    <a:pt x="3410" y="4152"/>
                    <a:pt x="2155" y="4424"/>
                  </a:cubicBezTo>
                  <a:cubicBezTo>
                    <a:pt x="1946" y="4466"/>
                    <a:pt x="1967" y="4843"/>
                    <a:pt x="2176" y="4864"/>
                  </a:cubicBezTo>
                  <a:cubicBezTo>
                    <a:pt x="2272" y="4875"/>
                    <a:pt x="2370" y="4880"/>
                    <a:pt x="2468" y="4880"/>
                  </a:cubicBezTo>
                  <a:cubicBezTo>
                    <a:pt x="4008" y="4880"/>
                    <a:pt x="5659" y="3526"/>
                    <a:pt x="4833" y="1913"/>
                  </a:cubicBezTo>
                  <a:cubicBezTo>
                    <a:pt x="4279" y="806"/>
                    <a:pt x="3020" y="1"/>
                    <a:pt x="181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69"/>
            <p:cNvSpPr/>
            <p:nvPr/>
          </p:nvSpPr>
          <p:spPr>
            <a:xfrm>
              <a:off x="3165800" y="1343925"/>
              <a:ext cx="32450" cy="39100"/>
            </a:xfrm>
            <a:custGeom>
              <a:avLst/>
              <a:gdLst/>
              <a:ahLst/>
              <a:cxnLst/>
              <a:rect l="l" t="t" r="r" b="b"/>
              <a:pathLst>
                <a:path w="1298" h="1564" extrusionOk="0">
                  <a:moveTo>
                    <a:pt x="1047" y="1"/>
                  </a:moveTo>
                  <a:cubicBezTo>
                    <a:pt x="294" y="1"/>
                    <a:pt x="1" y="628"/>
                    <a:pt x="1" y="1298"/>
                  </a:cubicBezTo>
                  <a:cubicBezTo>
                    <a:pt x="1" y="1438"/>
                    <a:pt x="118" y="1564"/>
                    <a:pt x="242" y="1564"/>
                  </a:cubicBezTo>
                  <a:cubicBezTo>
                    <a:pt x="266" y="1564"/>
                    <a:pt x="291" y="1559"/>
                    <a:pt x="314" y="1549"/>
                  </a:cubicBezTo>
                  <a:cubicBezTo>
                    <a:pt x="503" y="1465"/>
                    <a:pt x="461" y="1172"/>
                    <a:pt x="482" y="984"/>
                  </a:cubicBezTo>
                  <a:cubicBezTo>
                    <a:pt x="524" y="628"/>
                    <a:pt x="691" y="398"/>
                    <a:pt x="1089" y="356"/>
                  </a:cubicBezTo>
                  <a:cubicBezTo>
                    <a:pt x="1298" y="335"/>
                    <a:pt x="1256" y="1"/>
                    <a:pt x="104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69"/>
            <p:cNvSpPr/>
            <p:nvPr/>
          </p:nvSpPr>
          <p:spPr>
            <a:xfrm>
              <a:off x="3172825" y="1352250"/>
              <a:ext cx="42350" cy="28125"/>
            </a:xfrm>
            <a:custGeom>
              <a:avLst/>
              <a:gdLst/>
              <a:ahLst/>
              <a:cxnLst/>
              <a:rect l="l" t="t" r="r" b="b"/>
              <a:pathLst>
                <a:path w="1694" h="1125" extrusionOk="0">
                  <a:moveTo>
                    <a:pt x="344" y="0"/>
                  </a:moveTo>
                  <a:cubicBezTo>
                    <a:pt x="149" y="0"/>
                    <a:pt x="0" y="332"/>
                    <a:pt x="201" y="442"/>
                  </a:cubicBezTo>
                  <a:cubicBezTo>
                    <a:pt x="536" y="630"/>
                    <a:pt x="891" y="818"/>
                    <a:pt x="1205" y="1069"/>
                  </a:cubicBezTo>
                  <a:cubicBezTo>
                    <a:pt x="1248" y="1108"/>
                    <a:pt x="1296" y="1125"/>
                    <a:pt x="1343" y="1125"/>
                  </a:cubicBezTo>
                  <a:cubicBezTo>
                    <a:pt x="1523" y="1125"/>
                    <a:pt x="1694" y="880"/>
                    <a:pt x="1561" y="714"/>
                  </a:cubicBezTo>
                  <a:cubicBezTo>
                    <a:pt x="1247" y="379"/>
                    <a:pt x="849" y="212"/>
                    <a:pt x="431" y="23"/>
                  </a:cubicBezTo>
                  <a:cubicBezTo>
                    <a:pt x="402" y="7"/>
                    <a:pt x="372" y="0"/>
                    <a:pt x="34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69"/>
            <p:cNvSpPr/>
            <p:nvPr/>
          </p:nvSpPr>
          <p:spPr>
            <a:xfrm>
              <a:off x="2739275" y="1386725"/>
              <a:ext cx="48125" cy="22325"/>
            </a:xfrm>
            <a:custGeom>
              <a:avLst/>
              <a:gdLst/>
              <a:ahLst/>
              <a:cxnLst/>
              <a:rect l="l" t="t" r="r" b="b"/>
              <a:pathLst>
                <a:path w="1925" h="893" extrusionOk="0">
                  <a:moveTo>
                    <a:pt x="740" y="1"/>
                  </a:moveTo>
                  <a:cubicBezTo>
                    <a:pt x="552" y="1"/>
                    <a:pt x="370" y="31"/>
                    <a:pt x="218" y="88"/>
                  </a:cubicBezTo>
                  <a:cubicBezTo>
                    <a:pt x="1" y="167"/>
                    <a:pt x="63" y="489"/>
                    <a:pt x="283" y="489"/>
                  </a:cubicBezTo>
                  <a:cubicBezTo>
                    <a:pt x="295" y="489"/>
                    <a:pt x="309" y="488"/>
                    <a:pt x="323" y="486"/>
                  </a:cubicBezTo>
                  <a:cubicBezTo>
                    <a:pt x="399" y="467"/>
                    <a:pt x="470" y="459"/>
                    <a:pt x="538" y="459"/>
                  </a:cubicBezTo>
                  <a:cubicBezTo>
                    <a:pt x="940" y="459"/>
                    <a:pt x="1226" y="740"/>
                    <a:pt x="1620" y="883"/>
                  </a:cubicBezTo>
                  <a:cubicBezTo>
                    <a:pt x="1642" y="890"/>
                    <a:pt x="1664" y="893"/>
                    <a:pt x="1684" y="893"/>
                  </a:cubicBezTo>
                  <a:cubicBezTo>
                    <a:pt x="1849" y="893"/>
                    <a:pt x="1925" y="677"/>
                    <a:pt x="1850" y="527"/>
                  </a:cubicBezTo>
                  <a:cubicBezTo>
                    <a:pt x="1646" y="162"/>
                    <a:pt x="1176" y="1"/>
                    <a:pt x="74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69"/>
            <p:cNvSpPr/>
            <p:nvPr/>
          </p:nvSpPr>
          <p:spPr>
            <a:xfrm>
              <a:off x="2755725" y="1399875"/>
              <a:ext cx="26675" cy="24275"/>
            </a:xfrm>
            <a:custGeom>
              <a:avLst/>
              <a:gdLst/>
              <a:ahLst/>
              <a:cxnLst/>
              <a:rect l="l" t="t" r="r" b="b"/>
              <a:pathLst>
                <a:path w="1067" h="971" extrusionOk="0">
                  <a:moveTo>
                    <a:pt x="841" y="0"/>
                  </a:moveTo>
                  <a:cubicBezTo>
                    <a:pt x="433" y="0"/>
                    <a:pt x="1" y="329"/>
                    <a:pt x="41" y="776"/>
                  </a:cubicBezTo>
                  <a:cubicBezTo>
                    <a:pt x="53" y="901"/>
                    <a:pt x="170" y="970"/>
                    <a:pt x="277" y="970"/>
                  </a:cubicBezTo>
                  <a:cubicBezTo>
                    <a:pt x="367" y="970"/>
                    <a:pt x="450" y="922"/>
                    <a:pt x="460" y="817"/>
                  </a:cubicBezTo>
                  <a:cubicBezTo>
                    <a:pt x="481" y="587"/>
                    <a:pt x="648" y="336"/>
                    <a:pt x="878" y="315"/>
                  </a:cubicBezTo>
                  <a:cubicBezTo>
                    <a:pt x="1025" y="294"/>
                    <a:pt x="1067" y="43"/>
                    <a:pt x="878" y="1"/>
                  </a:cubicBezTo>
                  <a:cubicBezTo>
                    <a:pt x="866" y="1"/>
                    <a:pt x="853" y="0"/>
                    <a:pt x="84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69"/>
            <p:cNvSpPr/>
            <p:nvPr/>
          </p:nvSpPr>
          <p:spPr>
            <a:xfrm>
              <a:off x="2764075" y="1414150"/>
              <a:ext cx="460850" cy="226425"/>
            </a:xfrm>
            <a:custGeom>
              <a:avLst/>
              <a:gdLst/>
              <a:ahLst/>
              <a:cxnLst/>
              <a:rect l="l" t="t" r="r" b="b"/>
              <a:pathLst>
                <a:path w="18434" h="9057" extrusionOk="0">
                  <a:moveTo>
                    <a:pt x="17509" y="1"/>
                  </a:moveTo>
                  <a:cubicBezTo>
                    <a:pt x="17367" y="1"/>
                    <a:pt x="17230" y="119"/>
                    <a:pt x="17304" y="267"/>
                  </a:cubicBezTo>
                  <a:cubicBezTo>
                    <a:pt x="18434" y="2757"/>
                    <a:pt x="16990" y="4870"/>
                    <a:pt x="15107" y="6503"/>
                  </a:cubicBezTo>
                  <a:cubicBezTo>
                    <a:pt x="13559" y="7842"/>
                    <a:pt x="11634" y="8386"/>
                    <a:pt x="9604" y="8469"/>
                  </a:cubicBezTo>
                  <a:cubicBezTo>
                    <a:pt x="9481" y="8473"/>
                    <a:pt x="9357" y="8475"/>
                    <a:pt x="9233" y="8475"/>
                  </a:cubicBezTo>
                  <a:cubicBezTo>
                    <a:pt x="7365" y="8475"/>
                    <a:pt x="5481" y="8029"/>
                    <a:pt x="3892" y="7067"/>
                  </a:cubicBezTo>
                  <a:cubicBezTo>
                    <a:pt x="1904" y="5875"/>
                    <a:pt x="42" y="3699"/>
                    <a:pt x="1632" y="1272"/>
                  </a:cubicBezTo>
                  <a:cubicBezTo>
                    <a:pt x="1696" y="1176"/>
                    <a:pt x="1590" y="1069"/>
                    <a:pt x="1499" y="1069"/>
                  </a:cubicBezTo>
                  <a:cubicBezTo>
                    <a:pt x="1470" y="1069"/>
                    <a:pt x="1443" y="1079"/>
                    <a:pt x="1423" y="1104"/>
                  </a:cubicBezTo>
                  <a:cubicBezTo>
                    <a:pt x="0" y="2653"/>
                    <a:pt x="774" y="5122"/>
                    <a:pt x="2114" y="6419"/>
                  </a:cubicBezTo>
                  <a:cubicBezTo>
                    <a:pt x="3892" y="8155"/>
                    <a:pt x="6424" y="8888"/>
                    <a:pt x="8830" y="9034"/>
                  </a:cubicBezTo>
                  <a:cubicBezTo>
                    <a:pt x="9053" y="9049"/>
                    <a:pt x="9275" y="9057"/>
                    <a:pt x="9494" y="9057"/>
                  </a:cubicBezTo>
                  <a:cubicBezTo>
                    <a:pt x="11719" y="9057"/>
                    <a:pt x="13733" y="8291"/>
                    <a:pt x="15505" y="6900"/>
                  </a:cubicBezTo>
                  <a:cubicBezTo>
                    <a:pt x="16404" y="6126"/>
                    <a:pt x="17220" y="5142"/>
                    <a:pt x="17764" y="4096"/>
                  </a:cubicBezTo>
                  <a:cubicBezTo>
                    <a:pt x="18434" y="2820"/>
                    <a:pt x="18015" y="1523"/>
                    <a:pt x="17743" y="205"/>
                  </a:cubicBezTo>
                  <a:cubicBezTo>
                    <a:pt x="17709" y="58"/>
                    <a:pt x="17608" y="1"/>
                    <a:pt x="175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69"/>
            <p:cNvSpPr/>
            <p:nvPr/>
          </p:nvSpPr>
          <p:spPr>
            <a:xfrm>
              <a:off x="2916325" y="1259650"/>
              <a:ext cx="111325" cy="132100"/>
            </a:xfrm>
            <a:custGeom>
              <a:avLst/>
              <a:gdLst/>
              <a:ahLst/>
              <a:cxnLst/>
              <a:rect l="l" t="t" r="r" b="b"/>
              <a:pathLst>
                <a:path w="4453" h="5284" extrusionOk="0">
                  <a:moveTo>
                    <a:pt x="4321" y="0"/>
                  </a:moveTo>
                  <a:cubicBezTo>
                    <a:pt x="4281" y="0"/>
                    <a:pt x="4241" y="18"/>
                    <a:pt x="4226" y="66"/>
                  </a:cubicBezTo>
                  <a:cubicBezTo>
                    <a:pt x="3807" y="1886"/>
                    <a:pt x="2719" y="3058"/>
                    <a:pt x="1568" y="4418"/>
                  </a:cubicBezTo>
                  <a:lnTo>
                    <a:pt x="1192" y="4773"/>
                  </a:lnTo>
                  <a:cubicBezTo>
                    <a:pt x="1136" y="4777"/>
                    <a:pt x="1083" y="4779"/>
                    <a:pt x="1033" y="4779"/>
                  </a:cubicBezTo>
                  <a:cubicBezTo>
                    <a:pt x="480" y="4779"/>
                    <a:pt x="267" y="4566"/>
                    <a:pt x="459" y="4125"/>
                  </a:cubicBezTo>
                  <a:cubicBezTo>
                    <a:pt x="522" y="3895"/>
                    <a:pt x="606" y="3623"/>
                    <a:pt x="669" y="3392"/>
                  </a:cubicBezTo>
                  <a:cubicBezTo>
                    <a:pt x="914" y="2713"/>
                    <a:pt x="1040" y="2050"/>
                    <a:pt x="1078" y="1328"/>
                  </a:cubicBezTo>
                  <a:lnTo>
                    <a:pt x="1078" y="1328"/>
                  </a:lnTo>
                  <a:cubicBezTo>
                    <a:pt x="1087" y="1268"/>
                    <a:pt x="1087" y="1209"/>
                    <a:pt x="1087" y="1091"/>
                  </a:cubicBezTo>
                  <a:lnTo>
                    <a:pt x="1087" y="1091"/>
                  </a:lnTo>
                  <a:cubicBezTo>
                    <a:pt x="1087" y="1091"/>
                    <a:pt x="1087" y="1091"/>
                    <a:pt x="1087" y="1091"/>
                  </a:cubicBezTo>
                  <a:lnTo>
                    <a:pt x="1087" y="1091"/>
                  </a:lnTo>
                  <a:cubicBezTo>
                    <a:pt x="1087" y="1084"/>
                    <a:pt x="1087" y="1077"/>
                    <a:pt x="1087" y="1070"/>
                  </a:cubicBezTo>
                  <a:cubicBezTo>
                    <a:pt x="1087" y="929"/>
                    <a:pt x="985" y="860"/>
                    <a:pt x="879" y="860"/>
                  </a:cubicBezTo>
                  <a:cubicBezTo>
                    <a:pt x="765" y="860"/>
                    <a:pt x="648" y="939"/>
                    <a:pt x="648" y="1091"/>
                  </a:cubicBezTo>
                  <a:cubicBezTo>
                    <a:pt x="627" y="2242"/>
                    <a:pt x="104" y="3288"/>
                    <a:pt x="20" y="4418"/>
                  </a:cubicBezTo>
                  <a:cubicBezTo>
                    <a:pt x="0" y="4750"/>
                    <a:pt x="164" y="5284"/>
                    <a:pt x="578" y="5284"/>
                  </a:cubicBezTo>
                  <a:cubicBezTo>
                    <a:pt x="607" y="5284"/>
                    <a:pt x="637" y="5281"/>
                    <a:pt x="669" y="5276"/>
                  </a:cubicBezTo>
                  <a:cubicBezTo>
                    <a:pt x="1464" y="5171"/>
                    <a:pt x="2112" y="4020"/>
                    <a:pt x="2552" y="3434"/>
                  </a:cubicBezTo>
                  <a:cubicBezTo>
                    <a:pt x="3430" y="2367"/>
                    <a:pt x="4100" y="1447"/>
                    <a:pt x="4414" y="87"/>
                  </a:cubicBezTo>
                  <a:cubicBezTo>
                    <a:pt x="4453" y="48"/>
                    <a:pt x="4387" y="0"/>
                    <a:pt x="43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69"/>
            <p:cNvSpPr/>
            <p:nvPr/>
          </p:nvSpPr>
          <p:spPr>
            <a:xfrm>
              <a:off x="2770925" y="1294175"/>
              <a:ext cx="167900" cy="92500"/>
            </a:xfrm>
            <a:custGeom>
              <a:avLst/>
              <a:gdLst/>
              <a:ahLst/>
              <a:cxnLst/>
              <a:rect l="l" t="t" r="r" b="b"/>
              <a:pathLst>
                <a:path w="6716" h="3700" extrusionOk="0">
                  <a:moveTo>
                    <a:pt x="6497" y="0"/>
                  </a:moveTo>
                  <a:cubicBezTo>
                    <a:pt x="6457" y="0"/>
                    <a:pt x="6416" y="14"/>
                    <a:pt x="6380" y="45"/>
                  </a:cubicBezTo>
                  <a:cubicBezTo>
                    <a:pt x="5710" y="735"/>
                    <a:pt x="4957" y="1300"/>
                    <a:pt x="4120" y="1802"/>
                  </a:cubicBezTo>
                  <a:cubicBezTo>
                    <a:pt x="3597" y="2116"/>
                    <a:pt x="3074" y="2430"/>
                    <a:pt x="2509" y="2723"/>
                  </a:cubicBezTo>
                  <a:cubicBezTo>
                    <a:pt x="2267" y="2839"/>
                    <a:pt x="1733" y="3024"/>
                    <a:pt x="1323" y="3024"/>
                  </a:cubicBezTo>
                  <a:cubicBezTo>
                    <a:pt x="920" y="3024"/>
                    <a:pt x="638" y="2844"/>
                    <a:pt x="877" y="2242"/>
                  </a:cubicBezTo>
                  <a:cubicBezTo>
                    <a:pt x="957" y="2042"/>
                    <a:pt x="792" y="1910"/>
                    <a:pt x="623" y="1910"/>
                  </a:cubicBezTo>
                  <a:cubicBezTo>
                    <a:pt x="526" y="1910"/>
                    <a:pt x="428" y="1954"/>
                    <a:pt x="375" y="2053"/>
                  </a:cubicBezTo>
                  <a:cubicBezTo>
                    <a:pt x="0" y="2892"/>
                    <a:pt x="203" y="3699"/>
                    <a:pt x="997" y="3699"/>
                  </a:cubicBezTo>
                  <a:cubicBezTo>
                    <a:pt x="1135" y="3699"/>
                    <a:pt x="1290" y="3675"/>
                    <a:pt x="1463" y="3623"/>
                  </a:cubicBezTo>
                  <a:cubicBezTo>
                    <a:pt x="3388" y="3058"/>
                    <a:pt x="5417" y="1844"/>
                    <a:pt x="6589" y="233"/>
                  </a:cubicBezTo>
                  <a:cubicBezTo>
                    <a:pt x="6715" y="123"/>
                    <a:pt x="6616" y="0"/>
                    <a:pt x="649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69"/>
            <p:cNvSpPr/>
            <p:nvPr/>
          </p:nvSpPr>
          <p:spPr>
            <a:xfrm>
              <a:off x="3008725" y="1263150"/>
              <a:ext cx="166525" cy="88225"/>
            </a:xfrm>
            <a:custGeom>
              <a:avLst/>
              <a:gdLst/>
              <a:ahLst/>
              <a:cxnLst/>
              <a:rect l="l" t="t" r="r" b="b"/>
              <a:pathLst>
                <a:path w="6661" h="3529" extrusionOk="0">
                  <a:moveTo>
                    <a:pt x="233" y="1"/>
                  </a:moveTo>
                  <a:cubicBezTo>
                    <a:pt x="112" y="1"/>
                    <a:pt x="1" y="102"/>
                    <a:pt x="69" y="239"/>
                  </a:cubicBezTo>
                  <a:cubicBezTo>
                    <a:pt x="530" y="1118"/>
                    <a:pt x="1304" y="3357"/>
                    <a:pt x="2455" y="3524"/>
                  </a:cubicBezTo>
                  <a:cubicBezTo>
                    <a:pt x="2475" y="3527"/>
                    <a:pt x="2495" y="3529"/>
                    <a:pt x="2515" y="3529"/>
                  </a:cubicBezTo>
                  <a:cubicBezTo>
                    <a:pt x="3039" y="3529"/>
                    <a:pt x="3182" y="2494"/>
                    <a:pt x="3267" y="1862"/>
                  </a:cubicBezTo>
                  <a:lnTo>
                    <a:pt x="3267" y="1862"/>
                  </a:lnTo>
                  <a:cubicBezTo>
                    <a:pt x="3861" y="2425"/>
                    <a:pt x="4448" y="3380"/>
                    <a:pt x="5241" y="3380"/>
                  </a:cubicBezTo>
                  <a:cubicBezTo>
                    <a:pt x="5373" y="3380"/>
                    <a:pt x="5511" y="3354"/>
                    <a:pt x="5656" y="3294"/>
                  </a:cubicBezTo>
                  <a:cubicBezTo>
                    <a:pt x="6660" y="2897"/>
                    <a:pt x="6535" y="1558"/>
                    <a:pt x="6263" y="721"/>
                  </a:cubicBezTo>
                  <a:cubicBezTo>
                    <a:pt x="6245" y="648"/>
                    <a:pt x="6195" y="619"/>
                    <a:pt x="6140" y="619"/>
                  </a:cubicBezTo>
                  <a:cubicBezTo>
                    <a:pt x="6068" y="619"/>
                    <a:pt x="5984" y="670"/>
                    <a:pt x="5949" y="742"/>
                  </a:cubicBezTo>
                  <a:cubicBezTo>
                    <a:pt x="5841" y="1193"/>
                    <a:pt x="5903" y="2686"/>
                    <a:pt x="5252" y="2686"/>
                  </a:cubicBezTo>
                  <a:cubicBezTo>
                    <a:pt x="5148" y="2686"/>
                    <a:pt x="5026" y="2648"/>
                    <a:pt x="4882" y="2562"/>
                  </a:cubicBezTo>
                  <a:cubicBezTo>
                    <a:pt x="4254" y="2206"/>
                    <a:pt x="3856" y="1516"/>
                    <a:pt x="3208" y="1139"/>
                  </a:cubicBezTo>
                  <a:cubicBezTo>
                    <a:pt x="3153" y="1112"/>
                    <a:pt x="3095" y="1098"/>
                    <a:pt x="3039" y="1098"/>
                  </a:cubicBezTo>
                  <a:cubicBezTo>
                    <a:pt x="2924" y="1098"/>
                    <a:pt x="2824" y="1158"/>
                    <a:pt x="2810" y="1286"/>
                  </a:cubicBezTo>
                  <a:cubicBezTo>
                    <a:pt x="2685" y="1809"/>
                    <a:pt x="2664" y="2353"/>
                    <a:pt x="2496" y="2876"/>
                  </a:cubicBezTo>
                  <a:cubicBezTo>
                    <a:pt x="2488" y="2902"/>
                    <a:pt x="2473" y="2914"/>
                    <a:pt x="2450" y="2914"/>
                  </a:cubicBezTo>
                  <a:cubicBezTo>
                    <a:pt x="2240" y="2914"/>
                    <a:pt x="1459" y="1855"/>
                    <a:pt x="1346" y="1704"/>
                  </a:cubicBezTo>
                  <a:cubicBezTo>
                    <a:pt x="1011" y="1181"/>
                    <a:pt x="718" y="637"/>
                    <a:pt x="404" y="93"/>
                  </a:cubicBezTo>
                  <a:cubicBezTo>
                    <a:pt x="361" y="28"/>
                    <a:pt x="296" y="1"/>
                    <a:pt x="23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69"/>
            <p:cNvSpPr/>
            <p:nvPr/>
          </p:nvSpPr>
          <p:spPr>
            <a:xfrm>
              <a:off x="2957450" y="1095000"/>
              <a:ext cx="95900" cy="55975"/>
            </a:xfrm>
            <a:custGeom>
              <a:avLst/>
              <a:gdLst/>
              <a:ahLst/>
              <a:cxnLst/>
              <a:rect l="l" t="t" r="r" b="b"/>
              <a:pathLst>
                <a:path w="3836" h="2239" extrusionOk="0">
                  <a:moveTo>
                    <a:pt x="2576" y="1"/>
                  </a:moveTo>
                  <a:cubicBezTo>
                    <a:pt x="1547" y="1"/>
                    <a:pt x="779" y="1236"/>
                    <a:pt x="133" y="1902"/>
                  </a:cubicBezTo>
                  <a:cubicBezTo>
                    <a:pt x="0" y="2051"/>
                    <a:pt x="129" y="2239"/>
                    <a:pt x="272" y="2239"/>
                  </a:cubicBezTo>
                  <a:cubicBezTo>
                    <a:pt x="310" y="2239"/>
                    <a:pt x="349" y="2226"/>
                    <a:pt x="384" y="2195"/>
                  </a:cubicBezTo>
                  <a:cubicBezTo>
                    <a:pt x="990" y="1588"/>
                    <a:pt x="1534" y="688"/>
                    <a:pt x="2371" y="437"/>
                  </a:cubicBezTo>
                  <a:cubicBezTo>
                    <a:pt x="2428" y="429"/>
                    <a:pt x="2502" y="418"/>
                    <a:pt x="2575" y="418"/>
                  </a:cubicBezTo>
                  <a:cubicBezTo>
                    <a:pt x="2693" y="418"/>
                    <a:pt x="2806" y="447"/>
                    <a:pt x="2832" y="563"/>
                  </a:cubicBezTo>
                  <a:cubicBezTo>
                    <a:pt x="2832" y="751"/>
                    <a:pt x="2748" y="939"/>
                    <a:pt x="2664" y="1065"/>
                  </a:cubicBezTo>
                  <a:cubicBezTo>
                    <a:pt x="2497" y="1379"/>
                    <a:pt x="2309" y="1672"/>
                    <a:pt x="2141" y="1986"/>
                  </a:cubicBezTo>
                  <a:cubicBezTo>
                    <a:pt x="2104" y="2078"/>
                    <a:pt x="2197" y="2202"/>
                    <a:pt x="2306" y="2202"/>
                  </a:cubicBezTo>
                  <a:cubicBezTo>
                    <a:pt x="2320" y="2202"/>
                    <a:pt x="2335" y="2200"/>
                    <a:pt x="2350" y="2195"/>
                  </a:cubicBezTo>
                  <a:cubicBezTo>
                    <a:pt x="2790" y="1944"/>
                    <a:pt x="3836" y="249"/>
                    <a:pt x="2894" y="40"/>
                  </a:cubicBezTo>
                  <a:cubicBezTo>
                    <a:pt x="2786" y="13"/>
                    <a:pt x="2680" y="1"/>
                    <a:pt x="257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69"/>
            <p:cNvSpPr/>
            <p:nvPr/>
          </p:nvSpPr>
          <p:spPr>
            <a:xfrm>
              <a:off x="3015150" y="1131525"/>
              <a:ext cx="158525" cy="71875"/>
            </a:xfrm>
            <a:custGeom>
              <a:avLst/>
              <a:gdLst/>
              <a:ahLst/>
              <a:cxnLst/>
              <a:rect l="l" t="t" r="r" b="b"/>
              <a:pathLst>
                <a:path w="6341" h="2875" extrusionOk="0">
                  <a:moveTo>
                    <a:pt x="1690" y="1"/>
                  </a:moveTo>
                  <a:cubicBezTo>
                    <a:pt x="1173" y="1"/>
                    <a:pt x="747" y="106"/>
                    <a:pt x="147" y="253"/>
                  </a:cubicBezTo>
                  <a:cubicBezTo>
                    <a:pt x="1" y="274"/>
                    <a:pt x="42" y="525"/>
                    <a:pt x="168" y="525"/>
                  </a:cubicBezTo>
                  <a:cubicBezTo>
                    <a:pt x="559" y="492"/>
                    <a:pt x="921" y="454"/>
                    <a:pt x="1285" y="454"/>
                  </a:cubicBezTo>
                  <a:cubicBezTo>
                    <a:pt x="1622" y="454"/>
                    <a:pt x="1961" y="487"/>
                    <a:pt x="2323" y="587"/>
                  </a:cubicBezTo>
                  <a:cubicBezTo>
                    <a:pt x="2762" y="692"/>
                    <a:pt x="3139" y="1006"/>
                    <a:pt x="3579" y="1110"/>
                  </a:cubicBezTo>
                  <a:cubicBezTo>
                    <a:pt x="4646" y="1382"/>
                    <a:pt x="5252" y="1801"/>
                    <a:pt x="5817" y="2743"/>
                  </a:cubicBezTo>
                  <a:cubicBezTo>
                    <a:pt x="5879" y="2831"/>
                    <a:pt x="5979" y="2875"/>
                    <a:pt x="6074" y="2875"/>
                  </a:cubicBezTo>
                  <a:cubicBezTo>
                    <a:pt x="6202" y="2875"/>
                    <a:pt x="6320" y="2795"/>
                    <a:pt x="6320" y="2638"/>
                  </a:cubicBezTo>
                  <a:cubicBezTo>
                    <a:pt x="6340" y="1487"/>
                    <a:pt x="5294" y="901"/>
                    <a:pt x="4311" y="629"/>
                  </a:cubicBezTo>
                  <a:cubicBezTo>
                    <a:pt x="3683" y="441"/>
                    <a:pt x="3055" y="169"/>
                    <a:pt x="2428" y="64"/>
                  </a:cubicBezTo>
                  <a:cubicBezTo>
                    <a:pt x="2151" y="20"/>
                    <a:pt x="1912" y="1"/>
                    <a:pt x="169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69"/>
            <p:cNvSpPr/>
            <p:nvPr/>
          </p:nvSpPr>
          <p:spPr>
            <a:xfrm>
              <a:off x="3145500" y="1187275"/>
              <a:ext cx="67400" cy="131575"/>
            </a:xfrm>
            <a:custGeom>
              <a:avLst/>
              <a:gdLst/>
              <a:ahLst/>
              <a:cxnLst/>
              <a:rect l="l" t="t" r="r" b="b"/>
              <a:pathLst>
                <a:path w="2696" h="5263" extrusionOk="0">
                  <a:moveTo>
                    <a:pt x="228" y="1"/>
                  </a:moveTo>
                  <a:cubicBezTo>
                    <a:pt x="114" y="1"/>
                    <a:pt x="1" y="145"/>
                    <a:pt x="101" y="261"/>
                  </a:cubicBezTo>
                  <a:cubicBezTo>
                    <a:pt x="854" y="1161"/>
                    <a:pt x="1419" y="2207"/>
                    <a:pt x="1670" y="3337"/>
                  </a:cubicBezTo>
                  <a:cubicBezTo>
                    <a:pt x="1817" y="3881"/>
                    <a:pt x="1817" y="4802"/>
                    <a:pt x="2256" y="5178"/>
                  </a:cubicBezTo>
                  <a:cubicBezTo>
                    <a:pt x="2320" y="5234"/>
                    <a:pt x="2399" y="5263"/>
                    <a:pt x="2472" y="5263"/>
                  </a:cubicBezTo>
                  <a:cubicBezTo>
                    <a:pt x="2591" y="5263"/>
                    <a:pt x="2696" y="5187"/>
                    <a:pt x="2696" y="5032"/>
                  </a:cubicBezTo>
                  <a:cubicBezTo>
                    <a:pt x="2696" y="4195"/>
                    <a:pt x="2298" y="3128"/>
                    <a:pt x="1963" y="2354"/>
                  </a:cubicBezTo>
                  <a:cubicBezTo>
                    <a:pt x="1566" y="1454"/>
                    <a:pt x="1043" y="680"/>
                    <a:pt x="310" y="31"/>
                  </a:cubicBezTo>
                  <a:cubicBezTo>
                    <a:pt x="285" y="10"/>
                    <a:pt x="256" y="1"/>
                    <a:pt x="22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69"/>
            <p:cNvSpPr/>
            <p:nvPr/>
          </p:nvSpPr>
          <p:spPr>
            <a:xfrm>
              <a:off x="2732675" y="1135300"/>
              <a:ext cx="233325" cy="238575"/>
            </a:xfrm>
            <a:custGeom>
              <a:avLst/>
              <a:gdLst/>
              <a:ahLst/>
              <a:cxnLst/>
              <a:rect l="l" t="t" r="r" b="b"/>
              <a:pathLst>
                <a:path w="9333" h="9543" extrusionOk="0">
                  <a:moveTo>
                    <a:pt x="8711" y="1"/>
                  </a:moveTo>
                  <a:cubicBezTo>
                    <a:pt x="7350" y="1"/>
                    <a:pt x="6044" y="763"/>
                    <a:pt x="5022" y="1650"/>
                  </a:cubicBezTo>
                  <a:cubicBezTo>
                    <a:pt x="4903" y="1735"/>
                    <a:pt x="4923" y="1890"/>
                    <a:pt x="4991" y="2001"/>
                  </a:cubicBezTo>
                  <a:lnTo>
                    <a:pt x="4991" y="2001"/>
                  </a:lnTo>
                  <a:cubicBezTo>
                    <a:pt x="3332" y="3124"/>
                    <a:pt x="1832" y="4254"/>
                    <a:pt x="984" y="6128"/>
                  </a:cubicBezTo>
                  <a:cubicBezTo>
                    <a:pt x="566" y="7090"/>
                    <a:pt x="1" y="9308"/>
                    <a:pt x="1591" y="9538"/>
                  </a:cubicBezTo>
                  <a:cubicBezTo>
                    <a:pt x="1607" y="9541"/>
                    <a:pt x="1623" y="9542"/>
                    <a:pt x="1638" y="9542"/>
                  </a:cubicBezTo>
                  <a:cubicBezTo>
                    <a:pt x="1835" y="9542"/>
                    <a:pt x="1916" y="9298"/>
                    <a:pt x="1779" y="9162"/>
                  </a:cubicBezTo>
                  <a:cubicBezTo>
                    <a:pt x="566" y="8011"/>
                    <a:pt x="1403" y="6190"/>
                    <a:pt x="2240" y="5081"/>
                  </a:cubicBezTo>
                  <a:cubicBezTo>
                    <a:pt x="3098" y="3910"/>
                    <a:pt x="4437" y="3094"/>
                    <a:pt x="5650" y="2299"/>
                  </a:cubicBezTo>
                  <a:cubicBezTo>
                    <a:pt x="5786" y="2202"/>
                    <a:pt x="5814" y="1997"/>
                    <a:pt x="5717" y="1851"/>
                  </a:cubicBezTo>
                  <a:lnTo>
                    <a:pt x="5717" y="1851"/>
                  </a:lnTo>
                  <a:cubicBezTo>
                    <a:pt x="6711" y="1067"/>
                    <a:pt x="7959" y="532"/>
                    <a:pt x="9207" y="415"/>
                  </a:cubicBezTo>
                  <a:cubicBezTo>
                    <a:pt x="9333" y="395"/>
                    <a:pt x="9249" y="60"/>
                    <a:pt x="9061" y="18"/>
                  </a:cubicBezTo>
                  <a:cubicBezTo>
                    <a:pt x="8944" y="6"/>
                    <a:pt x="8827" y="1"/>
                    <a:pt x="871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69"/>
            <p:cNvSpPr/>
            <p:nvPr/>
          </p:nvSpPr>
          <p:spPr>
            <a:xfrm>
              <a:off x="3074550" y="1120750"/>
              <a:ext cx="115625" cy="65450"/>
            </a:xfrm>
            <a:custGeom>
              <a:avLst/>
              <a:gdLst/>
              <a:ahLst/>
              <a:cxnLst/>
              <a:rect l="l" t="t" r="r" b="b"/>
              <a:pathLst>
                <a:path w="4625" h="2618" extrusionOk="0">
                  <a:moveTo>
                    <a:pt x="1809" y="1"/>
                  </a:moveTo>
                  <a:cubicBezTo>
                    <a:pt x="1194" y="1"/>
                    <a:pt x="614" y="255"/>
                    <a:pt x="135" y="893"/>
                  </a:cubicBezTo>
                  <a:cubicBezTo>
                    <a:pt x="1" y="1042"/>
                    <a:pt x="112" y="1170"/>
                    <a:pt x="240" y="1170"/>
                  </a:cubicBezTo>
                  <a:cubicBezTo>
                    <a:pt x="291" y="1170"/>
                    <a:pt x="345" y="1150"/>
                    <a:pt x="386" y="1102"/>
                  </a:cubicBezTo>
                  <a:cubicBezTo>
                    <a:pt x="781" y="665"/>
                    <a:pt x="1270" y="428"/>
                    <a:pt x="1797" y="428"/>
                  </a:cubicBezTo>
                  <a:cubicBezTo>
                    <a:pt x="2053" y="428"/>
                    <a:pt x="2317" y="484"/>
                    <a:pt x="2583" y="600"/>
                  </a:cubicBezTo>
                  <a:cubicBezTo>
                    <a:pt x="2918" y="767"/>
                    <a:pt x="3232" y="893"/>
                    <a:pt x="3525" y="1123"/>
                  </a:cubicBezTo>
                  <a:cubicBezTo>
                    <a:pt x="3902" y="1395"/>
                    <a:pt x="3860" y="2065"/>
                    <a:pt x="3441" y="2232"/>
                  </a:cubicBezTo>
                  <a:cubicBezTo>
                    <a:pt x="3232" y="2295"/>
                    <a:pt x="3274" y="2588"/>
                    <a:pt x="3504" y="2609"/>
                  </a:cubicBezTo>
                  <a:cubicBezTo>
                    <a:pt x="3550" y="2614"/>
                    <a:pt x="3593" y="2617"/>
                    <a:pt x="3634" y="2617"/>
                  </a:cubicBezTo>
                  <a:cubicBezTo>
                    <a:pt x="4624" y="2617"/>
                    <a:pt x="4252" y="982"/>
                    <a:pt x="3630" y="600"/>
                  </a:cubicBezTo>
                  <a:cubicBezTo>
                    <a:pt x="3032" y="240"/>
                    <a:pt x="2405" y="1"/>
                    <a:pt x="18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69"/>
            <p:cNvSpPr/>
            <p:nvPr/>
          </p:nvSpPr>
          <p:spPr>
            <a:xfrm>
              <a:off x="3110975" y="1019675"/>
              <a:ext cx="156850" cy="144800"/>
            </a:xfrm>
            <a:custGeom>
              <a:avLst/>
              <a:gdLst/>
              <a:ahLst/>
              <a:cxnLst/>
              <a:rect l="l" t="t" r="r" b="b"/>
              <a:pathLst>
                <a:path w="6274" h="5792" extrusionOk="0">
                  <a:moveTo>
                    <a:pt x="2916" y="1"/>
                  </a:moveTo>
                  <a:cubicBezTo>
                    <a:pt x="1817" y="1"/>
                    <a:pt x="191" y="3927"/>
                    <a:pt x="80" y="4204"/>
                  </a:cubicBezTo>
                  <a:cubicBezTo>
                    <a:pt x="1" y="4323"/>
                    <a:pt x="97" y="4417"/>
                    <a:pt x="205" y="4417"/>
                  </a:cubicBezTo>
                  <a:cubicBezTo>
                    <a:pt x="268" y="4417"/>
                    <a:pt x="335" y="4385"/>
                    <a:pt x="373" y="4308"/>
                  </a:cubicBezTo>
                  <a:cubicBezTo>
                    <a:pt x="582" y="3785"/>
                    <a:pt x="834" y="3367"/>
                    <a:pt x="1147" y="2906"/>
                  </a:cubicBezTo>
                  <a:cubicBezTo>
                    <a:pt x="1419" y="2488"/>
                    <a:pt x="1545" y="2090"/>
                    <a:pt x="1754" y="1651"/>
                  </a:cubicBezTo>
                  <a:cubicBezTo>
                    <a:pt x="1940" y="1253"/>
                    <a:pt x="2444" y="738"/>
                    <a:pt x="2699" y="738"/>
                  </a:cubicBezTo>
                  <a:cubicBezTo>
                    <a:pt x="2846" y="738"/>
                    <a:pt x="2910" y="911"/>
                    <a:pt x="2779" y="1379"/>
                  </a:cubicBezTo>
                  <a:cubicBezTo>
                    <a:pt x="2570" y="2132"/>
                    <a:pt x="2068" y="2864"/>
                    <a:pt x="1963" y="3639"/>
                  </a:cubicBezTo>
                  <a:cubicBezTo>
                    <a:pt x="1947" y="3773"/>
                    <a:pt x="2091" y="3920"/>
                    <a:pt x="2245" y="3920"/>
                  </a:cubicBezTo>
                  <a:cubicBezTo>
                    <a:pt x="2284" y="3920"/>
                    <a:pt x="2323" y="3911"/>
                    <a:pt x="2361" y="3890"/>
                  </a:cubicBezTo>
                  <a:cubicBezTo>
                    <a:pt x="3188" y="3393"/>
                    <a:pt x="4371" y="2574"/>
                    <a:pt x="5412" y="2524"/>
                  </a:cubicBezTo>
                  <a:lnTo>
                    <a:pt x="5412" y="2524"/>
                  </a:lnTo>
                  <a:cubicBezTo>
                    <a:pt x="5142" y="2866"/>
                    <a:pt x="4677" y="3092"/>
                    <a:pt x="4579" y="3597"/>
                  </a:cubicBezTo>
                  <a:cubicBezTo>
                    <a:pt x="4558" y="3743"/>
                    <a:pt x="4621" y="3890"/>
                    <a:pt x="4746" y="3952"/>
                  </a:cubicBezTo>
                  <a:cubicBezTo>
                    <a:pt x="4851" y="3994"/>
                    <a:pt x="4955" y="4015"/>
                    <a:pt x="5081" y="4078"/>
                  </a:cubicBezTo>
                  <a:cubicBezTo>
                    <a:pt x="6044" y="4392"/>
                    <a:pt x="4955" y="4789"/>
                    <a:pt x="4767" y="4831"/>
                  </a:cubicBezTo>
                  <a:cubicBezTo>
                    <a:pt x="4119" y="5103"/>
                    <a:pt x="3491" y="5124"/>
                    <a:pt x="2800" y="5229"/>
                  </a:cubicBezTo>
                  <a:cubicBezTo>
                    <a:pt x="2466" y="5271"/>
                    <a:pt x="2570" y="5752"/>
                    <a:pt x="2863" y="5773"/>
                  </a:cubicBezTo>
                  <a:cubicBezTo>
                    <a:pt x="2980" y="5785"/>
                    <a:pt x="3112" y="5792"/>
                    <a:pt x="3254" y="5792"/>
                  </a:cubicBezTo>
                  <a:cubicBezTo>
                    <a:pt x="4327" y="5792"/>
                    <a:pt x="5971" y="5419"/>
                    <a:pt x="6211" y="4329"/>
                  </a:cubicBezTo>
                  <a:cubicBezTo>
                    <a:pt x="6274" y="3890"/>
                    <a:pt x="5813" y="3660"/>
                    <a:pt x="5479" y="3555"/>
                  </a:cubicBezTo>
                  <a:cubicBezTo>
                    <a:pt x="5060" y="3429"/>
                    <a:pt x="5730" y="3074"/>
                    <a:pt x="5939" y="2906"/>
                  </a:cubicBezTo>
                  <a:cubicBezTo>
                    <a:pt x="6127" y="2718"/>
                    <a:pt x="6169" y="2530"/>
                    <a:pt x="6232" y="2299"/>
                  </a:cubicBezTo>
                  <a:cubicBezTo>
                    <a:pt x="6253" y="2132"/>
                    <a:pt x="6127" y="1965"/>
                    <a:pt x="5960" y="1923"/>
                  </a:cubicBezTo>
                  <a:cubicBezTo>
                    <a:pt x="5861" y="1910"/>
                    <a:pt x="5761" y="1904"/>
                    <a:pt x="5662" y="1904"/>
                  </a:cubicBezTo>
                  <a:cubicBezTo>
                    <a:pt x="4662" y="1904"/>
                    <a:pt x="3632" y="2504"/>
                    <a:pt x="2741" y="3060"/>
                  </a:cubicBezTo>
                  <a:lnTo>
                    <a:pt x="2741" y="3060"/>
                  </a:lnTo>
                  <a:cubicBezTo>
                    <a:pt x="3129" y="2140"/>
                    <a:pt x="3895" y="968"/>
                    <a:pt x="3323" y="228"/>
                  </a:cubicBezTo>
                  <a:cubicBezTo>
                    <a:pt x="3200" y="70"/>
                    <a:pt x="3063" y="1"/>
                    <a:pt x="29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69"/>
            <p:cNvSpPr/>
            <p:nvPr/>
          </p:nvSpPr>
          <p:spPr>
            <a:xfrm>
              <a:off x="2769825" y="1173800"/>
              <a:ext cx="84875" cy="79425"/>
            </a:xfrm>
            <a:custGeom>
              <a:avLst/>
              <a:gdLst/>
              <a:ahLst/>
              <a:cxnLst/>
              <a:rect l="l" t="t" r="r" b="b"/>
              <a:pathLst>
                <a:path w="3395" h="3177" extrusionOk="0">
                  <a:moveTo>
                    <a:pt x="1599" y="0"/>
                  </a:moveTo>
                  <a:cubicBezTo>
                    <a:pt x="1222" y="0"/>
                    <a:pt x="854" y="139"/>
                    <a:pt x="565" y="466"/>
                  </a:cubicBezTo>
                  <a:cubicBezTo>
                    <a:pt x="0" y="1156"/>
                    <a:pt x="42" y="2830"/>
                    <a:pt x="984" y="3165"/>
                  </a:cubicBezTo>
                  <a:cubicBezTo>
                    <a:pt x="1011" y="3173"/>
                    <a:pt x="1038" y="3176"/>
                    <a:pt x="1063" y="3176"/>
                  </a:cubicBezTo>
                  <a:cubicBezTo>
                    <a:pt x="1308" y="3176"/>
                    <a:pt x="1438" y="2839"/>
                    <a:pt x="1172" y="2725"/>
                  </a:cubicBezTo>
                  <a:cubicBezTo>
                    <a:pt x="523" y="2412"/>
                    <a:pt x="628" y="1135"/>
                    <a:pt x="1026" y="654"/>
                  </a:cubicBezTo>
                  <a:cubicBezTo>
                    <a:pt x="1180" y="456"/>
                    <a:pt x="1357" y="378"/>
                    <a:pt x="1543" y="378"/>
                  </a:cubicBezTo>
                  <a:cubicBezTo>
                    <a:pt x="2063" y="378"/>
                    <a:pt x="2648" y="989"/>
                    <a:pt x="2972" y="1282"/>
                  </a:cubicBezTo>
                  <a:cubicBezTo>
                    <a:pt x="3020" y="1324"/>
                    <a:pt x="3073" y="1343"/>
                    <a:pt x="3123" y="1343"/>
                  </a:cubicBezTo>
                  <a:cubicBezTo>
                    <a:pt x="3271" y="1343"/>
                    <a:pt x="3395" y="1187"/>
                    <a:pt x="3285" y="1031"/>
                  </a:cubicBezTo>
                  <a:cubicBezTo>
                    <a:pt x="2952" y="430"/>
                    <a:pt x="2261" y="0"/>
                    <a:pt x="159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69"/>
            <p:cNvSpPr/>
            <p:nvPr/>
          </p:nvSpPr>
          <p:spPr>
            <a:xfrm>
              <a:off x="2694500" y="1081800"/>
              <a:ext cx="121900" cy="102875"/>
            </a:xfrm>
            <a:custGeom>
              <a:avLst/>
              <a:gdLst/>
              <a:ahLst/>
              <a:cxnLst/>
              <a:rect l="l" t="t" r="r" b="b"/>
              <a:pathLst>
                <a:path w="4876" h="4115" extrusionOk="0">
                  <a:moveTo>
                    <a:pt x="599" y="0"/>
                  </a:moveTo>
                  <a:cubicBezTo>
                    <a:pt x="428" y="0"/>
                    <a:pt x="267" y="44"/>
                    <a:pt x="126" y="149"/>
                  </a:cubicBezTo>
                  <a:cubicBezTo>
                    <a:pt x="21" y="233"/>
                    <a:pt x="0" y="379"/>
                    <a:pt x="84" y="484"/>
                  </a:cubicBezTo>
                  <a:cubicBezTo>
                    <a:pt x="544" y="1154"/>
                    <a:pt x="1172" y="1677"/>
                    <a:pt x="1653" y="2325"/>
                  </a:cubicBezTo>
                  <a:cubicBezTo>
                    <a:pt x="1946" y="2744"/>
                    <a:pt x="2051" y="3141"/>
                    <a:pt x="2511" y="3413"/>
                  </a:cubicBezTo>
                  <a:cubicBezTo>
                    <a:pt x="2570" y="3450"/>
                    <a:pt x="2632" y="3466"/>
                    <a:pt x="2690" y="3466"/>
                  </a:cubicBezTo>
                  <a:cubicBezTo>
                    <a:pt x="2964" y="3466"/>
                    <a:pt x="3184" y="3118"/>
                    <a:pt x="2909" y="2911"/>
                  </a:cubicBezTo>
                  <a:cubicBezTo>
                    <a:pt x="2407" y="2576"/>
                    <a:pt x="2176" y="2011"/>
                    <a:pt x="1779" y="1530"/>
                  </a:cubicBezTo>
                  <a:cubicBezTo>
                    <a:pt x="1438" y="1155"/>
                    <a:pt x="1042" y="836"/>
                    <a:pt x="703" y="447"/>
                  </a:cubicBezTo>
                  <a:lnTo>
                    <a:pt x="703" y="447"/>
                  </a:lnTo>
                  <a:cubicBezTo>
                    <a:pt x="1352" y="481"/>
                    <a:pt x="2485" y="1507"/>
                    <a:pt x="2825" y="1739"/>
                  </a:cubicBezTo>
                  <a:cubicBezTo>
                    <a:pt x="3578" y="2325"/>
                    <a:pt x="4478" y="2974"/>
                    <a:pt x="4583" y="3957"/>
                  </a:cubicBezTo>
                  <a:cubicBezTo>
                    <a:pt x="4583" y="4067"/>
                    <a:pt x="4649" y="4115"/>
                    <a:pt x="4718" y="4115"/>
                  </a:cubicBezTo>
                  <a:cubicBezTo>
                    <a:pt x="4795" y="4115"/>
                    <a:pt x="4876" y="4056"/>
                    <a:pt x="4876" y="3957"/>
                  </a:cubicBezTo>
                  <a:cubicBezTo>
                    <a:pt x="4792" y="2660"/>
                    <a:pt x="3620" y="1844"/>
                    <a:pt x="2679" y="1112"/>
                  </a:cubicBezTo>
                  <a:cubicBezTo>
                    <a:pt x="2223" y="774"/>
                    <a:pt x="1317" y="0"/>
                    <a:pt x="59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69"/>
            <p:cNvSpPr/>
            <p:nvPr/>
          </p:nvSpPr>
          <p:spPr>
            <a:xfrm>
              <a:off x="2634875" y="1128400"/>
              <a:ext cx="129550" cy="59825"/>
            </a:xfrm>
            <a:custGeom>
              <a:avLst/>
              <a:gdLst/>
              <a:ahLst/>
              <a:cxnLst/>
              <a:rect l="l" t="t" r="r" b="b"/>
              <a:pathLst>
                <a:path w="5182" h="2393" extrusionOk="0">
                  <a:moveTo>
                    <a:pt x="1828" y="0"/>
                  </a:moveTo>
                  <a:cubicBezTo>
                    <a:pt x="1798" y="0"/>
                    <a:pt x="1767" y="0"/>
                    <a:pt x="1737" y="1"/>
                  </a:cubicBezTo>
                  <a:cubicBezTo>
                    <a:pt x="1193" y="1"/>
                    <a:pt x="0" y="273"/>
                    <a:pt x="356" y="1089"/>
                  </a:cubicBezTo>
                  <a:cubicBezTo>
                    <a:pt x="607" y="1717"/>
                    <a:pt x="1611" y="1863"/>
                    <a:pt x="2176" y="1989"/>
                  </a:cubicBezTo>
                  <a:cubicBezTo>
                    <a:pt x="2779" y="2131"/>
                    <a:pt x="3608" y="2393"/>
                    <a:pt x="4293" y="2393"/>
                  </a:cubicBezTo>
                  <a:cubicBezTo>
                    <a:pt x="4416" y="2393"/>
                    <a:pt x="4534" y="2384"/>
                    <a:pt x="4645" y="2365"/>
                  </a:cubicBezTo>
                  <a:cubicBezTo>
                    <a:pt x="4854" y="2324"/>
                    <a:pt x="4917" y="2052"/>
                    <a:pt x="4750" y="1926"/>
                  </a:cubicBezTo>
                  <a:cubicBezTo>
                    <a:pt x="4373" y="1654"/>
                    <a:pt x="3745" y="1696"/>
                    <a:pt x="3306" y="1612"/>
                  </a:cubicBezTo>
                  <a:cubicBezTo>
                    <a:pt x="2678" y="1528"/>
                    <a:pt x="2030" y="1424"/>
                    <a:pt x="1423" y="1215"/>
                  </a:cubicBezTo>
                  <a:cubicBezTo>
                    <a:pt x="1297" y="1173"/>
                    <a:pt x="628" y="922"/>
                    <a:pt x="984" y="712"/>
                  </a:cubicBezTo>
                  <a:cubicBezTo>
                    <a:pt x="1145" y="613"/>
                    <a:pt x="1388" y="587"/>
                    <a:pt x="1624" y="587"/>
                  </a:cubicBezTo>
                  <a:cubicBezTo>
                    <a:pt x="1786" y="587"/>
                    <a:pt x="1944" y="599"/>
                    <a:pt x="2072" y="608"/>
                  </a:cubicBezTo>
                  <a:cubicBezTo>
                    <a:pt x="2992" y="671"/>
                    <a:pt x="3913" y="1005"/>
                    <a:pt x="4771" y="1319"/>
                  </a:cubicBezTo>
                  <a:cubicBezTo>
                    <a:pt x="4804" y="1331"/>
                    <a:pt x="4836" y="1337"/>
                    <a:pt x="4865" y="1337"/>
                  </a:cubicBezTo>
                  <a:cubicBezTo>
                    <a:pt x="5092" y="1337"/>
                    <a:pt x="5181" y="1012"/>
                    <a:pt x="4959" y="901"/>
                  </a:cubicBezTo>
                  <a:cubicBezTo>
                    <a:pt x="3961" y="371"/>
                    <a:pt x="2943" y="0"/>
                    <a:pt x="182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69"/>
            <p:cNvSpPr/>
            <p:nvPr/>
          </p:nvSpPr>
          <p:spPr>
            <a:xfrm>
              <a:off x="2673575" y="1183400"/>
              <a:ext cx="127650" cy="52275"/>
            </a:xfrm>
            <a:custGeom>
              <a:avLst/>
              <a:gdLst/>
              <a:ahLst/>
              <a:cxnLst/>
              <a:rect l="l" t="t" r="r" b="b"/>
              <a:pathLst>
                <a:path w="5106" h="2091" extrusionOk="0">
                  <a:moveTo>
                    <a:pt x="2125" y="1"/>
                  </a:moveTo>
                  <a:cubicBezTo>
                    <a:pt x="2109" y="1"/>
                    <a:pt x="2091" y="6"/>
                    <a:pt x="2072" y="19"/>
                  </a:cubicBezTo>
                  <a:cubicBezTo>
                    <a:pt x="1423" y="291"/>
                    <a:pt x="0" y="877"/>
                    <a:pt x="586" y="1818"/>
                  </a:cubicBezTo>
                  <a:cubicBezTo>
                    <a:pt x="712" y="2028"/>
                    <a:pt x="952" y="2090"/>
                    <a:pt x="1211" y="2090"/>
                  </a:cubicBezTo>
                  <a:cubicBezTo>
                    <a:pt x="1470" y="2090"/>
                    <a:pt x="1748" y="2028"/>
                    <a:pt x="1946" y="1986"/>
                  </a:cubicBezTo>
                  <a:cubicBezTo>
                    <a:pt x="2909" y="1839"/>
                    <a:pt x="3892" y="1735"/>
                    <a:pt x="4813" y="1421"/>
                  </a:cubicBezTo>
                  <a:cubicBezTo>
                    <a:pt x="5106" y="1337"/>
                    <a:pt x="5085" y="919"/>
                    <a:pt x="4792" y="856"/>
                  </a:cubicBezTo>
                  <a:cubicBezTo>
                    <a:pt x="4663" y="829"/>
                    <a:pt x="4536" y="817"/>
                    <a:pt x="4411" y="817"/>
                  </a:cubicBezTo>
                  <a:cubicBezTo>
                    <a:pt x="4051" y="817"/>
                    <a:pt x="3706" y="914"/>
                    <a:pt x="3348" y="1023"/>
                  </a:cubicBezTo>
                  <a:cubicBezTo>
                    <a:pt x="2846" y="1191"/>
                    <a:pt x="2323" y="1295"/>
                    <a:pt x="1842" y="1421"/>
                  </a:cubicBezTo>
                  <a:cubicBezTo>
                    <a:pt x="1612" y="1463"/>
                    <a:pt x="1381" y="1525"/>
                    <a:pt x="1172" y="1546"/>
                  </a:cubicBezTo>
                  <a:cubicBezTo>
                    <a:pt x="1005" y="1295"/>
                    <a:pt x="1005" y="1086"/>
                    <a:pt x="1172" y="940"/>
                  </a:cubicBezTo>
                  <a:cubicBezTo>
                    <a:pt x="1256" y="877"/>
                    <a:pt x="1340" y="814"/>
                    <a:pt x="1423" y="730"/>
                  </a:cubicBezTo>
                  <a:cubicBezTo>
                    <a:pt x="1653" y="563"/>
                    <a:pt x="1905" y="396"/>
                    <a:pt x="2177" y="249"/>
                  </a:cubicBezTo>
                  <a:cubicBezTo>
                    <a:pt x="2265" y="178"/>
                    <a:pt x="2218" y="1"/>
                    <a:pt x="212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69"/>
            <p:cNvSpPr/>
            <p:nvPr/>
          </p:nvSpPr>
          <p:spPr>
            <a:xfrm>
              <a:off x="2860325" y="1413625"/>
              <a:ext cx="25275" cy="62925"/>
            </a:xfrm>
            <a:custGeom>
              <a:avLst/>
              <a:gdLst/>
              <a:ahLst/>
              <a:cxnLst/>
              <a:rect l="l" t="t" r="r" b="b"/>
              <a:pathLst>
                <a:path w="1011" h="2517" extrusionOk="0">
                  <a:moveTo>
                    <a:pt x="487" y="0"/>
                  </a:moveTo>
                  <a:cubicBezTo>
                    <a:pt x="384" y="0"/>
                    <a:pt x="282" y="63"/>
                    <a:pt x="272" y="184"/>
                  </a:cubicBezTo>
                  <a:cubicBezTo>
                    <a:pt x="188" y="958"/>
                    <a:pt x="0" y="1753"/>
                    <a:pt x="502" y="2423"/>
                  </a:cubicBezTo>
                  <a:cubicBezTo>
                    <a:pt x="557" y="2489"/>
                    <a:pt x="625" y="2517"/>
                    <a:pt x="691" y="2517"/>
                  </a:cubicBezTo>
                  <a:cubicBezTo>
                    <a:pt x="855" y="2517"/>
                    <a:pt x="1010" y="2344"/>
                    <a:pt x="921" y="2150"/>
                  </a:cubicBezTo>
                  <a:cubicBezTo>
                    <a:pt x="628" y="1523"/>
                    <a:pt x="774" y="874"/>
                    <a:pt x="712" y="226"/>
                  </a:cubicBezTo>
                  <a:cubicBezTo>
                    <a:pt x="712" y="73"/>
                    <a:pt x="599" y="0"/>
                    <a:pt x="48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69"/>
            <p:cNvSpPr/>
            <p:nvPr/>
          </p:nvSpPr>
          <p:spPr>
            <a:xfrm>
              <a:off x="3081575" y="1369700"/>
              <a:ext cx="20225" cy="76100"/>
            </a:xfrm>
            <a:custGeom>
              <a:avLst/>
              <a:gdLst/>
              <a:ahLst/>
              <a:cxnLst/>
              <a:rect l="l" t="t" r="r" b="b"/>
              <a:pathLst>
                <a:path w="809" h="3044" extrusionOk="0">
                  <a:moveTo>
                    <a:pt x="354" y="0"/>
                  </a:moveTo>
                  <a:cubicBezTo>
                    <a:pt x="278" y="0"/>
                    <a:pt x="200" y="47"/>
                    <a:pt x="189" y="141"/>
                  </a:cubicBezTo>
                  <a:cubicBezTo>
                    <a:pt x="126" y="1041"/>
                    <a:pt x="1" y="2024"/>
                    <a:pt x="315" y="2882"/>
                  </a:cubicBezTo>
                  <a:cubicBezTo>
                    <a:pt x="355" y="2996"/>
                    <a:pt x="439" y="3043"/>
                    <a:pt x="526" y="3043"/>
                  </a:cubicBezTo>
                  <a:cubicBezTo>
                    <a:pt x="664" y="3043"/>
                    <a:pt x="809" y="2924"/>
                    <a:pt x="796" y="2757"/>
                  </a:cubicBezTo>
                  <a:cubicBezTo>
                    <a:pt x="712" y="1899"/>
                    <a:pt x="545" y="1041"/>
                    <a:pt x="503" y="141"/>
                  </a:cubicBezTo>
                  <a:cubicBezTo>
                    <a:pt x="503" y="47"/>
                    <a:pt x="430" y="0"/>
                    <a:pt x="35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69"/>
            <p:cNvSpPr/>
            <p:nvPr/>
          </p:nvSpPr>
          <p:spPr>
            <a:xfrm>
              <a:off x="2879575" y="1495650"/>
              <a:ext cx="206675" cy="90275"/>
            </a:xfrm>
            <a:custGeom>
              <a:avLst/>
              <a:gdLst/>
              <a:ahLst/>
              <a:cxnLst/>
              <a:rect l="l" t="t" r="r" b="b"/>
              <a:pathLst>
                <a:path w="8267" h="3611" extrusionOk="0">
                  <a:moveTo>
                    <a:pt x="8039" y="1"/>
                  </a:moveTo>
                  <a:cubicBezTo>
                    <a:pt x="8004" y="1"/>
                    <a:pt x="7967" y="13"/>
                    <a:pt x="7934" y="41"/>
                  </a:cubicBezTo>
                  <a:cubicBezTo>
                    <a:pt x="7432" y="460"/>
                    <a:pt x="7223" y="941"/>
                    <a:pt x="6951" y="1506"/>
                  </a:cubicBezTo>
                  <a:cubicBezTo>
                    <a:pt x="6470" y="2615"/>
                    <a:pt x="5696" y="3012"/>
                    <a:pt x="4545" y="3159"/>
                  </a:cubicBezTo>
                  <a:cubicBezTo>
                    <a:pt x="4370" y="3185"/>
                    <a:pt x="4201" y="3197"/>
                    <a:pt x="4035" y="3197"/>
                  </a:cubicBezTo>
                  <a:cubicBezTo>
                    <a:pt x="2452" y="3197"/>
                    <a:pt x="1257" y="2077"/>
                    <a:pt x="235" y="941"/>
                  </a:cubicBezTo>
                  <a:cubicBezTo>
                    <a:pt x="206" y="913"/>
                    <a:pt x="175" y="901"/>
                    <a:pt x="145" y="901"/>
                  </a:cubicBezTo>
                  <a:cubicBezTo>
                    <a:pt x="66" y="901"/>
                    <a:pt x="0" y="984"/>
                    <a:pt x="46" y="1046"/>
                  </a:cubicBezTo>
                  <a:cubicBezTo>
                    <a:pt x="1193" y="2449"/>
                    <a:pt x="2414" y="3610"/>
                    <a:pt x="4258" y="3610"/>
                  </a:cubicBezTo>
                  <a:cubicBezTo>
                    <a:pt x="4365" y="3610"/>
                    <a:pt x="4475" y="3606"/>
                    <a:pt x="4587" y="3598"/>
                  </a:cubicBezTo>
                  <a:cubicBezTo>
                    <a:pt x="5361" y="3556"/>
                    <a:pt x="6051" y="3263"/>
                    <a:pt x="6700" y="2845"/>
                  </a:cubicBezTo>
                  <a:cubicBezTo>
                    <a:pt x="7432" y="2322"/>
                    <a:pt x="7746" y="1025"/>
                    <a:pt x="8185" y="292"/>
                  </a:cubicBezTo>
                  <a:cubicBezTo>
                    <a:pt x="8267" y="146"/>
                    <a:pt x="8159" y="1"/>
                    <a:pt x="803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69"/>
            <p:cNvSpPr/>
            <p:nvPr/>
          </p:nvSpPr>
          <p:spPr>
            <a:xfrm>
              <a:off x="3111925" y="1462675"/>
              <a:ext cx="17275" cy="13100"/>
            </a:xfrm>
            <a:custGeom>
              <a:avLst/>
              <a:gdLst/>
              <a:ahLst/>
              <a:cxnLst/>
              <a:rect l="l" t="t" r="r" b="b"/>
              <a:pathLst>
                <a:path w="691" h="524" extrusionOk="0">
                  <a:moveTo>
                    <a:pt x="377" y="0"/>
                  </a:moveTo>
                  <a:cubicBezTo>
                    <a:pt x="42" y="42"/>
                    <a:pt x="0" y="523"/>
                    <a:pt x="335" y="523"/>
                  </a:cubicBezTo>
                  <a:cubicBezTo>
                    <a:pt x="670" y="523"/>
                    <a:pt x="691" y="0"/>
                    <a:pt x="37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69"/>
            <p:cNvSpPr/>
            <p:nvPr/>
          </p:nvSpPr>
          <p:spPr>
            <a:xfrm>
              <a:off x="3117150" y="1504000"/>
              <a:ext cx="17300" cy="13100"/>
            </a:xfrm>
            <a:custGeom>
              <a:avLst/>
              <a:gdLst/>
              <a:ahLst/>
              <a:cxnLst/>
              <a:rect l="l" t="t" r="r" b="b"/>
              <a:pathLst>
                <a:path w="692" h="524" extrusionOk="0">
                  <a:moveTo>
                    <a:pt x="356" y="0"/>
                  </a:moveTo>
                  <a:cubicBezTo>
                    <a:pt x="43" y="0"/>
                    <a:pt x="1" y="523"/>
                    <a:pt x="335" y="523"/>
                  </a:cubicBezTo>
                  <a:cubicBezTo>
                    <a:pt x="670" y="523"/>
                    <a:pt x="691" y="0"/>
                    <a:pt x="35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69"/>
            <p:cNvSpPr/>
            <p:nvPr/>
          </p:nvSpPr>
          <p:spPr>
            <a:xfrm>
              <a:off x="3160050" y="1470000"/>
              <a:ext cx="12575" cy="9950"/>
            </a:xfrm>
            <a:custGeom>
              <a:avLst/>
              <a:gdLst/>
              <a:ahLst/>
              <a:cxnLst/>
              <a:rect l="l" t="t" r="r" b="b"/>
              <a:pathLst>
                <a:path w="503" h="398" extrusionOk="0">
                  <a:moveTo>
                    <a:pt x="272" y="0"/>
                  </a:moveTo>
                  <a:cubicBezTo>
                    <a:pt x="0" y="0"/>
                    <a:pt x="0" y="398"/>
                    <a:pt x="231" y="398"/>
                  </a:cubicBezTo>
                  <a:cubicBezTo>
                    <a:pt x="482" y="398"/>
                    <a:pt x="503" y="0"/>
                    <a:pt x="2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69"/>
            <p:cNvSpPr/>
            <p:nvPr/>
          </p:nvSpPr>
          <p:spPr>
            <a:xfrm>
              <a:off x="2820125" y="1499075"/>
              <a:ext cx="17725" cy="13125"/>
            </a:xfrm>
            <a:custGeom>
              <a:avLst/>
              <a:gdLst/>
              <a:ahLst/>
              <a:cxnLst/>
              <a:rect l="l" t="t" r="r" b="b"/>
              <a:pathLst>
                <a:path w="709" h="525" extrusionOk="0">
                  <a:moveTo>
                    <a:pt x="308" y="1"/>
                  </a:moveTo>
                  <a:cubicBezTo>
                    <a:pt x="160" y="1"/>
                    <a:pt x="18" y="117"/>
                    <a:pt x="18" y="281"/>
                  </a:cubicBezTo>
                  <a:cubicBezTo>
                    <a:pt x="0" y="388"/>
                    <a:pt x="134" y="525"/>
                    <a:pt x="264" y="525"/>
                  </a:cubicBezTo>
                  <a:cubicBezTo>
                    <a:pt x="287" y="525"/>
                    <a:pt x="310" y="520"/>
                    <a:pt x="332" y="511"/>
                  </a:cubicBezTo>
                  <a:lnTo>
                    <a:pt x="583" y="427"/>
                  </a:lnTo>
                  <a:cubicBezTo>
                    <a:pt x="708" y="365"/>
                    <a:pt x="708" y="176"/>
                    <a:pt x="583" y="93"/>
                  </a:cubicBezTo>
                  <a:cubicBezTo>
                    <a:pt x="499" y="51"/>
                    <a:pt x="416" y="51"/>
                    <a:pt x="374" y="9"/>
                  </a:cubicBezTo>
                  <a:cubicBezTo>
                    <a:pt x="352" y="3"/>
                    <a:pt x="330" y="1"/>
                    <a:pt x="30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69"/>
            <p:cNvSpPr/>
            <p:nvPr/>
          </p:nvSpPr>
          <p:spPr>
            <a:xfrm>
              <a:off x="2833125" y="1532200"/>
              <a:ext cx="26225" cy="25325"/>
            </a:xfrm>
            <a:custGeom>
              <a:avLst/>
              <a:gdLst/>
              <a:ahLst/>
              <a:cxnLst/>
              <a:rect l="l" t="t" r="r" b="b"/>
              <a:pathLst>
                <a:path w="1049" h="1013" extrusionOk="0">
                  <a:moveTo>
                    <a:pt x="567" y="0"/>
                  </a:moveTo>
                  <a:cubicBezTo>
                    <a:pt x="499" y="0"/>
                    <a:pt x="432" y="25"/>
                    <a:pt x="377" y="86"/>
                  </a:cubicBezTo>
                  <a:cubicBezTo>
                    <a:pt x="168" y="253"/>
                    <a:pt x="0" y="441"/>
                    <a:pt x="63" y="734"/>
                  </a:cubicBezTo>
                  <a:cubicBezTo>
                    <a:pt x="85" y="912"/>
                    <a:pt x="236" y="1013"/>
                    <a:pt x="386" y="1013"/>
                  </a:cubicBezTo>
                  <a:cubicBezTo>
                    <a:pt x="519" y="1013"/>
                    <a:pt x="651" y="933"/>
                    <a:pt x="691" y="755"/>
                  </a:cubicBezTo>
                  <a:cubicBezTo>
                    <a:pt x="691" y="726"/>
                    <a:pt x="711" y="678"/>
                    <a:pt x="709" y="678"/>
                  </a:cubicBezTo>
                  <a:lnTo>
                    <a:pt x="709" y="678"/>
                  </a:lnTo>
                  <a:cubicBezTo>
                    <a:pt x="709" y="678"/>
                    <a:pt x="704" y="687"/>
                    <a:pt x="691" y="713"/>
                  </a:cubicBezTo>
                  <a:cubicBezTo>
                    <a:pt x="712" y="651"/>
                    <a:pt x="795" y="567"/>
                    <a:pt x="837" y="525"/>
                  </a:cubicBezTo>
                  <a:cubicBezTo>
                    <a:pt x="1049" y="313"/>
                    <a:pt x="804" y="0"/>
                    <a:pt x="5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6" name="Google Shape;3006;p69"/>
          <p:cNvGrpSpPr/>
          <p:nvPr/>
        </p:nvGrpSpPr>
        <p:grpSpPr>
          <a:xfrm>
            <a:off x="728600" y="3385875"/>
            <a:ext cx="1232575" cy="1175875"/>
            <a:chOff x="1654675" y="1217850"/>
            <a:chExt cx="1232575" cy="1175875"/>
          </a:xfrm>
        </p:grpSpPr>
        <p:sp>
          <p:nvSpPr>
            <p:cNvPr id="3007" name="Google Shape;3007;p69"/>
            <p:cNvSpPr/>
            <p:nvPr/>
          </p:nvSpPr>
          <p:spPr>
            <a:xfrm>
              <a:off x="1811400" y="1321400"/>
              <a:ext cx="69900" cy="63475"/>
            </a:xfrm>
            <a:custGeom>
              <a:avLst/>
              <a:gdLst/>
              <a:ahLst/>
              <a:cxnLst/>
              <a:rect l="l" t="t" r="r" b="b"/>
              <a:pathLst>
                <a:path w="2796" h="2539" extrusionOk="0">
                  <a:moveTo>
                    <a:pt x="1527" y="0"/>
                  </a:moveTo>
                  <a:cubicBezTo>
                    <a:pt x="1466" y="0"/>
                    <a:pt x="1403" y="11"/>
                    <a:pt x="1337" y="33"/>
                  </a:cubicBezTo>
                  <a:cubicBezTo>
                    <a:pt x="1" y="490"/>
                    <a:pt x="1531" y="2539"/>
                    <a:pt x="2100" y="2539"/>
                  </a:cubicBezTo>
                  <a:cubicBezTo>
                    <a:pt x="2113" y="2539"/>
                    <a:pt x="2126" y="2537"/>
                    <a:pt x="2138" y="2535"/>
                  </a:cubicBezTo>
                  <a:cubicBezTo>
                    <a:pt x="2795" y="2473"/>
                    <a:pt x="2454"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69"/>
            <p:cNvSpPr/>
            <p:nvPr/>
          </p:nvSpPr>
          <p:spPr>
            <a:xfrm>
              <a:off x="1789200" y="1384200"/>
              <a:ext cx="62125" cy="33300"/>
            </a:xfrm>
            <a:custGeom>
              <a:avLst/>
              <a:gdLst/>
              <a:ahLst/>
              <a:cxnLst/>
              <a:rect l="l" t="t" r="r" b="b"/>
              <a:pathLst>
                <a:path w="2485" h="1332" extrusionOk="0">
                  <a:moveTo>
                    <a:pt x="979" y="0"/>
                  </a:moveTo>
                  <a:cubicBezTo>
                    <a:pt x="675" y="0"/>
                    <a:pt x="402" y="126"/>
                    <a:pt x="257" y="457"/>
                  </a:cubicBezTo>
                  <a:cubicBezTo>
                    <a:pt x="0" y="1070"/>
                    <a:pt x="751" y="1331"/>
                    <a:pt x="1433" y="1331"/>
                  </a:cubicBezTo>
                  <a:cubicBezTo>
                    <a:pt x="1902" y="1331"/>
                    <a:pt x="2338" y="1208"/>
                    <a:pt x="2392" y="991"/>
                  </a:cubicBezTo>
                  <a:cubicBezTo>
                    <a:pt x="2484" y="622"/>
                    <a:pt x="1655" y="0"/>
                    <a:pt x="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69"/>
            <p:cNvSpPr/>
            <p:nvPr/>
          </p:nvSpPr>
          <p:spPr>
            <a:xfrm>
              <a:off x="1789775" y="1409775"/>
              <a:ext cx="899850" cy="789625"/>
            </a:xfrm>
            <a:custGeom>
              <a:avLst/>
              <a:gdLst/>
              <a:ahLst/>
              <a:cxnLst/>
              <a:rect l="l" t="t" r="r" b="b"/>
              <a:pathLst>
                <a:path w="35994" h="31585" extrusionOk="0">
                  <a:moveTo>
                    <a:pt x="24418" y="1"/>
                  </a:moveTo>
                  <a:cubicBezTo>
                    <a:pt x="24418" y="1"/>
                    <a:pt x="27487" y="6272"/>
                    <a:pt x="27354" y="6806"/>
                  </a:cubicBezTo>
                  <a:cubicBezTo>
                    <a:pt x="27234" y="7285"/>
                    <a:pt x="23181" y="8385"/>
                    <a:pt x="21513" y="8385"/>
                  </a:cubicBezTo>
                  <a:cubicBezTo>
                    <a:pt x="21325" y="8385"/>
                    <a:pt x="21167" y="8371"/>
                    <a:pt x="21049" y="8340"/>
                  </a:cubicBezTo>
                  <a:cubicBezTo>
                    <a:pt x="20682" y="8240"/>
                    <a:pt x="20882" y="6172"/>
                    <a:pt x="17680" y="1135"/>
                  </a:cubicBezTo>
                  <a:lnTo>
                    <a:pt x="17680" y="1135"/>
                  </a:lnTo>
                  <a:cubicBezTo>
                    <a:pt x="17680" y="1136"/>
                    <a:pt x="20015" y="7506"/>
                    <a:pt x="19815" y="8607"/>
                  </a:cubicBezTo>
                  <a:cubicBezTo>
                    <a:pt x="19738" y="8966"/>
                    <a:pt x="17044" y="9659"/>
                    <a:pt x="15557" y="9659"/>
                  </a:cubicBezTo>
                  <a:cubicBezTo>
                    <a:pt x="15108" y="9659"/>
                    <a:pt x="14768" y="9596"/>
                    <a:pt x="14645" y="9441"/>
                  </a:cubicBezTo>
                  <a:cubicBezTo>
                    <a:pt x="14078" y="8707"/>
                    <a:pt x="13177" y="4871"/>
                    <a:pt x="12176" y="3170"/>
                  </a:cubicBezTo>
                  <a:lnTo>
                    <a:pt x="12176" y="3170"/>
                  </a:lnTo>
                  <a:cubicBezTo>
                    <a:pt x="14244" y="14144"/>
                    <a:pt x="6672" y="19548"/>
                    <a:pt x="6672" y="19548"/>
                  </a:cubicBezTo>
                  <a:cubicBezTo>
                    <a:pt x="6174" y="19050"/>
                    <a:pt x="5117" y="18216"/>
                    <a:pt x="3876" y="18216"/>
                  </a:cubicBezTo>
                  <a:cubicBezTo>
                    <a:pt x="3457" y="18216"/>
                    <a:pt x="3016" y="18311"/>
                    <a:pt x="2569" y="18547"/>
                  </a:cubicBezTo>
                  <a:cubicBezTo>
                    <a:pt x="1" y="20049"/>
                    <a:pt x="635" y="25219"/>
                    <a:pt x="3904" y="26220"/>
                  </a:cubicBezTo>
                  <a:cubicBezTo>
                    <a:pt x="4355" y="26368"/>
                    <a:pt x="4791" y="26428"/>
                    <a:pt x="5202" y="26428"/>
                  </a:cubicBezTo>
                  <a:cubicBezTo>
                    <a:pt x="6914" y="26428"/>
                    <a:pt x="8173" y="25386"/>
                    <a:pt x="8173" y="25386"/>
                  </a:cubicBezTo>
                  <a:cubicBezTo>
                    <a:pt x="8173" y="25386"/>
                    <a:pt x="11075" y="30790"/>
                    <a:pt x="17914" y="31490"/>
                  </a:cubicBezTo>
                  <a:cubicBezTo>
                    <a:pt x="18385" y="31537"/>
                    <a:pt x="18890" y="31584"/>
                    <a:pt x="19405" y="31584"/>
                  </a:cubicBezTo>
                  <a:cubicBezTo>
                    <a:pt x="19619" y="31584"/>
                    <a:pt x="19834" y="31576"/>
                    <a:pt x="20048" y="31557"/>
                  </a:cubicBezTo>
                  <a:cubicBezTo>
                    <a:pt x="23184" y="31457"/>
                    <a:pt x="25919" y="30790"/>
                    <a:pt x="28188" y="29789"/>
                  </a:cubicBezTo>
                  <a:cubicBezTo>
                    <a:pt x="33325" y="27521"/>
                    <a:pt x="35993" y="23484"/>
                    <a:pt x="35593" y="19848"/>
                  </a:cubicBezTo>
                  <a:cubicBezTo>
                    <a:pt x="35193" y="15946"/>
                    <a:pt x="32424" y="14144"/>
                    <a:pt x="31924" y="13210"/>
                  </a:cubicBezTo>
                  <a:cubicBezTo>
                    <a:pt x="31190" y="11843"/>
                    <a:pt x="29188" y="6506"/>
                    <a:pt x="29188" y="6506"/>
                  </a:cubicBezTo>
                  <a:cubicBezTo>
                    <a:pt x="28981" y="6519"/>
                    <a:pt x="28797" y="6527"/>
                    <a:pt x="28642" y="6527"/>
                  </a:cubicBezTo>
                  <a:cubicBezTo>
                    <a:pt x="28424" y="6527"/>
                    <a:pt x="28266" y="6511"/>
                    <a:pt x="28188" y="6472"/>
                  </a:cubicBezTo>
                  <a:cubicBezTo>
                    <a:pt x="27654" y="6105"/>
                    <a:pt x="27354" y="2970"/>
                    <a:pt x="24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69"/>
            <p:cNvSpPr/>
            <p:nvPr/>
          </p:nvSpPr>
          <p:spPr>
            <a:xfrm>
              <a:off x="2493625" y="1556550"/>
              <a:ext cx="393625" cy="697425"/>
            </a:xfrm>
            <a:custGeom>
              <a:avLst/>
              <a:gdLst/>
              <a:ahLst/>
              <a:cxnLst/>
              <a:rect l="l" t="t" r="r" b="b"/>
              <a:pathLst>
                <a:path w="15745" h="27897" extrusionOk="0">
                  <a:moveTo>
                    <a:pt x="4170" y="1"/>
                  </a:moveTo>
                  <a:cubicBezTo>
                    <a:pt x="3069" y="334"/>
                    <a:pt x="1835" y="635"/>
                    <a:pt x="1001" y="701"/>
                  </a:cubicBezTo>
                  <a:cubicBezTo>
                    <a:pt x="1001" y="701"/>
                    <a:pt x="2969" y="6038"/>
                    <a:pt x="3736" y="7439"/>
                  </a:cubicBezTo>
                  <a:cubicBezTo>
                    <a:pt x="4237" y="8340"/>
                    <a:pt x="7005" y="10141"/>
                    <a:pt x="7406" y="14044"/>
                  </a:cubicBezTo>
                  <a:cubicBezTo>
                    <a:pt x="7772" y="17647"/>
                    <a:pt x="5104" y="21683"/>
                    <a:pt x="0" y="23985"/>
                  </a:cubicBezTo>
                  <a:cubicBezTo>
                    <a:pt x="0" y="23985"/>
                    <a:pt x="1568" y="27587"/>
                    <a:pt x="3036" y="27821"/>
                  </a:cubicBezTo>
                  <a:cubicBezTo>
                    <a:pt x="3336" y="27873"/>
                    <a:pt x="3628" y="27896"/>
                    <a:pt x="3910" y="27896"/>
                  </a:cubicBezTo>
                  <a:cubicBezTo>
                    <a:pt x="6892" y="27896"/>
                    <a:pt x="8840" y="25252"/>
                    <a:pt x="8840" y="25252"/>
                  </a:cubicBezTo>
                  <a:cubicBezTo>
                    <a:pt x="7706" y="24118"/>
                    <a:pt x="7239" y="21850"/>
                    <a:pt x="7239" y="21850"/>
                  </a:cubicBezTo>
                  <a:lnTo>
                    <a:pt x="7239" y="21850"/>
                  </a:lnTo>
                  <a:cubicBezTo>
                    <a:pt x="7239" y="21850"/>
                    <a:pt x="9022" y="24432"/>
                    <a:pt x="9991" y="24432"/>
                  </a:cubicBezTo>
                  <a:cubicBezTo>
                    <a:pt x="10031" y="24432"/>
                    <a:pt x="10070" y="24428"/>
                    <a:pt x="10107" y="24418"/>
                  </a:cubicBezTo>
                  <a:cubicBezTo>
                    <a:pt x="13443" y="23584"/>
                    <a:pt x="15745" y="19148"/>
                    <a:pt x="15745" y="18281"/>
                  </a:cubicBezTo>
                  <a:cubicBezTo>
                    <a:pt x="15745" y="17413"/>
                    <a:pt x="13944" y="17347"/>
                    <a:pt x="10574" y="12109"/>
                  </a:cubicBezTo>
                  <a:cubicBezTo>
                    <a:pt x="8173" y="8307"/>
                    <a:pt x="4770" y="1168"/>
                    <a:pt x="4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69"/>
            <p:cNvSpPr/>
            <p:nvPr/>
          </p:nvSpPr>
          <p:spPr>
            <a:xfrm>
              <a:off x="1654675" y="1217850"/>
              <a:ext cx="1015750" cy="1175875"/>
            </a:xfrm>
            <a:custGeom>
              <a:avLst/>
              <a:gdLst/>
              <a:ahLst/>
              <a:cxnLst/>
              <a:rect l="l" t="t" r="r" b="b"/>
              <a:pathLst>
                <a:path w="40630" h="47035" extrusionOk="0">
                  <a:moveTo>
                    <a:pt x="25795" y="0"/>
                  </a:moveTo>
                  <a:cubicBezTo>
                    <a:pt x="20191" y="0"/>
                    <a:pt x="13860" y="1905"/>
                    <a:pt x="12110" y="3608"/>
                  </a:cubicBezTo>
                  <a:cubicBezTo>
                    <a:pt x="9641" y="5977"/>
                    <a:pt x="10842" y="8712"/>
                    <a:pt x="10842" y="8712"/>
                  </a:cubicBezTo>
                  <a:cubicBezTo>
                    <a:pt x="10842" y="8712"/>
                    <a:pt x="10828" y="8711"/>
                    <a:pt x="10802" y="8711"/>
                  </a:cubicBezTo>
                  <a:cubicBezTo>
                    <a:pt x="10358" y="8711"/>
                    <a:pt x="6356" y="8860"/>
                    <a:pt x="4404" y="14149"/>
                  </a:cubicBezTo>
                  <a:cubicBezTo>
                    <a:pt x="2303" y="19720"/>
                    <a:pt x="4171" y="28226"/>
                    <a:pt x="3937" y="33196"/>
                  </a:cubicBezTo>
                  <a:cubicBezTo>
                    <a:pt x="3670" y="38166"/>
                    <a:pt x="1" y="43003"/>
                    <a:pt x="635" y="43737"/>
                  </a:cubicBezTo>
                  <a:cubicBezTo>
                    <a:pt x="1221" y="44447"/>
                    <a:pt x="5519" y="46413"/>
                    <a:pt x="6951" y="46413"/>
                  </a:cubicBezTo>
                  <a:cubicBezTo>
                    <a:pt x="7067" y="46413"/>
                    <a:pt x="7164" y="46400"/>
                    <a:pt x="7239" y="46372"/>
                  </a:cubicBezTo>
                  <a:cubicBezTo>
                    <a:pt x="8140" y="46039"/>
                    <a:pt x="8941" y="43237"/>
                    <a:pt x="9074" y="41836"/>
                  </a:cubicBezTo>
                  <a:lnTo>
                    <a:pt x="9074" y="41836"/>
                  </a:lnTo>
                  <a:cubicBezTo>
                    <a:pt x="9041" y="42970"/>
                    <a:pt x="8974" y="46072"/>
                    <a:pt x="9174" y="46506"/>
                  </a:cubicBezTo>
                  <a:cubicBezTo>
                    <a:pt x="9344" y="46733"/>
                    <a:pt x="11585" y="47035"/>
                    <a:pt x="13609" y="47035"/>
                  </a:cubicBezTo>
                  <a:cubicBezTo>
                    <a:pt x="15154" y="47035"/>
                    <a:pt x="16572" y="46859"/>
                    <a:pt x="16846" y="46339"/>
                  </a:cubicBezTo>
                  <a:cubicBezTo>
                    <a:pt x="17547" y="45138"/>
                    <a:pt x="17580" y="41802"/>
                    <a:pt x="17447" y="41335"/>
                  </a:cubicBezTo>
                  <a:lnTo>
                    <a:pt x="17447" y="41335"/>
                  </a:lnTo>
                  <a:cubicBezTo>
                    <a:pt x="17447" y="41336"/>
                    <a:pt x="18081" y="42837"/>
                    <a:pt x="18447" y="45738"/>
                  </a:cubicBezTo>
                  <a:cubicBezTo>
                    <a:pt x="18454" y="45809"/>
                    <a:pt x="18649" y="45842"/>
                    <a:pt x="18958" y="45842"/>
                  </a:cubicBezTo>
                  <a:cubicBezTo>
                    <a:pt x="20112" y="45842"/>
                    <a:pt x="22856" y="45375"/>
                    <a:pt x="23251" y="44638"/>
                  </a:cubicBezTo>
                  <a:cubicBezTo>
                    <a:pt x="23751" y="43670"/>
                    <a:pt x="23584" y="40301"/>
                    <a:pt x="23318" y="39234"/>
                  </a:cubicBezTo>
                  <a:cubicBezTo>
                    <a:pt x="16479" y="38533"/>
                    <a:pt x="13577" y="33163"/>
                    <a:pt x="13577" y="33163"/>
                  </a:cubicBezTo>
                  <a:cubicBezTo>
                    <a:pt x="13577" y="33163"/>
                    <a:pt x="12295" y="34180"/>
                    <a:pt x="10558" y="34180"/>
                  </a:cubicBezTo>
                  <a:cubicBezTo>
                    <a:pt x="10162" y="34180"/>
                    <a:pt x="9742" y="34127"/>
                    <a:pt x="9308" y="33997"/>
                  </a:cubicBezTo>
                  <a:cubicBezTo>
                    <a:pt x="6005" y="32996"/>
                    <a:pt x="5405" y="27826"/>
                    <a:pt x="7973" y="26325"/>
                  </a:cubicBezTo>
                  <a:cubicBezTo>
                    <a:pt x="8440" y="26052"/>
                    <a:pt x="8900" y="25944"/>
                    <a:pt x="9336" y="25944"/>
                  </a:cubicBezTo>
                  <a:cubicBezTo>
                    <a:pt x="10552" y="25944"/>
                    <a:pt x="11585" y="26783"/>
                    <a:pt x="12076" y="27225"/>
                  </a:cubicBezTo>
                  <a:cubicBezTo>
                    <a:pt x="12076" y="27225"/>
                    <a:pt x="19648" y="21821"/>
                    <a:pt x="17580" y="10847"/>
                  </a:cubicBezTo>
                  <a:lnTo>
                    <a:pt x="17580" y="10847"/>
                  </a:lnTo>
                  <a:cubicBezTo>
                    <a:pt x="18581" y="12615"/>
                    <a:pt x="19482" y="16451"/>
                    <a:pt x="20049" y="17118"/>
                  </a:cubicBezTo>
                  <a:cubicBezTo>
                    <a:pt x="20174" y="17283"/>
                    <a:pt x="20521" y="17350"/>
                    <a:pt x="20979" y="17350"/>
                  </a:cubicBezTo>
                  <a:cubicBezTo>
                    <a:pt x="22471" y="17350"/>
                    <a:pt x="25142" y="16641"/>
                    <a:pt x="25219" y="16284"/>
                  </a:cubicBezTo>
                  <a:cubicBezTo>
                    <a:pt x="25419" y="15183"/>
                    <a:pt x="23084" y="8813"/>
                    <a:pt x="23084" y="8812"/>
                  </a:cubicBezTo>
                  <a:lnTo>
                    <a:pt x="23084" y="8812"/>
                  </a:lnTo>
                  <a:cubicBezTo>
                    <a:pt x="26253" y="13816"/>
                    <a:pt x="26086" y="15950"/>
                    <a:pt x="26453" y="16017"/>
                  </a:cubicBezTo>
                  <a:cubicBezTo>
                    <a:pt x="26562" y="16042"/>
                    <a:pt x="26705" y="16054"/>
                    <a:pt x="26874" y="16054"/>
                  </a:cubicBezTo>
                  <a:cubicBezTo>
                    <a:pt x="28513" y="16054"/>
                    <a:pt x="32637" y="14967"/>
                    <a:pt x="32758" y="14483"/>
                  </a:cubicBezTo>
                  <a:cubicBezTo>
                    <a:pt x="32891" y="13949"/>
                    <a:pt x="29822" y="7678"/>
                    <a:pt x="29822" y="7678"/>
                  </a:cubicBezTo>
                  <a:lnTo>
                    <a:pt x="29822" y="7678"/>
                  </a:lnTo>
                  <a:cubicBezTo>
                    <a:pt x="32758" y="10647"/>
                    <a:pt x="33058" y="13716"/>
                    <a:pt x="33592" y="14149"/>
                  </a:cubicBezTo>
                  <a:cubicBezTo>
                    <a:pt x="33670" y="14188"/>
                    <a:pt x="33828" y="14204"/>
                    <a:pt x="34046" y="14204"/>
                  </a:cubicBezTo>
                  <a:cubicBezTo>
                    <a:pt x="34201" y="14204"/>
                    <a:pt x="34385" y="14196"/>
                    <a:pt x="34592" y="14183"/>
                  </a:cubicBezTo>
                  <a:cubicBezTo>
                    <a:pt x="35426" y="14116"/>
                    <a:pt x="36660" y="13849"/>
                    <a:pt x="37761" y="13482"/>
                  </a:cubicBezTo>
                  <a:cubicBezTo>
                    <a:pt x="38995" y="13048"/>
                    <a:pt x="40063" y="12548"/>
                    <a:pt x="40230" y="12114"/>
                  </a:cubicBezTo>
                  <a:cubicBezTo>
                    <a:pt x="40630" y="10947"/>
                    <a:pt x="37761" y="3775"/>
                    <a:pt x="31957" y="1107"/>
                  </a:cubicBezTo>
                  <a:cubicBezTo>
                    <a:pt x="30269" y="321"/>
                    <a:pt x="28093" y="0"/>
                    <a:pt x="257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69"/>
            <p:cNvSpPr/>
            <p:nvPr/>
          </p:nvSpPr>
          <p:spPr>
            <a:xfrm>
              <a:off x="2090825" y="1867950"/>
              <a:ext cx="186825" cy="177100"/>
            </a:xfrm>
            <a:custGeom>
              <a:avLst/>
              <a:gdLst/>
              <a:ahLst/>
              <a:cxnLst/>
              <a:rect l="l" t="t" r="r" b="b"/>
              <a:pathLst>
                <a:path w="7473" h="7084" extrusionOk="0">
                  <a:moveTo>
                    <a:pt x="3718" y="1"/>
                  </a:moveTo>
                  <a:cubicBezTo>
                    <a:pt x="3592" y="1"/>
                    <a:pt x="3465" y="7"/>
                    <a:pt x="3336" y="20"/>
                  </a:cubicBezTo>
                  <a:cubicBezTo>
                    <a:pt x="1368" y="220"/>
                    <a:pt x="1" y="1988"/>
                    <a:pt x="201" y="3957"/>
                  </a:cubicBezTo>
                  <a:cubicBezTo>
                    <a:pt x="449" y="5721"/>
                    <a:pt x="1961" y="7084"/>
                    <a:pt x="3724" y="7084"/>
                  </a:cubicBezTo>
                  <a:cubicBezTo>
                    <a:pt x="3860" y="7084"/>
                    <a:pt x="3998" y="7076"/>
                    <a:pt x="4137" y="7059"/>
                  </a:cubicBezTo>
                  <a:cubicBezTo>
                    <a:pt x="6105" y="6859"/>
                    <a:pt x="7473" y="5124"/>
                    <a:pt x="7273" y="3156"/>
                  </a:cubicBezTo>
                  <a:cubicBezTo>
                    <a:pt x="7054" y="1316"/>
                    <a:pt x="5524" y="1"/>
                    <a:pt x="37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69"/>
            <p:cNvSpPr/>
            <p:nvPr/>
          </p:nvSpPr>
          <p:spPr>
            <a:xfrm>
              <a:off x="2476950" y="1809575"/>
              <a:ext cx="185975" cy="177125"/>
            </a:xfrm>
            <a:custGeom>
              <a:avLst/>
              <a:gdLst/>
              <a:ahLst/>
              <a:cxnLst/>
              <a:rect l="l" t="t" r="r" b="b"/>
              <a:pathLst>
                <a:path w="7439" h="7085" extrusionOk="0">
                  <a:moveTo>
                    <a:pt x="3711" y="1"/>
                  </a:moveTo>
                  <a:cubicBezTo>
                    <a:pt x="3587" y="1"/>
                    <a:pt x="3462" y="7"/>
                    <a:pt x="3336" y="20"/>
                  </a:cubicBezTo>
                  <a:cubicBezTo>
                    <a:pt x="1368" y="220"/>
                    <a:pt x="0" y="1988"/>
                    <a:pt x="200" y="3923"/>
                  </a:cubicBezTo>
                  <a:cubicBezTo>
                    <a:pt x="386" y="5747"/>
                    <a:pt x="1918" y="7084"/>
                    <a:pt x="3682" y="7084"/>
                  </a:cubicBezTo>
                  <a:cubicBezTo>
                    <a:pt x="3821" y="7084"/>
                    <a:pt x="3961" y="7076"/>
                    <a:pt x="4103" y="7059"/>
                  </a:cubicBezTo>
                  <a:cubicBezTo>
                    <a:pt x="6071" y="6859"/>
                    <a:pt x="7439" y="5091"/>
                    <a:pt x="7239" y="3156"/>
                  </a:cubicBezTo>
                  <a:cubicBezTo>
                    <a:pt x="7051" y="1316"/>
                    <a:pt x="5494" y="1"/>
                    <a:pt x="37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69"/>
            <p:cNvSpPr/>
            <p:nvPr/>
          </p:nvSpPr>
          <p:spPr>
            <a:xfrm>
              <a:off x="2101975" y="1694075"/>
              <a:ext cx="108125" cy="80325"/>
            </a:xfrm>
            <a:custGeom>
              <a:avLst/>
              <a:gdLst/>
              <a:ahLst/>
              <a:cxnLst/>
              <a:rect l="l" t="t" r="r" b="b"/>
              <a:pathLst>
                <a:path w="4325" h="3213" extrusionOk="0">
                  <a:moveTo>
                    <a:pt x="3205" y="0"/>
                  </a:moveTo>
                  <a:cubicBezTo>
                    <a:pt x="1425" y="0"/>
                    <a:pt x="0" y="2157"/>
                    <a:pt x="522" y="3006"/>
                  </a:cubicBezTo>
                  <a:cubicBezTo>
                    <a:pt x="620" y="3149"/>
                    <a:pt x="714" y="3213"/>
                    <a:pt x="823" y="3213"/>
                  </a:cubicBezTo>
                  <a:cubicBezTo>
                    <a:pt x="1123" y="3213"/>
                    <a:pt x="1546" y="2732"/>
                    <a:pt x="2524" y="2072"/>
                  </a:cubicBezTo>
                  <a:cubicBezTo>
                    <a:pt x="3257" y="1538"/>
                    <a:pt x="3591" y="1538"/>
                    <a:pt x="4025" y="1104"/>
                  </a:cubicBezTo>
                  <a:cubicBezTo>
                    <a:pt x="4325" y="771"/>
                    <a:pt x="4225" y="37"/>
                    <a:pt x="3324" y="4"/>
                  </a:cubicBezTo>
                  <a:cubicBezTo>
                    <a:pt x="3284" y="2"/>
                    <a:pt x="3244" y="0"/>
                    <a:pt x="3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69"/>
            <p:cNvSpPr/>
            <p:nvPr/>
          </p:nvSpPr>
          <p:spPr>
            <a:xfrm>
              <a:off x="2381050" y="1632000"/>
              <a:ext cx="117550" cy="49250"/>
            </a:xfrm>
            <a:custGeom>
              <a:avLst/>
              <a:gdLst/>
              <a:ahLst/>
              <a:cxnLst/>
              <a:rect l="l" t="t" r="r" b="b"/>
              <a:pathLst>
                <a:path w="4702" h="1970" extrusionOk="0">
                  <a:moveTo>
                    <a:pt x="2076" y="0"/>
                  </a:moveTo>
                  <a:cubicBezTo>
                    <a:pt x="1607" y="0"/>
                    <a:pt x="1138" y="113"/>
                    <a:pt x="734" y="385"/>
                  </a:cubicBezTo>
                  <a:cubicBezTo>
                    <a:pt x="0" y="852"/>
                    <a:pt x="234" y="1553"/>
                    <a:pt x="667" y="1653"/>
                  </a:cubicBezTo>
                  <a:cubicBezTo>
                    <a:pt x="877" y="1727"/>
                    <a:pt x="1050" y="1746"/>
                    <a:pt x="1228" y="1746"/>
                  </a:cubicBezTo>
                  <a:cubicBezTo>
                    <a:pt x="1424" y="1746"/>
                    <a:pt x="1626" y="1723"/>
                    <a:pt x="1890" y="1723"/>
                  </a:cubicBezTo>
                  <a:cubicBezTo>
                    <a:pt x="2038" y="1723"/>
                    <a:pt x="2205" y="1730"/>
                    <a:pt x="2402" y="1753"/>
                  </a:cubicBezTo>
                  <a:cubicBezTo>
                    <a:pt x="3349" y="1811"/>
                    <a:pt x="3926" y="1970"/>
                    <a:pt x="4251" y="1970"/>
                  </a:cubicBezTo>
                  <a:cubicBezTo>
                    <a:pt x="4487" y="1970"/>
                    <a:pt x="4589" y="1886"/>
                    <a:pt x="4603" y="1619"/>
                  </a:cubicBezTo>
                  <a:cubicBezTo>
                    <a:pt x="4702" y="882"/>
                    <a:pt x="3388" y="0"/>
                    <a:pt x="20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69"/>
            <p:cNvSpPr/>
            <p:nvPr/>
          </p:nvSpPr>
          <p:spPr>
            <a:xfrm>
              <a:off x="1849000" y="1909325"/>
              <a:ext cx="95075" cy="42875"/>
            </a:xfrm>
            <a:custGeom>
              <a:avLst/>
              <a:gdLst/>
              <a:ahLst/>
              <a:cxnLst/>
              <a:rect l="l" t="t" r="r" b="b"/>
              <a:pathLst>
                <a:path w="3803" h="1715" extrusionOk="0">
                  <a:moveTo>
                    <a:pt x="1701" y="1"/>
                  </a:moveTo>
                  <a:cubicBezTo>
                    <a:pt x="1421" y="1"/>
                    <a:pt x="1162" y="53"/>
                    <a:pt x="934" y="167"/>
                  </a:cubicBezTo>
                  <a:cubicBezTo>
                    <a:pt x="701" y="233"/>
                    <a:pt x="601" y="367"/>
                    <a:pt x="434" y="467"/>
                  </a:cubicBezTo>
                  <a:lnTo>
                    <a:pt x="34" y="834"/>
                  </a:lnTo>
                  <a:cubicBezTo>
                    <a:pt x="0" y="900"/>
                    <a:pt x="0" y="967"/>
                    <a:pt x="0" y="1034"/>
                  </a:cubicBezTo>
                  <a:cubicBezTo>
                    <a:pt x="28" y="1116"/>
                    <a:pt x="100" y="1176"/>
                    <a:pt x="199" y="1176"/>
                  </a:cubicBezTo>
                  <a:cubicBezTo>
                    <a:pt x="221" y="1176"/>
                    <a:pt x="243" y="1173"/>
                    <a:pt x="267" y="1167"/>
                  </a:cubicBezTo>
                  <a:lnTo>
                    <a:pt x="300" y="1167"/>
                  </a:lnTo>
                  <a:cubicBezTo>
                    <a:pt x="467" y="1134"/>
                    <a:pt x="634" y="1034"/>
                    <a:pt x="767" y="1001"/>
                  </a:cubicBezTo>
                  <a:cubicBezTo>
                    <a:pt x="867" y="967"/>
                    <a:pt x="1034" y="867"/>
                    <a:pt x="1168" y="867"/>
                  </a:cubicBezTo>
                  <a:cubicBezTo>
                    <a:pt x="1318" y="850"/>
                    <a:pt x="1451" y="842"/>
                    <a:pt x="1580" y="842"/>
                  </a:cubicBezTo>
                  <a:cubicBezTo>
                    <a:pt x="1710" y="842"/>
                    <a:pt x="1835" y="850"/>
                    <a:pt x="1968" y="867"/>
                  </a:cubicBezTo>
                  <a:cubicBezTo>
                    <a:pt x="2202" y="900"/>
                    <a:pt x="2469" y="1034"/>
                    <a:pt x="2702" y="1167"/>
                  </a:cubicBezTo>
                  <a:cubicBezTo>
                    <a:pt x="2969" y="1301"/>
                    <a:pt x="3202" y="1501"/>
                    <a:pt x="3469" y="1668"/>
                  </a:cubicBezTo>
                  <a:cubicBezTo>
                    <a:pt x="3516" y="1691"/>
                    <a:pt x="3580" y="1715"/>
                    <a:pt x="3614" y="1715"/>
                  </a:cubicBezTo>
                  <a:cubicBezTo>
                    <a:pt x="3628" y="1715"/>
                    <a:pt x="3636" y="1711"/>
                    <a:pt x="3636" y="1701"/>
                  </a:cubicBezTo>
                  <a:cubicBezTo>
                    <a:pt x="3770" y="1668"/>
                    <a:pt x="3803" y="1568"/>
                    <a:pt x="3770" y="1468"/>
                  </a:cubicBezTo>
                  <a:cubicBezTo>
                    <a:pt x="3636" y="1067"/>
                    <a:pt x="3436" y="800"/>
                    <a:pt x="3136" y="534"/>
                  </a:cubicBezTo>
                  <a:cubicBezTo>
                    <a:pt x="2836" y="300"/>
                    <a:pt x="2469" y="133"/>
                    <a:pt x="2102" y="33"/>
                  </a:cubicBezTo>
                  <a:cubicBezTo>
                    <a:pt x="1964" y="12"/>
                    <a:pt x="1830"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69"/>
            <p:cNvSpPr/>
            <p:nvPr/>
          </p:nvSpPr>
          <p:spPr>
            <a:xfrm>
              <a:off x="2322675" y="1806100"/>
              <a:ext cx="81750" cy="65500"/>
            </a:xfrm>
            <a:custGeom>
              <a:avLst/>
              <a:gdLst/>
              <a:ahLst/>
              <a:cxnLst/>
              <a:rect l="l" t="t" r="r" b="b"/>
              <a:pathLst>
                <a:path w="3270" h="2620" extrusionOk="0">
                  <a:moveTo>
                    <a:pt x="1790" y="1"/>
                  </a:moveTo>
                  <a:cubicBezTo>
                    <a:pt x="1610" y="1"/>
                    <a:pt x="1422" y="30"/>
                    <a:pt x="1234" y="93"/>
                  </a:cubicBezTo>
                  <a:cubicBezTo>
                    <a:pt x="434" y="326"/>
                    <a:pt x="0" y="1093"/>
                    <a:pt x="234" y="1794"/>
                  </a:cubicBezTo>
                  <a:cubicBezTo>
                    <a:pt x="438" y="2305"/>
                    <a:pt x="935" y="2620"/>
                    <a:pt x="1517" y="2620"/>
                  </a:cubicBezTo>
                  <a:cubicBezTo>
                    <a:pt x="1695" y="2620"/>
                    <a:pt x="1880" y="2590"/>
                    <a:pt x="2068" y="2528"/>
                  </a:cubicBezTo>
                  <a:cubicBezTo>
                    <a:pt x="2869" y="2294"/>
                    <a:pt x="3269" y="1494"/>
                    <a:pt x="3069" y="826"/>
                  </a:cubicBezTo>
                  <a:cubicBezTo>
                    <a:pt x="2890" y="316"/>
                    <a:pt x="2379" y="1"/>
                    <a:pt x="17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69"/>
            <p:cNvSpPr/>
            <p:nvPr/>
          </p:nvSpPr>
          <p:spPr>
            <a:xfrm>
              <a:off x="2215075" y="1900650"/>
              <a:ext cx="241875" cy="83850"/>
            </a:xfrm>
            <a:custGeom>
              <a:avLst/>
              <a:gdLst/>
              <a:ahLst/>
              <a:cxnLst/>
              <a:rect l="l" t="t" r="r" b="b"/>
              <a:pathLst>
                <a:path w="9675" h="3354" extrusionOk="0">
                  <a:moveTo>
                    <a:pt x="9441" y="0"/>
                  </a:moveTo>
                  <a:cubicBezTo>
                    <a:pt x="9356" y="0"/>
                    <a:pt x="9290" y="31"/>
                    <a:pt x="9241" y="80"/>
                  </a:cubicBezTo>
                  <a:lnTo>
                    <a:pt x="9241" y="147"/>
                  </a:lnTo>
                  <a:cubicBezTo>
                    <a:pt x="9041" y="480"/>
                    <a:pt x="8807" y="814"/>
                    <a:pt x="8474" y="1081"/>
                  </a:cubicBezTo>
                  <a:cubicBezTo>
                    <a:pt x="8173" y="1381"/>
                    <a:pt x="7840" y="1648"/>
                    <a:pt x="7440" y="1848"/>
                  </a:cubicBezTo>
                  <a:cubicBezTo>
                    <a:pt x="6739" y="2215"/>
                    <a:pt x="5905" y="2482"/>
                    <a:pt x="5071" y="2515"/>
                  </a:cubicBezTo>
                  <a:cubicBezTo>
                    <a:pt x="4945" y="2520"/>
                    <a:pt x="4818" y="2523"/>
                    <a:pt x="4691" y="2523"/>
                  </a:cubicBezTo>
                  <a:cubicBezTo>
                    <a:pt x="3976" y="2523"/>
                    <a:pt x="3249" y="2436"/>
                    <a:pt x="2569" y="2182"/>
                  </a:cubicBezTo>
                  <a:cubicBezTo>
                    <a:pt x="2169" y="2015"/>
                    <a:pt x="1802" y="1848"/>
                    <a:pt x="1402" y="1648"/>
                  </a:cubicBezTo>
                  <a:cubicBezTo>
                    <a:pt x="1035" y="1414"/>
                    <a:pt x="668" y="1181"/>
                    <a:pt x="368" y="881"/>
                  </a:cubicBezTo>
                  <a:cubicBezTo>
                    <a:pt x="335" y="864"/>
                    <a:pt x="293" y="856"/>
                    <a:pt x="251" y="856"/>
                  </a:cubicBezTo>
                  <a:cubicBezTo>
                    <a:pt x="209" y="856"/>
                    <a:pt x="168" y="864"/>
                    <a:pt x="134" y="881"/>
                  </a:cubicBezTo>
                  <a:cubicBezTo>
                    <a:pt x="34" y="981"/>
                    <a:pt x="1" y="1081"/>
                    <a:pt x="68" y="1181"/>
                  </a:cubicBezTo>
                  <a:cubicBezTo>
                    <a:pt x="668" y="1981"/>
                    <a:pt x="1469" y="2515"/>
                    <a:pt x="2336" y="2882"/>
                  </a:cubicBezTo>
                  <a:cubicBezTo>
                    <a:pt x="3118" y="3213"/>
                    <a:pt x="3982" y="3354"/>
                    <a:pt x="4853" y="3354"/>
                  </a:cubicBezTo>
                  <a:cubicBezTo>
                    <a:pt x="4948" y="3354"/>
                    <a:pt x="5043" y="3352"/>
                    <a:pt x="5138" y="3349"/>
                  </a:cubicBezTo>
                  <a:cubicBezTo>
                    <a:pt x="6039" y="3316"/>
                    <a:pt x="7039" y="3015"/>
                    <a:pt x="7840" y="2482"/>
                  </a:cubicBezTo>
                  <a:cubicBezTo>
                    <a:pt x="8640" y="1915"/>
                    <a:pt x="9308" y="1181"/>
                    <a:pt x="9641" y="247"/>
                  </a:cubicBezTo>
                  <a:cubicBezTo>
                    <a:pt x="9675" y="180"/>
                    <a:pt x="9641" y="47"/>
                    <a:pt x="9541" y="13"/>
                  </a:cubicBezTo>
                  <a:cubicBezTo>
                    <a:pt x="9505" y="4"/>
                    <a:pt x="9472" y="0"/>
                    <a:pt x="9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69"/>
            <p:cNvSpPr/>
            <p:nvPr/>
          </p:nvSpPr>
          <p:spPr>
            <a:xfrm>
              <a:off x="2150050" y="1777550"/>
              <a:ext cx="98425" cy="97550"/>
            </a:xfrm>
            <a:custGeom>
              <a:avLst/>
              <a:gdLst/>
              <a:ahLst/>
              <a:cxnLst/>
              <a:rect l="l" t="t" r="r" b="b"/>
              <a:pathLst>
                <a:path w="3937" h="3902" extrusionOk="0">
                  <a:moveTo>
                    <a:pt x="601" y="0"/>
                  </a:moveTo>
                  <a:cubicBezTo>
                    <a:pt x="500" y="0"/>
                    <a:pt x="467" y="100"/>
                    <a:pt x="467" y="167"/>
                  </a:cubicBezTo>
                  <a:cubicBezTo>
                    <a:pt x="500" y="434"/>
                    <a:pt x="634" y="668"/>
                    <a:pt x="834" y="834"/>
                  </a:cubicBezTo>
                  <a:cubicBezTo>
                    <a:pt x="967" y="934"/>
                    <a:pt x="1101" y="1001"/>
                    <a:pt x="1234" y="1068"/>
                  </a:cubicBezTo>
                  <a:lnTo>
                    <a:pt x="1268" y="1068"/>
                  </a:lnTo>
                  <a:cubicBezTo>
                    <a:pt x="1268" y="1101"/>
                    <a:pt x="1234" y="1101"/>
                    <a:pt x="1234" y="1135"/>
                  </a:cubicBezTo>
                  <a:cubicBezTo>
                    <a:pt x="1134" y="1135"/>
                    <a:pt x="1101" y="1168"/>
                    <a:pt x="1001" y="1168"/>
                  </a:cubicBezTo>
                  <a:lnTo>
                    <a:pt x="767" y="1168"/>
                  </a:lnTo>
                  <a:cubicBezTo>
                    <a:pt x="667" y="1168"/>
                    <a:pt x="601" y="1135"/>
                    <a:pt x="500" y="1101"/>
                  </a:cubicBezTo>
                  <a:cubicBezTo>
                    <a:pt x="434" y="1068"/>
                    <a:pt x="300" y="1001"/>
                    <a:pt x="234" y="968"/>
                  </a:cubicBezTo>
                  <a:lnTo>
                    <a:pt x="100" y="968"/>
                  </a:lnTo>
                  <a:cubicBezTo>
                    <a:pt x="0" y="1001"/>
                    <a:pt x="0" y="1101"/>
                    <a:pt x="67" y="1135"/>
                  </a:cubicBezTo>
                  <a:cubicBezTo>
                    <a:pt x="167" y="1401"/>
                    <a:pt x="400" y="1568"/>
                    <a:pt x="634" y="1635"/>
                  </a:cubicBezTo>
                  <a:cubicBezTo>
                    <a:pt x="728" y="1659"/>
                    <a:pt x="839" y="1682"/>
                    <a:pt x="943" y="1682"/>
                  </a:cubicBezTo>
                  <a:cubicBezTo>
                    <a:pt x="986" y="1682"/>
                    <a:pt x="1028" y="1678"/>
                    <a:pt x="1068" y="1668"/>
                  </a:cubicBezTo>
                  <a:lnTo>
                    <a:pt x="1101" y="1668"/>
                  </a:lnTo>
                  <a:cubicBezTo>
                    <a:pt x="1101" y="1802"/>
                    <a:pt x="1101" y="2169"/>
                    <a:pt x="1268" y="2769"/>
                  </a:cubicBezTo>
                  <a:cubicBezTo>
                    <a:pt x="1471" y="3436"/>
                    <a:pt x="2053" y="3902"/>
                    <a:pt x="2640" y="3902"/>
                  </a:cubicBezTo>
                  <a:cubicBezTo>
                    <a:pt x="2727" y="3902"/>
                    <a:pt x="2815" y="3892"/>
                    <a:pt x="2902" y="3870"/>
                  </a:cubicBezTo>
                  <a:cubicBezTo>
                    <a:pt x="3569" y="3703"/>
                    <a:pt x="3936" y="2869"/>
                    <a:pt x="3736" y="2102"/>
                  </a:cubicBezTo>
                  <a:cubicBezTo>
                    <a:pt x="3528" y="1418"/>
                    <a:pt x="2975" y="946"/>
                    <a:pt x="2385" y="946"/>
                  </a:cubicBezTo>
                  <a:cubicBezTo>
                    <a:pt x="2313" y="946"/>
                    <a:pt x="2241" y="953"/>
                    <a:pt x="2168" y="968"/>
                  </a:cubicBezTo>
                  <a:cubicBezTo>
                    <a:pt x="2235" y="934"/>
                    <a:pt x="2235" y="934"/>
                    <a:pt x="2268" y="934"/>
                  </a:cubicBezTo>
                  <a:cubicBezTo>
                    <a:pt x="2302" y="868"/>
                    <a:pt x="2402" y="834"/>
                    <a:pt x="2469" y="801"/>
                  </a:cubicBezTo>
                  <a:cubicBezTo>
                    <a:pt x="2569" y="768"/>
                    <a:pt x="2635" y="701"/>
                    <a:pt x="2735" y="701"/>
                  </a:cubicBezTo>
                  <a:cubicBezTo>
                    <a:pt x="2802" y="668"/>
                    <a:pt x="2902" y="668"/>
                    <a:pt x="2936" y="634"/>
                  </a:cubicBezTo>
                  <a:cubicBezTo>
                    <a:pt x="3069" y="601"/>
                    <a:pt x="3236" y="601"/>
                    <a:pt x="3302" y="601"/>
                  </a:cubicBezTo>
                  <a:lnTo>
                    <a:pt x="3436" y="601"/>
                  </a:lnTo>
                  <a:cubicBezTo>
                    <a:pt x="3569" y="601"/>
                    <a:pt x="3636" y="567"/>
                    <a:pt x="3636" y="434"/>
                  </a:cubicBezTo>
                  <a:cubicBezTo>
                    <a:pt x="3736" y="301"/>
                    <a:pt x="3669" y="201"/>
                    <a:pt x="3569" y="167"/>
                  </a:cubicBezTo>
                  <a:cubicBezTo>
                    <a:pt x="3569" y="167"/>
                    <a:pt x="3503" y="134"/>
                    <a:pt x="3369" y="134"/>
                  </a:cubicBezTo>
                  <a:cubicBezTo>
                    <a:pt x="3269" y="100"/>
                    <a:pt x="3136" y="67"/>
                    <a:pt x="2936" y="67"/>
                  </a:cubicBezTo>
                  <a:lnTo>
                    <a:pt x="2602" y="67"/>
                  </a:lnTo>
                  <a:cubicBezTo>
                    <a:pt x="2469" y="67"/>
                    <a:pt x="2335" y="100"/>
                    <a:pt x="2235" y="134"/>
                  </a:cubicBezTo>
                  <a:cubicBezTo>
                    <a:pt x="2102" y="167"/>
                    <a:pt x="1968" y="201"/>
                    <a:pt x="1835" y="301"/>
                  </a:cubicBezTo>
                  <a:cubicBezTo>
                    <a:pt x="1701" y="334"/>
                    <a:pt x="1635" y="467"/>
                    <a:pt x="1535" y="567"/>
                  </a:cubicBezTo>
                  <a:cubicBezTo>
                    <a:pt x="1468" y="567"/>
                    <a:pt x="1368" y="567"/>
                    <a:pt x="1334" y="501"/>
                  </a:cubicBezTo>
                  <a:cubicBezTo>
                    <a:pt x="1268" y="467"/>
                    <a:pt x="1168" y="467"/>
                    <a:pt x="1134" y="434"/>
                  </a:cubicBezTo>
                  <a:cubicBezTo>
                    <a:pt x="1034" y="401"/>
                    <a:pt x="967" y="334"/>
                    <a:pt x="934" y="267"/>
                  </a:cubicBezTo>
                  <a:cubicBezTo>
                    <a:pt x="834" y="167"/>
                    <a:pt x="767" y="134"/>
                    <a:pt x="701" y="67"/>
                  </a:cubicBezTo>
                  <a:cubicBezTo>
                    <a:pt x="667" y="0"/>
                    <a:pt x="634"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69"/>
            <p:cNvSpPr/>
            <p:nvPr/>
          </p:nvSpPr>
          <p:spPr>
            <a:xfrm>
              <a:off x="2429400" y="1684975"/>
              <a:ext cx="82600" cy="126750"/>
            </a:xfrm>
            <a:custGeom>
              <a:avLst/>
              <a:gdLst/>
              <a:ahLst/>
              <a:cxnLst/>
              <a:rect l="l" t="t" r="r" b="b"/>
              <a:pathLst>
                <a:path w="3304" h="5070" extrusionOk="0">
                  <a:moveTo>
                    <a:pt x="2002" y="1"/>
                  </a:moveTo>
                  <a:cubicBezTo>
                    <a:pt x="1935" y="1"/>
                    <a:pt x="1902" y="67"/>
                    <a:pt x="1902" y="134"/>
                  </a:cubicBezTo>
                  <a:lnTo>
                    <a:pt x="1902" y="401"/>
                  </a:lnTo>
                  <a:lnTo>
                    <a:pt x="1902" y="701"/>
                  </a:lnTo>
                  <a:cubicBezTo>
                    <a:pt x="1902" y="801"/>
                    <a:pt x="1835" y="868"/>
                    <a:pt x="1802" y="968"/>
                  </a:cubicBezTo>
                  <a:cubicBezTo>
                    <a:pt x="1769" y="1035"/>
                    <a:pt x="1635" y="1202"/>
                    <a:pt x="1635" y="1202"/>
                  </a:cubicBezTo>
                  <a:lnTo>
                    <a:pt x="1535" y="1202"/>
                  </a:lnTo>
                  <a:cubicBezTo>
                    <a:pt x="1435" y="1202"/>
                    <a:pt x="1302" y="1235"/>
                    <a:pt x="1168" y="1302"/>
                  </a:cubicBezTo>
                  <a:cubicBezTo>
                    <a:pt x="1035" y="1335"/>
                    <a:pt x="935" y="1368"/>
                    <a:pt x="801" y="1468"/>
                  </a:cubicBezTo>
                  <a:cubicBezTo>
                    <a:pt x="668" y="1535"/>
                    <a:pt x="601" y="1635"/>
                    <a:pt x="468" y="1735"/>
                  </a:cubicBezTo>
                  <a:cubicBezTo>
                    <a:pt x="368" y="1869"/>
                    <a:pt x="301" y="2002"/>
                    <a:pt x="201" y="2069"/>
                  </a:cubicBezTo>
                  <a:cubicBezTo>
                    <a:pt x="168" y="2202"/>
                    <a:pt x="101" y="2336"/>
                    <a:pt x="101" y="2469"/>
                  </a:cubicBezTo>
                  <a:cubicBezTo>
                    <a:pt x="34" y="2569"/>
                    <a:pt x="34" y="2703"/>
                    <a:pt x="34" y="2803"/>
                  </a:cubicBezTo>
                  <a:cubicBezTo>
                    <a:pt x="34" y="2903"/>
                    <a:pt x="1" y="3303"/>
                    <a:pt x="234" y="3904"/>
                  </a:cubicBezTo>
                  <a:cubicBezTo>
                    <a:pt x="437" y="4600"/>
                    <a:pt x="994" y="5070"/>
                    <a:pt x="1575" y="5070"/>
                  </a:cubicBezTo>
                  <a:cubicBezTo>
                    <a:pt x="1662" y="5070"/>
                    <a:pt x="1749" y="5059"/>
                    <a:pt x="1835" y="5038"/>
                  </a:cubicBezTo>
                  <a:cubicBezTo>
                    <a:pt x="2503" y="4871"/>
                    <a:pt x="2903" y="4037"/>
                    <a:pt x="2669" y="3236"/>
                  </a:cubicBezTo>
                  <a:cubicBezTo>
                    <a:pt x="2491" y="2583"/>
                    <a:pt x="1942" y="2114"/>
                    <a:pt x="1352" y="2114"/>
                  </a:cubicBezTo>
                  <a:cubicBezTo>
                    <a:pt x="1280" y="2114"/>
                    <a:pt x="1208" y="2121"/>
                    <a:pt x="1135" y="2136"/>
                  </a:cubicBezTo>
                  <a:cubicBezTo>
                    <a:pt x="1168" y="2069"/>
                    <a:pt x="1168" y="2069"/>
                    <a:pt x="1235" y="2069"/>
                  </a:cubicBezTo>
                  <a:cubicBezTo>
                    <a:pt x="1268" y="2036"/>
                    <a:pt x="1335" y="2002"/>
                    <a:pt x="1435" y="1969"/>
                  </a:cubicBezTo>
                  <a:cubicBezTo>
                    <a:pt x="1502" y="1902"/>
                    <a:pt x="1602" y="1869"/>
                    <a:pt x="1669" y="1869"/>
                  </a:cubicBezTo>
                  <a:cubicBezTo>
                    <a:pt x="1769" y="1835"/>
                    <a:pt x="1835" y="1835"/>
                    <a:pt x="1902" y="1802"/>
                  </a:cubicBezTo>
                  <a:cubicBezTo>
                    <a:pt x="2002" y="1735"/>
                    <a:pt x="2436" y="1735"/>
                    <a:pt x="2469" y="1702"/>
                  </a:cubicBezTo>
                  <a:cubicBezTo>
                    <a:pt x="2603" y="1669"/>
                    <a:pt x="2769" y="1569"/>
                    <a:pt x="2836" y="1468"/>
                  </a:cubicBezTo>
                  <a:cubicBezTo>
                    <a:pt x="2970" y="1335"/>
                    <a:pt x="3003" y="1202"/>
                    <a:pt x="3103" y="1068"/>
                  </a:cubicBezTo>
                  <a:cubicBezTo>
                    <a:pt x="3303" y="935"/>
                    <a:pt x="3303" y="635"/>
                    <a:pt x="3170" y="368"/>
                  </a:cubicBezTo>
                  <a:cubicBezTo>
                    <a:pt x="3170" y="334"/>
                    <a:pt x="3136" y="301"/>
                    <a:pt x="3103" y="301"/>
                  </a:cubicBezTo>
                  <a:cubicBezTo>
                    <a:pt x="3003" y="301"/>
                    <a:pt x="2970" y="334"/>
                    <a:pt x="2936" y="368"/>
                  </a:cubicBezTo>
                  <a:cubicBezTo>
                    <a:pt x="2903" y="468"/>
                    <a:pt x="2903" y="568"/>
                    <a:pt x="2836" y="668"/>
                  </a:cubicBezTo>
                  <a:lnTo>
                    <a:pt x="2736" y="901"/>
                  </a:lnTo>
                  <a:cubicBezTo>
                    <a:pt x="2669" y="1001"/>
                    <a:pt x="2636" y="1035"/>
                    <a:pt x="2536" y="1135"/>
                  </a:cubicBezTo>
                  <a:cubicBezTo>
                    <a:pt x="2503" y="1168"/>
                    <a:pt x="2436" y="1202"/>
                    <a:pt x="2336" y="1302"/>
                  </a:cubicBezTo>
                  <a:lnTo>
                    <a:pt x="2302" y="1302"/>
                  </a:lnTo>
                  <a:cubicBezTo>
                    <a:pt x="2302" y="1235"/>
                    <a:pt x="2336" y="1235"/>
                    <a:pt x="2336" y="1202"/>
                  </a:cubicBezTo>
                  <a:cubicBezTo>
                    <a:pt x="2436" y="1068"/>
                    <a:pt x="2436" y="935"/>
                    <a:pt x="2436" y="801"/>
                  </a:cubicBezTo>
                  <a:cubicBezTo>
                    <a:pt x="2436" y="501"/>
                    <a:pt x="2336" y="234"/>
                    <a:pt x="2136" y="34"/>
                  </a:cubicBezTo>
                  <a:cubicBezTo>
                    <a:pt x="2102" y="1"/>
                    <a:pt x="2036" y="1"/>
                    <a:pt x="20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69"/>
            <p:cNvSpPr/>
            <p:nvPr/>
          </p:nvSpPr>
          <p:spPr>
            <a:xfrm>
              <a:off x="1913600" y="1425100"/>
              <a:ext cx="159750" cy="380100"/>
            </a:xfrm>
            <a:custGeom>
              <a:avLst/>
              <a:gdLst/>
              <a:ahLst/>
              <a:cxnLst/>
              <a:rect l="l" t="t" r="r" b="b"/>
              <a:pathLst>
                <a:path w="6390" h="15204" extrusionOk="0">
                  <a:moveTo>
                    <a:pt x="5596" y="1"/>
                  </a:moveTo>
                  <a:cubicBezTo>
                    <a:pt x="5501" y="1"/>
                    <a:pt x="5389" y="72"/>
                    <a:pt x="5389" y="188"/>
                  </a:cubicBezTo>
                  <a:cubicBezTo>
                    <a:pt x="5555" y="2857"/>
                    <a:pt x="5188" y="5559"/>
                    <a:pt x="4254" y="8061"/>
                  </a:cubicBezTo>
                  <a:cubicBezTo>
                    <a:pt x="3320" y="10563"/>
                    <a:pt x="1886" y="12697"/>
                    <a:pt x="185" y="14732"/>
                  </a:cubicBezTo>
                  <a:cubicBezTo>
                    <a:pt x="1" y="14916"/>
                    <a:pt x="210" y="15203"/>
                    <a:pt x="421" y="15203"/>
                  </a:cubicBezTo>
                  <a:cubicBezTo>
                    <a:pt x="478" y="15203"/>
                    <a:pt x="535" y="15182"/>
                    <a:pt x="585" y="15132"/>
                  </a:cubicBezTo>
                  <a:cubicBezTo>
                    <a:pt x="4588" y="11530"/>
                    <a:pt x="6389" y="5392"/>
                    <a:pt x="5722" y="122"/>
                  </a:cubicBezTo>
                  <a:cubicBezTo>
                    <a:pt x="5722" y="38"/>
                    <a:pt x="5664" y="1"/>
                    <a:pt x="5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69"/>
            <p:cNvSpPr/>
            <p:nvPr/>
          </p:nvSpPr>
          <p:spPr>
            <a:xfrm>
              <a:off x="1732475" y="2073950"/>
              <a:ext cx="84925" cy="248000"/>
            </a:xfrm>
            <a:custGeom>
              <a:avLst/>
              <a:gdLst/>
              <a:ahLst/>
              <a:cxnLst/>
              <a:rect l="l" t="t" r="r" b="b"/>
              <a:pathLst>
                <a:path w="3397" h="9920" extrusionOk="0">
                  <a:moveTo>
                    <a:pt x="3123" y="0"/>
                  </a:moveTo>
                  <a:cubicBezTo>
                    <a:pt x="3008" y="0"/>
                    <a:pt x="2890" y="69"/>
                    <a:pt x="2860" y="220"/>
                  </a:cubicBezTo>
                  <a:cubicBezTo>
                    <a:pt x="2626" y="1821"/>
                    <a:pt x="2193" y="3455"/>
                    <a:pt x="1792" y="5057"/>
                  </a:cubicBezTo>
                  <a:cubicBezTo>
                    <a:pt x="1592" y="5890"/>
                    <a:pt x="1325" y="6658"/>
                    <a:pt x="1025" y="7458"/>
                  </a:cubicBezTo>
                  <a:cubicBezTo>
                    <a:pt x="758" y="8259"/>
                    <a:pt x="325" y="8993"/>
                    <a:pt x="25" y="9760"/>
                  </a:cubicBezTo>
                  <a:cubicBezTo>
                    <a:pt x="0" y="9858"/>
                    <a:pt x="83" y="9919"/>
                    <a:pt x="168" y="9919"/>
                  </a:cubicBezTo>
                  <a:cubicBezTo>
                    <a:pt x="200" y="9919"/>
                    <a:pt x="231" y="9911"/>
                    <a:pt x="258" y="9893"/>
                  </a:cubicBezTo>
                  <a:cubicBezTo>
                    <a:pt x="692" y="9226"/>
                    <a:pt x="1025" y="8426"/>
                    <a:pt x="1325" y="7658"/>
                  </a:cubicBezTo>
                  <a:cubicBezTo>
                    <a:pt x="1659" y="6891"/>
                    <a:pt x="1993" y="6091"/>
                    <a:pt x="2293" y="5257"/>
                  </a:cubicBezTo>
                  <a:cubicBezTo>
                    <a:pt x="2860" y="3622"/>
                    <a:pt x="3193" y="1954"/>
                    <a:pt x="3360" y="286"/>
                  </a:cubicBezTo>
                  <a:cubicBezTo>
                    <a:pt x="3397" y="103"/>
                    <a:pt x="3262" y="0"/>
                    <a:pt x="3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69"/>
            <p:cNvSpPr/>
            <p:nvPr/>
          </p:nvSpPr>
          <p:spPr>
            <a:xfrm>
              <a:off x="1820100" y="2094800"/>
              <a:ext cx="44000" cy="179775"/>
            </a:xfrm>
            <a:custGeom>
              <a:avLst/>
              <a:gdLst/>
              <a:ahLst/>
              <a:cxnLst/>
              <a:rect l="l" t="t" r="r" b="b"/>
              <a:pathLst>
                <a:path w="1760" h="7191" extrusionOk="0">
                  <a:moveTo>
                    <a:pt x="1510" y="0"/>
                  </a:moveTo>
                  <a:cubicBezTo>
                    <a:pt x="1408" y="0"/>
                    <a:pt x="1305" y="69"/>
                    <a:pt x="1290" y="220"/>
                  </a:cubicBezTo>
                  <a:cubicBezTo>
                    <a:pt x="1123" y="2488"/>
                    <a:pt x="489" y="4723"/>
                    <a:pt x="22" y="6958"/>
                  </a:cubicBezTo>
                  <a:cubicBezTo>
                    <a:pt x="0" y="7088"/>
                    <a:pt x="134" y="7190"/>
                    <a:pt x="258" y="7190"/>
                  </a:cubicBezTo>
                  <a:cubicBezTo>
                    <a:pt x="324" y="7190"/>
                    <a:pt x="387" y="7161"/>
                    <a:pt x="422" y="7091"/>
                  </a:cubicBezTo>
                  <a:cubicBezTo>
                    <a:pt x="1156" y="4890"/>
                    <a:pt x="1657" y="2621"/>
                    <a:pt x="1723" y="286"/>
                  </a:cubicBezTo>
                  <a:cubicBezTo>
                    <a:pt x="1760" y="103"/>
                    <a:pt x="1635" y="0"/>
                    <a:pt x="15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69"/>
            <p:cNvSpPr/>
            <p:nvPr/>
          </p:nvSpPr>
          <p:spPr>
            <a:xfrm>
              <a:off x="1926550" y="2146100"/>
              <a:ext cx="20875" cy="202625"/>
            </a:xfrm>
            <a:custGeom>
              <a:avLst/>
              <a:gdLst/>
              <a:ahLst/>
              <a:cxnLst/>
              <a:rect l="l" t="t" r="r" b="b"/>
              <a:pathLst>
                <a:path w="835" h="8105" extrusionOk="0">
                  <a:moveTo>
                    <a:pt x="597" y="1"/>
                  </a:moveTo>
                  <a:cubicBezTo>
                    <a:pt x="546" y="1"/>
                    <a:pt x="501" y="29"/>
                    <a:pt x="501" y="102"/>
                  </a:cubicBezTo>
                  <a:cubicBezTo>
                    <a:pt x="401" y="1437"/>
                    <a:pt x="267" y="2771"/>
                    <a:pt x="234" y="4072"/>
                  </a:cubicBezTo>
                  <a:cubicBezTo>
                    <a:pt x="201" y="4739"/>
                    <a:pt x="167" y="5373"/>
                    <a:pt x="100" y="6040"/>
                  </a:cubicBezTo>
                  <a:cubicBezTo>
                    <a:pt x="67" y="6674"/>
                    <a:pt x="0" y="7341"/>
                    <a:pt x="34" y="7941"/>
                  </a:cubicBezTo>
                  <a:cubicBezTo>
                    <a:pt x="34" y="8041"/>
                    <a:pt x="117" y="8105"/>
                    <a:pt x="198" y="8105"/>
                  </a:cubicBezTo>
                  <a:cubicBezTo>
                    <a:pt x="253" y="8105"/>
                    <a:pt x="307" y="8075"/>
                    <a:pt x="334" y="8008"/>
                  </a:cubicBezTo>
                  <a:cubicBezTo>
                    <a:pt x="501" y="7374"/>
                    <a:pt x="534" y="6674"/>
                    <a:pt x="567" y="6040"/>
                  </a:cubicBezTo>
                  <a:cubicBezTo>
                    <a:pt x="601" y="5373"/>
                    <a:pt x="701" y="4739"/>
                    <a:pt x="734" y="4072"/>
                  </a:cubicBezTo>
                  <a:cubicBezTo>
                    <a:pt x="834" y="2738"/>
                    <a:pt x="768" y="1437"/>
                    <a:pt x="734" y="102"/>
                  </a:cubicBezTo>
                  <a:cubicBezTo>
                    <a:pt x="734" y="46"/>
                    <a:pt x="661" y="1"/>
                    <a:pt x="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69"/>
            <p:cNvSpPr/>
            <p:nvPr/>
          </p:nvSpPr>
          <p:spPr>
            <a:xfrm>
              <a:off x="1989100" y="2125775"/>
              <a:ext cx="19200" cy="209500"/>
            </a:xfrm>
            <a:custGeom>
              <a:avLst/>
              <a:gdLst/>
              <a:ahLst/>
              <a:cxnLst/>
              <a:rect l="l" t="t" r="r" b="b"/>
              <a:pathLst>
                <a:path w="768" h="8380" extrusionOk="0">
                  <a:moveTo>
                    <a:pt x="168" y="0"/>
                  </a:moveTo>
                  <a:cubicBezTo>
                    <a:pt x="83" y="0"/>
                    <a:pt x="0" y="70"/>
                    <a:pt x="0" y="182"/>
                  </a:cubicBezTo>
                  <a:cubicBezTo>
                    <a:pt x="67" y="2883"/>
                    <a:pt x="167" y="5552"/>
                    <a:pt x="234" y="8254"/>
                  </a:cubicBezTo>
                  <a:cubicBezTo>
                    <a:pt x="234" y="8337"/>
                    <a:pt x="300" y="8379"/>
                    <a:pt x="367" y="8379"/>
                  </a:cubicBezTo>
                  <a:cubicBezTo>
                    <a:pt x="434" y="8379"/>
                    <a:pt x="501" y="8337"/>
                    <a:pt x="501" y="8254"/>
                  </a:cubicBezTo>
                  <a:cubicBezTo>
                    <a:pt x="667" y="6920"/>
                    <a:pt x="734" y="5585"/>
                    <a:pt x="734" y="4218"/>
                  </a:cubicBezTo>
                  <a:cubicBezTo>
                    <a:pt x="767" y="2850"/>
                    <a:pt x="567" y="1516"/>
                    <a:pt x="334" y="148"/>
                  </a:cubicBezTo>
                  <a:cubicBezTo>
                    <a:pt x="304" y="45"/>
                    <a:pt x="235" y="0"/>
                    <a:pt x="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69"/>
            <p:cNvSpPr/>
            <p:nvPr/>
          </p:nvSpPr>
          <p:spPr>
            <a:xfrm>
              <a:off x="2033300" y="2163650"/>
              <a:ext cx="20025" cy="81650"/>
            </a:xfrm>
            <a:custGeom>
              <a:avLst/>
              <a:gdLst/>
              <a:ahLst/>
              <a:cxnLst/>
              <a:rect l="l" t="t" r="r" b="b"/>
              <a:pathLst>
                <a:path w="801" h="3266" extrusionOk="0">
                  <a:moveTo>
                    <a:pt x="267" y="1"/>
                  </a:moveTo>
                  <a:cubicBezTo>
                    <a:pt x="134" y="1"/>
                    <a:pt x="0" y="168"/>
                    <a:pt x="0" y="301"/>
                  </a:cubicBezTo>
                  <a:cubicBezTo>
                    <a:pt x="100" y="735"/>
                    <a:pt x="134" y="1202"/>
                    <a:pt x="134" y="1669"/>
                  </a:cubicBezTo>
                  <a:lnTo>
                    <a:pt x="134" y="3036"/>
                  </a:lnTo>
                  <a:cubicBezTo>
                    <a:pt x="134" y="3189"/>
                    <a:pt x="275" y="3265"/>
                    <a:pt x="403" y="3265"/>
                  </a:cubicBezTo>
                  <a:cubicBezTo>
                    <a:pt x="498" y="3265"/>
                    <a:pt x="586" y="3222"/>
                    <a:pt x="601" y="3136"/>
                  </a:cubicBezTo>
                  <a:cubicBezTo>
                    <a:pt x="667" y="2870"/>
                    <a:pt x="734" y="2636"/>
                    <a:pt x="767" y="2369"/>
                  </a:cubicBezTo>
                  <a:cubicBezTo>
                    <a:pt x="801" y="2136"/>
                    <a:pt x="767" y="1869"/>
                    <a:pt x="767" y="1635"/>
                  </a:cubicBezTo>
                  <a:cubicBezTo>
                    <a:pt x="734" y="1202"/>
                    <a:pt x="634" y="701"/>
                    <a:pt x="567" y="234"/>
                  </a:cubicBezTo>
                  <a:cubicBezTo>
                    <a:pt x="500" y="68"/>
                    <a:pt x="400" y="1"/>
                    <a:pt x="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69"/>
            <p:cNvSpPr/>
            <p:nvPr/>
          </p:nvSpPr>
          <p:spPr>
            <a:xfrm>
              <a:off x="1810750" y="1435625"/>
              <a:ext cx="175875" cy="353300"/>
            </a:xfrm>
            <a:custGeom>
              <a:avLst/>
              <a:gdLst/>
              <a:ahLst/>
              <a:cxnLst/>
              <a:rect l="l" t="t" r="r" b="b"/>
              <a:pathLst>
                <a:path w="7035" h="14132" extrusionOk="0">
                  <a:moveTo>
                    <a:pt x="6871" y="1"/>
                  </a:moveTo>
                  <a:cubicBezTo>
                    <a:pt x="6801" y="1"/>
                    <a:pt x="6734" y="34"/>
                    <a:pt x="6734" y="101"/>
                  </a:cubicBezTo>
                  <a:cubicBezTo>
                    <a:pt x="6200" y="2569"/>
                    <a:pt x="5366" y="5005"/>
                    <a:pt x="4332" y="7306"/>
                  </a:cubicBezTo>
                  <a:cubicBezTo>
                    <a:pt x="3798" y="8440"/>
                    <a:pt x="3165" y="9574"/>
                    <a:pt x="2464" y="10609"/>
                  </a:cubicBezTo>
                  <a:cubicBezTo>
                    <a:pt x="1730" y="11643"/>
                    <a:pt x="863" y="12577"/>
                    <a:pt x="163" y="13611"/>
                  </a:cubicBezTo>
                  <a:cubicBezTo>
                    <a:pt x="0" y="13827"/>
                    <a:pt x="189" y="14132"/>
                    <a:pt x="445" y="14132"/>
                  </a:cubicBezTo>
                  <a:cubicBezTo>
                    <a:pt x="504" y="14132"/>
                    <a:pt x="567" y="14115"/>
                    <a:pt x="630" y="14078"/>
                  </a:cubicBezTo>
                  <a:cubicBezTo>
                    <a:pt x="1630" y="13310"/>
                    <a:pt x="2397" y="12143"/>
                    <a:pt x="3131" y="11109"/>
                  </a:cubicBezTo>
                  <a:cubicBezTo>
                    <a:pt x="3832" y="10008"/>
                    <a:pt x="4466" y="8874"/>
                    <a:pt x="4999" y="7673"/>
                  </a:cubicBezTo>
                  <a:cubicBezTo>
                    <a:pt x="6067" y="5271"/>
                    <a:pt x="6734" y="2736"/>
                    <a:pt x="7034" y="101"/>
                  </a:cubicBezTo>
                  <a:cubicBezTo>
                    <a:pt x="7017" y="34"/>
                    <a:pt x="6942" y="1"/>
                    <a:pt x="68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69"/>
            <p:cNvSpPr/>
            <p:nvPr/>
          </p:nvSpPr>
          <p:spPr>
            <a:xfrm>
              <a:off x="1826325" y="1627675"/>
              <a:ext cx="158000" cy="70300"/>
            </a:xfrm>
            <a:custGeom>
              <a:avLst/>
              <a:gdLst/>
              <a:ahLst/>
              <a:cxnLst/>
              <a:rect l="l" t="t" r="r" b="b"/>
              <a:pathLst>
                <a:path w="6320" h="2812" extrusionOk="0">
                  <a:moveTo>
                    <a:pt x="1045" y="0"/>
                  </a:moveTo>
                  <a:cubicBezTo>
                    <a:pt x="715" y="0"/>
                    <a:pt x="483" y="87"/>
                    <a:pt x="407" y="291"/>
                  </a:cubicBezTo>
                  <a:cubicBezTo>
                    <a:pt x="0" y="1375"/>
                    <a:pt x="3667" y="2811"/>
                    <a:pt x="5307" y="2811"/>
                  </a:cubicBezTo>
                  <a:cubicBezTo>
                    <a:pt x="5686" y="2811"/>
                    <a:pt x="5957" y="2735"/>
                    <a:pt x="6044" y="2560"/>
                  </a:cubicBezTo>
                  <a:cubicBezTo>
                    <a:pt x="6319" y="1927"/>
                    <a:pt x="2600" y="0"/>
                    <a:pt x="10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69"/>
            <p:cNvSpPr/>
            <p:nvPr/>
          </p:nvSpPr>
          <p:spPr>
            <a:xfrm>
              <a:off x="1853550" y="1545100"/>
              <a:ext cx="156625" cy="70625"/>
            </a:xfrm>
            <a:custGeom>
              <a:avLst/>
              <a:gdLst/>
              <a:ahLst/>
              <a:cxnLst/>
              <a:rect l="l" t="t" r="r" b="b"/>
              <a:pathLst>
                <a:path w="6265" h="2825" extrusionOk="0">
                  <a:moveTo>
                    <a:pt x="990" y="1"/>
                  </a:moveTo>
                  <a:cubicBezTo>
                    <a:pt x="660" y="1"/>
                    <a:pt x="428" y="88"/>
                    <a:pt x="352" y="292"/>
                  </a:cubicBezTo>
                  <a:cubicBezTo>
                    <a:pt x="1" y="1372"/>
                    <a:pt x="3652" y="2825"/>
                    <a:pt x="5267" y="2825"/>
                  </a:cubicBezTo>
                  <a:cubicBezTo>
                    <a:pt x="5646" y="2825"/>
                    <a:pt x="5913" y="2744"/>
                    <a:pt x="5989" y="2560"/>
                  </a:cubicBezTo>
                  <a:cubicBezTo>
                    <a:pt x="6264" y="1927"/>
                    <a:pt x="2545" y="1"/>
                    <a:pt x="9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0" name="Google Shape;3030;p69"/>
          <p:cNvGrpSpPr/>
          <p:nvPr/>
        </p:nvGrpSpPr>
        <p:grpSpPr>
          <a:xfrm>
            <a:off x="6983450" y="1387325"/>
            <a:ext cx="958200" cy="1135950"/>
            <a:chOff x="4868650" y="2591500"/>
            <a:chExt cx="958200" cy="1135950"/>
          </a:xfrm>
        </p:grpSpPr>
        <p:sp>
          <p:nvSpPr>
            <p:cNvPr id="3031" name="Google Shape;3031;p69"/>
            <p:cNvSpPr/>
            <p:nvPr/>
          </p:nvSpPr>
          <p:spPr>
            <a:xfrm>
              <a:off x="4868650" y="2591500"/>
              <a:ext cx="914850" cy="664625"/>
            </a:xfrm>
            <a:custGeom>
              <a:avLst/>
              <a:gdLst/>
              <a:ahLst/>
              <a:cxnLst/>
              <a:rect l="l" t="t" r="r" b="b"/>
              <a:pathLst>
                <a:path w="36594" h="26585" extrusionOk="0">
                  <a:moveTo>
                    <a:pt x="21058" y="0"/>
                  </a:moveTo>
                  <a:cubicBezTo>
                    <a:pt x="20540" y="0"/>
                    <a:pt x="20054" y="95"/>
                    <a:pt x="19614" y="299"/>
                  </a:cubicBezTo>
                  <a:cubicBezTo>
                    <a:pt x="18647" y="766"/>
                    <a:pt x="18013" y="1267"/>
                    <a:pt x="17646" y="1767"/>
                  </a:cubicBezTo>
                  <a:cubicBezTo>
                    <a:pt x="15667" y="942"/>
                    <a:pt x="13101" y="395"/>
                    <a:pt x="10871" y="395"/>
                  </a:cubicBezTo>
                  <a:cubicBezTo>
                    <a:pt x="8591" y="395"/>
                    <a:pt x="6662" y="967"/>
                    <a:pt x="6071" y="2401"/>
                  </a:cubicBezTo>
                  <a:cubicBezTo>
                    <a:pt x="5471" y="3802"/>
                    <a:pt x="5671" y="4969"/>
                    <a:pt x="6238" y="5770"/>
                  </a:cubicBezTo>
                  <a:cubicBezTo>
                    <a:pt x="4070" y="6270"/>
                    <a:pt x="1735" y="7538"/>
                    <a:pt x="1101" y="9439"/>
                  </a:cubicBezTo>
                  <a:cubicBezTo>
                    <a:pt x="0" y="12775"/>
                    <a:pt x="2135" y="15544"/>
                    <a:pt x="6171" y="15910"/>
                  </a:cubicBezTo>
                  <a:cubicBezTo>
                    <a:pt x="6455" y="15927"/>
                    <a:pt x="6747" y="15935"/>
                    <a:pt x="7047" y="15935"/>
                  </a:cubicBezTo>
                  <a:cubicBezTo>
                    <a:pt x="7347" y="15935"/>
                    <a:pt x="7656" y="15927"/>
                    <a:pt x="7973" y="15910"/>
                  </a:cubicBezTo>
                  <a:cubicBezTo>
                    <a:pt x="9607" y="15777"/>
                    <a:pt x="10942" y="15277"/>
                    <a:pt x="11909" y="14643"/>
                  </a:cubicBezTo>
                  <a:cubicBezTo>
                    <a:pt x="12109" y="15677"/>
                    <a:pt x="12676" y="16611"/>
                    <a:pt x="13944" y="17011"/>
                  </a:cubicBezTo>
                  <a:cubicBezTo>
                    <a:pt x="14481" y="17180"/>
                    <a:pt x="15007" y="17252"/>
                    <a:pt x="15512" y="17252"/>
                  </a:cubicBezTo>
                  <a:cubicBezTo>
                    <a:pt x="18297" y="17252"/>
                    <a:pt x="20448" y="15077"/>
                    <a:pt x="20448" y="15077"/>
                  </a:cubicBezTo>
                  <a:cubicBezTo>
                    <a:pt x="21360" y="16975"/>
                    <a:pt x="22908" y="17569"/>
                    <a:pt x="24487" y="17569"/>
                  </a:cubicBezTo>
                  <a:cubicBezTo>
                    <a:pt x="27126" y="17569"/>
                    <a:pt x="29855" y="15911"/>
                    <a:pt x="29855" y="15910"/>
                  </a:cubicBezTo>
                  <a:lnTo>
                    <a:pt x="29855" y="15910"/>
                  </a:lnTo>
                  <a:cubicBezTo>
                    <a:pt x="28587" y="23082"/>
                    <a:pt x="30656" y="26585"/>
                    <a:pt x="30656" y="26585"/>
                  </a:cubicBezTo>
                  <a:cubicBezTo>
                    <a:pt x="30656" y="26585"/>
                    <a:pt x="31868" y="25324"/>
                    <a:pt x="33858" y="25324"/>
                  </a:cubicBezTo>
                  <a:cubicBezTo>
                    <a:pt x="34202" y="25324"/>
                    <a:pt x="34570" y="25362"/>
                    <a:pt x="34959" y="25451"/>
                  </a:cubicBezTo>
                  <a:cubicBezTo>
                    <a:pt x="35192" y="24617"/>
                    <a:pt x="36593" y="19380"/>
                    <a:pt x="35426" y="15410"/>
                  </a:cubicBezTo>
                  <a:cubicBezTo>
                    <a:pt x="34658" y="12775"/>
                    <a:pt x="32323" y="11808"/>
                    <a:pt x="32323" y="11808"/>
                  </a:cubicBezTo>
                  <a:cubicBezTo>
                    <a:pt x="32924" y="7577"/>
                    <a:pt x="25697" y="0"/>
                    <a:pt x="210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69"/>
            <p:cNvSpPr/>
            <p:nvPr/>
          </p:nvSpPr>
          <p:spPr>
            <a:xfrm>
              <a:off x="4901175" y="2959225"/>
              <a:ext cx="925675" cy="647225"/>
            </a:xfrm>
            <a:custGeom>
              <a:avLst/>
              <a:gdLst/>
              <a:ahLst/>
              <a:cxnLst/>
              <a:rect l="l" t="t" r="r" b="b"/>
              <a:pathLst>
                <a:path w="37027" h="25889" extrusionOk="0">
                  <a:moveTo>
                    <a:pt x="10641" y="1"/>
                  </a:moveTo>
                  <a:cubicBezTo>
                    <a:pt x="9674" y="601"/>
                    <a:pt x="8340" y="1101"/>
                    <a:pt x="6705" y="1235"/>
                  </a:cubicBezTo>
                  <a:cubicBezTo>
                    <a:pt x="6405" y="1251"/>
                    <a:pt x="6096" y="1260"/>
                    <a:pt x="5796" y="1260"/>
                  </a:cubicBezTo>
                  <a:cubicBezTo>
                    <a:pt x="5496" y="1260"/>
                    <a:pt x="5204" y="1251"/>
                    <a:pt x="4937" y="1235"/>
                  </a:cubicBezTo>
                  <a:cubicBezTo>
                    <a:pt x="4937" y="1235"/>
                    <a:pt x="3503" y="7373"/>
                    <a:pt x="2936" y="8874"/>
                  </a:cubicBezTo>
                  <a:cubicBezTo>
                    <a:pt x="2535" y="9841"/>
                    <a:pt x="0" y="11942"/>
                    <a:pt x="100" y="15945"/>
                  </a:cubicBezTo>
                  <a:cubicBezTo>
                    <a:pt x="191" y="20725"/>
                    <a:pt x="5631" y="25888"/>
                    <a:pt x="14356" y="25888"/>
                  </a:cubicBezTo>
                  <a:cubicBezTo>
                    <a:pt x="15252" y="25888"/>
                    <a:pt x="16183" y="25834"/>
                    <a:pt x="17146" y="25719"/>
                  </a:cubicBezTo>
                  <a:cubicBezTo>
                    <a:pt x="27487" y="24451"/>
                    <a:pt x="29388" y="19515"/>
                    <a:pt x="29388" y="19515"/>
                  </a:cubicBezTo>
                  <a:cubicBezTo>
                    <a:pt x="29388" y="19515"/>
                    <a:pt x="29987" y="19961"/>
                    <a:pt x="31141" y="19961"/>
                  </a:cubicBezTo>
                  <a:cubicBezTo>
                    <a:pt x="31772" y="19961"/>
                    <a:pt x="32569" y="19827"/>
                    <a:pt x="33524" y="19414"/>
                  </a:cubicBezTo>
                  <a:cubicBezTo>
                    <a:pt x="36993" y="17913"/>
                    <a:pt x="37027" y="11776"/>
                    <a:pt x="34158" y="10875"/>
                  </a:cubicBezTo>
                  <a:cubicBezTo>
                    <a:pt x="33991" y="10842"/>
                    <a:pt x="33858" y="10775"/>
                    <a:pt x="33691" y="10742"/>
                  </a:cubicBezTo>
                  <a:cubicBezTo>
                    <a:pt x="33309" y="10654"/>
                    <a:pt x="32946" y="10617"/>
                    <a:pt x="32607" y="10617"/>
                  </a:cubicBezTo>
                  <a:cubicBezTo>
                    <a:pt x="30607" y="10617"/>
                    <a:pt x="29388" y="11909"/>
                    <a:pt x="29388" y="11909"/>
                  </a:cubicBezTo>
                  <a:cubicBezTo>
                    <a:pt x="29388" y="11909"/>
                    <a:pt x="27320" y="8407"/>
                    <a:pt x="28621" y="1235"/>
                  </a:cubicBezTo>
                  <a:lnTo>
                    <a:pt x="28621" y="1235"/>
                  </a:lnTo>
                  <a:cubicBezTo>
                    <a:pt x="28620" y="1235"/>
                    <a:pt x="25889" y="2908"/>
                    <a:pt x="23241" y="2908"/>
                  </a:cubicBezTo>
                  <a:cubicBezTo>
                    <a:pt x="21658" y="2908"/>
                    <a:pt x="20104" y="2310"/>
                    <a:pt x="19181" y="401"/>
                  </a:cubicBezTo>
                  <a:cubicBezTo>
                    <a:pt x="19181" y="401"/>
                    <a:pt x="17009" y="2596"/>
                    <a:pt x="14205" y="2596"/>
                  </a:cubicBezTo>
                  <a:cubicBezTo>
                    <a:pt x="13712" y="2596"/>
                    <a:pt x="13200" y="2529"/>
                    <a:pt x="12676" y="2369"/>
                  </a:cubicBezTo>
                  <a:cubicBezTo>
                    <a:pt x="11442" y="1935"/>
                    <a:pt x="10841" y="1035"/>
                    <a:pt x="106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69"/>
            <p:cNvSpPr/>
            <p:nvPr/>
          </p:nvSpPr>
          <p:spPr>
            <a:xfrm>
              <a:off x="5176375" y="3214350"/>
              <a:ext cx="79250" cy="65225"/>
            </a:xfrm>
            <a:custGeom>
              <a:avLst/>
              <a:gdLst/>
              <a:ahLst/>
              <a:cxnLst/>
              <a:rect l="l" t="t" r="r" b="b"/>
              <a:pathLst>
                <a:path w="3170" h="2609" extrusionOk="0">
                  <a:moveTo>
                    <a:pt x="1491" y="1"/>
                  </a:moveTo>
                  <a:cubicBezTo>
                    <a:pt x="826" y="1"/>
                    <a:pt x="248" y="404"/>
                    <a:pt x="134" y="1004"/>
                  </a:cubicBezTo>
                  <a:cubicBezTo>
                    <a:pt x="0" y="1704"/>
                    <a:pt x="534" y="2405"/>
                    <a:pt x="1334" y="2571"/>
                  </a:cubicBezTo>
                  <a:cubicBezTo>
                    <a:pt x="1456" y="2597"/>
                    <a:pt x="1578" y="2609"/>
                    <a:pt x="1697" y="2609"/>
                  </a:cubicBezTo>
                  <a:cubicBezTo>
                    <a:pt x="2362" y="2609"/>
                    <a:pt x="2951" y="2226"/>
                    <a:pt x="3036" y="1604"/>
                  </a:cubicBezTo>
                  <a:cubicBezTo>
                    <a:pt x="3169" y="904"/>
                    <a:pt x="2635" y="203"/>
                    <a:pt x="1835" y="36"/>
                  </a:cubicBezTo>
                  <a:cubicBezTo>
                    <a:pt x="1719" y="12"/>
                    <a:pt x="1604" y="1"/>
                    <a:pt x="1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69"/>
            <p:cNvSpPr/>
            <p:nvPr/>
          </p:nvSpPr>
          <p:spPr>
            <a:xfrm>
              <a:off x="5379850" y="3267775"/>
              <a:ext cx="180150" cy="179325"/>
            </a:xfrm>
            <a:custGeom>
              <a:avLst/>
              <a:gdLst/>
              <a:ahLst/>
              <a:cxnLst/>
              <a:rect l="l" t="t" r="r" b="b"/>
              <a:pathLst>
                <a:path w="7206" h="7173" extrusionOk="0">
                  <a:moveTo>
                    <a:pt x="3536" y="1"/>
                  </a:moveTo>
                  <a:cubicBezTo>
                    <a:pt x="1568" y="34"/>
                    <a:pt x="0" y="1602"/>
                    <a:pt x="0" y="3603"/>
                  </a:cubicBezTo>
                  <a:cubicBezTo>
                    <a:pt x="34" y="5571"/>
                    <a:pt x="1635" y="7173"/>
                    <a:pt x="3636" y="7173"/>
                  </a:cubicBezTo>
                  <a:cubicBezTo>
                    <a:pt x="5638" y="7173"/>
                    <a:pt x="7205" y="5538"/>
                    <a:pt x="7172" y="3537"/>
                  </a:cubicBezTo>
                  <a:cubicBezTo>
                    <a:pt x="7139" y="1569"/>
                    <a:pt x="5538" y="1"/>
                    <a:pt x="3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69"/>
            <p:cNvSpPr/>
            <p:nvPr/>
          </p:nvSpPr>
          <p:spPr>
            <a:xfrm>
              <a:off x="4922850" y="3236925"/>
              <a:ext cx="181000" cy="179325"/>
            </a:xfrm>
            <a:custGeom>
              <a:avLst/>
              <a:gdLst/>
              <a:ahLst/>
              <a:cxnLst/>
              <a:rect l="l" t="t" r="r" b="b"/>
              <a:pathLst>
                <a:path w="7240" h="7173" extrusionOk="0">
                  <a:moveTo>
                    <a:pt x="3570" y="1"/>
                  </a:moveTo>
                  <a:cubicBezTo>
                    <a:pt x="1602" y="67"/>
                    <a:pt x="1" y="1635"/>
                    <a:pt x="1" y="3636"/>
                  </a:cubicBezTo>
                  <a:cubicBezTo>
                    <a:pt x="67" y="5605"/>
                    <a:pt x="1635" y="7172"/>
                    <a:pt x="3637" y="7172"/>
                  </a:cubicBezTo>
                  <a:cubicBezTo>
                    <a:pt x="5638" y="7139"/>
                    <a:pt x="7239" y="5504"/>
                    <a:pt x="7172" y="3570"/>
                  </a:cubicBezTo>
                  <a:cubicBezTo>
                    <a:pt x="7139" y="1602"/>
                    <a:pt x="5571" y="1"/>
                    <a:pt x="35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69"/>
            <p:cNvSpPr/>
            <p:nvPr/>
          </p:nvSpPr>
          <p:spPr>
            <a:xfrm>
              <a:off x="5347325" y="3059225"/>
              <a:ext cx="112650" cy="72725"/>
            </a:xfrm>
            <a:custGeom>
              <a:avLst/>
              <a:gdLst/>
              <a:ahLst/>
              <a:cxnLst/>
              <a:rect l="l" t="t" r="r" b="b"/>
              <a:pathLst>
                <a:path w="4506" h="2909" extrusionOk="0">
                  <a:moveTo>
                    <a:pt x="1337" y="1"/>
                  </a:moveTo>
                  <a:cubicBezTo>
                    <a:pt x="1204" y="1"/>
                    <a:pt x="1069" y="12"/>
                    <a:pt x="934" y="37"/>
                  </a:cubicBezTo>
                  <a:cubicBezTo>
                    <a:pt x="0" y="204"/>
                    <a:pt x="0" y="904"/>
                    <a:pt x="334" y="1204"/>
                  </a:cubicBezTo>
                  <a:cubicBezTo>
                    <a:pt x="801" y="1605"/>
                    <a:pt x="1168" y="1538"/>
                    <a:pt x="1968" y="1938"/>
                  </a:cubicBezTo>
                  <a:cubicBezTo>
                    <a:pt x="3009" y="2482"/>
                    <a:pt x="3496" y="2909"/>
                    <a:pt x="3799" y="2909"/>
                  </a:cubicBezTo>
                  <a:cubicBezTo>
                    <a:pt x="3923" y="2909"/>
                    <a:pt x="4016" y="2837"/>
                    <a:pt x="4103" y="2672"/>
                  </a:cubicBezTo>
                  <a:cubicBezTo>
                    <a:pt x="4505" y="1838"/>
                    <a:pt x="3017" y="1"/>
                    <a:pt x="1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69"/>
            <p:cNvSpPr/>
            <p:nvPr/>
          </p:nvSpPr>
          <p:spPr>
            <a:xfrm>
              <a:off x="5051425" y="3029525"/>
              <a:ext cx="117450" cy="56250"/>
            </a:xfrm>
            <a:custGeom>
              <a:avLst/>
              <a:gdLst/>
              <a:ahLst/>
              <a:cxnLst/>
              <a:rect l="l" t="t" r="r" b="b"/>
              <a:pathLst>
                <a:path w="4698" h="2250" extrusionOk="0">
                  <a:moveTo>
                    <a:pt x="2871" y="1"/>
                  </a:moveTo>
                  <a:cubicBezTo>
                    <a:pt x="1460" y="1"/>
                    <a:pt x="0" y="1147"/>
                    <a:pt x="161" y="1925"/>
                  </a:cubicBezTo>
                  <a:cubicBezTo>
                    <a:pt x="211" y="2162"/>
                    <a:pt x="307" y="2250"/>
                    <a:pt x="491" y="2250"/>
                  </a:cubicBezTo>
                  <a:cubicBezTo>
                    <a:pt x="801" y="2250"/>
                    <a:pt x="1359" y="2001"/>
                    <a:pt x="2363" y="1792"/>
                  </a:cubicBezTo>
                  <a:cubicBezTo>
                    <a:pt x="3264" y="1625"/>
                    <a:pt x="3597" y="1792"/>
                    <a:pt x="4131" y="1525"/>
                  </a:cubicBezTo>
                  <a:cubicBezTo>
                    <a:pt x="4531" y="1292"/>
                    <a:pt x="4698" y="624"/>
                    <a:pt x="3864" y="224"/>
                  </a:cubicBezTo>
                  <a:cubicBezTo>
                    <a:pt x="3552" y="68"/>
                    <a:pt x="3213" y="1"/>
                    <a:pt x="28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69"/>
            <p:cNvSpPr/>
            <p:nvPr/>
          </p:nvSpPr>
          <p:spPr>
            <a:xfrm>
              <a:off x="5333150" y="3153150"/>
              <a:ext cx="73400" cy="98850"/>
            </a:xfrm>
            <a:custGeom>
              <a:avLst/>
              <a:gdLst/>
              <a:ahLst/>
              <a:cxnLst/>
              <a:rect l="l" t="t" r="r" b="b"/>
              <a:pathLst>
                <a:path w="2936" h="3954" extrusionOk="0">
                  <a:moveTo>
                    <a:pt x="1200" y="1"/>
                  </a:moveTo>
                  <a:cubicBezTo>
                    <a:pt x="1157" y="1"/>
                    <a:pt x="1112" y="5"/>
                    <a:pt x="1068" y="16"/>
                  </a:cubicBezTo>
                  <a:cubicBezTo>
                    <a:pt x="934" y="16"/>
                    <a:pt x="868" y="83"/>
                    <a:pt x="734" y="83"/>
                  </a:cubicBezTo>
                  <a:cubicBezTo>
                    <a:pt x="534" y="116"/>
                    <a:pt x="401" y="149"/>
                    <a:pt x="334" y="249"/>
                  </a:cubicBezTo>
                  <a:lnTo>
                    <a:pt x="167" y="316"/>
                  </a:lnTo>
                  <a:cubicBezTo>
                    <a:pt x="67" y="349"/>
                    <a:pt x="0" y="483"/>
                    <a:pt x="34" y="583"/>
                  </a:cubicBezTo>
                  <a:cubicBezTo>
                    <a:pt x="67" y="650"/>
                    <a:pt x="167" y="683"/>
                    <a:pt x="267" y="683"/>
                  </a:cubicBezTo>
                  <a:lnTo>
                    <a:pt x="768" y="683"/>
                  </a:lnTo>
                  <a:cubicBezTo>
                    <a:pt x="868" y="683"/>
                    <a:pt x="934" y="683"/>
                    <a:pt x="1034" y="750"/>
                  </a:cubicBezTo>
                  <a:cubicBezTo>
                    <a:pt x="1101" y="750"/>
                    <a:pt x="1201" y="783"/>
                    <a:pt x="1268" y="783"/>
                  </a:cubicBezTo>
                  <a:cubicBezTo>
                    <a:pt x="1368" y="816"/>
                    <a:pt x="1435" y="816"/>
                    <a:pt x="1535" y="850"/>
                  </a:cubicBezTo>
                  <a:cubicBezTo>
                    <a:pt x="1568" y="850"/>
                    <a:pt x="1568" y="916"/>
                    <a:pt x="1601" y="916"/>
                  </a:cubicBezTo>
                  <a:cubicBezTo>
                    <a:pt x="934" y="916"/>
                    <a:pt x="367" y="1517"/>
                    <a:pt x="334" y="2317"/>
                  </a:cubicBezTo>
                  <a:cubicBezTo>
                    <a:pt x="234" y="3151"/>
                    <a:pt x="768" y="3919"/>
                    <a:pt x="1435" y="3952"/>
                  </a:cubicBezTo>
                  <a:cubicBezTo>
                    <a:pt x="1453" y="3953"/>
                    <a:pt x="1472" y="3953"/>
                    <a:pt x="1490" y="3953"/>
                  </a:cubicBezTo>
                  <a:cubicBezTo>
                    <a:pt x="2197" y="3953"/>
                    <a:pt x="2739" y="3331"/>
                    <a:pt x="2869" y="2518"/>
                  </a:cubicBezTo>
                  <a:cubicBezTo>
                    <a:pt x="2936" y="1817"/>
                    <a:pt x="2869" y="1450"/>
                    <a:pt x="2836" y="1317"/>
                  </a:cubicBezTo>
                  <a:cubicBezTo>
                    <a:pt x="2769" y="1183"/>
                    <a:pt x="2736" y="1117"/>
                    <a:pt x="2702" y="983"/>
                  </a:cubicBezTo>
                  <a:cubicBezTo>
                    <a:pt x="2636" y="850"/>
                    <a:pt x="2569" y="783"/>
                    <a:pt x="2502" y="650"/>
                  </a:cubicBezTo>
                  <a:cubicBezTo>
                    <a:pt x="2402" y="516"/>
                    <a:pt x="2335" y="449"/>
                    <a:pt x="2202" y="349"/>
                  </a:cubicBezTo>
                  <a:cubicBezTo>
                    <a:pt x="2068" y="283"/>
                    <a:pt x="1935" y="183"/>
                    <a:pt x="1835" y="149"/>
                  </a:cubicBezTo>
                  <a:cubicBezTo>
                    <a:pt x="1702" y="83"/>
                    <a:pt x="1568" y="83"/>
                    <a:pt x="1435" y="16"/>
                  </a:cubicBezTo>
                  <a:cubicBezTo>
                    <a:pt x="1368" y="16"/>
                    <a:pt x="1286" y="1"/>
                    <a:pt x="12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69"/>
            <p:cNvSpPr/>
            <p:nvPr/>
          </p:nvSpPr>
          <p:spPr>
            <a:xfrm>
              <a:off x="5056275" y="3127300"/>
              <a:ext cx="74250" cy="98850"/>
            </a:xfrm>
            <a:custGeom>
              <a:avLst/>
              <a:gdLst/>
              <a:ahLst/>
              <a:cxnLst/>
              <a:rect l="l" t="t" r="r" b="b"/>
              <a:pathLst>
                <a:path w="2970" h="3954" extrusionOk="0">
                  <a:moveTo>
                    <a:pt x="1226" y="1"/>
                  </a:moveTo>
                  <a:cubicBezTo>
                    <a:pt x="1187" y="1"/>
                    <a:pt x="1146" y="5"/>
                    <a:pt x="1102" y="16"/>
                  </a:cubicBezTo>
                  <a:cubicBezTo>
                    <a:pt x="968" y="16"/>
                    <a:pt x="901" y="49"/>
                    <a:pt x="768" y="49"/>
                  </a:cubicBezTo>
                  <a:cubicBezTo>
                    <a:pt x="568" y="116"/>
                    <a:pt x="434" y="149"/>
                    <a:pt x="334" y="216"/>
                  </a:cubicBezTo>
                  <a:lnTo>
                    <a:pt x="168" y="316"/>
                  </a:lnTo>
                  <a:cubicBezTo>
                    <a:pt x="101" y="349"/>
                    <a:pt x="1" y="483"/>
                    <a:pt x="67" y="549"/>
                  </a:cubicBezTo>
                  <a:cubicBezTo>
                    <a:pt x="101" y="650"/>
                    <a:pt x="168" y="683"/>
                    <a:pt x="301" y="683"/>
                  </a:cubicBezTo>
                  <a:lnTo>
                    <a:pt x="801" y="683"/>
                  </a:lnTo>
                  <a:cubicBezTo>
                    <a:pt x="901" y="683"/>
                    <a:pt x="968" y="683"/>
                    <a:pt x="1068" y="716"/>
                  </a:cubicBezTo>
                  <a:cubicBezTo>
                    <a:pt x="1135" y="716"/>
                    <a:pt x="1235" y="783"/>
                    <a:pt x="1302" y="783"/>
                  </a:cubicBezTo>
                  <a:cubicBezTo>
                    <a:pt x="1402" y="816"/>
                    <a:pt x="1468" y="816"/>
                    <a:pt x="1569" y="850"/>
                  </a:cubicBezTo>
                  <a:cubicBezTo>
                    <a:pt x="1602" y="850"/>
                    <a:pt x="1602" y="883"/>
                    <a:pt x="1635" y="883"/>
                  </a:cubicBezTo>
                  <a:cubicBezTo>
                    <a:pt x="968" y="883"/>
                    <a:pt x="401" y="1517"/>
                    <a:pt x="334" y="2317"/>
                  </a:cubicBezTo>
                  <a:cubicBezTo>
                    <a:pt x="268" y="3151"/>
                    <a:pt x="801" y="3885"/>
                    <a:pt x="1468" y="3952"/>
                  </a:cubicBezTo>
                  <a:cubicBezTo>
                    <a:pt x="1486" y="3953"/>
                    <a:pt x="1504" y="3953"/>
                    <a:pt x="1521" y="3953"/>
                  </a:cubicBezTo>
                  <a:cubicBezTo>
                    <a:pt x="2199" y="3953"/>
                    <a:pt x="2773" y="3330"/>
                    <a:pt x="2903" y="2518"/>
                  </a:cubicBezTo>
                  <a:cubicBezTo>
                    <a:pt x="2970" y="1817"/>
                    <a:pt x="2903" y="1450"/>
                    <a:pt x="2836" y="1317"/>
                  </a:cubicBezTo>
                  <a:cubicBezTo>
                    <a:pt x="2803" y="1183"/>
                    <a:pt x="2769" y="1117"/>
                    <a:pt x="2736" y="983"/>
                  </a:cubicBezTo>
                  <a:cubicBezTo>
                    <a:pt x="2669" y="850"/>
                    <a:pt x="2603" y="783"/>
                    <a:pt x="2503" y="650"/>
                  </a:cubicBezTo>
                  <a:cubicBezTo>
                    <a:pt x="2436" y="516"/>
                    <a:pt x="2336" y="449"/>
                    <a:pt x="2236" y="349"/>
                  </a:cubicBezTo>
                  <a:cubicBezTo>
                    <a:pt x="2102" y="283"/>
                    <a:pt x="1969" y="183"/>
                    <a:pt x="1835" y="149"/>
                  </a:cubicBezTo>
                  <a:cubicBezTo>
                    <a:pt x="1735" y="49"/>
                    <a:pt x="1602" y="49"/>
                    <a:pt x="1468" y="16"/>
                  </a:cubicBezTo>
                  <a:cubicBezTo>
                    <a:pt x="1380" y="16"/>
                    <a:pt x="1305" y="1"/>
                    <a:pt x="1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69"/>
            <p:cNvSpPr/>
            <p:nvPr/>
          </p:nvSpPr>
          <p:spPr>
            <a:xfrm>
              <a:off x="5689000" y="2785525"/>
              <a:ext cx="65300" cy="66150"/>
            </a:xfrm>
            <a:custGeom>
              <a:avLst/>
              <a:gdLst/>
              <a:ahLst/>
              <a:cxnLst/>
              <a:rect l="l" t="t" r="r" b="b"/>
              <a:pathLst>
                <a:path w="2612" h="2646" extrusionOk="0">
                  <a:moveTo>
                    <a:pt x="1062" y="0"/>
                  </a:moveTo>
                  <a:cubicBezTo>
                    <a:pt x="8" y="0"/>
                    <a:pt x="0" y="2646"/>
                    <a:pt x="677" y="2646"/>
                  </a:cubicBezTo>
                  <a:cubicBezTo>
                    <a:pt x="1277" y="2646"/>
                    <a:pt x="2612" y="310"/>
                    <a:pt x="1177" y="10"/>
                  </a:cubicBezTo>
                  <a:cubicBezTo>
                    <a:pt x="1138" y="3"/>
                    <a:pt x="1099" y="0"/>
                    <a:pt x="10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69"/>
            <p:cNvSpPr/>
            <p:nvPr/>
          </p:nvSpPr>
          <p:spPr>
            <a:xfrm>
              <a:off x="5722250" y="2842325"/>
              <a:ext cx="64925" cy="36325"/>
            </a:xfrm>
            <a:custGeom>
              <a:avLst/>
              <a:gdLst/>
              <a:ahLst/>
              <a:cxnLst/>
              <a:rect l="l" t="t" r="r" b="b"/>
              <a:pathLst>
                <a:path w="2597" h="1453" extrusionOk="0">
                  <a:moveTo>
                    <a:pt x="1548" y="1"/>
                  </a:moveTo>
                  <a:cubicBezTo>
                    <a:pt x="857" y="1"/>
                    <a:pt x="1" y="792"/>
                    <a:pt x="148" y="1207"/>
                  </a:cubicBezTo>
                  <a:cubicBezTo>
                    <a:pt x="199" y="1373"/>
                    <a:pt x="473" y="1452"/>
                    <a:pt x="808" y="1452"/>
                  </a:cubicBezTo>
                  <a:cubicBezTo>
                    <a:pt x="1552" y="1452"/>
                    <a:pt x="2596" y="1063"/>
                    <a:pt x="2182" y="374"/>
                  </a:cubicBezTo>
                  <a:cubicBezTo>
                    <a:pt x="2031" y="106"/>
                    <a:pt x="1800" y="1"/>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69"/>
            <p:cNvSpPr/>
            <p:nvPr/>
          </p:nvSpPr>
          <p:spPr>
            <a:xfrm>
              <a:off x="5665050" y="3273625"/>
              <a:ext cx="83425" cy="56575"/>
            </a:xfrm>
            <a:custGeom>
              <a:avLst/>
              <a:gdLst/>
              <a:ahLst/>
              <a:cxnLst/>
              <a:rect l="l" t="t" r="r" b="b"/>
              <a:pathLst>
                <a:path w="3337" h="2263" extrusionOk="0">
                  <a:moveTo>
                    <a:pt x="2169" y="0"/>
                  </a:moveTo>
                  <a:cubicBezTo>
                    <a:pt x="1802" y="0"/>
                    <a:pt x="1435" y="100"/>
                    <a:pt x="1101" y="300"/>
                  </a:cubicBezTo>
                  <a:cubicBezTo>
                    <a:pt x="768" y="467"/>
                    <a:pt x="467" y="767"/>
                    <a:pt x="301" y="1101"/>
                  </a:cubicBezTo>
                  <a:cubicBezTo>
                    <a:pt x="134" y="1435"/>
                    <a:pt x="67" y="1768"/>
                    <a:pt x="0" y="2135"/>
                  </a:cubicBezTo>
                  <a:cubicBezTo>
                    <a:pt x="0" y="2168"/>
                    <a:pt x="0" y="2202"/>
                    <a:pt x="134" y="2235"/>
                  </a:cubicBezTo>
                  <a:cubicBezTo>
                    <a:pt x="153" y="2255"/>
                    <a:pt x="176" y="2263"/>
                    <a:pt x="199" y="2263"/>
                  </a:cubicBezTo>
                  <a:cubicBezTo>
                    <a:pt x="254" y="2263"/>
                    <a:pt x="310" y="2216"/>
                    <a:pt x="334" y="2168"/>
                  </a:cubicBezTo>
                  <a:cubicBezTo>
                    <a:pt x="467" y="1868"/>
                    <a:pt x="634" y="1635"/>
                    <a:pt x="801" y="1368"/>
                  </a:cubicBezTo>
                  <a:cubicBezTo>
                    <a:pt x="968" y="1134"/>
                    <a:pt x="1168" y="934"/>
                    <a:pt x="1435" y="801"/>
                  </a:cubicBezTo>
                  <a:cubicBezTo>
                    <a:pt x="1668" y="667"/>
                    <a:pt x="1935" y="601"/>
                    <a:pt x="2202" y="534"/>
                  </a:cubicBezTo>
                  <a:cubicBezTo>
                    <a:pt x="2369" y="501"/>
                    <a:pt x="2502" y="501"/>
                    <a:pt x="2669" y="501"/>
                  </a:cubicBezTo>
                  <a:cubicBezTo>
                    <a:pt x="2802" y="501"/>
                    <a:pt x="2969" y="534"/>
                    <a:pt x="3136" y="534"/>
                  </a:cubicBezTo>
                  <a:lnTo>
                    <a:pt x="3169" y="534"/>
                  </a:lnTo>
                  <a:cubicBezTo>
                    <a:pt x="3236" y="534"/>
                    <a:pt x="3269" y="501"/>
                    <a:pt x="3303" y="467"/>
                  </a:cubicBezTo>
                  <a:cubicBezTo>
                    <a:pt x="3336" y="367"/>
                    <a:pt x="3303" y="300"/>
                    <a:pt x="3236" y="267"/>
                  </a:cubicBezTo>
                  <a:cubicBezTo>
                    <a:pt x="3069" y="200"/>
                    <a:pt x="2903" y="134"/>
                    <a:pt x="2736" y="100"/>
                  </a:cubicBezTo>
                  <a:cubicBezTo>
                    <a:pt x="2569" y="34"/>
                    <a:pt x="2402" y="0"/>
                    <a:pt x="2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69"/>
            <p:cNvSpPr/>
            <p:nvPr/>
          </p:nvSpPr>
          <p:spPr>
            <a:xfrm>
              <a:off x="5162200" y="3398475"/>
              <a:ext cx="159300" cy="67050"/>
            </a:xfrm>
            <a:custGeom>
              <a:avLst/>
              <a:gdLst/>
              <a:ahLst/>
              <a:cxnLst/>
              <a:rect l="l" t="t" r="r" b="b"/>
              <a:pathLst>
                <a:path w="6372" h="2682" extrusionOk="0">
                  <a:moveTo>
                    <a:pt x="3754" y="1"/>
                  </a:moveTo>
                  <a:cubicBezTo>
                    <a:pt x="3543" y="1"/>
                    <a:pt x="3315" y="14"/>
                    <a:pt x="3069" y="43"/>
                  </a:cubicBezTo>
                  <a:cubicBezTo>
                    <a:pt x="667" y="343"/>
                    <a:pt x="0" y="2145"/>
                    <a:pt x="0" y="2145"/>
                  </a:cubicBezTo>
                  <a:cubicBezTo>
                    <a:pt x="650" y="2485"/>
                    <a:pt x="1444" y="2682"/>
                    <a:pt x="2434" y="2682"/>
                  </a:cubicBezTo>
                  <a:cubicBezTo>
                    <a:pt x="2511" y="2682"/>
                    <a:pt x="2589" y="2681"/>
                    <a:pt x="2669" y="2678"/>
                  </a:cubicBezTo>
                  <a:cubicBezTo>
                    <a:pt x="4136" y="2645"/>
                    <a:pt x="5404" y="2145"/>
                    <a:pt x="6371" y="1444"/>
                  </a:cubicBezTo>
                  <a:cubicBezTo>
                    <a:pt x="6371" y="1444"/>
                    <a:pt x="5955" y="1"/>
                    <a:pt x="37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69"/>
            <p:cNvSpPr/>
            <p:nvPr/>
          </p:nvSpPr>
          <p:spPr>
            <a:xfrm>
              <a:off x="5096300" y="3296675"/>
              <a:ext cx="288575" cy="155425"/>
            </a:xfrm>
            <a:custGeom>
              <a:avLst/>
              <a:gdLst/>
              <a:ahLst/>
              <a:cxnLst/>
              <a:rect l="l" t="t" r="r" b="b"/>
              <a:pathLst>
                <a:path w="11543" h="6217" extrusionOk="0">
                  <a:moveTo>
                    <a:pt x="9116" y="0"/>
                  </a:moveTo>
                  <a:cubicBezTo>
                    <a:pt x="7904" y="0"/>
                    <a:pt x="6493" y="1113"/>
                    <a:pt x="4838" y="1347"/>
                  </a:cubicBezTo>
                  <a:cubicBezTo>
                    <a:pt x="4530" y="1385"/>
                    <a:pt x="4230" y="1399"/>
                    <a:pt x="3941" y="1399"/>
                  </a:cubicBezTo>
                  <a:cubicBezTo>
                    <a:pt x="3168" y="1399"/>
                    <a:pt x="2477" y="1298"/>
                    <a:pt x="1926" y="1298"/>
                  </a:cubicBezTo>
                  <a:cubicBezTo>
                    <a:pt x="1436" y="1298"/>
                    <a:pt x="1058" y="1378"/>
                    <a:pt x="835" y="1680"/>
                  </a:cubicBezTo>
                  <a:cubicBezTo>
                    <a:pt x="1" y="2748"/>
                    <a:pt x="501" y="5116"/>
                    <a:pt x="2669" y="6217"/>
                  </a:cubicBezTo>
                  <a:cubicBezTo>
                    <a:pt x="2669" y="6217"/>
                    <a:pt x="3337" y="4415"/>
                    <a:pt x="5738" y="4115"/>
                  </a:cubicBezTo>
                  <a:cubicBezTo>
                    <a:pt x="5943" y="4095"/>
                    <a:pt x="6136" y="4086"/>
                    <a:pt x="6318" y="4086"/>
                  </a:cubicBezTo>
                  <a:cubicBezTo>
                    <a:pt x="8583" y="4086"/>
                    <a:pt x="9041" y="5516"/>
                    <a:pt x="9041" y="5516"/>
                  </a:cubicBezTo>
                  <a:cubicBezTo>
                    <a:pt x="10842" y="4115"/>
                    <a:pt x="11542" y="2014"/>
                    <a:pt x="10575" y="779"/>
                  </a:cubicBezTo>
                  <a:cubicBezTo>
                    <a:pt x="10123" y="207"/>
                    <a:pt x="9638" y="0"/>
                    <a:pt x="91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69"/>
            <p:cNvSpPr/>
            <p:nvPr/>
          </p:nvSpPr>
          <p:spPr>
            <a:xfrm>
              <a:off x="4963725" y="2593050"/>
              <a:ext cx="437825" cy="186375"/>
            </a:xfrm>
            <a:custGeom>
              <a:avLst/>
              <a:gdLst/>
              <a:ahLst/>
              <a:cxnLst/>
              <a:rect l="l" t="t" r="r" b="b"/>
              <a:pathLst>
                <a:path w="17513" h="7455" extrusionOk="0">
                  <a:moveTo>
                    <a:pt x="14006" y="1855"/>
                  </a:moveTo>
                  <a:cubicBezTo>
                    <a:pt x="14108" y="1903"/>
                    <a:pt x="14210" y="1953"/>
                    <a:pt x="14310" y="2005"/>
                  </a:cubicBezTo>
                  <a:cubicBezTo>
                    <a:pt x="15078" y="2372"/>
                    <a:pt x="15811" y="2772"/>
                    <a:pt x="16378" y="3373"/>
                  </a:cubicBezTo>
                  <a:cubicBezTo>
                    <a:pt x="16645" y="3673"/>
                    <a:pt x="16879" y="4007"/>
                    <a:pt x="16912" y="4340"/>
                  </a:cubicBezTo>
                  <a:cubicBezTo>
                    <a:pt x="16979" y="4674"/>
                    <a:pt x="16845" y="5041"/>
                    <a:pt x="16645" y="5174"/>
                  </a:cubicBezTo>
                  <a:cubicBezTo>
                    <a:pt x="16538" y="5241"/>
                    <a:pt x="16408" y="5271"/>
                    <a:pt x="16270" y="5271"/>
                  </a:cubicBezTo>
                  <a:cubicBezTo>
                    <a:pt x="16066" y="5271"/>
                    <a:pt x="15844" y="5207"/>
                    <a:pt x="15645" y="5107"/>
                  </a:cubicBezTo>
                  <a:cubicBezTo>
                    <a:pt x="15244" y="5007"/>
                    <a:pt x="14911" y="4774"/>
                    <a:pt x="14644" y="4507"/>
                  </a:cubicBezTo>
                  <a:cubicBezTo>
                    <a:pt x="14043" y="3940"/>
                    <a:pt x="13677" y="3206"/>
                    <a:pt x="13810" y="2405"/>
                  </a:cubicBezTo>
                  <a:cubicBezTo>
                    <a:pt x="13851" y="2217"/>
                    <a:pt x="13918" y="2033"/>
                    <a:pt x="14006" y="1855"/>
                  </a:cubicBezTo>
                  <a:close/>
                  <a:moveTo>
                    <a:pt x="4778" y="5705"/>
                  </a:moveTo>
                  <a:cubicBezTo>
                    <a:pt x="4864" y="5705"/>
                    <a:pt x="4951" y="5706"/>
                    <a:pt x="5037" y="5708"/>
                  </a:cubicBezTo>
                  <a:cubicBezTo>
                    <a:pt x="5404" y="5741"/>
                    <a:pt x="5871" y="5841"/>
                    <a:pt x="6138" y="6041"/>
                  </a:cubicBezTo>
                  <a:cubicBezTo>
                    <a:pt x="6205" y="6075"/>
                    <a:pt x="6238" y="6108"/>
                    <a:pt x="6238" y="6175"/>
                  </a:cubicBezTo>
                  <a:lnTo>
                    <a:pt x="6238" y="6208"/>
                  </a:lnTo>
                  <a:lnTo>
                    <a:pt x="6238" y="6342"/>
                  </a:lnTo>
                  <a:cubicBezTo>
                    <a:pt x="6205" y="6508"/>
                    <a:pt x="6138" y="6575"/>
                    <a:pt x="6004" y="6675"/>
                  </a:cubicBezTo>
                  <a:cubicBezTo>
                    <a:pt x="5835" y="6769"/>
                    <a:pt x="5634" y="6810"/>
                    <a:pt x="5419" y="6810"/>
                  </a:cubicBezTo>
                  <a:cubicBezTo>
                    <a:pt x="5253" y="6810"/>
                    <a:pt x="5078" y="6786"/>
                    <a:pt x="4904" y="6742"/>
                  </a:cubicBezTo>
                  <a:cubicBezTo>
                    <a:pt x="4503" y="6675"/>
                    <a:pt x="4136" y="6542"/>
                    <a:pt x="3803" y="6342"/>
                  </a:cubicBezTo>
                  <a:cubicBezTo>
                    <a:pt x="3538" y="6197"/>
                    <a:pt x="3300" y="6018"/>
                    <a:pt x="3093" y="5814"/>
                  </a:cubicBezTo>
                  <a:lnTo>
                    <a:pt x="3093" y="5814"/>
                  </a:lnTo>
                  <a:cubicBezTo>
                    <a:pt x="3649" y="5741"/>
                    <a:pt x="4212" y="5705"/>
                    <a:pt x="4778" y="5705"/>
                  </a:cubicBezTo>
                  <a:close/>
                  <a:moveTo>
                    <a:pt x="7169" y="1"/>
                  </a:moveTo>
                  <a:cubicBezTo>
                    <a:pt x="7070" y="1"/>
                    <a:pt x="6971" y="2"/>
                    <a:pt x="6872" y="4"/>
                  </a:cubicBezTo>
                  <a:cubicBezTo>
                    <a:pt x="6004" y="4"/>
                    <a:pt x="5137" y="70"/>
                    <a:pt x="4270" y="371"/>
                  </a:cubicBezTo>
                  <a:cubicBezTo>
                    <a:pt x="3836" y="504"/>
                    <a:pt x="3436" y="671"/>
                    <a:pt x="3036" y="971"/>
                  </a:cubicBezTo>
                  <a:cubicBezTo>
                    <a:pt x="2669" y="1238"/>
                    <a:pt x="2335" y="1572"/>
                    <a:pt x="2135" y="2039"/>
                  </a:cubicBezTo>
                  <a:cubicBezTo>
                    <a:pt x="1768" y="2872"/>
                    <a:pt x="1535" y="3840"/>
                    <a:pt x="1801" y="4740"/>
                  </a:cubicBezTo>
                  <a:cubicBezTo>
                    <a:pt x="1875" y="5082"/>
                    <a:pt x="2010" y="5405"/>
                    <a:pt x="2192" y="5699"/>
                  </a:cubicBezTo>
                  <a:lnTo>
                    <a:pt x="2192" y="5699"/>
                  </a:lnTo>
                  <a:cubicBezTo>
                    <a:pt x="1394" y="5903"/>
                    <a:pt x="697" y="6218"/>
                    <a:pt x="0" y="6642"/>
                  </a:cubicBezTo>
                  <a:cubicBezTo>
                    <a:pt x="763" y="6324"/>
                    <a:pt x="1549" y="6089"/>
                    <a:pt x="2351" y="5934"/>
                  </a:cubicBezTo>
                  <a:lnTo>
                    <a:pt x="2351" y="5934"/>
                  </a:lnTo>
                  <a:cubicBezTo>
                    <a:pt x="2651" y="6340"/>
                    <a:pt x="3041" y="6677"/>
                    <a:pt x="3469" y="6909"/>
                  </a:cubicBezTo>
                  <a:cubicBezTo>
                    <a:pt x="3836" y="7176"/>
                    <a:pt x="4303" y="7342"/>
                    <a:pt x="4770" y="7409"/>
                  </a:cubicBezTo>
                  <a:cubicBezTo>
                    <a:pt x="4932" y="7434"/>
                    <a:pt x="5103" y="7454"/>
                    <a:pt x="5280" y="7454"/>
                  </a:cubicBezTo>
                  <a:cubicBezTo>
                    <a:pt x="5577" y="7454"/>
                    <a:pt x="5891" y="7397"/>
                    <a:pt x="6205" y="7209"/>
                  </a:cubicBezTo>
                  <a:cubicBezTo>
                    <a:pt x="6471" y="7075"/>
                    <a:pt x="6672" y="6842"/>
                    <a:pt x="6705" y="6542"/>
                  </a:cubicBezTo>
                  <a:cubicBezTo>
                    <a:pt x="6772" y="6475"/>
                    <a:pt x="6772" y="6408"/>
                    <a:pt x="6772" y="6342"/>
                  </a:cubicBezTo>
                  <a:cubicBezTo>
                    <a:pt x="6772" y="6242"/>
                    <a:pt x="6772" y="6175"/>
                    <a:pt x="6705" y="6075"/>
                  </a:cubicBezTo>
                  <a:cubicBezTo>
                    <a:pt x="6638" y="5975"/>
                    <a:pt x="6538" y="5841"/>
                    <a:pt x="6438" y="5741"/>
                  </a:cubicBezTo>
                  <a:cubicBezTo>
                    <a:pt x="5971" y="5474"/>
                    <a:pt x="5504" y="5408"/>
                    <a:pt x="5037" y="5374"/>
                  </a:cubicBezTo>
                  <a:cubicBezTo>
                    <a:pt x="4853" y="5361"/>
                    <a:pt x="4671" y="5354"/>
                    <a:pt x="4490" y="5354"/>
                  </a:cubicBezTo>
                  <a:cubicBezTo>
                    <a:pt x="3928" y="5354"/>
                    <a:pt x="3381" y="5418"/>
                    <a:pt x="2846" y="5538"/>
                  </a:cubicBezTo>
                  <a:lnTo>
                    <a:pt x="2846" y="5538"/>
                  </a:lnTo>
                  <a:cubicBezTo>
                    <a:pt x="2608" y="5236"/>
                    <a:pt x="2432" y="4896"/>
                    <a:pt x="2335" y="4540"/>
                  </a:cubicBezTo>
                  <a:cubicBezTo>
                    <a:pt x="2135" y="3773"/>
                    <a:pt x="2235" y="2939"/>
                    <a:pt x="2569" y="2205"/>
                  </a:cubicBezTo>
                  <a:cubicBezTo>
                    <a:pt x="2902" y="1505"/>
                    <a:pt x="3636" y="1038"/>
                    <a:pt x="4403" y="771"/>
                  </a:cubicBezTo>
                  <a:cubicBezTo>
                    <a:pt x="5170" y="537"/>
                    <a:pt x="6038" y="404"/>
                    <a:pt x="6872" y="404"/>
                  </a:cubicBezTo>
                  <a:cubicBezTo>
                    <a:pt x="6958" y="402"/>
                    <a:pt x="7045" y="402"/>
                    <a:pt x="7131" y="402"/>
                  </a:cubicBezTo>
                  <a:cubicBezTo>
                    <a:pt x="8749" y="402"/>
                    <a:pt x="10389" y="693"/>
                    <a:pt x="11909" y="1105"/>
                  </a:cubicBezTo>
                  <a:cubicBezTo>
                    <a:pt x="12518" y="1282"/>
                    <a:pt x="13147" y="1479"/>
                    <a:pt x="13751" y="1740"/>
                  </a:cubicBezTo>
                  <a:lnTo>
                    <a:pt x="13751" y="1740"/>
                  </a:lnTo>
                  <a:cubicBezTo>
                    <a:pt x="13626" y="1931"/>
                    <a:pt x="13526" y="2139"/>
                    <a:pt x="13476" y="2372"/>
                  </a:cubicBezTo>
                  <a:cubicBezTo>
                    <a:pt x="13310" y="2839"/>
                    <a:pt x="13343" y="3339"/>
                    <a:pt x="13510" y="3806"/>
                  </a:cubicBezTo>
                  <a:cubicBezTo>
                    <a:pt x="13677" y="4240"/>
                    <a:pt x="13910" y="4640"/>
                    <a:pt x="14244" y="4974"/>
                  </a:cubicBezTo>
                  <a:cubicBezTo>
                    <a:pt x="14577" y="5308"/>
                    <a:pt x="14977" y="5574"/>
                    <a:pt x="15411" y="5741"/>
                  </a:cubicBezTo>
                  <a:cubicBezTo>
                    <a:pt x="15645" y="5841"/>
                    <a:pt x="15878" y="5875"/>
                    <a:pt x="16145" y="5908"/>
                  </a:cubicBezTo>
                  <a:cubicBezTo>
                    <a:pt x="16378" y="5908"/>
                    <a:pt x="16679" y="5908"/>
                    <a:pt x="16912" y="5741"/>
                  </a:cubicBezTo>
                  <a:cubicBezTo>
                    <a:pt x="17179" y="5641"/>
                    <a:pt x="17346" y="5341"/>
                    <a:pt x="17413" y="5074"/>
                  </a:cubicBezTo>
                  <a:cubicBezTo>
                    <a:pt x="17513" y="4841"/>
                    <a:pt x="17513" y="4540"/>
                    <a:pt x="17479" y="4307"/>
                  </a:cubicBezTo>
                  <a:cubicBezTo>
                    <a:pt x="17379" y="3806"/>
                    <a:pt x="17079" y="3373"/>
                    <a:pt x="16745" y="3039"/>
                  </a:cubicBezTo>
                  <a:cubicBezTo>
                    <a:pt x="16112" y="2372"/>
                    <a:pt x="15311" y="1972"/>
                    <a:pt x="14510" y="1572"/>
                  </a:cubicBezTo>
                  <a:cubicBezTo>
                    <a:pt x="14422" y="1531"/>
                    <a:pt x="14332" y="1492"/>
                    <a:pt x="14243" y="1454"/>
                  </a:cubicBezTo>
                  <a:lnTo>
                    <a:pt x="14243" y="1454"/>
                  </a:lnTo>
                  <a:cubicBezTo>
                    <a:pt x="14511" y="1067"/>
                    <a:pt x="14867" y="720"/>
                    <a:pt x="15244" y="437"/>
                  </a:cubicBezTo>
                  <a:lnTo>
                    <a:pt x="15244" y="437"/>
                  </a:lnTo>
                  <a:cubicBezTo>
                    <a:pt x="14877" y="671"/>
                    <a:pt x="14510" y="904"/>
                    <a:pt x="14177" y="1205"/>
                  </a:cubicBezTo>
                  <a:cubicBezTo>
                    <a:pt x="14129" y="1258"/>
                    <a:pt x="14080" y="1313"/>
                    <a:pt x="14033" y="1369"/>
                  </a:cubicBezTo>
                  <a:lnTo>
                    <a:pt x="14033" y="1369"/>
                  </a:lnTo>
                  <a:cubicBezTo>
                    <a:pt x="13381" y="1111"/>
                    <a:pt x="12711" y="918"/>
                    <a:pt x="12042" y="704"/>
                  </a:cubicBezTo>
                  <a:cubicBezTo>
                    <a:pt x="10468" y="263"/>
                    <a:pt x="8834" y="1"/>
                    <a:pt x="71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69"/>
            <p:cNvSpPr/>
            <p:nvPr/>
          </p:nvSpPr>
          <p:spPr>
            <a:xfrm>
              <a:off x="4962875" y="2854250"/>
              <a:ext cx="654675" cy="180175"/>
            </a:xfrm>
            <a:custGeom>
              <a:avLst/>
              <a:gdLst/>
              <a:ahLst/>
              <a:cxnLst/>
              <a:rect l="l" t="t" r="r" b="b"/>
              <a:pathLst>
                <a:path w="26187" h="7207" extrusionOk="0">
                  <a:moveTo>
                    <a:pt x="9628" y="552"/>
                  </a:moveTo>
                  <a:cubicBezTo>
                    <a:pt x="9666" y="552"/>
                    <a:pt x="9704" y="556"/>
                    <a:pt x="9741" y="564"/>
                  </a:cubicBezTo>
                  <a:cubicBezTo>
                    <a:pt x="9975" y="597"/>
                    <a:pt x="10041" y="764"/>
                    <a:pt x="10075" y="964"/>
                  </a:cubicBezTo>
                  <a:cubicBezTo>
                    <a:pt x="10141" y="1431"/>
                    <a:pt x="9841" y="1965"/>
                    <a:pt x="9541" y="2432"/>
                  </a:cubicBezTo>
                  <a:cubicBezTo>
                    <a:pt x="9232" y="2888"/>
                    <a:pt x="8835" y="3272"/>
                    <a:pt x="8389" y="3600"/>
                  </a:cubicBezTo>
                  <a:lnTo>
                    <a:pt x="8389" y="3600"/>
                  </a:lnTo>
                  <a:cubicBezTo>
                    <a:pt x="8348" y="3121"/>
                    <a:pt x="8387" y="2640"/>
                    <a:pt x="8507" y="2131"/>
                  </a:cubicBezTo>
                  <a:cubicBezTo>
                    <a:pt x="8640" y="1598"/>
                    <a:pt x="8840" y="1064"/>
                    <a:pt x="9207" y="730"/>
                  </a:cubicBezTo>
                  <a:cubicBezTo>
                    <a:pt x="9363" y="601"/>
                    <a:pt x="9498" y="552"/>
                    <a:pt x="9628" y="552"/>
                  </a:cubicBezTo>
                  <a:close/>
                  <a:moveTo>
                    <a:pt x="9615" y="0"/>
                  </a:moveTo>
                  <a:cubicBezTo>
                    <a:pt x="9521" y="0"/>
                    <a:pt x="9431" y="18"/>
                    <a:pt x="9341" y="63"/>
                  </a:cubicBezTo>
                  <a:cubicBezTo>
                    <a:pt x="9141" y="130"/>
                    <a:pt x="8974" y="230"/>
                    <a:pt x="8840" y="330"/>
                  </a:cubicBezTo>
                  <a:cubicBezTo>
                    <a:pt x="8307" y="831"/>
                    <a:pt x="8073" y="1464"/>
                    <a:pt x="7906" y="2065"/>
                  </a:cubicBezTo>
                  <a:cubicBezTo>
                    <a:pt x="7740" y="2665"/>
                    <a:pt x="7706" y="3299"/>
                    <a:pt x="7806" y="3933"/>
                  </a:cubicBezTo>
                  <a:cubicBezTo>
                    <a:pt x="7808" y="3949"/>
                    <a:pt x="7810" y="3965"/>
                    <a:pt x="7812" y="3982"/>
                  </a:cubicBezTo>
                  <a:lnTo>
                    <a:pt x="7812" y="3982"/>
                  </a:lnTo>
                  <a:cubicBezTo>
                    <a:pt x="7508" y="4162"/>
                    <a:pt x="7192" y="4322"/>
                    <a:pt x="6872" y="4466"/>
                  </a:cubicBezTo>
                  <a:cubicBezTo>
                    <a:pt x="5838" y="4933"/>
                    <a:pt x="4671" y="5134"/>
                    <a:pt x="3503" y="5167"/>
                  </a:cubicBezTo>
                  <a:cubicBezTo>
                    <a:pt x="3319" y="5178"/>
                    <a:pt x="3133" y="5183"/>
                    <a:pt x="2947" y="5183"/>
                  </a:cubicBezTo>
                  <a:cubicBezTo>
                    <a:pt x="1982" y="5183"/>
                    <a:pt x="990" y="5035"/>
                    <a:pt x="67" y="4700"/>
                  </a:cubicBezTo>
                  <a:cubicBezTo>
                    <a:pt x="34" y="4700"/>
                    <a:pt x="1" y="4700"/>
                    <a:pt x="1" y="4733"/>
                  </a:cubicBezTo>
                  <a:cubicBezTo>
                    <a:pt x="1" y="4767"/>
                    <a:pt x="1" y="4800"/>
                    <a:pt x="34" y="4800"/>
                  </a:cubicBezTo>
                  <a:cubicBezTo>
                    <a:pt x="1135" y="5300"/>
                    <a:pt x="2336" y="5534"/>
                    <a:pt x="3537" y="5534"/>
                  </a:cubicBezTo>
                  <a:cubicBezTo>
                    <a:pt x="4737" y="5534"/>
                    <a:pt x="5972" y="5367"/>
                    <a:pt x="7072" y="4900"/>
                  </a:cubicBezTo>
                  <a:cubicBezTo>
                    <a:pt x="7354" y="4784"/>
                    <a:pt x="7634" y="4656"/>
                    <a:pt x="7907" y="4513"/>
                  </a:cubicBezTo>
                  <a:lnTo>
                    <a:pt x="7907" y="4513"/>
                  </a:lnTo>
                  <a:cubicBezTo>
                    <a:pt x="8016" y="4956"/>
                    <a:pt x="8205" y="5385"/>
                    <a:pt x="8507" y="5734"/>
                  </a:cubicBezTo>
                  <a:cubicBezTo>
                    <a:pt x="8874" y="6268"/>
                    <a:pt x="9474" y="6635"/>
                    <a:pt x="10075" y="6801"/>
                  </a:cubicBezTo>
                  <a:cubicBezTo>
                    <a:pt x="10565" y="6910"/>
                    <a:pt x="11077" y="7019"/>
                    <a:pt x="11576" y="7019"/>
                  </a:cubicBezTo>
                  <a:cubicBezTo>
                    <a:pt x="11688" y="7019"/>
                    <a:pt x="11799" y="7014"/>
                    <a:pt x="11909" y="7002"/>
                  </a:cubicBezTo>
                  <a:cubicBezTo>
                    <a:pt x="12543" y="6968"/>
                    <a:pt x="13177" y="6835"/>
                    <a:pt x="13744" y="6635"/>
                  </a:cubicBezTo>
                  <a:cubicBezTo>
                    <a:pt x="14807" y="6240"/>
                    <a:pt x="15787" y="5679"/>
                    <a:pt x="16608" y="4928"/>
                  </a:cubicBezTo>
                  <a:lnTo>
                    <a:pt x="16608" y="4928"/>
                  </a:lnTo>
                  <a:cubicBezTo>
                    <a:pt x="17052" y="5625"/>
                    <a:pt x="17624" y="6230"/>
                    <a:pt x="18347" y="6635"/>
                  </a:cubicBezTo>
                  <a:cubicBezTo>
                    <a:pt x="19102" y="7057"/>
                    <a:pt x="19965" y="7207"/>
                    <a:pt x="20790" y="7207"/>
                  </a:cubicBezTo>
                  <a:cubicBezTo>
                    <a:pt x="20877" y="7207"/>
                    <a:pt x="20963" y="7205"/>
                    <a:pt x="21049" y="7202"/>
                  </a:cubicBezTo>
                  <a:cubicBezTo>
                    <a:pt x="21983" y="7135"/>
                    <a:pt x="22884" y="6902"/>
                    <a:pt x="23718" y="6601"/>
                  </a:cubicBezTo>
                  <a:cubicBezTo>
                    <a:pt x="24552" y="6301"/>
                    <a:pt x="25386" y="5934"/>
                    <a:pt x="26153" y="5434"/>
                  </a:cubicBezTo>
                  <a:cubicBezTo>
                    <a:pt x="26186" y="5434"/>
                    <a:pt x="26186" y="5400"/>
                    <a:pt x="26086" y="5267"/>
                  </a:cubicBezTo>
                  <a:cubicBezTo>
                    <a:pt x="26086" y="5234"/>
                    <a:pt x="26053" y="5234"/>
                    <a:pt x="26019" y="5234"/>
                  </a:cubicBezTo>
                  <a:cubicBezTo>
                    <a:pt x="25219" y="5634"/>
                    <a:pt x="24385" y="5968"/>
                    <a:pt x="23551" y="6268"/>
                  </a:cubicBezTo>
                  <a:cubicBezTo>
                    <a:pt x="22717" y="6535"/>
                    <a:pt x="21850" y="6701"/>
                    <a:pt x="20949" y="6735"/>
                  </a:cubicBezTo>
                  <a:cubicBezTo>
                    <a:pt x="20877" y="6737"/>
                    <a:pt x="20806" y="6739"/>
                    <a:pt x="20734" y="6739"/>
                  </a:cubicBezTo>
                  <a:cubicBezTo>
                    <a:pt x="19944" y="6739"/>
                    <a:pt x="19187" y="6568"/>
                    <a:pt x="18514" y="6201"/>
                  </a:cubicBezTo>
                  <a:cubicBezTo>
                    <a:pt x="17813" y="5767"/>
                    <a:pt x="17246" y="5067"/>
                    <a:pt x="16879" y="4300"/>
                  </a:cubicBezTo>
                  <a:cubicBezTo>
                    <a:pt x="16879" y="4266"/>
                    <a:pt x="16846" y="4233"/>
                    <a:pt x="16846" y="4233"/>
                  </a:cubicBezTo>
                  <a:cubicBezTo>
                    <a:pt x="16796" y="4183"/>
                    <a:pt x="16729" y="4158"/>
                    <a:pt x="16663" y="4158"/>
                  </a:cubicBezTo>
                  <a:cubicBezTo>
                    <a:pt x="16596" y="4158"/>
                    <a:pt x="16529" y="4183"/>
                    <a:pt x="16479" y="4233"/>
                  </a:cubicBezTo>
                  <a:cubicBezTo>
                    <a:pt x="15679" y="4967"/>
                    <a:pt x="14678" y="5601"/>
                    <a:pt x="13577" y="5968"/>
                  </a:cubicBezTo>
                  <a:cubicBezTo>
                    <a:pt x="13043" y="6201"/>
                    <a:pt x="12476" y="6268"/>
                    <a:pt x="11909" y="6301"/>
                  </a:cubicBezTo>
                  <a:cubicBezTo>
                    <a:pt x="11811" y="6313"/>
                    <a:pt x="11713" y="6319"/>
                    <a:pt x="11615" y="6319"/>
                  </a:cubicBezTo>
                  <a:cubicBezTo>
                    <a:pt x="11180" y="6319"/>
                    <a:pt x="10744" y="6210"/>
                    <a:pt x="10308" y="6101"/>
                  </a:cubicBezTo>
                  <a:cubicBezTo>
                    <a:pt x="9808" y="5934"/>
                    <a:pt x="9341" y="5634"/>
                    <a:pt x="9007" y="5234"/>
                  </a:cubicBezTo>
                  <a:cubicBezTo>
                    <a:pt x="8759" y="4912"/>
                    <a:pt x="8604" y="4553"/>
                    <a:pt x="8499" y="4171"/>
                  </a:cubicBezTo>
                  <a:lnTo>
                    <a:pt x="8499" y="4171"/>
                  </a:lnTo>
                  <a:cubicBezTo>
                    <a:pt x="9091" y="3793"/>
                    <a:pt x="9625" y="3333"/>
                    <a:pt x="10041" y="2765"/>
                  </a:cubicBezTo>
                  <a:cubicBezTo>
                    <a:pt x="10208" y="2498"/>
                    <a:pt x="10375" y="2232"/>
                    <a:pt x="10508" y="1931"/>
                  </a:cubicBezTo>
                  <a:cubicBezTo>
                    <a:pt x="10642" y="1631"/>
                    <a:pt x="10708" y="1298"/>
                    <a:pt x="10675" y="931"/>
                  </a:cubicBezTo>
                  <a:cubicBezTo>
                    <a:pt x="10642" y="764"/>
                    <a:pt x="10575" y="564"/>
                    <a:pt x="10475" y="397"/>
                  </a:cubicBezTo>
                  <a:cubicBezTo>
                    <a:pt x="10341" y="230"/>
                    <a:pt x="10141" y="97"/>
                    <a:pt x="9975" y="63"/>
                  </a:cubicBezTo>
                  <a:cubicBezTo>
                    <a:pt x="9846" y="27"/>
                    <a:pt x="9728" y="0"/>
                    <a:pt x="9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69"/>
            <p:cNvSpPr/>
            <p:nvPr/>
          </p:nvSpPr>
          <p:spPr>
            <a:xfrm>
              <a:off x="5244750" y="3549875"/>
              <a:ext cx="380525" cy="163900"/>
            </a:xfrm>
            <a:custGeom>
              <a:avLst/>
              <a:gdLst/>
              <a:ahLst/>
              <a:cxnLst/>
              <a:rect l="l" t="t" r="r" b="b"/>
              <a:pathLst>
                <a:path w="15221" h="6556" extrusionOk="0">
                  <a:moveTo>
                    <a:pt x="14976" y="1"/>
                  </a:moveTo>
                  <a:cubicBezTo>
                    <a:pt x="14903" y="1"/>
                    <a:pt x="14827" y="30"/>
                    <a:pt x="14778" y="92"/>
                  </a:cubicBezTo>
                  <a:cubicBezTo>
                    <a:pt x="13377" y="2260"/>
                    <a:pt x="10741" y="3627"/>
                    <a:pt x="8406" y="4495"/>
                  </a:cubicBezTo>
                  <a:cubicBezTo>
                    <a:pt x="7139" y="4962"/>
                    <a:pt x="5838" y="5295"/>
                    <a:pt x="4570" y="5462"/>
                  </a:cubicBezTo>
                  <a:cubicBezTo>
                    <a:pt x="3203" y="5662"/>
                    <a:pt x="1802" y="5629"/>
                    <a:pt x="467" y="5762"/>
                  </a:cubicBezTo>
                  <a:cubicBezTo>
                    <a:pt x="134" y="5796"/>
                    <a:pt x="0" y="6329"/>
                    <a:pt x="401" y="6396"/>
                  </a:cubicBezTo>
                  <a:cubicBezTo>
                    <a:pt x="989" y="6508"/>
                    <a:pt x="1594" y="6555"/>
                    <a:pt x="2205" y="6555"/>
                  </a:cubicBezTo>
                  <a:cubicBezTo>
                    <a:pt x="3050" y="6555"/>
                    <a:pt x="3905" y="6465"/>
                    <a:pt x="4737" y="6329"/>
                  </a:cubicBezTo>
                  <a:cubicBezTo>
                    <a:pt x="6172" y="6129"/>
                    <a:pt x="7606" y="5729"/>
                    <a:pt x="8974" y="5162"/>
                  </a:cubicBezTo>
                  <a:cubicBezTo>
                    <a:pt x="11342" y="4195"/>
                    <a:pt x="14144" y="2793"/>
                    <a:pt x="15178" y="258"/>
                  </a:cubicBezTo>
                  <a:cubicBezTo>
                    <a:pt x="15220" y="89"/>
                    <a:pt x="15102" y="1"/>
                    <a:pt x="14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69"/>
            <p:cNvSpPr/>
            <p:nvPr/>
          </p:nvSpPr>
          <p:spPr>
            <a:xfrm>
              <a:off x="5461325" y="3602050"/>
              <a:ext cx="181200" cy="125400"/>
            </a:xfrm>
            <a:custGeom>
              <a:avLst/>
              <a:gdLst/>
              <a:ahLst/>
              <a:cxnLst/>
              <a:rect l="l" t="t" r="r" b="b"/>
              <a:pathLst>
                <a:path w="7248" h="5016" extrusionOk="0">
                  <a:moveTo>
                    <a:pt x="6988" y="1"/>
                  </a:moveTo>
                  <a:cubicBezTo>
                    <a:pt x="6946" y="1"/>
                    <a:pt x="6908" y="21"/>
                    <a:pt x="6882" y="73"/>
                  </a:cubicBezTo>
                  <a:cubicBezTo>
                    <a:pt x="5214" y="2174"/>
                    <a:pt x="2912" y="3675"/>
                    <a:pt x="377" y="4409"/>
                  </a:cubicBezTo>
                  <a:cubicBezTo>
                    <a:pt x="0" y="4535"/>
                    <a:pt x="126" y="5015"/>
                    <a:pt x="449" y="5015"/>
                  </a:cubicBezTo>
                  <a:cubicBezTo>
                    <a:pt x="469" y="5015"/>
                    <a:pt x="489" y="5013"/>
                    <a:pt x="511" y="5010"/>
                  </a:cubicBezTo>
                  <a:cubicBezTo>
                    <a:pt x="3279" y="4443"/>
                    <a:pt x="5681" y="2708"/>
                    <a:pt x="7149" y="273"/>
                  </a:cubicBezTo>
                  <a:cubicBezTo>
                    <a:pt x="7248" y="174"/>
                    <a:pt x="7108" y="1"/>
                    <a:pt x="69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9" name="Google Shape;3049;p69"/>
          <p:cNvGrpSpPr/>
          <p:nvPr/>
        </p:nvGrpSpPr>
        <p:grpSpPr>
          <a:xfrm>
            <a:off x="5895733" y="2233888"/>
            <a:ext cx="523523" cy="572709"/>
            <a:chOff x="5372350" y="3834175"/>
            <a:chExt cx="291900" cy="319325"/>
          </a:xfrm>
        </p:grpSpPr>
        <p:sp>
          <p:nvSpPr>
            <p:cNvPr id="3050" name="Google Shape;3050;p69"/>
            <p:cNvSpPr/>
            <p:nvPr/>
          </p:nvSpPr>
          <p:spPr>
            <a:xfrm>
              <a:off x="5435725" y="3898500"/>
              <a:ext cx="172350" cy="172650"/>
            </a:xfrm>
            <a:custGeom>
              <a:avLst/>
              <a:gdLst/>
              <a:ahLst/>
              <a:cxnLst/>
              <a:rect l="l" t="t" r="r" b="b"/>
              <a:pathLst>
                <a:path w="6894" h="6906" extrusionOk="0">
                  <a:moveTo>
                    <a:pt x="2973" y="1"/>
                  </a:moveTo>
                  <a:cubicBezTo>
                    <a:pt x="2741" y="1"/>
                    <a:pt x="2490" y="202"/>
                    <a:pt x="2469" y="457"/>
                  </a:cubicBezTo>
                  <a:lnTo>
                    <a:pt x="2235" y="2692"/>
                  </a:lnTo>
                  <a:cubicBezTo>
                    <a:pt x="1635" y="2892"/>
                    <a:pt x="1068" y="3159"/>
                    <a:pt x="467" y="3359"/>
                  </a:cubicBezTo>
                  <a:cubicBezTo>
                    <a:pt x="0" y="3526"/>
                    <a:pt x="67" y="4193"/>
                    <a:pt x="601" y="4226"/>
                  </a:cubicBezTo>
                  <a:cubicBezTo>
                    <a:pt x="1068" y="4226"/>
                    <a:pt x="1568" y="4293"/>
                    <a:pt x="2002" y="4360"/>
                  </a:cubicBezTo>
                  <a:cubicBezTo>
                    <a:pt x="1902" y="5027"/>
                    <a:pt x="1768" y="5694"/>
                    <a:pt x="1735" y="6394"/>
                  </a:cubicBezTo>
                  <a:cubicBezTo>
                    <a:pt x="1735" y="6628"/>
                    <a:pt x="1902" y="6795"/>
                    <a:pt x="2102" y="6828"/>
                  </a:cubicBezTo>
                  <a:cubicBezTo>
                    <a:pt x="2179" y="6867"/>
                    <a:pt x="2267" y="6905"/>
                    <a:pt x="2341" y="6905"/>
                  </a:cubicBezTo>
                  <a:cubicBezTo>
                    <a:pt x="2394" y="6905"/>
                    <a:pt x="2441" y="6884"/>
                    <a:pt x="2469" y="6828"/>
                  </a:cubicBezTo>
                  <a:cubicBezTo>
                    <a:pt x="2969" y="6161"/>
                    <a:pt x="3503" y="5494"/>
                    <a:pt x="4003" y="4827"/>
                  </a:cubicBezTo>
                  <a:cubicBezTo>
                    <a:pt x="4737" y="5027"/>
                    <a:pt x="5404" y="5294"/>
                    <a:pt x="6038" y="5627"/>
                  </a:cubicBezTo>
                  <a:cubicBezTo>
                    <a:pt x="6101" y="5650"/>
                    <a:pt x="6163" y="5660"/>
                    <a:pt x="6223" y="5660"/>
                  </a:cubicBezTo>
                  <a:cubicBezTo>
                    <a:pt x="6608" y="5660"/>
                    <a:pt x="6894" y="5235"/>
                    <a:pt x="6605" y="4860"/>
                  </a:cubicBezTo>
                  <a:cubicBezTo>
                    <a:pt x="6138" y="4326"/>
                    <a:pt x="5671" y="3793"/>
                    <a:pt x="5237" y="3192"/>
                  </a:cubicBezTo>
                  <a:cubicBezTo>
                    <a:pt x="5571" y="2792"/>
                    <a:pt x="5838" y="2392"/>
                    <a:pt x="6171" y="1991"/>
                  </a:cubicBezTo>
                  <a:cubicBezTo>
                    <a:pt x="6378" y="1755"/>
                    <a:pt x="6271" y="1335"/>
                    <a:pt x="5942" y="1335"/>
                  </a:cubicBezTo>
                  <a:cubicBezTo>
                    <a:pt x="5900" y="1335"/>
                    <a:pt x="5854" y="1342"/>
                    <a:pt x="5804" y="1357"/>
                  </a:cubicBezTo>
                  <a:cubicBezTo>
                    <a:pt x="5304" y="1558"/>
                    <a:pt x="4804" y="1724"/>
                    <a:pt x="4303" y="1891"/>
                  </a:cubicBezTo>
                  <a:cubicBezTo>
                    <a:pt x="3936" y="1357"/>
                    <a:pt x="3603" y="824"/>
                    <a:pt x="3303" y="223"/>
                  </a:cubicBezTo>
                  <a:cubicBezTo>
                    <a:pt x="3230" y="66"/>
                    <a:pt x="3105" y="1"/>
                    <a:pt x="29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69"/>
            <p:cNvSpPr/>
            <p:nvPr/>
          </p:nvSpPr>
          <p:spPr>
            <a:xfrm>
              <a:off x="5418200" y="3902400"/>
              <a:ext cx="45900" cy="38925"/>
            </a:xfrm>
            <a:custGeom>
              <a:avLst/>
              <a:gdLst/>
              <a:ahLst/>
              <a:cxnLst/>
              <a:rect l="l" t="t" r="r" b="b"/>
              <a:pathLst>
                <a:path w="1836" h="1557" extrusionOk="0">
                  <a:moveTo>
                    <a:pt x="303" y="1"/>
                  </a:moveTo>
                  <a:cubicBezTo>
                    <a:pt x="219" y="1"/>
                    <a:pt x="145" y="45"/>
                    <a:pt x="101" y="134"/>
                  </a:cubicBezTo>
                  <a:cubicBezTo>
                    <a:pt x="1" y="234"/>
                    <a:pt x="1" y="368"/>
                    <a:pt x="101" y="468"/>
                  </a:cubicBezTo>
                  <a:cubicBezTo>
                    <a:pt x="168" y="568"/>
                    <a:pt x="301" y="668"/>
                    <a:pt x="434" y="734"/>
                  </a:cubicBezTo>
                  <a:cubicBezTo>
                    <a:pt x="534" y="835"/>
                    <a:pt x="668" y="968"/>
                    <a:pt x="801" y="1035"/>
                  </a:cubicBezTo>
                  <a:cubicBezTo>
                    <a:pt x="1035" y="1201"/>
                    <a:pt x="1268" y="1368"/>
                    <a:pt x="1502" y="1535"/>
                  </a:cubicBezTo>
                  <a:cubicBezTo>
                    <a:pt x="1543" y="1549"/>
                    <a:pt x="1585" y="1557"/>
                    <a:pt x="1624" y="1557"/>
                  </a:cubicBezTo>
                  <a:cubicBezTo>
                    <a:pt x="1679" y="1557"/>
                    <a:pt x="1730" y="1541"/>
                    <a:pt x="1769" y="1502"/>
                  </a:cubicBezTo>
                  <a:cubicBezTo>
                    <a:pt x="1835" y="1402"/>
                    <a:pt x="1835" y="1302"/>
                    <a:pt x="1769" y="1201"/>
                  </a:cubicBezTo>
                  <a:cubicBezTo>
                    <a:pt x="1535" y="1001"/>
                    <a:pt x="1335" y="801"/>
                    <a:pt x="1135" y="634"/>
                  </a:cubicBezTo>
                  <a:cubicBezTo>
                    <a:pt x="1035" y="534"/>
                    <a:pt x="935" y="401"/>
                    <a:pt x="801" y="334"/>
                  </a:cubicBezTo>
                  <a:cubicBezTo>
                    <a:pt x="668" y="201"/>
                    <a:pt x="534" y="134"/>
                    <a:pt x="434" y="34"/>
                  </a:cubicBezTo>
                  <a:cubicBezTo>
                    <a:pt x="390" y="12"/>
                    <a:pt x="345" y="1"/>
                    <a:pt x="3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69"/>
            <p:cNvSpPr/>
            <p:nvPr/>
          </p:nvSpPr>
          <p:spPr>
            <a:xfrm>
              <a:off x="5379850" y="4053675"/>
              <a:ext cx="50050" cy="30025"/>
            </a:xfrm>
            <a:custGeom>
              <a:avLst/>
              <a:gdLst/>
              <a:ahLst/>
              <a:cxnLst/>
              <a:rect l="l" t="t" r="r" b="b"/>
              <a:pathLst>
                <a:path w="2002" h="1201" extrusionOk="0">
                  <a:moveTo>
                    <a:pt x="1810" y="1"/>
                  </a:moveTo>
                  <a:cubicBezTo>
                    <a:pt x="1775" y="1"/>
                    <a:pt x="1738" y="8"/>
                    <a:pt x="1702" y="21"/>
                  </a:cubicBezTo>
                  <a:cubicBezTo>
                    <a:pt x="1468" y="154"/>
                    <a:pt x="1201" y="287"/>
                    <a:pt x="968" y="354"/>
                  </a:cubicBezTo>
                  <a:cubicBezTo>
                    <a:pt x="834" y="421"/>
                    <a:pt x="701" y="488"/>
                    <a:pt x="567" y="521"/>
                  </a:cubicBezTo>
                  <a:cubicBezTo>
                    <a:pt x="534" y="588"/>
                    <a:pt x="501" y="588"/>
                    <a:pt x="401" y="588"/>
                  </a:cubicBezTo>
                  <a:cubicBezTo>
                    <a:pt x="301" y="621"/>
                    <a:pt x="200" y="621"/>
                    <a:pt x="134" y="688"/>
                  </a:cubicBezTo>
                  <a:cubicBezTo>
                    <a:pt x="34" y="788"/>
                    <a:pt x="0" y="955"/>
                    <a:pt x="67" y="1088"/>
                  </a:cubicBezTo>
                  <a:cubicBezTo>
                    <a:pt x="142" y="1163"/>
                    <a:pt x="236" y="1201"/>
                    <a:pt x="320" y="1201"/>
                  </a:cubicBezTo>
                  <a:cubicBezTo>
                    <a:pt x="349" y="1201"/>
                    <a:pt x="376" y="1196"/>
                    <a:pt x="401" y="1188"/>
                  </a:cubicBezTo>
                  <a:cubicBezTo>
                    <a:pt x="534" y="1155"/>
                    <a:pt x="567" y="1121"/>
                    <a:pt x="667" y="1021"/>
                  </a:cubicBezTo>
                  <a:cubicBezTo>
                    <a:pt x="701" y="1021"/>
                    <a:pt x="701" y="988"/>
                    <a:pt x="734" y="988"/>
                  </a:cubicBezTo>
                  <a:cubicBezTo>
                    <a:pt x="734" y="988"/>
                    <a:pt x="801" y="988"/>
                    <a:pt x="801" y="955"/>
                  </a:cubicBezTo>
                  <a:cubicBezTo>
                    <a:pt x="901" y="855"/>
                    <a:pt x="1001" y="821"/>
                    <a:pt x="1134" y="721"/>
                  </a:cubicBezTo>
                  <a:cubicBezTo>
                    <a:pt x="1368" y="588"/>
                    <a:pt x="1568" y="454"/>
                    <a:pt x="1835" y="287"/>
                  </a:cubicBezTo>
                  <a:cubicBezTo>
                    <a:pt x="2002" y="287"/>
                    <a:pt x="2002" y="154"/>
                    <a:pt x="1968" y="87"/>
                  </a:cubicBezTo>
                  <a:cubicBezTo>
                    <a:pt x="1926" y="24"/>
                    <a:pt x="1870" y="1"/>
                    <a:pt x="1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69"/>
            <p:cNvSpPr/>
            <p:nvPr/>
          </p:nvSpPr>
          <p:spPr>
            <a:xfrm>
              <a:off x="5450725" y="4117300"/>
              <a:ext cx="24225" cy="34475"/>
            </a:xfrm>
            <a:custGeom>
              <a:avLst/>
              <a:gdLst/>
              <a:ahLst/>
              <a:cxnLst/>
              <a:rect l="l" t="t" r="r" b="b"/>
              <a:pathLst>
                <a:path w="969" h="1379" extrusionOk="0">
                  <a:moveTo>
                    <a:pt x="817" y="1"/>
                  </a:moveTo>
                  <a:cubicBezTo>
                    <a:pt x="777" y="1"/>
                    <a:pt x="734" y="23"/>
                    <a:pt x="701" y="77"/>
                  </a:cubicBezTo>
                  <a:cubicBezTo>
                    <a:pt x="568" y="244"/>
                    <a:pt x="501" y="411"/>
                    <a:pt x="368" y="578"/>
                  </a:cubicBezTo>
                  <a:cubicBezTo>
                    <a:pt x="334" y="645"/>
                    <a:pt x="301" y="745"/>
                    <a:pt x="201" y="778"/>
                  </a:cubicBezTo>
                  <a:cubicBezTo>
                    <a:pt x="167" y="811"/>
                    <a:pt x="167" y="878"/>
                    <a:pt x="134" y="911"/>
                  </a:cubicBezTo>
                  <a:cubicBezTo>
                    <a:pt x="67" y="945"/>
                    <a:pt x="34" y="1045"/>
                    <a:pt x="34" y="1078"/>
                  </a:cubicBezTo>
                  <a:cubicBezTo>
                    <a:pt x="1" y="1112"/>
                    <a:pt x="1" y="1212"/>
                    <a:pt x="34" y="1278"/>
                  </a:cubicBezTo>
                  <a:cubicBezTo>
                    <a:pt x="67" y="1378"/>
                    <a:pt x="134" y="1378"/>
                    <a:pt x="201" y="1378"/>
                  </a:cubicBezTo>
                  <a:cubicBezTo>
                    <a:pt x="301" y="1378"/>
                    <a:pt x="334" y="1312"/>
                    <a:pt x="368" y="1278"/>
                  </a:cubicBezTo>
                  <a:cubicBezTo>
                    <a:pt x="401" y="1245"/>
                    <a:pt x="401" y="1212"/>
                    <a:pt x="434" y="1145"/>
                  </a:cubicBezTo>
                  <a:cubicBezTo>
                    <a:pt x="501" y="1112"/>
                    <a:pt x="501" y="1078"/>
                    <a:pt x="501" y="1045"/>
                  </a:cubicBezTo>
                  <a:cubicBezTo>
                    <a:pt x="534" y="945"/>
                    <a:pt x="568" y="878"/>
                    <a:pt x="634" y="745"/>
                  </a:cubicBezTo>
                  <a:cubicBezTo>
                    <a:pt x="701" y="578"/>
                    <a:pt x="835" y="378"/>
                    <a:pt x="901" y="211"/>
                  </a:cubicBezTo>
                  <a:cubicBezTo>
                    <a:pt x="969" y="98"/>
                    <a:pt x="900" y="1"/>
                    <a:pt x="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69"/>
            <p:cNvSpPr/>
            <p:nvPr/>
          </p:nvSpPr>
          <p:spPr>
            <a:xfrm>
              <a:off x="5555800" y="4072050"/>
              <a:ext cx="32550" cy="81450"/>
            </a:xfrm>
            <a:custGeom>
              <a:avLst/>
              <a:gdLst/>
              <a:ahLst/>
              <a:cxnLst/>
              <a:rect l="l" t="t" r="r" b="b"/>
              <a:pathLst>
                <a:path w="1302" h="3258" extrusionOk="0">
                  <a:moveTo>
                    <a:pt x="305" y="0"/>
                  </a:moveTo>
                  <a:cubicBezTo>
                    <a:pt x="152" y="0"/>
                    <a:pt x="1" y="103"/>
                    <a:pt x="1" y="286"/>
                  </a:cubicBezTo>
                  <a:cubicBezTo>
                    <a:pt x="1" y="853"/>
                    <a:pt x="101" y="1354"/>
                    <a:pt x="167" y="1854"/>
                  </a:cubicBezTo>
                  <a:cubicBezTo>
                    <a:pt x="201" y="2088"/>
                    <a:pt x="268" y="2354"/>
                    <a:pt x="334" y="2588"/>
                  </a:cubicBezTo>
                  <a:cubicBezTo>
                    <a:pt x="430" y="2876"/>
                    <a:pt x="527" y="3257"/>
                    <a:pt x="918" y="3257"/>
                  </a:cubicBezTo>
                  <a:cubicBezTo>
                    <a:pt x="934" y="3257"/>
                    <a:pt x="951" y="3256"/>
                    <a:pt x="968" y="3255"/>
                  </a:cubicBezTo>
                  <a:cubicBezTo>
                    <a:pt x="1135" y="3222"/>
                    <a:pt x="1268" y="3088"/>
                    <a:pt x="1302" y="2922"/>
                  </a:cubicBezTo>
                  <a:cubicBezTo>
                    <a:pt x="1302" y="2755"/>
                    <a:pt x="1202" y="2588"/>
                    <a:pt x="1168" y="2421"/>
                  </a:cubicBezTo>
                  <a:cubicBezTo>
                    <a:pt x="1101" y="2188"/>
                    <a:pt x="1001" y="1921"/>
                    <a:pt x="968" y="1721"/>
                  </a:cubicBezTo>
                  <a:lnTo>
                    <a:pt x="601" y="220"/>
                  </a:lnTo>
                  <a:cubicBezTo>
                    <a:pt x="556" y="69"/>
                    <a:pt x="430" y="0"/>
                    <a:pt x="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69"/>
            <p:cNvSpPr/>
            <p:nvPr/>
          </p:nvSpPr>
          <p:spPr>
            <a:xfrm>
              <a:off x="5610850" y="3964950"/>
              <a:ext cx="53400" cy="15025"/>
            </a:xfrm>
            <a:custGeom>
              <a:avLst/>
              <a:gdLst/>
              <a:ahLst/>
              <a:cxnLst/>
              <a:rect l="l" t="t" r="r" b="b"/>
              <a:pathLst>
                <a:path w="2136" h="601" extrusionOk="0">
                  <a:moveTo>
                    <a:pt x="234" y="0"/>
                  </a:moveTo>
                  <a:cubicBezTo>
                    <a:pt x="67" y="0"/>
                    <a:pt x="0" y="234"/>
                    <a:pt x="167" y="267"/>
                  </a:cubicBezTo>
                  <a:cubicBezTo>
                    <a:pt x="467" y="367"/>
                    <a:pt x="801" y="401"/>
                    <a:pt x="1101" y="501"/>
                  </a:cubicBezTo>
                  <a:cubicBezTo>
                    <a:pt x="1268" y="534"/>
                    <a:pt x="1368" y="534"/>
                    <a:pt x="1535" y="567"/>
                  </a:cubicBezTo>
                  <a:cubicBezTo>
                    <a:pt x="1635" y="567"/>
                    <a:pt x="1701" y="601"/>
                    <a:pt x="1802" y="601"/>
                  </a:cubicBezTo>
                  <a:cubicBezTo>
                    <a:pt x="1902" y="601"/>
                    <a:pt x="1968" y="601"/>
                    <a:pt x="2068" y="567"/>
                  </a:cubicBezTo>
                  <a:cubicBezTo>
                    <a:pt x="2135" y="501"/>
                    <a:pt x="2135" y="401"/>
                    <a:pt x="2102" y="367"/>
                  </a:cubicBezTo>
                  <a:cubicBezTo>
                    <a:pt x="2068" y="334"/>
                    <a:pt x="1968" y="301"/>
                    <a:pt x="1902" y="234"/>
                  </a:cubicBezTo>
                  <a:cubicBezTo>
                    <a:pt x="1802" y="201"/>
                    <a:pt x="1735" y="201"/>
                    <a:pt x="1635" y="201"/>
                  </a:cubicBezTo>
                  <a:cubicBezTo>
                    <a:pt x="1468" y="167"/>
                    <a:pt x="1335" y="167"/>
                    <a:pt x="1168" y="100"/>
                  </a:cubicBezTo>
                  <a:cubicBezTo>
                    <a:pt x="834" y="67"/>
                    <a:pt x="567" y="0"/>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69"/>
            <p:cNvSpPr/>
            <p:nvPr/>
          </p:nvSpPr>
          <p:spPr>
            <a:xfrm>
              <a:off x="5627525" y="4043325"/>
              <a:ext cx="27550" cy="25050"/>
            </a:xfrm>
            <a:custGeom>
              <a:avLst/>
              <a:gdLst/>
              <a:ahLst/>
              <a:cxnLst/>
              <a:rect l="l" t="t" r="r" b="b"/>
              <a:pathLst>
                <a:path w="1102" h="1002" extrusionOk="0">
                  <a:moveTo>
                    <a:pt x="234" y="1"/>
                  </a:moveTo>
                  <a:cubicBezTo>
                    <a:pt x="167" y="1"/>
                    <a:pt x="134" y="1"/>
                    <a:pt x="100" y="34"/>
                  </a:cubicBezTo>
                  <a:cubicBezTo>
                    <a:pt x="67" y="68"/>
                    <a:pt x="0" y="101"/>
                    <a:pt x="0" y="168"/>
                  </a:cubicBezTo>
                  <a:cubicBezTo>
                    <a:pt x="0" y="201"/>
                    <a:pt x="0" y="268"/>
                    <a:pt x="67" y="335"/>
                  </a:cubicBezTo>
                  <a:cubicBezTo>
                    <a:pt x="167" y="435"/>
                    <a:pt x="267" y="601"/>
                    <a:pt x="401" y="735"/>
                  </a:cubicBezTo>
                  <a:lnTo>
                    <a:pt x="467" y="835"/>
                  </a:lnTo>
                  <a:cubicBezTo>
                    <a:pt x="501" y="868"/>
                    <a:pt x="567" y="902"/>
                    <a:pt x="601" y="902"/>
                  </a:cubicBezTo>
                  <a:cubicBezTo>
                    <a:pt x="634" y="935"/>
                    <a:pt x="668" y="935"/>
                    <a:pt x="768" y="1002"/>
                  </a:cubicBezTo>
                  <a:lnTo>
                    <a:pt x="901" y="1002"/>
                  </a:lnTo>
                  <a:cubicBezTo>
                    <a:pt x="934" y="1002"/>
                    <a:pt x="934" y="1002"/>
                    <a:pt x="968" y="935"/>
                  </a:cubicBezTo>
                  <a:cubicBezTo>
                    <a:pt x="1001" y="902"/>
                    <a:pt x="1068" y="868"/>
                    <a:pt x="1068" y="835"/>
                  </a:cubicBezTo>
                  <a:cubicBezTo>
                    <a:pt x="1101" y="835"/>
                    <a:pt x="1101" y="768"/>
                    <a:pt x="1068" y="735"/>
                  </a:cubicBezTo>
                  <a:cubicBezTo>
                    <a:pt x="1001" y="701"/>
                    <a:pt x="1001" y="668"/>
                    <a:pt x="968" y="601"/>
                  </a:cubicBezTo>
                  <a:cubicBezTo>
                    <a:pt x="934" y="601"/>
                    <a:pt x="934" y="568"/>
                    <a:pt x="901" y="535"/>
                  </a:cubicBezTo>
                  <a:cubicBezTo>
                    <a:pt x="834" y="501"/>
                    <a:pt x="801" y="435"/>
                    <a:pt x="768" y="435"/>
                  </a:cubicBezTo>
                  <a:lnTo>
                    <a:pt x="801" y="501"/>
                  </a:lnTo>
                  <a:cubicBezTo>
                    <a:pt x="634" y="368"/>
                    <a:pt x="501" y="234"/>
                    <a:pt x="401" y="68"/>
                  </a:cubicBezTo>
                  <a:cubicBezTo>
                    <a:pt x="334" y="34"/>
                    <a:pt x="267"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69"/>
            <p:cNvSpPr/>
            <p:nvPr/>
          </p:nvSpPr>
          <p:spPr>
            <a:xfrm>
              <a:off x="5602400" y="3870400"/>
              <a:ext cx="22225" cy="30075"/>
            </a:xfrm>
            <a:custGeom>
              <a:avLst/>
              <a:gdLst/>
              <a:ahLst/>
              <a:cxnLst/>
              <a:rect l="l" t="t" r="r" b="b"/>
              <a:pathLst>
                <a:path w="889" h="1203" extrusionOk="0">
                  <a:moveTo>
                    <a:pt x="792" y="1"/>
                  </a:moveTo>
                  <a:cubicBezTo>
                    <a:pt x="774" y="1"/>
                    <a:pt x="755" y="5"/>
                    <a:pt x="739" y="13"/>
                  </a:cubicBezTo>
                  <a:lnTo>
                    <a:pt x="672" y="80"/>
                  </a:lnTo>
                  <a:lnTo>
                    <a:pt x="605" y="146"/>
                  </a:lnTo>
                  <a:cubicBezTo>
                    <a:pt x="572" y="180"/>
                    <a:pt x="572" y="247"/>
                    <a:pt x="505" y="280"/>
                  </a:cubicBezTo>
                  <a:cubicBezTo>
                    <a:pt x="472" y="347"/>
                    <a:pt x="438" y="447"/>
                    <a:pt x="338" y="513"/>
                  </a:cubicBezTo>
                  <a:cubicBezTo>
                    <a:pt x="272" y="680"/>
                    <a:pt x="138" y="847"/>
                    <a:pt x="71" y="1014"/>
                  </a:cubicBezTo>
                  <a:cubicBezTo>
                    <a:pt x="1" y="1108"/>
                    <a:pt x="80" y="1202"/>
                    <a:pt x="168" y="1202"/>
                  </a:cubicBezTo>
                  <a:cubicBezTo>
                    <a:pt x="204" y="1202"/>
                    <a:pt x="242" y="1186"/>
                    <a:pt x="272" y="1147"/>
                  </a:cubicBezTo>
                  <a:cubicBezTo>
                    <a:pt x="338" y="980"/>
                    <a:pt x="472" y="814"/>
                    <a:pt x="572" y="647"/>
                  </a:cubicBezTo>
                  <a:cubicBezTo>
                    <a:pt x="605" y="580"/>
                    <a:pt x="638" y="480"/>
                    <a:pt x="739" y="413"/>
                  </a:cubicBezTo>
                  <a:cubicBezTo>
                    <a:pt x="772" y="347"/>
                    <a:pt x="772" y="313"/>
                    <a:pt x="805" y="280"/>
                  </a:cubicBezTo>
                  <a:cubicBezTo>
                    <a:pt x="805" y="247"/>
                    <a:pt x="839" y="247"/>
                    <a:pt x="839" y="180"/>
                  </a:cubicBezTo>
                  <a:lnTo>
                    <a:pt x="839" y="113"/>
                  </a:lnTo>
                  <a:cubicBezTo>
                    <a:pt x="889" y="38"/>
                    <a:pt x="845" y="1"/>
                    <a:pt x="7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69"/>
            <p:cNvSpPr/>
            <p:nvPr/>
          </p:nvSpPr>
          <p:spPr>
            <a:xfrm>
              <a:off x="5493250" y="3834175"/>
              <a:ext cx="11700" cy="36475"/>
            </a:xfrm>
            <a:custGeom>
              <a:avLst/>
              <a:gdLst/>
              <a:ahLst/>
              <a:cxnLst/>
              <a:rect l="l" t="t" r="r" b="b"/>
              <a:pathLst>
                <a:path w="468" h="1459" extrusionOk="0">
                  <a:moveTo>
                    <a:pt x="107" y="1"/>
                  </a:moveTo>
                  <a:cubicBezTo>
                    <a:pt x="53" y="1"/>
                    <a:pt x="1" y="56"/>
                    <a:pt x="1" y="128"/>
                  </a:cubicBezTo>
                  <a:lnTo>
                    <a:pt x="1" y="295"/>
                  </a:lnTo>
                  <a:cubicBezTo>
                    <a:pt x="1" y="361"/>
                    <a:pt x="34" y="395"/>
                    <a:pt x="34" y="428"/>
                  </a:cubicBezTo>
                  <a:cubicBezTo>
                    <a:pt x="101" y="528"/>
                    <a:pt x="101" y="628"/>
                    <a:pt x="134" y="728"/>
                  </a:cubicBezTo>
                  <a:cubicBezTo>
                    <a:pt x="168" y="895"/>
                    <a:pt x="168" y="1095"/>
                    <a:pt x="168" y="1295"/>
                  </a:cubicBezTo>
                  <a:cubicBezTo>
                    <a:pt x="168" y="1395"/>
                    <a:pt x="263" y="1459"/>
                    <a:pt x="346" y="1459"/>
                  </a:cubicBezTo>
                  <a:cubicBezTo>
                    <a:pt x="403" y="1459"/>
                    <a:pt x="454" y="1429"/>
                    <a:pt x="468" y="1362"/>
                  </a:cubicBezTo>
                  <a:lnTo>
                    <a:pt x="468" y="628"/>
                  </a:lnTo>
                  <a:cubicBezTo>
                    <a:pt x="468" y="528"/>
                    <a:pt x="401" y="395"/>
                    <a:pt x="368" y="295"/>
                  </a:cubicBezTo>
                  <a:cubicBezTo>
                    <a:pt x="334" y="261"/>
                    <a:pt x="334" y="194"/>
                    <a:pt x="301" y="128"/>
                  </a:cubicBezTo>
                  <a:lnTo>
                    <a:pt x="168" y="28"/>
                  </a:lnTo>
                  <a:cubicBezTo>
                    <a:pt x="149" y="9"/>
                    <a:pt x="128" y="1"/>
                    <a:pt x="1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69"/>
            <p:cNvSpPr/>
            <p:nvPr/>
          </p:nvSpPr>
          <p:spPr>
            <a:xfrm>
              <a:off x="5551950" y="3845850"/>
              <a:ext cx="17225" cy="49775"/>
            </a:xfrm>
            <a:custGeom>
              <a:avLst/>
              <a:gdLst/>
              <a:ahLst/>
              <a:cxnLst/>
              <a:rect l="l" t="t" r="r" b="b"/>
              <a:pathLst>
                <a:path w="689" h="1991" extrusionOk="0">
                  <a:moveTo>
                    <a:pt x="451" y="1"/>
                  </a:moveTo>
                  <a:cubicBezTo>
                    <a:pt x="417" y="1"/>
                    <a:pt x="383" y="19"/>
                    <a:pt x="355" y="61"/>
                  </a:cubicBezTo>
                  <a:cubicBezTo>
                    <a:pt x="255" y="328"/>
                    <a:pt x="255" y="628"/>
                    <a:pt x="188" y="928"/>
                  </a:cubicBezTo>
                  <a:cubicBezTo>
                    <a:pt x="155" y="1229"/>
                    <a:pt x="121" y="1495"/>
                    <a:pt x="21" y="1796"/>
                  </a:cubicBezTo>
                  <a:cubicBezTo>
                    <a:pt x="1" y="1918"/>
                    <a:pt x="92" y="1990"/>
                    <a:pt x="182" y="1990"/>
                  </a:cubicBezTo>
                  <a:cubicBezTo>
                    <a:pt x="239" y="1990"/>
                    <a:pt x="295" y="1961"/>
                    <a:pt x="321" y="1896"/>
                  </a:cubicBezTo>
                  <a:cubicBezTo>
                    <a:pt x="455" y="1595"/>
                    <a:pt x="522" y="1295"/>
                    <a:pt x="588" y="995"/>
                  </a:cubicBezTo>
                  <a:cubicBezTo>
                    <a:pt x="655" y="728"/>
                    <a:pt x="688" y="395"/>
                    <a:pt x="588" y="94"/>
                  </a:cubicBezTo>
                  <a:cubicBezTo>
                    <a:pt x="550" y="36"/>
                    <a:pt x="500" y="1"/>
                    <a:pt x="4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69"/>
            <p:cNvSpPr/>
            <p:nvPr/>
          </p:nvSpPr>
          <p:spPr>
            <a:xfrm>
              <a:off x="5372350" y="3962450"/>
              <a:ext cx="44225" cy="15025"/>
            </a:xfrm>
            <a:custGeom>
              <a:avLst/>
              <a:gdLst/>
              <a:ahLst/>
              <a:cxnLst/>
              <a:rect l="l" t="t" r="r" b="b"/>
              <a:pathLst>
                <a:path w="1769" h="601" extrusionOk="0">
                  <a:moveTo>
                    <a:pt x="534" y="0"/>
                  </a:moveTo>
                  <a:cubicBezTo>
                    <a:pt x="434" y="0"/>
                    <a:pt x="300" y="0"/>
                    <a:pt x="167" y="67"/>
                  </a:cubicBezTo>
                  <a:cubicBezTo>
                    <a:pt x="0" y="100"/>
                    <a:pt x="0" y="301"/>
                    <a:pt x="134" y="401"/>
                  </a:cubicBezTo>
                  <a:cubicBezTo>
                    <a:pt x="267" y="434"/>
                    <a:pt x="334" y="467"/>
                    <a:pt x="467" y="501"/>
                  </a:cubicBezTo>
                  <a:cubicBezTo>
                    <a:pt x="601" y="567"/>
                    <a:pt x="701" y="567"/>
                    <a:pt x="834" y="567"/>
                  </a:cubicBezTo>
                  <a:cubicBezTo>
                    <a:pt x="1034" y="567"/>
                    <a:pt x="1301" y="601"/>
                    <a:pt x="1501" y="601"/>
                  </a:cubicBezTo>
                  <a:cubicBezTo>
                    <a:pt x="1601" y="601"/>
                    <a:pt x="1701" y="501"/>
                    <a:pt x="1701" y="434"/>
                  </a:cubicBezTo>
                  <a:cubicBezTo>
                    <a:pt x="1768" y="334"/>
                    <a:pt x="1668" y="234"/>
                    <a:pt x="1601" y="167"/>
                  </a:cubicBezTo>
                  <a:cubicBezTo>
                    <a:pt x="1368" y="134"/>
                    <a:pt x="1168" y="100"/>
                    <a:pt x="934" y="67"/>
                  </a:cubicBezTo>
                  <a:cubicBezTo>
                    <a:pt x="801" y="0"/>
                    <a:pt x="667" y="0"/>
                    <a:pt x="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1" name="Google Shape;3061;p69"/>
          <p:cNvGrpSpPr/>
          <p:nvPr/>
        </p:nvGrpSpPr>
        <p:grpSpPr>
          <a:xfrm>
            <a:off x="3835866" y="3021709"/>
            <a:ext cx="731293" cy="1175911"/>
            <a:chOff x="3835866" y="3021709"/>
            <a:chExt cx="731293" cy="1175911"/>
          </a:xfrm>
        </p:grpSpPr>
        <p:grpSp>
          <p:nvGrpSpPr>
            <p:cNvPr id="3062" name="Google Shape;3062;p69"/>
            <p:cNvGrpSpPr/>
            <p:nvPr/>
          </p:nvGrpSpPr>
          <p:grpSpPr>
            <a:xfrm>
              <a:off x="3835866" y="3021709"/>
              <a:ext cx="731293" cy="1175911"/>
              <a:chOff x="4229025" y="873525"/>
              <a:chExt cx="574600" cy="923950"/>
            </a:xfrm>
          </p:grpSpPr>
          <p:sp>
            <p:nvSpPr>
              <p:cNvPr id="3063" name="Google Shape;3063;p69"/>
              <p:cNvSpPr/>
              <p:nvPr/>
            </p:nvSpPr>
            <p:spPr>
              <a:xfrm>
                <a:off x="4229025" y="1081550"/>
                <a:ext cx="574600" cy="715925"/>
              </a:xfrm>
              <a:custGeom>
                <a:avLst/>
                <a:gdLst/>
                <a:ahLst/>
                <a:cxnLst/>
                <a:rect l="l" t="t" r="r" b="b"/>
                <a:pathLst>
                  <a:path w="22984" h="28637" extrusionOk="0">
                    <a:moveTo>
                      <a:pt x="12563" y="0"/>
                    </a:moveTo>
                    <a:cubicBezTo>
                      <a:pt x="11709" y="0"/>
                      <a:pt x="11011" y="132"/>
                      <a:pt x="10775" y="454"/>
                    </a:cubicBezTo>
                    <a:cubicBezTo>
                      <a:pt x="10208" y="1321"/>
                      <a:pt x="11542" y="2255"/>
                      <a:pt x="11542" y="2255"/>
                    </a:cubicBezTo>
                    <a:cubicBezTo>
                      <a:pt x="11542" y="2255"/>
                      <a:pt x="10408" y="10328"/>
                      <a:pt x="9841" y="11796"/>
                    </a:cubicBezTo>
                    <a:cubicBezTo>
                      <a:pt x="9240" y="13230"/>
                      <a:pt x="0" y="24605"/>
                      <a:pt x="868" y="26306"/>
                    </a:cubicBezTo>
                    <a:cubicBezTo>
                      <a:pt x="1488" y="27522"/>
                      <a:pt x="11451" y="28636"/>
                      <a:pt x="17459" y="28636"/>
                    </a:cubicBezTo>
                    <a:cubicBezTo>
                      <a:pt x="19854" y="28636"/>
                      <a:pt x="21621" y="28459"/>
                      <a:pt x="21916" y="28041"/>
                    </a:cubicBezTo>
                    <a:cubicBezTo>
                      <a:pt x="22984" y="26606"/>
                      <a:pt x="16379" y="13197"/>
                      <a:pt x="15945" y="12663"/>
                    </a:cubicBezTo>
                    <a:cubicBezTo>
                      <a:pt x="15512" y="12129"/>
                      <a:pt x="15912" y="3089"/>
                      <a:pt x="15945" y="2923"/>
                    </a:cubicBezTo>
                    <a:cubicBezTo>
                      <a:pt x="16045" y="2722"/>
                      <a:pt x="17546" y="2122"/>
                      <a:pt x="17146" y="1221"/>
                    </a:cubicBezTo>
                    <a:cubicBezTo>
                      <a:pt x="16852" y="588"/>
                      <a:pt x="14363" y="0"/>
                      <a:pt x="125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69"/>
              <p:cNvSpPr/>
              <p:nvPr/>
            </p:nvSpPr>
            <p:spPr>
              <a:xfrm>
                <a:off x="4520900" y="1101450"/>
                <a:ext cx="113450" cy="20450"/>
              </a:xfrm>
              <a:custGeom>
                <a:avLst/>
                <a:gdLst/>
                <a:ahLst/>
                <a:cxnLst/>
                <a:rect l="l" t="t" r="r" b="b"/>
                <a:pathLst>
                  <a:path w="4538" h="818" extrusionOk="0">
                    <a:moveTo>
                      <a:pt x="1432" y="1"/>
                    </a:moveTo>
                    <a:cubicBezTo>
                      <a:pt x="594" y="1"/>
                      <a:pt x="0" y="82"/>
                      <a:pt x="0" y="259"/>
                    </a:cubicBezTo>
                    <a:cubicBezTo>
                      <a:pt x="0" y="459"/>
                      <a:pt x="1001" y="692"/>
                      <a:pt x="2235" y="792"/>
                    </a:cubicBezTo>
                    <a:cubicBezTo>
                      <a:pt x="2552" y="809"/>
                      <a:pt x="2855" y="817"/>
                      <a:pt x="3130" y="817"/>
                    </a:cubicBezTo>
                    <a:cubicBezTo>
                      <a:pt x="3955" y="817"/>
                      <a:pt x="4537" y="742"/>
                      <a:pt x="4537" y="592"/>
                    </a:cubicBezTo>
                    <a:cubicBezTo>
                      <a:pt x="4537" y="425"/>
                      <a:pt x="3536" y="159"/>
                      <a:pt x="2302" y="25"/>
                    </a:cubicBezTo>
                    <a:cubicBezTo>
                      <a:pt x="1995" y="9"/>
                      <a:pt x="1701"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69"/>
              <p:cNvSpPr/>
              <p:nvPr/>
            </p:nvSpPr>
            <p:spPr>
              <a:xfrm>
                <a:off x="4510050" y="1170450"/>
                <a:ext cx="56750" cy="13900"/>
              </a:xfrm>
              <a:custGeom>
                <a:avLst/>
                <a:gdLst/>
                <a:ahLst/>
                <a:cxnLst/>
                <a:rect l="l" t="t" r="r" b="b"/>
                <a:pathLst>
                  <a:path w="2270" h="556" extrusionOk="0">
                    <a:moveTo>
                      <a:pt x="134" y="0"/>
                    </a:moveTo>
                    <a:cubicBezTo>
                      <a:pt x="101" y="0"/>
                      <a:pt x="68" y="0"/>
                      <a:pt x="1" y="34"/>
                    </a:cubicBezTo>
                    <a:cubicBezTo>
                      <a:pt x="1" y="67"/>
                      <a:pt x="1" y="100"/>
                      <a:pt x="34" y="167"/>
                    </a:cubicBezTo>
                    <a:cubicBezTo>
                      <a:pt x="201" y="267"/>
                      <a:pt x="368" y="367"/>
                      <a:pt x="535" y="401"/>
                    </a:cubicBezTo>
                    <a:cubicBezTo>
                      <a:pt x="735" y="434"/>
                      <a:pt x="935" y="501"/>
                      <a:pt x="1102" y="534"/>
                    </a:cubicBezTo>
                    <a:cubicBezTo>
                      <a:pt x="1254" y="548"/>
                      <a:pt x="1400" y="556"/>
                      <a:pt x="1545" y="556"/>
                    </a:cubicBezTo>
                    <a:cubicBezTo>
                      <a:pt x="1751" y="556"/>
                      <a:pt x="1954" y="540"/>
                      <a:pt x="2169" y="501"/>
                    </a:cubicBezTo>
                    <a:cubicBezTo>
                      <a:pt x="2202" y="501"/>
                      <a:pt x="2269" y="434"/>
                      <a:pt x="2269" y="401"/>
                    </a:cubicBezTo>
                    <a:cubicBezTo>
                      <a:pt x="2269" y="367"/>
                      <a:pt x="2236" y="267"/>
                      <a:pt x="2169" y="267"/>
                    </a:cubicBezTo>
                    <a:cubicBezTo>
                      <a:pt x="1802" y="201"/>
                      <a:pt x="1469" y="167"/>
                      <a:pt x="1135" y="100"/>
                    </a:cubicBezTo>
                    <a:lnTo>
                      <a:pt x="635" y="34"/>
                    </a:lnTo>
                    <a:cubicBezTo>
                      <a:pt x="468" y="34"/>
                      <a:pt x="301" y="0"/>
                      <a:pt x="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69"/>
              <p:cNvSpPr/>
              <p:nvPr/>
            </p:nvSpPr>
            <p:spPr>
              <a:xfrm>
                <a:off x="4505900" y="1210475"/>
                <a:ext cx="50050" cy="14675"/>
              </a:xfrm>
              <a:custGeom>
                <a:avLst/>
                <a:gdLst/>
                <a:ahLst/>
                <a:cxnLst/>
                <a:rect l="l" t="t" r="r" b="b"/>
                <a:pathLst>
                  <a:path w="2002" h="587" extrusionOk="0">
                    <a:moveTo>
                      <a:pt x="100" y="1"/>
                    </a:moveTo>
                    <a:cubicBezTo>
                      <a:pt x="100" y="1"/>
                      <a:pt x="67" y="1"/>
                      <a:pt x="0" y="101"/>
                    </a:cubicBezTo>
                    <a:cubicBezTo>
                      <a:pt x="0" y="134"/>
                      <a:pt x="0" y="167"/>
                      <a:pt x="67" y="234"/>
                    </a:cubicBezTo>
                    <a:cubicBezTo>
                      <a:pt x="234" y="301"/>
                      <a:pt x="334" y="401"/>
                      <a:pt x="500" y="434"/>
                    </a:cubicBezTo>
                    <a:cubicBezTo>
                      <a:pt x="634" y="501"/>
                      <a:pt x="801" y="501"/>
                      <a:pt x="967" y="568"/>
                    </a:cubicBezTo>
                    <a:cubicBezTo>
                      <a:pt x="1067" y="579"/>
                      <a:pt x="1171" y="586"/>
                      <a:pt x="1278" y="586"/>
                    </a:cubicBezTo>
                    <a:cubicBezTo>
                      <a:pt x="1490" y="586"/>
                      <a:pt x="1712" y="556"/>
                      <a:pt x="1935" y="468"/>
                    </a:cubicBezTo>
                    <a:cubicBezTo>
                      <a:pt x="1968" y="468"/>
                      <a:pt x="2001" y="434"/>
                      <a:pt x="2001" y="367"/>
                    </a:cubicBezTo>
                    <a:cubicBezTo>
                      <a:pt x="2001" y="334"/>
                      <a:pt x="1968" y="267"/>
                      <a:pt x="1935" y="267"/>
                    </a:cubicBezTo>
                    <a:cubicBezTo>
                      <a:pt x="1768" y="201"/>
                      <a:pt x="1635" y="201"/>
                      <a:pt x="1468" y="167"/>
                    </a:cubicBezTo>
                    <a:cubicBezTo>
                      <a:pt x="1301" y="134"/>
                      <a:pt x="1168" y="134"/>
                      <a:pt x="1001" y="101"/>
                    </a:cubicBezTo>
                    <a:cubicBezTo>
                      <a:pt x="834" y="101"/>
                      <a:pt x="734" y="67"/>
                      <a:pt x="567" y="67"/>
                    </a:cubicBezTo>
                    <a:cubicBezTo>
                      <a:pt x="400" y="1"/>
                      <a:pt x="267" y="1"/>
                      <a:pt x="1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69"/>
              <p:cNvSpPr/>
              <p:nvPr/>
            </p:nvSpPr>
            <p:spPr>
              <a:xfrm>
                <a:off x="4496725" y="1253850"/>
                <a:ext cx="53375" cy="12975"/>
              </a:xfrm>
              <a:custGeom>
                <a:avLst/>
                <a:gdLst/>
                <a:ahLst/>
                <a:cxnLst/>
                <a:rect l="l" t="t" r="r" b="b"/>
                <a:pathLst>
                  <a:path w="2135" h="519" extrusionOk="0">
                    <a:moveTo>
                      <a:pt x="134" y="0"/>
                    </a:moveTo>
                    <a:cubicBezTo>
                      <a:pt x="67" y="0"/>
                      <a:pt x="67" y="0"/>
                      <a:pt x="33" y="67"/>
                    </a:cubicBezTo>
                    <a:cubicBezTo>
                      <a:pt x="0" y="100"/>
                      <a:pt x="33" y="167"/>
                      <a:pt x="100" y="200"/>
                    </a:cubicBezTo>
                    <a:cubicBezTo>
                      <a:pt x="200" y="267"/>
                      <a:pt x="367" y="367"/>
                      <a:pt x="534" y="400"/>
                    </a:cubicBezTo>
                    <a:cubicBezTo>
                      <a:pt x="701" y="434"/>
                      <a:pt x="867" y="434"/>
                      <a:pt x="1034" y="500"/>
                    </a:cubicBezTo>
                    <a:cubicBezTo>
                      <a:pt x="1145" y="512"/>
                      <a:pt x="1257" y="519"/>
                      <a:pt x="1368" y="519"/>
                    </a:cubicBezTo>
                    <a:cubicBezTo>
                      <a:pt x="1590" y="519"/>
                      <a:pt x="1813" y="489"/>
                      <a:pt x="2035" y="400"/>
                    </a:cubicBezTo>
                    <a:cubicBezTo>
                      <a:pt x="2102" y="400"/>
                      <a:pt x="2135" y="367"/>
                      <a:pt x="2135" y="300"/>
                    </a:cubicBezTo>
                    <a:cubicBezTo>
                      <a:pt x="2135" y="267"/>
                      <a:pt x="2102" y="200"/>
                      <a:pt x="2035" y="200"/>
                    </a:cubicBezTo>
                    <a:cubicBezTo>
                      <a:pt x="1701" y="167"/>
                      <a:pt x="1434" y="100"/>
                      <a:pt x="1101" y="67"/>
                    </a:cubicBezTo>
                    <a:cubicBezTo>
                      <a:pt x="967" y="67"/>
                      <a:pt x="801" y="33"/>
                      <a:pt x="634" y="33"/>
                    </a:cubicBezTo>
                    <a:cubicBezTo>
                      <a:pt x="467" y="0"/>
                      <a:pt x="300" y="0"/>
                      <a:pt x="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69"/>
              <p:cNvSpPr/>
              <p:nvPr/>
            </p:nvSpPr>
            <p:spPr>
              <a:xfrm>
                <a:off x="4492550" y="1299700"/>
                <a:ext cx="50050" cy="12875"/>
              </a:xfrm>
              <a:custGeom>
                <a:avLst/>
                <a:gdLst/>
                <a:ahLst/>
                <a:cxnLst/>
                <a:rect l="l" t="t" r="r" b="b"/>
                <a:pathLst>
                  <a:path w="2002" h="515" extrusionOk="0">
                    <a:moveTo>
                      <a:pt x="100" y="1"/>
                    </a:moveTo>
                    <a:cubicBezTo>
                      <a:pt x="34" y="1"/>
                      <a:pt x="34" y="34"/>
                      <a:pt x="0" y="67"/>
                    </a:cubicBezTo>
                    <a:cubicBezTo>
                      <a:pt x="0" y="101"/>
                      <a:pt x="0" y="134"/>
                      <a:pt x="34" y="201"/>
                    </a:cubicBezTo>
                    <a:cubicBezTo>
                      <a:pt x="200" y="268"/>
                      <a:pt x="334" y="368"/>
                      <a:pt x="501" y="401"/>
                    </a:cubicBezTo>
                    <a:cubicBezTo>
                      <a:pt x="634" y="434"/>
                      <a:pt x="801" y="434"/>
                      <a:pt x="968" y="468"/>
                    </a:cubicBezTo>
                    <a:cubicBezTo>
                      <a:pt x="1103" y="498"/>
                      <a:pt x="1244" y="514"/>
                      <a:pt x="1390" y="514"/>
                    </a:cubicBezTo>
                    <a:cubicBezTo>
                      <a:pt x="1568" y="514"/>
                      <a:pt x="1751" y="489"/>
                      <a:pt x="1935" y="434"/>
                    </a:cubicBezTo>
                    <a:cubicBezTo>
                      <a:pt x="1968" y="434"/>
                      <a:pt x="2002" y="401"/>
                      <a:pt x="2002" y="368"/>
                    </a:cubicBezTo>
                    <a:cubicBezTo>
                      <a:pt x="2002" y="334"/>
                      <a:pt x="1968" y="234"/>
                      <a:pt x="1935" y="234"/>
                    </a:cubicBezTo>
                    <a:cubicBezTo>
                      <a:pt x="1635" y="134"/>
                      <a:pt x="1301" y="101"/>
                      <a:pt x="1001" y="67"/>
                    </a:cubicBezTo>
                    <a:cubicBezTo>
                      <a:pt x="834" y="67"/>
                      <a:pt x="701" y="34"/>
                      <a:pt x="534" y="34"/>
                    </a:cubicBezTo>
                    <a:cubicBezTo>
                      <a:pt x="367" y="34"/>
                      <a:pt x="234" y="1"/>
                      <a:pt x="1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69"/>
              <p:cNvSpPr/>
              <p:nvPr/>
            </p:nvSpPr>
            <p:spPr>
              <a:xfrm>
                <a:off x="4480025" y="1343075"/>
                <a:ext cx="57575" cy="10850"/>
              </a:xfrm>
              <a:custGeom>
                <a:avLst/>
                <a:gdLst/>
                <a:ahLst/>
                <a:cxnLst/>
                <a:rect l="l" t="t" r="r" b="b"/>
                <a:pathLst>
                  <a:path w="2303" h="434" extrusionOk="0">
                    <a:moveTo>
                      <a:pt x="134" y="0"/>
                    </a:moveTo>
                    <a:cubicBezTo>
                      <a:pt x="68" y="0"/>
                      <a:pt x="34" y="0"/>
                      <a:pt x="34" y="34"/>
                    </a:cubicBezTo>
                    <a:cubicBezTo>
                      <a:pt x="1" y="100"/>
                      <a:pt x="34" y="134"/>
                      <a:pt x="68" y="167"/>
                    </a:cubicBezTo>
                    <a:cubicBezTo>
                      <a:pt x="401" y="334"/>
                      <a:pt x="735" y="367"/>
                      <a:pt x="1135" y="434"/>
                    </a:cubicBezTo>
                    <a:lnTo>
                      <a:pt x="1669" y="434"/>
                    </a:lnTo>
                    <a:cubicBezTo>
                      <a:pt x="1869" y="434"/>
                      <a:pt x="2036" y="367"/>
                      <a:pt x="2203" y="334"/>
                    </a:cubicBezTo>
                    <a:cubicBezTo>
                      <a:pt x="2269" y="334"/>
                      <a:pt x="2303" y="301"/>
                      <a:pt x="2203" y="267"/>
                    </a:cubicBezTo>
                    <a:cubicBezTo>
                      <a:pt x="2203" y="200"/>
                      <a:pt x="2169" y="134"/>
                      <a:pt x="2136" y="134"/>
                    </a:cubicBezTo>
                    <a:cubicBezTo>
                      <a:pt x="1969" y="100"/>
                      <a:pt x="1802" y="34"/>
                      <a:pt x="1635" y="34"/>
                    </a:cubicBezTo>
                    <a:cubicBezTo>
                      <a:pt x="1469" y="0"/>
                      <a:pt x="1302"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69"/>
              <p:cNvSpPr/>
              <p:nvPr/>
            </p:nvSpPr>
            <p:spPr>
              <a:xfrm>
                <a:off x="4294075" y="1461775"/>
                <a:ext cx="439500" cy="286900"/>
              </a:xfrm>
              <a:custGeom>
                <a:avLst/>
                <a:gdLst/>
                <a:ahLst/>
                <a:cxnLst/>
                <a:rect l="l" t="t" r="r" b="b"/>
                <a:pathLst>
                  <a:path w="17580" h="11476" extrusionOk="0">
                    <a:moveTo>
                      <a:pt x="6735" y="0"/>
                    </a:moveTo>
                    <a:cubicBezTo>
                      <a:pt x="6594" y="0"/>
                      <a:pt x="6450" y="35"/>
                      <a:pt x="6305" y="122"/>
                    </a:cubicBezTo>
                    <a:cubicBezTo>
                      <a:pt x="5838" y="423"/>
                      <a:pt x="0" y="9062"/>
                      <a:pt x="434" y="9629"/>
                    </a:cubicBezTo>
                    <a:cubicBezTo>
                      <a:pt x="1115" y="10569"/>
                      <a:pt x="8676" y="11475"/>
                      <a:pt x="13393" y="11475"/>
                    </a:cubicBezTo>
                    <a:cubicBezTo>
                      <a:pt x="15376" y="11475"/>
                      <a:pt x="16856" y="11315"/>
                      <a:pt x="17113" y="10930"/>
                    </a:cubicBezTo>
                    <a:cubicBezTo>
                      <a:pt x="17580" y="10263"/>
                      <a:pt x="13477" y="256"/>
                      <a:pt x="12910" y="223"/>
                    </a:cubicBezTo>
                    <a:cubicBezTo>
                      <a:pt x="12865" y="218"/>
                      <a:pt x="12822" y="215"/>
                      <a:pt x="12780" y="215"/>
                    </a:cubicBezTo>
                    <a:cubicBezTo>
                      <a:pt x="12052" y="215"/>
                      <a:pt x="11692" y="917"/>
                      <a:pt x="11280" y="917"/>
                    </a:cubicBezTo>
                    <a:cubicBezTo>
                      <a:pt x="11235" y="917"/>
                      <a:pt x="11189" y="909"/>
                      <a:pt x="11142" y="890"/>
                    </a:cubicBezTo>
                    <a:cubicBezTo>
                      <a:pt x="10641" y="656"/>
                      <a:pt x="10441" y="156"/>
                      <a:pt x="9574" y="122"/>
                    </a:cubicBezTo>
                    <a:cubicBezTo>
                      <a:pt x="9548" y="122"/>
                      <a:pt x="9523" y="121"/>
                      <a:pt x="9499" y="121"/>
                    </a:cubicBezTo>
                    <a:cubicBezTo>
                      <a:pt x="8740" y="121"/>
                      <a:pt x="8639" y="568"/>
                      <a:pt x="8253" y="568"/>
                    </a:cubicBezTo>
                    <a:cubicBezTo>
                      <a:pt x="8218" y="568"/>
                      <a:pt x="8180" y="564"/>
                      <a:pt x="8139" y="556"/>
                    </a:cubicBezTo>
                    <a:cubicBezTo>
                      <a:pt x="7722" y="452"/>
                      <a:pt x="7243" y="0"/>
                      <a:pt x="6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69"/>
              <p:cNvSpPr/>
              <p:nvPr/>
            </p:nvSpPr>
            <p:spPr>
              <a:xfrm>
                <a:off x="4670175" y="1180125"/>
                <a:ext cx="23375" cy="175750"/>
              </a:xfrm>
              <a:custGeom>
                <a:avLst/>
                <a:gdLst/>
                <a:ahLst/>
                <a:cxnLst/>
                <a:rect l="l" t="t" r="r" b="b"/>
                <a:pathLst>
                  <a:path w="935" h="7030" extrusionOk="0">
                    <a:moveTo>
                      <a:pt x="561" y="1"/>
                    </a:moveTo>
                    <a:cubicBezTo>
                      <a:pt x="466" y="1"/>
                      <a:pt x="367" y="59"/>
                      <a:pt x="367" y="180"/>
                    </a:cubicBezTo>
                    <a:cubicBezTo>
                      <a:pt x="267" y="1281"/>
                      <a:pt x="234" y="2382"/>
                      <a:pt x="201" y="3483"/>
                    </a:cubicBezTo>
                    <a:cubicBezTo>
                      <a:pt x="167" y="4017"/>
                      <a:pt x="167" y="4550"/>
                      <a:pt x="100" y="5117"/>
                    </a:cubicBezTo>
                    <a:cubicBezTo>
                      <a:pt x="67" y="5651"/>
                      <a:pt x="0" y="6218"/>
                      <a:pt x="100" y="6785"/>
                    </a:cubicBezTo>
                    <a:cubicBezTo>
                      <a:pt x="156" y="6933"/>
                      <a:pt x="304" y="7030"/>
                      <a:pt x="447" y="7030"/>
                    </a:cubicBezTo>
                    <a:cubicBezTo>
                      <a:pt x="562" y="7030"/>
                      <a:pt x="675" y="6967"/>
                      <a:pt x="734" y="6819"/>
                    </a:cubicBezTo>
                    <a:cubicBezTo>
                      <a:pt x="901" y="6285"/>
                      <a:pt x="868" y="5718"/>
                      <a:pt x="901" y="5151"/>
                    </a:cubicBezTo>
                    <a:cubicBezTo>
                      <a:pt x="901" y="4617"/>
                      <a:pt x="934" y="4017"/>
                      <a:pt x="901" y="3483"/>
                    </a:cubicBezTo>
                    <a:cubicBezTo>
                      <a:pt x="901" y="2349"/>
                      <a:pt x="868" y="1281"/>
                      <a:pt x="734" y="147"/>
                    </a:cubicBezTo>
                    <a:cubicBezTo>
                      <a:pt x="734" y="51"/>
                      <a:pt x="649" y="1"/>
                      <a:pt x="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69"/>
              <p:cNvSpPr/>
              <p:nvPr/>
            </p:nvSpPr>
            <p:spPr>
              <a:xfrm>
                <a:off x="4714375" y="1203700"/>
                <a:ext cx="22525" cy="150675"/>
              </a:xfrm>
              <a:custGeom>
                <a:avLst/>
                <a:gdLst/>
                <a:ahLst/>
                <a:cxnLst/>
                <a:rect l="l" t="t" r="r" b="b"/>
                <a:pathLst>
                  <a:path w="901" h="6027" extrusionOk="0">
                    <a:moveTo>
                      <a:pt x="268" y="0"/>
                    </a:moveTo>
                    <a:cubicBezTo>
                      <a:pt x="173" y="0"/>
                      <a:pt x="83" y="67"/>
                      <a:pt x="100" y="205"/>
                    </a:cubicBezTo>
                    <a:cubicBezTo>
                      <a:pt x="134" y="1172"/>
                      <a:pt x="134" y="2073"/>
                      <a:pt x="134" y="3040"/>
                    </a:cubicBezTo>
                    <a:cubicBezTo>
                      <a:pt x="134" y="3941"/>
                      <a:pt x="0" y="4942"/>
                      <a:pt x="167" y="5876"/>
                    </a:cubicBezTo>
                    <a:cubicBezTo>
                      <a:pt x="221" y="5966"/>
                      <a:pt x="353" y="6027"/>
                      <a:pt x="469" y="6027"/>
                    </a:cubicBezTo>
                    <a:cubicBezTo>
                      <a:pt x="567" y="6027"/>
                      <a:pt x="652" y="5983"/>
                      <a:pt x="667" y="5876"/>
                    </a:cubicBezTo>
                    <a:cubicBezTo>
                      <a:pt x="901" y="4942"/>
                      <a:pt x="801" y="3941"/>
                      <a:pt x="734" y="3040"/>
                    </a:cubicBezTo>
                    <a:cubicBezTo>
                      <a:pt x="667" y="2073"/>
                      <a:pt x="601" y="1105"/>
                      <a:pt x="467" y="171"/>
                    </a:cubicBezTo>
                    <a:cubicBezTo>
                      <a:pt x="451" y="59"/>
                      <a:pt x="357" y="0"/>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69"/>
              <p:cNvSpPr/>
              <p:nvPr/>
            </p:nvSpPr>
            <p:spPr>
              <a:xfrm>
                <a:off x="4580100" y="873525"/>
                <a:ext cx="111775" cy="111150"/>
              </a:xfrm>
              <a:custGeom>
                <a:avLst/>
                <a:gdLst/>
                <a:ahLst/>
                <a:cxnLst/>
                <a:rect l="l" t="t" r="r" b="b"/>
                <a:pathLst>
                  <a:path w="4471" h="4446" extrusionOk="0">
                    <a:moveTo>
                      <a:pt x="2227" y="0"/>
                    </a:moveTo>
                    <a:cubicBezTo>
                      <a:pt x="1793" y="0"/>
                      <a:pt x="1359" y="134"/>
                      <a:pt x="1002" y="402"/>
                    </a:cubicBezTo>
                    <a:cubicBezTo>
                      <a:pt x="301" y="903"/>
                      <a:pt x="1" y="1803"/>
                      <a:pt x="201" y="2637"/>
                    </a:cubicBezTo>
                    <a:cubicBezTo>
                      <a:pt x="434" y="3571"/>
                      <a:pt x="1268" y="4205"/>
                      <a:pt x="2136" y="4405"/>
                    </a:cubicBezTo>
                    <a:cubicBezTo>
                      <a:pt x="2282" y="4430"/>
                      <a:pt x="2438" y="4445"/>
                      <a:pt x="2597" y="4445"/>
                    </a:cubicBezTo>
                    <a:cubicBezTo>
                      <a:pt x="2873" y="4445"/>
                      <a:pt x="3162" y="4399"/>
                      <a:pt x="3437" y="4272"/>
                    </a:cubicBezTo>
                    <a:cubicBezTo>
                      <a:pt x="3804" y="4005"/>
                      <a:pt x="4104" y="3605"/>
                      <a:pt x="4271" y="3171"/>
                    </a:cubicBezTo>
                    <a:cubicBezTo>
                      <a:pt x="4471" y="2637"/>
                      <a:pt x="4471" y="2070"/>
                      <a:pt x="4471" y="1503"/>
                    </a:cubicBezTo>
                    <a:cubicBezTo>
                      <a:pt x="4404" y="1003"/>
                      <a:pt x="4371" y="402"/>
                      <a:pt x="3804" y="236"/>
                    </a:cubicBezTo>
                    <a:cubicBezTo>
                      <a:pt x="3783" y="228"/>
                      <a:pt x="3763" y="224"/>
                      <a:pt x="3744" y="224"/>
                    </a:cubicBezTo>
                    <a:cubicBezTo>
                      <a:pt x="3601" y="224"/>
                      <a:pt x="3490" y="419"/>
                      <a:pt x="3637" y="536"/>
                    </a:cubicBezTo>
                    <a:cubicBezTo>
                      <a:pt x="3870" y="769"/>
                      <a:pt x="3937" y="1203"/>
                      <a:pt x="3970" y="1503"/>
                    </a:cubicBezTo>
                    <a:cubicBezTo>
                      <a:pt x="4004" y="1937"/>
                      <a:pt x="4004" y="2337"/>
                      <a:pt x="3870" y="2737"/>
                    </a:cubicBezTo>
                    <a:cubicBezTo>
                      <a:pt x="3719" y="3374"/>
                      <a:pt x="3236" y="3956"/>
                      <a:pt x="2548" y="3956"/>
                    </a:cubicBezTo>
                    <a:cubicBezTo>
                      <a:pt x="2479" y="3956"/>
                      <a:pt x="2408" y="3950"/>
                      <a:pt x="2336" y="3938"/>
                    </a:cubicBezTo>
                    <a:cubicBezTo>
                      <a:pt x="1669" y="3872"/>
                      <a:pt x="935" y="3371"/>
                      <a:pt x="701" y="2704"/>
                    </a:cubicBezTo>
                    <a:cubicBezTo>
                      <a:pt x="501" y="2070"/>
                      <a:pt x="668" y="1370"/>
                      <a:pt x="1135" y="903"/>
                    </a:cubicBezTo>
                    <a:cubicBezTo>
                      <a:pt x="1489" y="525"/>
                      <a:pt x="2028" y="348"/>
                      <a:pt x="2561" y="348"/>
                    </a:cubicBezTo>
                    <a:cubicBezTo>
                      <a:pt x="2781" y="348"/>
                      <a:pt x="2999" y="377"/>
                      <a:pt x="3203" y="436"/>
                    </a:cubicBezTo>
                    <a:cubicBezTo>
                      <a:pt x="3217" y="440"/>
                      <a:pt x="3229" y="442"/>
                      <a:pt x="3240" y="442"/>
                    </a:cubicBezTo>
                    <a:cubicBezTo>
                      <a:pt x="3311" y="442"/>
                      <a:pt x="3332" y="360"/>
                      <a:pt x="3303" y="302"/>
                    </a:cubicBezTo>
                    <a:cubicBezTo>
                      <a:pt x="2978" y="101"/>
                      <a:pt x="2602" y="0"/>
                      <a:pt x="22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69"/>
              <p:cNvSpPr/>
              <p:nvPr/>
            </p:nvSpPr>
            <p:spPr>
              <a:xfrm>
                <a:off x="4470875" y="960900"/>
                <a:ext cx="102575" cy="96125"/>
              </a:xfrm>
              <a:custGeom>
                <a:avLst/>
                <a:gdLst/>
                <a:ahLst/>
                <a:cxnLst/>
                <a:rect l="l" t="t" r="r" b="b"/>
                <a:pathLst>
                  <a:path w="4103" h="3845" extrusionOk="0">
                    <a:moveTo>
                      <a:pt x="2569" y="377"/>
                    </a:moveTo>
                    <a:cubicBezTo>
                      <a:pt x="2602" y="477"/>
                      <a:pt x="2702" y="610"/>
                      <a:pt x="2769" y="710"/>
                    </a:cubicBezTo>
                    <a:cubicBezTo>
                      <a:pt x="2902" y="810"/>
                      <a:pt x="3002" y="944"/>
                      <a:pt x="3102" y="1077"/>
                    </a:cubicBezTo>
                    <a:cubicBezTo>
                      <a:pt x="3269" y="1311"/>
                      <a:pt x="3402" y="1611"/>
                      <a:pt x="3436" y="1911"/>
                    </a:cubicBezTo>
                    <a:cubicBezTo>
                      <a:pt x="3469" y="2545"/>
                      <a:pt x="3136" y="2978"/>
                      <a:pt x="2569" y="3145"/>
                    </a:cubicBezTo>
                    <a:cubicBezTo>
                      <a:pt x="2394" y="3192"/>
                      <a:pt x="2184" y="3222"/>
                      <a:pt x="1972" y="3222"/>
                    </a:cubicBezTo>
                    <a:cubicBezTo>
                      <a:pt x="1575" y="3222"/>
                      <a:pt x="1175" y="3116"/>
                      <a:pt x="1001" y="2812"/>
                    </a:cubicBezTo>
                    <a:cubicBezTo>
                      <a:pt x="667" y="2378"/>
                      <a:pt x="867" y="1644"/>
                      <a:pt x="1168" y="1211"/>
                    </a:cubicBezTo>
                    <a:cubicBezTo>
                      <a:pt x="1434" y="710"/>
                      <a:pt x="2001" y="377"/>
                      <a:pt x="2569" y="377"/>
                    </a:cubicBezTo>
                    <a:close/>
                    <a:moveTo>
                      <a:pt x="2771" y="0"/>
                    </a:moveTo>
                    <a:cubicBezTo>
                      <a:pt x="2748" y="0"/>
                      <a:pt x="2725" y="3"/>
                      <a:pt x="2702" y="10"/>
                    </a:cubicBezTo>
                    <a:cubicBezTo>
                      <a:pt x="2669" y="10"/>
                      <a:pt x="2602" y="76"/>
                      <a:pt x="2602" y="76"/>
                    </a:cubicBezTo>
                    <a:cubicBezTo>
                      <a:pt x="2461" y="37"/>
                      <a:pt x="2313" y="18"/>
                      <a:pt x="2163" y="18"/>
                    </a:cubicBezTo>
                    <a:cubicBezTo>
                      <a:pt x="1675" y="18"/>
                      <a:pt x="1174" y="219"/>
                      <a:pt x="867" y="577"/>
                    </a:cubicBezTo>
                    <a:cubicBezTo>
                      <a:pt x="334" y="1144"/>
                      <a:pt x="0" y="2011"/>
                      <a:pt x="234" y="2812"/>
                    </a:cubicBezTo>
                    <a:cubicBezTo>
                      <a:pt x="486" y="3540"/>
                      <a:pt x="1208" y="3845"/>
                      <a:pt x="1947" y="3845"/>
                    </a:cubicBezTo>
                    <a:cubicBezTo>
                      <a:pt x="2088" y="3845"/>
                      <a:pt x="2229" y="3834"/>
                      <a:pt x="2368" y="3812"/>
                    </a:cubicBezTo>
                    <a:cubicBezTo>
                      <a:pt x="3236" y="3779"/>
                      <a:pt x="3903" y="3212"/>
                      <a:pt x="4036" y="2311"/>
                    </a:cubicBezTo>
                    <a:cubicBezTo>
                      <a:pt x="4103" y="1878"/>
                      <a:pt x="4003" y="1411"/>
                      <a:pt x="3769" y="977"/>
                    </a:cubicBezTo>
                    <a:cubicBezTo>
                      <a:pt x="3669" y="777"/>
                      <a:pt x="3536" y="610"/>
                      <a:pt x="3369" y="410"/>
                    </a:cubicBezTo>
                    <a:cubicBezTo>
                      <a:pt x="3219" y="259"/>
                      <a:pt x="2987" y="0"/>
                      <a:pt x="27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69"/>
              <p:cNvSpPr/>
              <p:nvPr/>
            </p:nvSpPr>
            <p:spPr>
              <a:xfrm>
                <a:off x="4388300" y="1142075"/>
                <a:ext cx="87600" cy="87925"/>
              </a:xfrm>
              <a:custGeom>
                <a:avLst/>
                <a:gdLst/>
                <a:ahLst/>
                <a:cxnLst/>
                <a:rect l="l" t="t" r="r" b="b"/>
                <a:pathLst>
                  <a:path w="3504" h="3517" extrusionOk="0">
                    <a:moveTo>
                      <a:pt x="2056" y="563"/>
                    </a:moveTo>
                    <a:cubicBezTo>
                      <a:pt x="2118" y="563"/>
                      <a:pt x="2184" y="573"/>
                      <a:pt x="2269" y="602"/>
                    </a:cubicBezTo>
                    <a:cubicBezTo>
                      <a:pt x="2502" y="735"/>
                      <a:pt x="2669" y="1035"/>
                      <a:pt x="2803" y="1269"/>
                    </a:cubicBezTo>
                    <a:cubicBezTo>
                      <a:pt x="2936" y="1736"/>
                      <a:pt x="2869" y="2303"/>
                      <a:pt x="2536" y="2636"/>
                    </a:cubicBezTo>
                    <a:cubicBezTo>
                      <a:pt x="2318" y="2854"/>
                      <a:pt x="2057" y="2973"/>
                      <a:pt x="1773" y="2973"/>
                    </a:cubicBezTo>
                    <a:cubicBezTo>
                      <a:pt x="1621" y="2973"/>
                      <a:pt x="1464" y="2939"/>
                      <a:pt x="1302" y="2870"/>
                    </a:cubicBezTo>
                    <a:cubicBezTo>
                      <a:pt x="935" y="2670"/>
                      <a:pt x="634" y="2236"/>
                      <a:pt x="668" y="1803"/>
                    </a:cubicBezTo>
                    <a:cubicBezTo>
                      <a:pt x="701" y="1302"/>
                      <a:pt x="1168" y="835"/>
                      <a:pt x="1669" y="802"/>
                    </a:cubicBezTo>
                    <a:cubicBezTo>
                      <a:pt x="1735" y="802"/>
                      <a:pt x="1802" y="668"/>
                      <a:pt x="1802" y="602"/>
                    </a:cubicBezTo>
                    <a:cubicBezTo>
                      <a:pt x="1898" y="582"/>
                      <a:pt x="1972" y="563"/>
                      <a:pt x="2056" y="563"/>
                    </a:cubicBezTo>
                    <a:close/>
                    <a:moveTo>
                      <a:pt x="1935" y="0"/>
                    </a:moveTo>
                    <a:cubicBezTo>
                      <a:pt x="1657" y="0"/>
                      <a:pt x="1392" y="120"/>
                      <a:pt x="1268" y="368"/>
                    </a:cubicBezTo>
                    <a:cubicBezTo>
                      <a:pt x="1202" y="402"/>
                      <a:pt x="1268" y="502"/>
                      <a:pt x="1268" y="535"/>
                    </a:cubicBezTo>
                    <a:cubicBezTo>
                      <a:pt x="768" y="668"/>
                      <a:pt x="301" y="1035"/>
                      <a:pt x="167" y="1569"/>
                    </a:cubicBezTo>
                    <a:cubicBezTo>
                      <a:pt x="1" y="2236"/>
                      <a:pt x="334" y="2970"/>
                      <a:pt x="935" y="3304"/>
                    </a:cubicBezTo>
                    <a:cubicBezTo>
                      <a:pt x="1161" y="3450"/>
                      <a:pt x="1418" y="3517"/>
                      <a:pt x="1680" y="3517"/>
                    </a:cubicBezTo>
                    <a:cubicBezTo>
                      <a:pt x="2076" y="3517"/>
                      <a:pt x="2482" y="3364"/>
                      <a:pt x="2803" y="3103"/>
                    </a:cubicBezTo>
                    <a:cubicBezTo>
                      <a:pt x="3370" y="2636"/>
                      <a:pt x="3503" y="1836"/>
                      <a:pt x="3270" y="1169"/>
                    </a:cubicBezTo>
                    <a:cubicBezTo>
                      <a:pt x="3103" y="735"/>
                      <a:pt x="2836" y="335"/>
                      <a:pt x="2436" y="135"/>
                    </a:cubicBezTo>
                    <a:cubicBezTo>
                      <a:pt x="2283" y="46"/>
                      <a:pt x="2107" y="0"/>
                      <a:pt x="19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69"/>
              <p:cNvSpPr/>
              <p:nvPr/>
            </p:nvSpPr>
            <p:spPr>
              <a:xfrm>
                <a:off x="4729375" y="1456475"/>
                <a:ext cx="65900" cy="62500"/>
              </a:xfrm>
              <a:custGeom>
                <a:avLst/>
                <a:gdLst/>
                <a:ahLst/>
                <a:cxnLst/>
                <a:rect l="l" t="t" r="r" b="b"/>
                <a:pathLst>
                  <a:path w="2636" h="2500" extrusionOk="0">
                    <a:moveTo>
                      <a:pt x="1702" y="668"/>
                    </a:moveTo>
                    <a:cubicBezTo>
                      <a:pt x="1735" y="668"/>
                      <a:pt x="1735" y="735"/>
                      <a:pt x="1802" y="735"/>
                    </a:cubicBezTo>
                    <a:cubicBezTo>
                      <a:pt x="1835" y="735"/>
                      <a:pt x="1869" y="768"/>
                      <a:pt x="1902" y="801"/>
                    </a:cubicBezTo>
                    <a:lnTo>
                      <a:pt x="1969" y="835"/>
                    </a:lnTo>
                    <a:cubicBezTo>
                      <a:pt x="2002" y="835"/>
                      <a:pt x="2002" y="902"/>
                      <a:pt x="2002" y="902"/>
                    </a:cubicBezTo>
                    <a:cubicBezTo>
                      <a:pt x="2136" y="1002"/>
                      <a:pt x="2202" y="1168"/>
                      <a:pt x="2202" y="1402"/>
                    </a:cubicBezTo>
                    <a:cubicBezTo>
                      <a:pt x="2236" y="1569"/>
                      <a:pt x="2202" y="1769"/>
                      <a:pt x="2069" y="1936"/>
                    </a:cubicBezTo>
                    <a:cubicBezTo>
                      <a:pt x="1909" y="2072"/>
                      <a:pt x="1625" y="2178"/>
                      <a:pt x="1355" y="2178"/>
                    </a:cubicBezTo>
                    <a:cubicBezTo>
                      <a:pt x="1230" y="2178"/>
                      <a:pt x="1107" y="2155"/>
                      <a:pt x="1001" y="2102"/>
                    </a:cubicBezTo>
                    <a:cubicBezTo>
                      <a:pt x="835" y="2002"/>
                      <a:pt x="701" y="1902"/>
                      <a:pt x="635" y="1769"/>
                    </a:cubicBezTo>
                    <a:cubicBezTo>
                      <a:pt x="568" y="1669"/>
                      <a:pt x="568" y="1602"/>
                      <a:pt x="534" y="1502"/>
                    </a:cubicBezTo>
                    <a:lnTo>
                      <a:pt x="534" y="1469"/>
                    </a:lnTo>
                    <a:lnTo>
                      <a:pt x="534" y="1402"/>
                    </a:lnTo>
                    <a:lnTo>
                      <a:pt x="534" y="1268"/>
                    </a:lnTo>
                    <a:cubicBezTo>
                      <a:pt x="534" y="1068"/>
                      <a:pt x="668" y="902"/>
                      <a:pt x="801" y="768"/>
                    </a:cubicBezTo>
                    <a:cubicBezTo>
                      <a:pt x="835" y="835"/>
                      <a:pt x="901" y="868"/>
                      <a:pt x="972" y="868"/>
                    </a:cubicBezTo>
                    <a:cubicBezTo>
                      <a:pt x="1043" y="868"/>
                      <a:pt x="1118" y="835"/>
                      <a:pt x="1168" y="768"/>
                    </a:cubicBezTo>
                    <a:lnTo>
                      <a:pt x="1202" y="735"/>
                    </a:lnTo>
                    <a:lnTo>
                      <a:pt x="1335" y="735"/>
                    </a:lnTo>
                    <a:cubicBezTo>
                      <a:pt x="1368" y="735"/>
                      <a:pt x="1402" y="768"/>
                      <a:pt x="1468" y="768"/>
                    </a:cubicBezTo>
                    <a:cubicBezTo>
                      <a:pt x="1487" y="787"/>
                      <a:pt x="1511" y="795"/>
                      <a:pt x="1536" y="795"/>
                    </a:cubicBezTo>
                    <a:cubicBezTo>
                      <a:pt x="1602" y="795"/>
                      <a:pt x="1678" y="740"/>
                      <a:pt x="1702" y="668"/>
                    </a:cubicBezTo>
                    <a:close/>
                    <a:moveTo>
                      <a:pt x="1535" y="1"/>
                    </a:moveTo>
                    <a:cubicBezTo>
                      <a:pt x="1368" y="1"/>
                      <a:pt x="1168" y="68"/>
                      <a:pt x="1035" y="134"/>
                    </a:cubicBezTo>
                    <a:cubicBezTo>
                      <a:pt x="1001" y="134"/>
                      <a:pt x="1001" y="168"/>
                      <a:pt x="1001" y="168"/>
                    </a:cubicBezTo>
                    <a:lnTo>
                      <a:pt x="835" y="168"/>
                    </a:lnTo>
                    <a:cubicBezTo>
                      <a:pt x="501" y="268"/>
                      <a:pt x="234" y="568"/>
                      <a:pt x="134" y="902"/>
                    </a:cubicBezTo>
                    <a:cubicBezTo>
                      <a:pt x="1" y="1168"/>
                      <a:pt x="34" y="1502"/>
                      <a:pt x="201" y="1769"/>
                    </a:cubicBezTo>
                    <a:cubicBezTo>
                      <a:pt x="334" y="2002"/>
                      <a:pt x="534" y="2202"/>
                      <a:pt x="801" y="2336"/>
                    </a:cubicBezTo>
                    <a:cubicBezTo>
                      <a:pt x="988" y="2448"/>
                      <a:pt x="1188" y="2499"/>
                      <a:pt x="1387" y="2499"/>
                    </a:cubicBezTo>
                    <a:cubicBezTo>
                      <a:pt x="1722" y="2499"/>
                      <a:pt x="2051" y="2353"/>
                      <a:pt x="2302" y="2102"/>
                    </a:cubicBezTo>
                    <a:cubicBezTo>
                      <a:pt x="2402" y="1936"/>
                      <a:pt x="2536" y="1669"/>
                      <a:pt x="2569" y="1402"/>
                    </a:cubicBezTo>
                    <a:cubicBezTo>
                      <a:pt x="2636" y="1102"/>
                      <a:pt x="2536" y="801"/>
                      <a:pt x="2402" y="568"/>
                    </a:cubicBezTo>
                    <a:cubicBezTo>
                      <a:pt x="2202" y="234"/>
                      <a:pt x="1902" y="1"/>
                      <a:pt x="1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7" name="Google Shape;3077;p69"/>
            <p:cNvGrpSpPr/>
            <p:nvPr/>
          </p:nvGrpSpPr>
          <p:grpSpPr>
            <a:xfrm rot="229948">
              <a:off x="4134359" y="3888928"/>
              <a:ext cx="232189" cy="156794"/>
              <a:chOff x="2231838" y="3548381"/>
              <a:chExt cx="189956" cy="128264"/>
            </a:xfrm>
          </p:grpSpPr>
          <p:sp>
            <p:nvSpPr>
              <p:cNvPr id="3078" name="Google Shape;3078;p69"/>
              <p:cNvSpPr/>
              <p:nvPr/>
            </p:nvSpPr>
            <p:spPr>
              <a:xfrm rot="169907">
                <a:off x="2232935" y="3549178"/>
                <a:ext cx="33397" cy="45126"/>
              </a:xfrm>
              <a:custGeom>
                <a:avLst/>
                <a:gdLst/>
                <a:ahLst/>
                <a:cxnLst/>
                <a:rect l="l" t="t" r="r" b="b"/>
                <a:pathLst>
                  <a:path w="1336" h="1805" extrusionOk="0">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69"/>
              <p:cNvSpPr/>
              <p:nvPr/>
            </p:nvSpPr>
            <p:spPr>
              <a:xfrm rot="636863">
                <a:off x="2320363" y="3551427"/>
                <a:ext cx="33375" cy="45151"/>
              </a:xfrm>
              <a:custGeom>
                <a:avLst/>
                <a:gdLst/>
                <a:ahLst/>
                <a:cxnLst/>
                <a:rect l="l" t="t" r="r" b="b"/>
                <a:pathLst>
                  <a:path w="1335" h="1806" extrusionOk="0">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69"/>
              <p:cNvSpPr/>
              <p:nvPr/>
            </p:nvSpPr>
            <p:spPr>
              <a:xfrm rot="-2918318">
                <a:off x="2349647" y="3606304"/>
                <a:ext cx="61083" cy="57097"/>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69"/>
              <p:cNvSpPr/>
              <p:nvPr/>
            </p:nvSpPr>
            <p:spPr>
              <a:xfrm rot="-210849">
                <a:off x="2256538" y="3621618"/>
                <a:ext cx="74231" cy="38049"/>
              </a:xfrm>
              <a:custGeom>
                <a:avLst/>
                <a:gdLst/>
                <a:ahLst/>
                <a:cxnLst/>
                <a:rect l="l" t="t" r="r" b="b"/>
                <a:pathLst>
                  <a:path w="2969" h="1522" extrusionOk="0">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2" name="Google Shape;3082;p69"/>
            <p:cNvSpPr/>
            <p:nvPr/>
          </p:nvSpPr>
          <p:spPr>
            <a:xfrm rot="-2689105">
              <a:off x="4064363" y="3940251"/>
              <a:ext cx="74664" cy="69797"/>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3" name="Google Shape;3083;p69"/>
          <p:cNvSpPr/>
          <p:nvPr/>
        </p:nvSpPr>
        <p:spPr>
          <a:xfrm rot="1727383">
            <a:off x="6085714" y="3007791"/>
            <a:ext cx="967383" cy="513704"/>
          </a:xfrm>
          <a:custGeom>
            <a:avLst/>
            <a:gdLst/>
            <a:ahLst/>
            <a:cxnLst/>
            <a:rect l="l" t="t" r="r" b="b"/>
            <a:pathLst>
              <a:path w="38695" h="20548" extrusionOk="0">
                <a:moveTo>
                  <a:pt x="13276" y="5652"/>
                </a:moveTo>
                <a:lnTo>
                  <a:pt x="13276" y="5652"/>
                </a:lnTo>
                <a:cubicBezTo>
                  <a:pt x="12576" y="6887"/>
                  <a:pt x="11408" y="7954"/>
                  <a:pt x="10241" y="8721"/>
                </a:cubicBezTo>
                <a:cubicBezTo>
                  <a:pt x="10086" y="8825"/>
                  <a:pt x="9871" y="9008"/>
                  <a:pt x="9673" y="9008"/>
                </a:cubicBezTo>
                <a:cubicBezTo>
                  <a:pt x="9616" y="9008"/>
                  <a:pt x="9560" y="8992"/>
                  <a:pt x="9507" y="8955"/>
                </a:cubicBezTo>
                <a:cubicBezTo>
                  <a:pt x="9273" y="8821"/>
                  <a:pt x="9207" y="8388"/>
                  <a:pt x="9273" y="8187"/>
                </a:cubicBezTo>
                <a:cubicBezTo>
                  <a:pt x="9407" y="7520"/>
                  <a:pt x="10241" y="7120"/>
                  <a:pt x="10741" y="6820"/>
                </a:cubicBezTo>
                <a:cubicBezTo>
                  <a:pt x="11542" y="6353"/>
                  <a:pt x="12409" y="5919"/>
                  <a:pt x="13276" y="5652"/>
                </a:cubicBezTo>
                <a:close/>
                <a:moveTo>
                  <a:pt x="25747" y="13503"/>
                </a:moveTo>
                <a:cubicBezTo>
                  <a:pt x="25916" y="13503"/>
                  <a:pt x="26101" y="13597"/>
                  <a:pt x="26219" y="13691"/>
                </a:cubicBezTo>
                <a:cubicBezTo>
                  <a:pt x="26719" y="14125"/>
                  <a:pt x="26719" y="14959"/>
                  <a:pt x="26586" y="15493"/>
                </a:cubicBezTo>
                <a:cubicBezTo>
                  <a:pt x="26519" y="15893"/>
                  <a:pt x="26386" y="16293"/>
                  <a:pt x="26219" y="16627"/>
                </a:cubicBezTo>
                <a:cubicBezTo>
                  <a:pt x="25618" y="16026"/>
                  <a:pt x="25218" y="15226"/>
                  <a:pt x="25251" y="14392"/>
                </a:cubicBezTo>
                <a:cubicBezTo>
                  <a:pt x="25251" y="14158"/>
                  <a:pt x="25251" y="13691"/>
                  <a:pt x="25552" y="13558"/>
                </a:cubicBezTo>
                <a:cubicBezTo>
                  <a:pt x="25610" y="13519"/>
                  <a:pt x="25678" y="13503"/>
                  <a:pt x="25747" y="13503"/>
                </a:cubicBezTo>
                <a:close/>
                <a:moveTo>
                  <a:pt x="11804" y="1"/>
                </a:moveTo>
                <a:cubicBezTo>
                  <a:pt x="11258" y="1"/>
                  <a:pt x="10702" y="106"/>
                  <a:pt x="10174" y="282"/>
                </a:cubicBezTo>
                <a:cubicBezTo>
                  <a:pt x="7239" y="1216"/>
                  <a:pt x="5371" y="3851"/>
                  <a:pt x="2602" y="5119"/>
                </a:cubicBezTo>
                <a:cubicBezTo>
                  <a:pt x="1901" y="5452"/>
                  <a:pt x="1201" y="5652"/>
                  <a:pt x="434" y="5719"/>
                </a:cubicBezTo>
                <a:cubicBezTo>
                  <a:pt x="33" y="5786"/>
                  <a:pt x="0" y="6453"/>
                  <a:pt x="400" y="6486"/>
                </a:cubicBezTo>
                <a:cubicBezTo>
                  <a:pt x="548" y="6497"/>
                  <a:pt x="693" y="6502"/>
                  <a:pt x="836" y="6502"/>
                </a:cubicBezTo>
                <a:cubicBezTo>
                  <a:pt x="3871" y="6502"/>
                  <a:pt x="6016" y="4210"/>
                  <a:pt x="8373" y="2617"/>
                </a:cubicBezTo>
                <a:cubicBezTo>
                  <a:pt x="9256" y="2019"/>
                  <a:pt x="10565" y="1239"/>
                  <a:pt x="11763" y="1239"/>
                </a:cubicBezTo>
                <a:cubicBezTo>
                  <a:pt x="12102" y="1239"/>
                  <a:pt x="12433" y="1302"/>
                  <a:pt x="12743" y="1449"/>
                </a:cubicBezTo>
                <a:cubicBezTo>
                  <a:pt x="13877" y="1983"/>
                  <a:pt x="14110" y="3317"/>
                  <a:pt x="13877" y="4485"/>
                </a:cubicBezTo>
                <a:cubicBezTo>
                  <a:pt x="13710" y="4518"/>
                  <a:pt x="13576" y="4518"/>
                  <a:pt x="13410" y="4552"/>
                </a:cubicBezTo>
                <a:cubicBezTo>
                  <a:pt x="12609" y="4785"/>
                  <a:pt x="11909" y="5052"/>
                  <a:pt x="11208" y="5385"/>
                </a:cubicBezTo>
                <a:cubicBezTo>
                  <a:pt x="10541" y="5719"/>
                  <a:pt x="9874" y="6053"/>
                  <a:pt x="9240" y="6486"/>
                </a:cubicBezTo>
                <a:cubicBezTo>
                  <a:pt x="8206" y="7287"/>
                  <a:pt x="7572" y="8721"/>
                  <a:pt x="8573" y="9822"/>
                </a:cubicBezTo>
                <a:cubicBezTo>
                  <a:pt x="8893" y="10161"/>
                  <a:pt x="9248" y="10295"/>
                  <a:pt x="9614" y="10295"/>
                </a:cubicBezTo>
                <a:cubicBezTo>
                  <a:pt x="10542" y="10295"/>
                  <a:pt x="11539" y="9429"/>
                  <a:pt x="12209" y="8855"/>
                </a:cubicBezTo>
                <a:cubicBezTo>
                  <a:pt x="13276" y="7887"/>
                  <a:pt x="14277" y="6786"/>
                  <a:pt x="14844" y="5452"/>
                </a:cubicBezTo>
                <a:lnTo>
                  <a:pt x="15344" y="5452"/>
                </a:lnTo>
                <a:cubicBezTo>
                  <a:pt x="16612" y="5486"/>
                  <a:pt x="18046" y="6119"/>
                  <a:pt x="18580" y="7354"/>
                </a:cubicBezTo>
                <a:cubicBezTo>
                  <a:pt x="19214" y="8788"/>
                  <a:pt x="18513" y="10456"/>
                  <a:pt x="17913" y="11723"/>
                </a:cubicBezTo>
                <a:cubicBezTo>
                  <a:pt x="17246" y="13191"/>
                  <a:pt x="16545" y="14725"/>
                  <a:pt x="16712" y="16393"/>
                </a:cubicBezTo>
                <a:cubicBezTo>
                  <a:pt x="17014" y="18964"/>
                  <a:pt x="19538" y="20547"/>
                  <a:pt x="21995" y="20547"/>
                </a:cubicBezTo>
                <a:cubicBezTo>
                  <a:pt x="22248" y="20547"/>
                  <a:pt x="22500" y="20531"/>
                  <a:pt x="22750" y="20496"/>
                </a:cubicBezTo>
                <a:cubicBezTo>
                  <a:pt x="24184" y="20296"/>
                  <a:pt x="25552" y="19562"/>
                  <a:pt x="26552" y="18528"/>
                </a:cubicBezTo>
                <a:cubicBezTo>
                  <a:pt x="27603" y="19087"/>
                  <a:pt x="28877" y="19346"/>
                  <a:pt x="30126" y="19346"/>
                </a:cubicBezTo>
                <a:cubicBezTo>
                  <a:pt x="30741" y="19346"/>
                  <a:pt x="31350" y="19283"/>
                  <a:pt x="31923" y="19162"/>
                </a:cubicBezTo>
                <a:cubicBezTo>
                  <a:pt x="33591" y="18828"/>
                  <a:pt x="35058" y="18161"/>
                  <a:pt x="36259" y="16960"/>
                </a:cubicBezTo>
                <a:cubicBezTo>
                  <a:pt x="37427" y="15793"/>
                  <a:pt x="38194" y="14292"/>
                  <a:pt x="38494" y="12657"/>
                </a:cubicBezTo>
                <a:cubicBezTo>
                  <a:pt x="38628" y="11790"/>
                  <a:pt x="38694" y="10989"/>
                  <a:pt x="38594" y="10189"/>
                </a:cubicBezTo>
                <a:cubicBezTo>
                  <a:pt x="38564" y="9827"/>
                  <a:pt x="38315" y="9662"/>
                  <a:pt x="38052" y="9662"/>
                </a:cubicBezTo>
                <a:cubicBezTo>
                  <a:pt x="37733" y="9662"/>
                  <a:pt x="37393" y="9902"/>
                  <a:pt x="37393" y="10322"/>
                </a:cubicBezTo>
                <a:cubicBezTo>
                  <a:pt x="37393" y="11957"/>
                  <a:pt x="36960" y="13558"/>
                  <a:pt x="36093" y="14892"/>
                </a:cubicBezTo>
                <a:cubicBezTo>
                  <a:pt x="35192" y="16293"/>
                  <a:pt x="33891" y="17161"/>
                  <a:pt x="32290" y="17628"/>
                </a:cubicBezTo>
                <a:cubicBezTo>
                  <a:pt x="31523" y="17828"/>
                  <a:pt x="30680" y="17961"/>
                  <a:pt x="29842" y="17961"/>
                </a:cubicBezTo>
                <a:cubicBezTo>
                  <a:pt x="29004" y="17961"/>
                  <a:pt x="28170" y="17828"/>
                  <a:pt x="27420" y="17494"/>
                </a:cubicBezTo>
                <a:cubicBezTo>
                  <a:pt x="27386" y="17494"/>
                  <a:pt x="27353" y="17461"/>
                  <a:pt x="27286" y="17394"/>
                </a:cubicBezTo>
                <a:cubicBezTo>
                  <a:pt x="27720" y="16660"/>
                  <a:pt x="27953" y="15826"/>
                  <a:pt x="27953" y="14892"/>
                </a:cubicBezTo>
                <a:cubicBezTo>
                  <a:pt x="27922" y="13622"/>
                  <a:pt x="27172" y="12266"/>
                  <a:pt x="25836" y="12266"/>
                </a:cubicBezTo>
                <a:cubicBezTo>
                  <a:pt x="25734" y="12266"/>
                  <a:pt x="25628" y="12274"/>
                  <a:pt x="25518" y="12290"/>
                </a:cubicBezTo>
                <a:cubicBezTo>
                  <a:pt x="23917" y="12491"/>
                  <a:pt x="23850" y="14392"/>
                  <a:pt x="24184" y="15626"/>
                </a:cubicBezTo>
                <a:cubicBezTo>
                  <a:pt x="24418" y="16493"/>
                  <a:pt x="24885" y="17161"/>
                  <a:pt x="25418" y="17694"/>
                </a:cubicBezTo>
                <a:cubicBezTo>
                  <a:pt x="25085" y="18028"/>
                  <a:pt x="24718" y="18295"/>
                  <a:pt x="24351" y="18528"/>
                </a:cubicBezTo>
                <a:cubicBezTo>
                  <a:pt x="23653" y="18922"/>
                  <a:pt x="22784" y="19130"/>
                  <a:pt x="21915" y="19130"/>
                </a:cubicBezTo>
                <a:cubicBezTo>
                  <a:pt x="20208" y="19130"/>
                  <a:pt x="18500" y="18328"/>
                  <a:pt x="18080" y="16560"/>
                </a:cubicBezTo>
                <a:cubicBezTo>
                  <a:pt x="17713" y="14992"/>
                  <a:pt x="18580" y="13391"/>
                  <a:pt x="19180" y="12024"/>
                </a:cubicBezTo>
                <a:cubicBezTo>
                  <a:pt x="19714" y="10689"/>
                  <a:pt x="20248" y="9155"/>
                  <a:pt x="19914" y="7687"/>
                </a:cubicBezTo>
                <a:cubicBezTo>
                  <a:pt x="19414" y="5385"/>
                  <a:pt x="17279" y="4351"/>
                  <a:pt x="15178" y="4351"/>
                </a:cubicBezTo>
                <a:cubicBezTo>
                  <a:pt x="15344" y="3184"/>
                  <a:pt x="15044" y="1950"/>
                  <a:pt x="14244" y="1016"/>
                </a:cubicBezTo>
                <a:cubicBezTo>
                  <a:pt x="13578" y="288"/>
                  <a:pt x="12706" y="1"/>
                  <a:pt x="11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4" name="Google Shape;3084;p69"/>
          <p:cNvGrpSpPr/>
          <p:nvPr/>
        </p:nvGrpSpPr>
        <p:grpSpPr>
          <a:xfrm>
            <a:off x="5830065" y="1253617"/>
            <a:ext cx="905704" cy="546785"/>
            <a:chOff x="2134275" y="689100"/>
            <a:chExt cx="585875" cy="353700"/>
          </a:xfrm>
        </p:grpSpPr>
        <p:sp>
          <p:nvSpPr>
            <p:cNvPr id="3085" name="Google Shape;3085;p69"/>
            <p:cNvSpPr/>
            <p:nvPr/>
          </p:nvSpPr>
          <p:spPr>
            <a:xfrm>
              <a:off x="2134275" y="689100"/>
              <a:ext cx="585875" cy="353700"/>
            </a:xfrm>
            <a:custGeom>
              <a:avLst/>
              <a:gdLst/>
              <a:ahLst/>
              <a:cxnLst/>
              <a:rect l="l" t="t" r="r" b="b"/>
              <a:pathLst>
                <a:path w="23435" h="14148" extrusionOk="0">
                  <a:moveTo>
                    <a:pt x="21590" y="0"/>
                  </a:moveTo>
                  <a:cubicBezTo>
                    <a:pt x="21514" y="0"/>
                    <a:pt x="21435" y="27"/>
                    <a:pt x="21363" y="81"/>
                  </a:cubicBezTo>
                  <a:cubicBezTo>
                    <a:pt x="20505" y="918"/>
                    <a:pt x="19961" y="1859"/>
                    <a:pt x="19668" y="3010"/>
                  </a:cubicBezTo>
                  <a:cubicBezTo>
                    <a:pt x="16875" y="2328"/>
                    <a:pt x="14041" y="1977"/>
                    <a:pt x="11190" y="1977"/>
                  </a:cubicBezTo>
                  <a:cubicBezTo>
                    <a:pt x="10453" y="1977"/>
                    <a:pt x="9715" y="2000"/>
                    <a:pt x="8976" y="2048"/>
                  </a:cubicBezTo>
                  <a:cubicBezTo>
                    <a:pt x="8244" y="2110"/>
                    <a:pt x="7512" y="2173"/>
                    <a:pt x="6800" y="2257"/>
                  </a:cubicBezTo>
                  <a:cubicBezTo>
                    <a:pt x="6277" y="2341"/>
                    <a:pt x="5754" y="2403"/>
                    <a:pt x="5252" y="2487"/>
                  </a:cubicBezTo>
                  <a:cubicBezTo>
                    <a:pt x="4907" y="2560"/>
                    <a:pt x="4248" y="2821"/>
                    <a:pt x="3861" y="2821"/>
                  </a:cubicBezTo>
                  <a:cubicBezTo>
                    <a:pt x="3801" y="2821"/>
                    <a:pt x="3748" y="2815"/>
                    <a:pt x="3704" y="2801"/>
                  </a:cubicBezTo>
                  <a:cubicBezTo>
                    <a:pt x="3181" y="2654"/>
                    <a:pt x="2971" y="2048"/>
                    <a:pt x="2616" y="1629"/>
                  </a:cubicBezTo>
                  <a:cubicBezTo>
                    <a:pt x="2113" y="1085"/>
                    <a:pt x="1528" y="667"/>
                    <a:pt x="900" y="332"/>
                  </a:cubicBezTo>
                  <a:cubicBezTo>
                    <a:pt x="850" y="304"/>
                    <a:pt x="801" y="292"/>
                    <a:pt x="754" y="292"/>
                  </a:cubicBezTo>
                  <a:cubicBezTo>
                    <a:pt x="487" y="292"/>
                    <a:pt x="304" y="695"/>
                    <a:pt x="607" y="855"/>
                  </a:cubicBezTo>
                  <a:cubicBezTo>
                    <a:pt x="1695" y="1483"/>
                    <a:pt x="2448" y="2257"/>
                    <a:pt x="2992" y="3387"/>
                  </a:cubicBezTo>
                  <a:cubicBezTo>
                    <a:pt x="3042" y="3486"/>
                    <a:pt x="3170" y="3546"/>
                    <a:pt x="3284" y="3546"/>
                  </a:cubicBezTo>
                  <a:cubicBezTo>
                    <a:pt x="3314" y="3546"/>
                    <a:pt x="3343" y="3542"/>
                    <a:pt x="3369" y="3533"/>
                  </a:cubicBezTo>
                  <a:cubicBezTo>
                    <a:pt x="6032" y="2952"/>
                    <a:pt x="8715" y="2649"/>
                    <a:pt x="11397" y="2649"/>
                  </a:cubicBezTo>
                  <a:cubicBezTo>
                    <a:pt x="14213" y="2649"/>
                    <a:pt x="17028" y="2983"/>
                    <a:pt x="19815" y="3680"/>
                  </a:cubicBezTo>
                  <a:cubicBezTo>
                    <a:pt x="19832" y="3682"/>
                    <a:pt x="19849" y="3683"/>
                    <a:pt x="19867" y="3683"/>
                  </a:cubicBezTo>
                  <a:cubicBezTo>
                    <a:pt x="20019" y="3683"/>
                    <a:pt x="20173" y="3602"/>
                    <a:pt x="20191" y="3470"/>
                  </a:cubicBezTo>
                  <a:cubicBezTo>
                    <a:pt x="20401" y="2424"/>
                    <a:pt x="20819" y="1546"/>
                    <a:pt x="21531" y="792"/>
                  </a:cubicBezTo>
                  <a:lnTo>
                    <a:pt x="21531" y="792"/>
                  </a:lnTo>
                  <a:cubicBezTo>
                    <a:pt x="22849" y="3198"/>
                    <a:pt x="22681" y="6128"/>
                    <a:pt x="21426" y="8555"/>
                  </a:cubicBezTo>
                  <a:cubicBezTo>
                    <a:pt x="21083" y="8530"/>
                    <a:pt x="20747" y="8520"/>
                    <a:pt x="20410" y="8520"/>
                  </a:cubicBezTo>
                  <a:cubicBezTo>
                    <a:pt x="20171" y="8520"/>
                    <a:pt x="19932" y="8525"/>
                    <a:pt x="19689" y="8534"/>
                  </a:cubicBezTo>
                  <a:cubicBezTo>
                    <a:pt x="19480" y="8534"/>
                    <a:pt x="19459" y="8869"/>
                    <a:pt x="19689" y="8869"/>
                  </a:cubicBezTo>
                  <a:cubicBezTo>
                    <a:pt x="19761" y="8866"/>
                    <a:pt x="19832" y="8865"/>
                    <a:pt x="19903" y="8865"/>
                  </a:cubicBezTo>
                  <a:cubicBezTo>
                    <a:pt x="20350" y="8865"/>
                    <a:pt x="20783" y="8916"/>
                    <a:pt x="21217" y="8952"/>
                  </a:cubicBezTo>
                  <a:cubicBezTo>
                    <a:pt x="20840" y="9559"/>
                    <a:pt x="20422" y="10124"/>
                    <a:pt x="19961" y="10605"/>
                  </a:cubicBezTo>
                  <a:cubicBezTo>
                    <a:pt x="19564" y="10501"/>
                    <a:pt x="19187" y="10375"/>
                    <a:pt x="18811" y="10229"/>
                  </a:cubicBezTo>
                  <a:cubicBezTo>
                    <a:pt x="18791" y="10222"/>
                    <a:pt x="18773" y="10219"/>
                    <a:pt x="18756" y="10219"/>
                  </a:cubicBezTo>
                  <a:cubicBezTo>
                    <a:pt x="18608" y="10219"/>
                    <a:pt x="18558" y="10447"/>
                    <a:pt x="18727" y="10522"/>
                  </a:cubicBezTo>
                  <a:cubicBezTo>
                    <a:pt x="19041" y="10647"/>
                    <a:pt x="19355" y="10773"/>
                    <a:pt x="19668" y="10898"/>
                  </a:cubicBezTo>
                  <a:cubicBezTo>
                    <a:pt x="19271" y="11254"/>
                    <a:pt x="18852" y="11589"/>
                    <a:pt x="18413" y="11882"/>
                  </a:cubicBezTo>
                  <a:lnTo>
                    <a:pt x="17702" y="11568"/>
                  </a:lnTo>
                  <a:cubicBezTo>
                    <a:pt x="17677" y="11557"/>
                    <a:pt x="17653" y="11552"/>
                    <a:pt x="17630" y="11552"/>
                  </a:cubicBezTo>
                  <a:cubicBezTo>
                    <a:pt x="17480" y="11552"/>
                    <a:pt x="17389" y="11764"/>
                    <a:pt x="17534" y="11819"/>
                  </a:cubicBezTo>
                  <a:cubicBezTo>
                    <a:pt x="17723" y="11903"/>
                    <a:pt x="17890" y="11986"/>
                    <a:pt x="18057" y="12091"/>
                  </a:cubicBezTo>
                  <a:cubicBezTo>
                    <a:pt x="16614" y="12949"/>
                    <a:pt x="14898" y="13451"/>
                    <a:pt x="13140" y="13556"/>
                  </a:cubicBezTo>
                  <a:cubicBezTo>
                    <a:pt x="12892" y="13571"/>
                    <a:pt x="12642" y="13578"/>
                    <a:pt x="12391" y="13578"/>
                  </a:cubicBezTo>
                  <a:cubicBezTo>
                    <a:pt x="10562" y="13578"/>
                    <a:pt x="8655" y="13180"/>
                    <a:pt x="6926" y="12426"/>
                  </a:cubicBezTo>
                  <a:cubicBezTo>
                    <a:pt x="7135" y="12279"/>
                    <a:pt x="7365" y="12154"/>
                    <a:pt x="7575" y="11986"/>
                  </a:cubicBezTo>
                  <a:cubicBezTo>
                    <a:pt x="7722" y="11894"/>
                    <a:pt x="7625" y="11704"/>
                    <a:pt x="7485" y="11704"/>
                  </a:cubicBezTo>
                  <a:cubicBezTo>
                    <a:pt x="7467" y="11704"/>
                    <a:pt x="7448" y="11707"/>
                    <a:pt x="7428" y="11714"/>
                  </a:cubicBezTo>
                  <a:cubicBezTo>
                    <a:pt x="7135" y="11903"/>
                    <a:pt x="6842" y="12091"/>
                    <a:pt x="6591" y="12279"/>
                  </a:cubicBezTo>
                  <a:cubicBezTo>
                    <a:pt x="5984" y="11986"/>
                    <a:pt x="5378" y="11652"/>
                    <a:pt x="4854" y="11254"/>
                  </a:cubicBezTo>
                  <a:cubicBezTo>
                    <a:pt x="5064" y="11191"/>
                    <a:pt x="5273" y="11149"/>
                    <a:pt x="5482" y="11066"/>
                  </a:cubicBezTo>
                  <a:cubicBezTo>
                    <a:pt x="5637" y="11027"/>
                    <a:pt x="5595" y="10810"/>
                    <a:pt x="5439" y="10810"/>
                  </a:cubicBezTo>
                  <a:cubicBezTo>
                    <a:pt x="5427" y="10810"/>
                    <a:pt x="5413" y="10811"/>
                    <a:pt x="5398" y="10815"/>
                  </a:cubicBezTo>
                  <a:cubicBezTo>
                    <a:pt x="5126" y="10857"/>
                    <a:pt x="4813" y="10919"/>
                    <a:pt x="4520" y="10982"/>
                  </a:cubicBezTo>
                  <a:cubicBezTo>
                    <a:pt x="4290" y="10815"/>
                    <a:pt x="4080" y="10647"/>
                    <a:pt x="3871" y="10438"/>
                  </a:cubicBezTo>
                  <a:cubicBezTo>
                    <a:pt x="3494" y="10103"/>
                    <a:pt x="3181" y="9768"/>
                    <a:pt x="2888" y="9371"/>
                  </a:cubicBezTo>
                  <a:cubicBezTo>
                    <a:pt x="3683" y="9350"/>
                    <a:pt x="4499" y="9287"/>
                    <a:pt x="5252" y="9183"/>
                  </a:cubicBezTo>
                  <a:cubicBezTo>
                    <a:pt x="5440" y="9162"/>
                    <a:pt x="5461" y="8869"/>
                    <a:pt x="5252" y="8869"/>
                  </a:cubicBezTo>
                  <a:cubicBezTo>
                    <a:pt x="4394" y="8869"/>
                    <a:pt x="3494" y="8890"/>
                    <a:pt x="2616" y="8994"/>
                  </a:cubicBezTo>
                  <a:cubicBezTo>
                    <a:pt x="1046" y="6735"/>
                    <a:pt x="649" y="3847"/>
                    <a:pt x="670" y="1085"/>
                  </a:cubicBezTo>
                  <a:cubicBezTo>
                    <a:pt x="670" y="991"/>
                    <a:pt x="591" y="937"/>
                    <a:pt x="514" y="937"/>
                  </a:cubicBezTo>
                  <a:cubicBezTo>
                    <a:pt x="454" y="937"/>
                    <a:pt x="395" y="970"/>
                    <a:pt x="377" y="1043"/>
                  </a:cubicBezTo>
                  <a:cubicBezTo>
                    <a:pt x="0" y="3784"/>
                    <a:pt x="481" y="6755"/>
                    <a:pt x="1988" y="9078"/>
                  </a:cubicBezTo>
                  <a:cubicBezTo>
                    <a:pt x="1883" y="9099"/>
                    <a:pt x="1737" y="9099"/>
                    <a:pt x="1632" y="9099"/>
                  </a:cubicBezTo>
                  <a:cubicBezTo>
                    <a:pt x="1465" y="9141"/>
                    <a:pt x="1465" y="9392"/>
                    <a:pt x="1632" y="9392"/>
                  </a:cubicBezTo>
                  <a:lnTo>
                    <a:pt x="2197" y="9392"/>
                  </a:lnTo>
                  <a:cubicBezTo>
                    <a:pt x="2553" y="9915"/>
                    <a:pt x="2971" y="10417"/>
                    <a:pt x="3453" y="10857"/>
                  </a:cubicBezTo>
                  <a:cubicBezTo>
                    <a:pt x="3557" y="10961"/>
                    <a:pt x="3683" y="11066"/>
                    <a:pt x="3787" y="11170"/>
                  </a:cubicBezTo>
                  <a:cubicBezTo>
                    <a:pt x="3494" y="11254"/>
                    <a:pt x="3222" y="11338"/>
                    <a:pt x="2930" y="11380"/>
                  </a:cubicBezTo>
                  <a:cubicBezTo>
                    <a:pt x="2755" y="11438"/>
                    <a:pt x="2814" y="11677"/>
                    <a:pt x="2958" y="11677"/>
                  </a:cubicBezTo>
                  <a:cubicBezTo>
                    <a:pt x="2969" y="11677"/>
                    <a:pt x="2980" y="11675"/>
                    <a:pt x="2992" y="11673"/>
                  </a:cubicBezTo>
                  <a:cubicBezTo>
                    <a:pt x="3369" y="11589"/>
                    <a:pt x="3746" y="11505"/>
                    <a:pt x="4101" y="11401"/>
                  </a:cubicBezTo>
                  <a:cubicBezTo>
                    <a:pt x="4666" y="11882"/>
                    <a:pt x="5336" y="12279"/>
                    <a:pt x="5984" y="12614"/>
                  </a:cubicBezTo>
                  <a:cubicBezTo>
                    <a:pt x="5775" y="12761"/>
                    <a:pt x="5545" y="12907"/>
                    <a:pt x="5336" y="13053"/>
                  </a:cubicBezTo>
                  <a:cubicBezTo>
                    <a:pt x="5195" y="13142"/>
                    <a:pt x="5292" y="13349"/>
                    <a:pt x="5413" y="13349"/>
                  </a:cubicBezTo>
                  <a:cubicBezTo>
                    <a:pt x="5436" y="13349"/>
                    <a:pt x="5459" y="13342"/>
                    <a:pt x="5482" y="13326"/>
                  </a:cubicBezTo>
                  <a:cubicBezTo>
                    <a:pt x="5775" y="13137"/>
                    <a:pt x="6026" y="12949"/>
                    <a:pt x="6298" y="12802"/>
                  </a:cubicBezTo>
                  <a:cubicBezTo>
                    <a:pt x="8179" y="13692"/>
                    <a:pt x="10325" y="14147"/>
                    <a:pt x="12383" y="14147"/>
                  </a:cubicBezTo>
                  <a:cubicBezTo>
                    <a:pt x="12843" y="14147"/>
                    <a:pt x="13299" y="14125"/>
                    <a:pt x="13747" y="14079"/>
                  </a:cubicBezTo>
                  <a:cubicBezTo>
                    <a:pt x="15526" y="13890"/>
                    <a:pt x="17220" y="13326"/>
                    <a:pt x="18664" y="12384"/>
                  </a:cubicBezTo>
                  <a:cubicBezTo>
                    <a:pt x="18978" y="12530"/>
                    <a:pt x="19292" y="12656"/>
                    <a:pt x="19606" y="12802"/>
                  </a:cubicBezTo>
                  <a:cubicBezTo>
                    <a:pt x="19618" y="12806"/>
                    <a:pt x="19631" y="12807"/>
                    <a:pt x="19643" y="12807"/>
                  </a:cubicBezTo>
                  <a:cubicBezTo>
                    <a:pt x="19787" y="12807"/>
                    <a:pt x="19867" y="12587"/>
                    <a:pt x="19731" y="12509"/>
                  </a:cubicBezTo>
                  <a:cubicBezTo>
                    <a:pt x="19501" y="12384"/>
                    <a:pt x="19271" y="12237"/>
                    <a:pt x="19041" y="12133"/>
                  </a:cubicBezTo>
                  <a:cubicBezTo>
                    <a:pt x="19480" y="11819"/>
                    <a:pt x="19899" y="11463"/>
                    <a:pt x="20296" y="11066"/>
                  </a:cubicBezTo>
                  <a:cubicBezTo>
                    <a:pt x="20903" y="11254"/>
                    <a:pt x="21510" y="11401"/>
                    <a:pt x="22137" y="11442"/>
                  </a:cubicBezTo>
                  <a:cubicBezTo>
                    <a:pt x="22326" y="11442"/>
                    <a:pt x="22368" y="11170"/>
                    <a:pt x="22200" y="11149"/>
                  </a:cubicBezTo>
                  <a:cubicBezTo>
                    <a:pt x="21677" y="10982"/>
                    <a:pt x="21154" y="10857"/>
                    <a:pt x="20631" y="10731"/>
                  </a:cubicBezTo>
                  <a:cubicBezTo>
                    <a:pt x="21091" y="10208"/>
                    <a:pt x="21489" y="9664"/>
                    <a:pt x="21824" y="9036"/>
                  </a:cubicBezTo>
                  <a:cubicBezTo>
                    <a:pt x="21824" y="9015"/>
                    <a:pt x="21865" y="9015"/>
                    <a:pt x="21865" y="8973"/>
                  </a:cubicBezTo>
                  <a:cubicBezTo>
                    <a:pt x="22242" y="9036"/>
                    <a:pt x="22640" y="9099"/>
                    <a:pt x="23058" y="9183"/>
                  </a:cubicBezTo>
                  <a:cubicBezTo>
                    <a:pt x="23081" y="9188"/>
                    <a:pt x="23102" y="9191"/>
                    <a:pt x="23122" y="9191"/>
                  </a:cubicBezTo>
                  <a:cubicBezTo>
                    <a:pt x="23325" y="9191"/>
                    <a:pt x="23391" y="8926"/>
                    <a:pt x="23163" y="8869"/>
                  </a:cubicBezTo>
                  <a:cubicBezTo>
                    <a:pt x="22807" y="8764"/>
                    <a:pt x="22430" y="8701"/>
                    <a:pt x="22075" y="8618"/>
                  </a:cubicBezTo>
                  <a:cubicBezTo>
                    <a:pt x="23372" y="5919"/>
                    <a:pt x="23435" y="2738"/>
                    <a:pt x="21844" y="144"/>
                  </a:cubicBezTo>
                  <a:cubicBezTo>
                    <a:pt x="21785" y="48"/>
                    <a:pt x="21691" y="0"/>
                    <a:pt x="2159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69"/>
            <p:cNvSpPr/>
            <p:nvPr/>
          </p:nvSpPr>
          <p:spPr>
            <a:xfrm>
              <a:off x="2406800" y="929075"/>
              <a:ext cx="82675" cy="57825"/>
            </a:xfrm>
            <a:custGeom>
              <a:avLst/>
              <a:gdLst/>
              <a:ahLst/>
              <a:cxnLst/>
              <a:rect l="l" t="t" r="r" b="b"/>
              <a:pathLst>
                <a:path w="3307" h="2313" extrusionOk="0">
                  <a:moveTo>
                    <a:pt x="921" y="504"/>
                  </a:moveTo>
                  <a:lnTo>
                    <a:pt x="921" y="504"/>
                  </a:lnTo>
                  <a:cubicBezTo>
                    <a:pt x="1214" y="567"/>
                    <a:pt x="1528" y="588"/>
                    <a:pt x="1800" y="630"/>
                  </a:cubicBezTo>
                  <a:cubicBezTo>
                    <a:pt x="1758" y="693"/>
                    <a:pt x="1674" y="734"/>
                    <a:pt x="1632" y="797"/>
                  </a:cubicBezTo>
                  <a:cubicBezTo>
                    <a:pt x="1591" y="776"/>
                    <a:pt x="1591" y="734"/>
                    <a:pt x="1570" y="734"/>
                  </a:cubicBezTo>
                  <a:cubicBezTo>
                    <a:pt x="1494" y="659"/>
                    <a:pt x="1389" y="599"/>
                    <a:pt x="1289" y="599"/>
                  </a:cubicBezTo>
                  <a:cubicBezTo>
                    <a:pt x="1223" y="599"/>
                    <a:pt x="1160" y="626"/>
                    <a:pt x="1109" y="693"/>
                  </a:cubicBezTo>
                  <a:lnTo>
                    <a:pt x="921" y="504"/>
                  </a:lnTo>
                  <a:close/>
                  <a:moveTo>
                    <a:pt x="519" y="1"/>
                  </a:moveTo>
                  <a:cubicBezTo>
                    <a:pt x="358" y="1"/>
                    <a:pt x="194" y="179"/>
                    <a:pt x="293" y="358"/>
                  </a:cubicBezTo>
                  <a:cubicBezTo>
                    <a:pt x="503" y="776"/>
                    <a:pt x="837" y="1090"/>
                    <a:pt x="1235" y="1258"/>
                  </a:cubicBezTo>
                  <a:cubicBezTo>
                    <a:pt x="1172" y="1404"/>
                    <a:pt x="1109" y="1509"/>
                    <a:pt x="1005" y="1571"/>
                  </a:cubicBezTo>
                  <a:cubicBezTo>
                    <a:pt x="900" y="1655"/>
                    <a:pt x="754" y="1739"/>
                    <a:pt x="628" y="1760"/>
                  </a:cubicBezTo>
                  <a:cubicBezTo>
                    <a:pt x="579" y="1767"/>
                    <a:pt x="530" y="1767"/>
                    <a:pt x="482" y="1767"/>
                  </a:cubicBezTo>
                  <a:cubicBezTo>
                    <a:pt x="386" y="1767"/>
                    <a:pt x="293" y="1767"/>
                    <a:pt x="210" y="1822"/>
                  </a:cubicBezTo>
                  <a:cubicBezTo>
                    <a:pt x="105" y="1864"/>
                    <a:pt x="0" y="1990"/>
                    <a:pt x="84" y="2094"/>
                  </a:cubicBezTo>
                  <a:cubicBezTo>
                    <a:pt x="196" y="2252"/>
                    <a:pt x="351" y="2312"/>
                    <a:pt x="515" y="2312"/>
                  </a:cubicBezTo>
                  <a:cubicBezTo>
                    <a:pt x="657" y="2312"/>
                    <a:pt x="806" y="2267"/>
                    <a:pt x="942" y="2199"/>
                  </a:cubicBezTo>
                  <a:cubicBezTo>
                    <a:pt x="1235" y="2094"/>
                    <a:pt x="1465" y="1864"/>
                    <a:pt x="1591" y="1571"/>
                  </a:cubicBezTo>
                  <a:cubicBezTo>
                    <a:pt x="1591" y="1550"/>
                    <a:pt x="1632" y="1530"/>
                    <a:pt x="1632" y="1509"/>
                  </a:cubicBezTo>
                  <a:cubicBezTo>
                    <a:pt x="1737" y="1739"/>
                    <a:pt x="1946" y="1948"/>
                    <a:pt x="2197" y="2053"/>
                  </a:cubicBezTo>
                  <a:cubicBezTo>
                    <a:pt x="2356" y="2121"/>
                    <a:pt x="2558" y="2177"/>
                    <a:pt x="2754" y="2177"/>
                  </a:cubicBezTo>
                  <a:cubicBezTo>
                    <a:pt x="2918" y="2177"/>
                    <a:pt x="3077" y="2137"/>
                    <a:pt x="3202" y="2032"/>
                  </a:cubicBezTo>
                  <a:cubicBezTo>
                    <a:pt x="3306" y="1885"/>
                    <a:pt x="3223" y="1718"/>
                    <a:pt x="3097" y="1718"/>
                  </a:cubicBezTo>
                  <a:cubicBezTo>
                    <a:pt x="2916" y="1718"/>
                    <a:pt x="2762" y="1746"/>
                    <a:pt x="2612" y="1746"/>
                  </a:cubicBezTo>
                  <a:cubicBezTo>
                    <a:pt x="2537" y="1746"/>
                    <a:pt x="2462" y="1739"/>
                    <a:pt x="2386" y="1718"/>
                  </a:cubicBezTo>
                  <a:cubicBezTo>
                    <a:pt x="2114" y="1613"/>
                    <a:pt x="1946" y="1425"/>
                    <a:pt x="1842" y="1153"/>
                  </a:cubicBezTo>
                  <a:cubicBezTo>
                    <a:pt x="2197" y="1153"/>
                    <a:pt x="2407" y="776"/>
                    <a:pt x="2407" y="462"/>
                  </a:cubicBezTo>
                  <a:cubicBezTo>
                    <a:pt x="2407" y="316"/>
                    <a:pt x="2302" y="211"/>
                    <a:pt x="2176" y="211"/>
                  </a:cubicBezTo>
                  <a:cubicBezTo>
                    <a:pt x="1632" y="169"/>
                    <a:pt x="1109" y="65"/>
                    <a:pt x="544" y="2"/>
                  </a:cubicBezTo>
                  <a:cubicBezTo>
                    <a:pt x="536" y="1"/>
                    <a:pt x="527" y="1"/>
                    <a:pt x="51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69"/>
            <p:cNvSpPr/>
            <p:nvPr/>
          </p:nvSpPr>
          <p:spPr>
            <a:xfrm>
              <a:off x="2318050" y="843775"/>
              <a:ext cx="63025" cy="21625"/>
            </a:xfrm>
            <a:custGeom>
              <a:avLst/>
              <a:gdLst/>
              <a:ahLst/>
              <a:cxnLst/>
              <a:rect l="l" t="t" r="r" b="b"/>
              <a:pathLst>
                <a:path w="2521" h="865" extrusionOk="0">
                  <a:moveTo>
                    <a:pt x="1202" y="1"/>
                  </a:moveTo>
                  <a:cubicBezTo>
                    <a:pt x="817" y="1"/>
                    <a:pt x="429" y="102"/>
                    <a:pt x="161" y="276"/>
                  </a:cubicBezTo>
                  <a:cubicBezTo>
                    <a:pt x="0" y="365"/>
                    <a:pt x="83" y="591"/>
                    <a:pt x="228" y="591"/>
                  </a:cubicBezTo>
                  <a:cubicBezTo>
                    <a:pt x="253" y="591"/>
                    <a:pt x="279" y="584"/>
                    <a:pt x="307" y="568"/>
                  </a:cubicBezTo>
                  <a:cubicBezTo>
                    <a:pt x="549" y="417"/>
                    <a:pt x="813" y="353"/>
                    <a:pt x="1091" y="353"/>
                  </a:cubicBezTo>
                  <a:cubicBezTo>
                    <a:pt x="1198" y="353"/>
                    <a:pt x="1306" y="363"/>
                    <a:pt x="1416" y="380"/>
                  </a:cubicBezTo>
                  <a:cubicBezTo>
                    <a:pt x="1772" y="464"/>
                    <a:pt x="1981" y="694"/>
                    <a:pt x="2274" y="861"/>
                  </a:cubicBezTo>
                  <a:cubicBezTo>
                    <a:pt x="2285" y="864"/>
                    <a:pt x="2296" y="865"/>
                    <a:pt x="2308" y="865"/>
                  </a:cubicBezTo>
                  <a:cubicBezTo>
                    <a:pt x="2407" y="865"/>
                    <a:pt x="2521" y="788"/>
                    <a:pt x="2483" y="694"/>
                  </a:cubicBezTo>
                  <a:cubicBezTo>
                    <a:pt x="2287" y="204"/>
                    <a:pt x="1746" y="1"/>
                    <a:pt x="120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69"/>
            <p:cNvSpPr/>
            <p:nvPr/>
          </p:nvSpPr>
          <p:spPr>
            <a:xfrm>
              <a:off x="2518725" y="837575"/>
              <a:ext cx="51550" cy="19675"/>
            </a:xfrm>
            <a:custGeom>
              <a:avLst/>
              <a:gdLst/>
              <a:ahLst/>
              <a:cxnLst/>
              <a:rect l="l" t="t" r="r" b="b"/>
              <a:pathLst>
                <a:path w="2062" h="787" extrusionOk="0">
                  <a:moveTo>
                    <a:pt x="1068" y="0"/>
                  </a:moveTo>
                  <a:cubicBezTo>
                    <a:pt x="650" y="0"/>
                    <a:pt x="252" y="189"/>
                    <a:pt x="43" y="586"/>
                  </a:cubicBezTo>
                  <a:cubicBezTo>
                    <a:pt x="0" y="686"/>
                    <a:pt x="84" y="786"/>
                    <a:pt x="175" y="786"/>
                  </a:cubicBezTo>
                  <a:cubicBezTo>
                    <a:pt x="217" y="786"/>
                    <a:pt x="261" y="765"/>
                    <a:pt x="294" y="712"/>
                  </a:cubicBezTo>
                  <a:cubicBezTo>
                    <a:pt x="442" y="489"/>
                    <a:pt x="738" y="349"/>
                    <a:pt x="1022" y="349"/>
                  </a:cubicBezTo>
                  <a:cubicBezTo>
                    <a:pt x="1059" y="349"/>
                    <a:pt x="1095" y="351"/>
                    <a:pt x="1131" y="356"/>
                  </a:cubicBezTo>
                  <a:cubicBezTo>
                    <a:pt x="1445" y="377"/>
                    <a:pt x="1591" y="586"/>
                    <a:pt x="1821" y="733"/>
                  </a:cubicBezTo>
                  <a:cubicBezTo>
                    <a:pt x="1843" y="760"/>
                    <a:pt x="1871" y="772"/>
                    <a:pt x="1899" y="772"/>
                  </a:cubicBezTo>
                  <a:cubicBezTo>
                    <a:pt x="1978" y="772"/>
                    <a:pt x="2062" y="679"/>
                    <a:pt x="2031" y="586"/>
                  </a:cubicBezTo>
                  <a:cubicBezTo>
                    <a:pt x="1968" y="189"/>
                    <a:pt x="1445" y="0"/>
                    <a:pt x="106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9" name="Google Shape;3089;p69"/>
          <p:cNvSpPr/>
          <p:nvPr/>
        </p:nvSpPr>
        <p:spPr>
          <a:xfrm rot="1511336">
            <a:off x="7727002" y="3713302"/>
            <a:ext cx="451445" cy="741717"/>
          </a:xfrm>
          <a:custGeom>
            <a:avLst/>
            <a:gdLst/>
            <a:ahLst/>
            <a:cxnLst/>
            <a:rect l="l" t="t" r="r" b="b"/>
            <a:pathLst>
              <a:path w="18058" h="29669" extrusionOk="0">
                <a:moveTo>
                  <a:pt x="9077" y="728"/>
                </a:moveTo>
                <a:cubicBezTo>
                  <a:pt x="9276" y="728"/>
                  <a:pt x="9508" y="828"/>
                  <a:pt x="9772" y="1029"/>
                </a:cubicBezTo>
                <a:cubicBezTo>
                  <a:pt x="10672" y="1385"/>
                  <a:pt x="10630" y="1699"/>
                  <a:pt x="10609" y="2599"/>
                </a:cubicBezTo>
                <a:cubicBezTo>
                  <a:pt x="10609" y="2788"/>
                  <a:pt x="10762" y="2902"/>
                  <a:pt x="10915" y="2902"/>
                </a:cubicBezTo>
                <a:cubicBezTo>
                  <a:pt x="11015" y="2902"/>
                  <a:pt x="11116" y="2853"/>
                  <a:pt x="11174" y="2745"/>
                </a:cubicBezTo>
                <a:cubicBezTo>
                  <a:pt x="11592" y="2076"/>
                  <a:pt x="12094" y="1197"/>
                  <a:pt x="12952" y="967"/>
                </a:cubicBezTo>
                <a:lnTo>
                  <a:pt x="13747" y="946"/>
                </a:lnTo>
                <a:cubicBezTo>
                  <a:pt x="14647" y="1699"/>
                  <a:pt x="14689" y="2431"/>
                  <a:pt x="13810" y="3164"/>
                </a:cubicBezTo>
                <a:cubicBezTo>
                  <a:pt x="13036" y="4126"/>
                  <a:pt x="11969" y="4858"/>
                  <a:pt x="10881" y="5486"/>
                </a:cubicBezTo>
                <a:cubicBezTo>
                  <a:pt x="10755" y="5570"/>
                  <a:pt x="10734" y="5674"/>
                  <a:pt x="10734" y="5779"/>
                </a:cubicBezTo>
                <a:cubicBezTo>
                  <a:pt x="9835" y="5486"/>
                  <a:pt x="8935" y="5361"/>
                  <a:pt x="8014" y="5361"/>
                </a:cubicBezTo>
                <a:cubicBezTo>
                  <a:pt x="7993" y="5361"/>
                  <a:pt x="7931" y="5361"/>
                  <a:pt x="7910" y="5382"/>
                </a:cubicBezTo>
                <a:cubicBezTo>
                  <a:pt x="6884" y="4754"/>
                  <a:pt x="6068" y="3959"/>
                  <a:pt x="5503" y="2913"/>
                </a:cubicBezTo>
                <a:cubicBezTo>
                  <a:pt x="5336" y="2620"/>
                  <a:pt x="5211" y="2327"/>
                  <a:pt x="5106" y="2013"/>
                </a:cubicBezTo>
                <a:cubicBezTo>
                  <a:pt x="5418" y="1555"/>
                  <a:pt x="5709" y="1325"/>
                  <a:pt x="5980" y="1325"/>
                </a:cubicBezTo>
                <a:cubicBezTo>
                  <a:pt x="6254" y="1325"/>
                  <a:pt x="6507" y="1560"/>
                  <a:pt x="6738" y="2034"/>
                </a:cubicBezTo>
                <a:cubicBezTo>
                  <a:pt x="7010" y="2389"/>
                  <a:pt x="7219" y="2724"/>
                  <a:pt x="7596" y="3017"/>
                </a:cubicBezTo>
                <a:cubicBezTo>
                  <a:pt x="7652" y="3066"/>
                  <a:pt x="7734" y="3092"/>
                  <a:pt x="7815" y="3092"/>
                </a:cubicBezTo>
                <a:cubicBezTo>
                  <a:pt x="7944" y="3092"/>
                  <a:pt x="8072" y="3025"/>
                  <a:pt x="8098" y="2871"/>
                </a:cubicBezTo>
                <a:cubicBezTo>
                  <a:pt x="8140" y="2557"/>
                  <a:pt x="8203" y="2243"/>
                  <a:pt x="8265" y="1929"/>
                </a:cubicBezTo>
                <a:cubicBezTo>
                  <a:pt x="8405" y="1133"/>
                  <a:pt x="8676" y="728"/>
                  <a:pt x="9077" y="728"/>
                </a:cubicBezTo>
                <a:close/>
                <a:moveTo>
                  <a:pt x="7742" y="5926"/>
                </a:moveTo>
                <a:cubicBezTo>
                  <a:pt x="7805" y="5988"/>
                  <a:pt x="7889" y="6051"/>
                  <a:pt x="7993" y="6051"/>
                </a:cubicBezTo>
                <a:cubicBezTo>
                  <a:pt x="11697" y="6177"/>
                  <a:pt x="15170" y="8520"/>
                  <a:pt x="16321" y="12140"/>
                </a:cubicBezTo>
                <a:lnTo>
                  <a:pt x="16488" y="12684"/>
                </a:lnTo>
                <a:cubicBezTo>
                  <a:pt x="14961" y="10926"/>
                  <a:pt x="12387" y="9775"/>
                  <a:pt x="10232" y="9127"/>
                </a:cubicBezTo>
                <a:cubicBezTo>
                  <a:pt x="8994" y="8745"/>
                  <a:pt x="7532" y="8371"/>
                  <a:pt x="6128" y="8371"/>
                </a:cubicBezTo>
                <a:cubicBezTo>
                  <a:pt x="5302" y="8371"/>
                  <a:pt x="4495" y="8501"/>
                  <a:pt x="3767" y="8834"/>
                </a:cubicBezTo>
                <a:cubicBezTo>
                  <a:pt x="4646" y="7411"/>
                  <a:pt x="5943" y="6281"/>
                  <a:pt x="7742" y="5926"/>
                </a:cubicBezTo>
                <a:close/>
                <a:moveTo>
                  <a:pt x="5866" y="8875"/>
                </a:moveTo>
                <a:cubicBezTo>
                  <a:pt x="7513" y="8875"/>
                  <a:pt x="9271" y="9399"/>
                  <a:pt x="10713" y="9922"/>
                </a:cubicBezTo>
                <a:cubicBezTo>
                  <a:pt x="12848" y="10717"/>
                  <a:pt x="14417" y="12056"/>
                  <a:pt x="16321" y="13228"/>
                </a:cubicBezTo>
                <a:cubicBezTo>
                  <a:pt x="16373" y="13259"/>
                  <a:pt x="16420" y="13275"/>
                  <a:pt x="16462" y="13275"/>
                </a:cubicBezTo>
                <a:cubicBezTo>
                  <a:pt x="16504" y="13275"/>
                  <a:pt x="16541" y="13259"/>
                  <a:pt x="16572" y="13228"/>
                </a:cubicBezTo>
                <a:lnTo>
                  <a:pt x="16572" y="13228"/>
                </a:lnTo>
                <a:cubicBezTo>
                  <a:pt x="16781" y="14672"/>
                  <a:pt x="16488" y="16053"/>
                  <a:pt x="15840" y="17266"/>
                </a:cubicBezTo>
                <a:cubicBezTo>
                  <a:pt x="15840" y="17245"/>
                  <a:pt x="15798" y="17203"/>
                  <a:pt x="15798" y="17182"/>
                </a:cubicBezTo>
                <a:cubicBezTo>
                  <a:pt x="13957" y="14462"/>
                  <a:pt x="10609" y="12747"/>
                  <a:pt x="7387" y="12265"/>
                </a:cubicBezTo>
                <a:cubicBezTo>
                  <a:pt x="6721" y="12165"/>
                  <a:pt x="6027" y="12104"/>
                  <a:pt x="5333" y="12104"/>
                </a:cubicBezTo>
                <a:cubicBezTo>
                  <a:pt x="4435" y="12104"/>
                  <a:pt x="3538" y="12206"/>
                  <a:pt x="2700" y="12454"/>
                </a:cubicBezTo>
                <a:lnTo>
                  <a:pt x="2470" y="12537"/>
                </a:lnTo>
                <a:cubicBezTo>
                  <a:pt x="2658" y="11408"/>
                  <a:pt x="2972" y="10278"/>
                  <a:pt x="3495" y="9294"/>
                </a:cubicBezTo>
                <a:cubicBezTo>
                  <a:pt x="3509" y="9294"/>
                  <a:pt x="3532" y="9304"/>
                  <a:pt x="3565" y="9304"/>
                </a:cubicBezTo>
                <a:cubicBezTo>
                  <a:pt x="3581" y="9304"/>
                  <a:pt x="3599" y="9301"/>
                  <a:pt x="3620" y="9294"/>
                </a:cubicBezTo>
                <a:cubicBezTo>
                  <a:pt x="4312" y="8996"/>
                  <a:pt x="5076" y="8875"/>
                  <a:pt x="5866" y="8875"/>
                </a:cubicBezTo>
                <a:close/>
                <a:moveTo>
                  <a:pt x="5710" y="12741"/>
                </a:moveTo>
                <a:cubicBezTo>
                  <a:pt x="5777" y="12741"/>
                  <a:pt x="5828" y="12743"/>
                  <a:pt x="5859" y="12747"/>
                </a:cubicBezTo>
                <a:cubicBezTo>
                  <a:pt x="7094" y="12788"/>
                  <a:pt x="8307" y="13019"/>
                  <a:pt x="9458" y="13437"/>
                </a:cubicBezTo>
                <a:cubicBezTo>
                  <a:pt x="11864" y="14274"/>
                  <a:pt x="13664" y="15781"/>
                  <a:pt x="15359" y="17601"/>
                </a:cubicBezTo>
                <a:cubicBezTo>
                  <a:pt x="15414" y="17657"/>
                  <a:pt x="15479" y="17685"/>
                  <a:pt x="15548" y="17685"/>
                </a:cubicBezTo>
                <a:cubicBezTo>
                  <a:pt x="15582" y="17685"/>
                  <a:pt x="15617" y="17678"/>
                  <a:pt x="15651" y="17664"/>
                </a:cubicBezTo>
                <a:lnTo>
                  <a:pt x="15651" y="17664"/>
                </a:lnTo>
                <a:cubicBezTo>
                  <a:pt x="14584" y="19400"/>
                  <a:pt x="12701" y="20760"/>
                  <a:pt x="10525" y="21283"/>
                </a:cubicBezTo>
                <a:cubicBezTo>
                  <a:pt x="9959" y="21416"/>
                  <a:pt x="9408" y="21479"/>
                  <a:pt x="8876" y="21479"/>
                </a:cubicBezTo>
                <a:cubicBezTo>
                  <a:pt x="6384" y="21479"/>
                  <a:pt x="4330" y="20088"/>
                  <a:pt x="3244" y="17915"/>
                </a:cubicBezTo>
                <a:cubicBezTo>
                  <a:pt x="3307" y="17915"/>
                  <a:pt x="3327" y="17894"/>
                  <a:pt x="3327" y="17831"/>
                </a:cubicBezTo>
                <a:cubicBezTo>
                  <a:pt x="3419" y="17432"/>
                  <a:pt x="4702" y="17348"/>
                  <a:pt x="5562" y="17348"/>
                </a:cubicBezTo>
                <a:cubicBezTo>
                  <a:pt x="5876" y="17348"/>
                  <a:pt x="6134" y="17360"/>
                  <a:pt x="6257" y="17371"/>
                </a:cubicBezTo>
                <a:cubicBezTo>
                  <a:pt x="7177" y="17371"/>
                  <a:pt x="8056" y="17475"/>
                  <a:pt x="8956" y="17685"/>
                </a:cubicBezTo>
                <a:cubicBezTo>
                  <a:pt x="10651" y="18082"/>
                  <a:pt x="12011" y="18919"/>
                  <a:pt x="13538" y="19693"/>
                </a:cubicBezTo>
                <a:cubicBezTo>
                  <a:pt x="13575" y="19713"/>
                  <a:pt x="13612" y="19722"/>
                  <a:pt x="13648" y="19722"/>
                </a:cubicBezTo>
                <a:cubicBezTo>
                  <a:pt x="13837" y="19722"/>
                  <a:pt x="13986" y="19478"/>
                  <a:pt x="13810" y="19338"/>
                </a:cubicBezTo>
                <a:cubicBezTo>
                  <a:pt x="12220" y="17873"/>
                  <a:pt x="9751" y="17162"/>
                  <a:pt x="7638" y="16952"/>
                </a:cubicBezTo>
                <a:cubicBezTo>
                  <a:pt x="7339" y="16921"/>
                  <a:pt x="6684" y="16866"/>
                  <a:pt x="5960" y="16866"/>
                </a:cubicBezTo>
                <a:cubicBezTo>
                  <a:pt x="4755" y="16866"/>
                  <a:pt x="3359" y="17018"/>
                  <a:pt x="3097" y="17685"/>
                </a:cubicBezTo>
                <a:cubicBezTo>
                  <a:pt x="2825" y="17078"/>
                  <a:pt x="2616" y="16429"/>
                  <a:pt x="2511" y="15718"/>
                </a:cubicBezTo>
                <a:cubicBezTo>
                  <a:pt x="2386" y="14902"/>
                  <a:pt x="2365" y="14065"/>
                  <a:pt x="2407" y="13207"/>
                </a:cubicBezTo>
                <a:cubicBezTo>
                  <a:pt x="2843" y="12922"/>
                  <a:pt x="5053" y="12741"/>
                  <a:pt x="5710" y="12741"/>
                </a:cubicBezTo>
                <a:close/>
                <a:moveTo>
                  <a:pt x="11571" y="21681"/>
                </a:moveTo>
                <a:cubicBezTo>
                  <a:pt x="12304" y="22518"/>
                  <a:pt x="13162" y="23250"/>
                  <a:pt x="13810" y="24192"/>
                </a:cubicBezTo>
                <a:cubicBezTo>
                  <a:pt x="14124" y="24631"/>
                  <a:pt x="14438" y="25154"/>
                  <a:pt x="14522" y="25677"/>
                </a:cubicBezTo>
                <a:cubicBezTo>
                  <a:pt x="14684" y="26875"/>
                  <a:pt x="13864" y="27612"/>
                  <a:pt x="13016" y="27612"/>
                </a:cubicBezTo>
                <a:cubicBezTo>
                  <a:pt x="12441" y="27612"/>
                  <a:pt x="11854" y="27274"/>
                  <a:pt x="11550" y="26514"/>
                </a:cubicBezTo>
                <a:lnTo>
                  <a:pt x="11550" y="26431"/>
                </a:lnTo>
                <a:cubicBezTo>
                  <a:pt x="11521" y="26332"/>
                  <a:pt x="11435" y="26289"/>
                  <a:pt x="11351" y="26289"/>
                </a:cubicBezTo>
                <a:cubicBezTo>
                  <a:pt x="11256" y="26289"/>
                  <a:pt x="11164" y="26342"/>
                  <a:pt x="11153" y="26431"/>
                </a:cubicBezTo>
                <a:cubicBezTo>
                  <a:pt x="10965" y="27330"/>
                  <a:pt x="11153" y="28586"/>
                  <a:pt x="10086" y="28983"/>
                </a:cubicBezTo>
                <a:cubicBezTo>
                  <a:pt x="9929" y="29041"/>
                  <a:pt x="9785" y="29067"/>
                  <a:pt x="9652" y="29067"/>
                </a:cubicBezTo>
                <a:cubicBezTo>
                  <a:pt x="8920" y="29067"/>
                  <a:pt x="8550" y="28263"/>
                  <a:pt x="8391" y="27519"/>
                </a:cubicBezTo>
                <a:cubicBezTo>
                  <a:pt x="8517" y="27226"/>
                  <a:pt x="8558" y="26933"/>
                  <a:pt x="8558" y="26640"/>
                </a:cubicBezTo>
                <a:cubicBezTo>
                  <a:pt x="8558" y="26509"/>
                  <a:pt x="8468" y="26444"/>
                  <a:pt x="8365" y="26444"/>
                </a:cubicBezTo>
                <a:cubicBezTo>
                  <a:pt x="8303" y="26444"/>
                  <a:pt x="8237" y="26467"/>
                  <a:pt x="8182" y="26514"/>
                </a:cubicBezTo>
                <a:cubicBezTo>
                  <a:pt x="8171" y="26511"/>
                  <a:pt x="8160" y="26509"/>
                  <a:pt x="8147" y="26509"/>
                </a:cubicBezTo>
                <a:cubicBezTo>
                  <a:pt x="8086" y="26509"/>
                  <a:pt x="8007" y="26553"/>
                  <a:pt x="7972" y="26640"/>
                </a:cubicBezTo>
                <a:cubicBezTo>
                  <a:pt x="7972" y="26807"/>
                  <a:pt x="7952" y="26954"/>
                  <a:pt x="7972" y="27121"/>
                </a:cubicBezTo>
                <a:cubicBezTo>
                  <a:pt x="7742" y="27853"/>
                  <a:pt x="7428" y="28418"/>
                  <a:pt x="6612" y="28732"/>
                </a:cubicBezTo>
                <a:cubicBezTo>
                  <a:pt x="6406" y="28891"/>
                  <a:pt x="6215" y="28971"/>
                  <a:pt x="6040" y="28971"/>
                </a:cubicBezTo>
                <a:cubicBezTo>
                  <a:pt x="5753" y="28971"/>
                  <a:pt x="5510" y="28756"/>
                  <a:pt x="5315" y="28314"/>
                </a:cubicBezTo>
                <a:cubicBezTo>
                  <a:pt x="4792" y="28105"/>
                  <a:pt x="4520" y="27770"/>
                  <a:pt x="4520" y="27268"/>
                </a:cubicBezTo>
                <a:cubicBezTo>
                  <a:pt x="4415" y="26786"/>
                  <a:pt x="4478" y="26221"/>
                  <a:pt x="4604" y="25740"/>
                </a:cubicBezTo>
                <a:cubicBezTo>
                  <a:pt x="5022" y="24192"/>
                  <a:pt x="6236" y="23083"/>
                  <a:pt x="7345" y="22016"/>
                </a:cubicBezTo>
                <a:cubicBezTo>
                  <a:pt x="7821" y="22108"/>
                  <a:pt x="8304" y="22152"/>
                  <a:pt x="8787" y="22152"/>
                </a:cubicBezTo>
                <a:cubicBezTo>
                  <a:pt x="9729" y="22152"/>
                  <a:pt x="10673" y="21985"/>
                  <a:pt x="11571" y="21681"/>
                </a:cubicBezTo>
                <a:close/>
                <a:moveTo>
                  <a:pt x="9523" y="0"/>
                </a:moveTo>
                <a:cubicBezTo>
                  <a:pt x="8335" y="0"/>
                  <a:pt x="7818" y="1170"/>
                  <a:pt x="7596" y="2222"/>
                </a:cubicBezTo>
                <a:cubicBezTo>
                  <a:pt x="7031" y="1573"/>
                  <a:pt x="6592" y="736"/>
                  <a:pt x="5713" y="653"/>
                </a:cubicBezTo>
                <a:cubicBezTo>
                  <a:pt x="5662" y="649"/>
                  <a:pt x="5612" y="647"/>
                  <a:pt x="5561" y="647"/>
                </a:cubicBezTo>
                <a:cubicBezTo>
                  <a:pt x="5092" y="647"/>
                  <a:pt x="4648" y="829"/>
                  <a:pt x="4478" y="1301"/>
                </a:cubicBezTo>
                <a:cubicBezTo>
                  <a:pt x="4206" y="2076"/>
                  <a:pt x="4939" y="3185"/>
                  <a:pt x="5336" y="3770"/>
                </a:cubicBezTo>
                <a:cubicBezTo>
                  <a:pt x="5880" y="4545"/>
                  <a:pt x="6571" y="5172"/>
                  <a:pt x="7387" y="5674"/>
                </a:cubicBezTo>
                <a:cubicBezTo>
                  <a:pt x="921" y="6428"/>
                  <a:pt x="1" y="17413"/>
                  <a:pt x="4708" y="20949"/>
                </a:cubicBezTo>
                <a:cubicBezTo>
                  <a:pt x="5357" y="21451"/>
                  <a:pt x="6089" y="21765"/>
                  <a:pt x="6822" y="21974"/>
                </a:cubicBezTo>
                <a:cubicBezTo>
                  <a:pt x="5001" y="23585"/>
                  <a:pt x="2700" y="26305"/>
                  <a:pt x="4415" y="28753"/>
                </a:cubicBezTo>
                <a:cubicBezTo>
                  <a:pt x="4879" y="29403"/>
                  <a:pt x="5418" y="29669"/>
                  <a:pt x="5949" y="29669"/>
                </a:cubicBezTo>
                <a:cubicBezTo>
                  <a:pt x="6786" y="29669"/>
                  <a:pt x="7604" y="29012"/>
                  <a:pt x="8077" y="28167"/>
                </a:cubicBezTo>
                <a:cubicBezTo>
                  <a:pt x="8315" y="28939"/>
                  <a:pt x="8796" y="29618"/>
                  <a:pt x="9680" y="29618"/>
                </a:cubicBezTo>
                <a:cubicBezTo>
                  <a:pt x="9730" y="29618"/>
                  <a:pt x="9782" y="29616"/>
                  <a:pt x="9835" y="29611"/>
                </a:cubicBezTo>
                <a:cubicBezTo>
                  <a:pt x="10965" y="29527"/>
                  <a:pt x="11488" y="28377"/>
                  <a:pt x="11571" y="27330"/>
                </a:cubicBezTo>
                <a:cubicBezTo>
                  <a:pt x="11964" y="27858"/>
                  <a:pt x="12581" y="28143"/>
                  <a:pt x="13193" y="28143"/>
                </a:cubicBezTo>
                <a:cubicBezTo>
                  <a:pt x="13916" y="28143"/>
                  <a:pt x="14632" y="27743"/>
                  <a:pt x="14961" y="26870"/>
                </a:cubicBezTo>
                <a:cubicBezTo>
                  <a:pt x="15672" y="25008"/>
                  <a:pt x="13601" y="22644"/>
                  <a:pt x="12094" y="21493"/>
                </a:cubicBezTo>
                <a:cubicBezTo>
                  <a:pt x="12869" y="21179"/>
                  <a:pt x="13601" y="20760"/>
                  <a:pt x="14229" y="20237"/>
                </a:cubicBezTo>
                <a:cubicBezTo>
                  <a:pt x="17011" y="18040"/>
                  <a:pt x="18058" y="14651"/>
                  <a:pt x="16739" y="11345"/>
                </a:cubicBezTo>
                <a:cubicBezTo>
                  <a:pt x="15777" y="8897"/>
                  <a:pt x="13706" y="6951"/>
                  <a:pt x="11257" y="6009"/>
                </a:cubicBezTo>
                <a:cubicBezTo>
                  <a:pt x="12659" y="5214"/>
                  <a:pt x="16195" y="2829"/>
                  <a:pt x="14794" y="946"/>
                </a:cubicBezTo>
                <a:cubicBezTo>
                  <a:pt x="14412" y="445"/>
                  <a:pt x="13981" y="246"/>
                  <a:pt x="13541" y="246"/>
                </a:cubicBezTo>
                <a:cubicBezTo>
                  <a:pt x="12676" y="246"/>
                  <a:pt x="11777" y="1013"/>
                  <a:pt x="11153" y="1762"/>
                </a:cubicBezTo>
                <a:cubicBezTo>
                  <a:pt x="11027" y="883"/>
                  <a:pt x="10651" y="46"/>
                  <a:pt x="9646" y="4"/>
                </a:cubicBezTo>
                <a:cubicBezTo>
                  <a:pt x="9604" y="1"/>
                  <a:pt x="9563" y="0"/>
                  <a:pt x="952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0" name="Google Shape;3090;p69"/>
          <p:cNvGrpSpPr/>
          <p:nvPr/>
        </p:nvGrpSpPr>
        <p:grpSpPr>
          <a:xfrm>
            <a:off x="5219825" y="4038200"/>
            <a:ext cx="1875325" cy="249025"/>
            <a:chOff x="4191050" y="3651275"/>
            <a:chExt cx="1875325" cy="249025"/>
          </a:xfrm>
        </p:grpSpPr>
        <p:sp>
          <p:nvSpPr>
            <p:cNvPr id="3091" name="Google Shape;3091;p69"/>
            <p:cNvSpPr/>
            <p:nvPr/>
          </p:nvSpPr>
          <p:spPr>
            <a:xfrm>
              <a:off x="4191050" y="3706725"/>
              <a:ext cx="142325" cy="188325"/>
            </a:xfrm>
            <a:custGeom>
              <a:avLst/>
              <a:gdLst/>
              <a:ahLst/>
              <a:cxnLst/>
              <a:rect l="l" t="t" r="r" b="b"/>
              <a:pathLst>
                <a:path w="5693" h="7533" extrusionOk="0">
                  <a:moveTo>
                    <a:pt x="629" y="0"/>
                  </a:moveTo>
                  <a:cubicBezTo>
                    <a:pt x="377" y="0"/>
                    <a:pt x="210" y="293"/>
                    <a:pt x="147" y="503"/>
                  </a:cubicBezTo>
                  <a:cubicBezTo>
                    <a:pt x="64" y="733"/>
                    <a:pt x="1" y="984"/>
                    <a:pt x="1" y="1235"/>
                  </a:cubicBezTo>
                  <a:cubicBezTo>
                    <a:pt x="1" y="1570"/>
                    <a:pt x="64" y="1946"/>
                    <a:pt x="273" y="2239"/>
                  </a:cubicBezTo>
                  <a:cubicBezTo>
                    <a:pt x="796" y="3013"/>
                    <a:pt x="1319" y="3830"/>
                    <a:pt x="1863" y="4604"/>
                  </a:cubicBezTo>
                  <a:cubicBezTo>
                    <a:pt x="1675" y="4792"/>
                    <a:pt x="1528" y="5001"/>
                    <a:pt x="1340" y="5190"/>
                  </a:cubicBezTo>
                  <a:cubicBezTo>
                    <a:pt x="942" y="5566"/>
                    <a:pt x="566" y="6006"/>
                    <a:pt x="252" y="6445"/>
                  </a:cubicBezTo>
                  <a:cubicBezTo>
                    <a:pt x="189" y="6529"/>
                    <a:pt x="147" y="6633"/>
                    <a:pt x="147" y="6738"/>
                  </a:cubicBezTo>
                  <a:cubicBezTo>
                    <a:pt x="105" y="6905"/>
                    <a:pt x="105" y="7094"/>
                    <a:pt x="189" y="7282"/>
                  </a:cubicBezTo>
                  <a:cubicBezTo>
                    <a:pt x="210" y="7366"/>
                    <a:pt x="273" y="7428"/>
                    <a:pt x="357" y="7491"/>
                  </a:cubicBezTo>
                  <a:cubicBezTo>
                    <a:pt x="387" y="7516"/>
                    <a:pt x="418" y="7526"/>
                    <a:pt x="447" y="7526"/>
                  </a:cubicBezTo>
                  <a:cubicBezTo>
                    <a:pt x="517" y="7526"/>
                    <a:pt x="578" y="7467"/>
                    <a:pt x="608" y="7407"/>
                  </a:cubicBezTo>
                  <a:cubicBezTo>
                    <a:pt x="922" y="7052"/>
                    <a:pt x="1235" y="6675"/>
                    <a:pt x="1570" y="6319"/>
                  </a:cubicBezTo>
                  <a:cubicBezTo>
                    <a:pt x="1863" y="6006"/>
                    <a:pt x="2156" y="5713"/>
                    <a:pt x="2449" y="5399"/>
                  </a:cubicBezTo>
                  <a:cubicBezTo>
                    <a:pt x="2888" y="6047"/>
                    <a:pt x="3307" y="6675"/>
                    <a:pt x="3767" y="7303"/>
                  </a:cubicBezTo>
                  <a:cubicBezTo>
                    <a:pt x="3851" y="7428"/>
                    <a:pt x="3955" y="7512"/>
                    <a:pt x="4123" y="7533"/>
                  </a:cubicBezTo>
                  <a:cubicBezTo>
                    <a:pt x="4374" y="7533"/>
                    <a:pt x="4499" y="7240"/>
                    <a:pt x="4583" y="7073"/>
                  </a:cubicBezTo>
                  <a:cubicBezTo>
                    <a:pt x="4667" y="6843"/>
                    <a:pt x="4688" y="6612"/>
                    <a:pt x="4688" y="6382"/>
                  </a:cubicBezTo>
                  <a:cubicBezTo>
                    <a:pt x="4688" y="6068"/>
                    <a:pt x="4646" y="5713"/>
                    <a:pt x="4458" y="5441"/>
                  </a:cubicBezTo>
                  <a:cubicBezTo>
                    <a:pt x="4165" y="5022"/>
                    <a:pt x="3914" y="4604"/>
                    <a:pt x="3621" y="4185"/>
                  </a:cubicBezTo>
                  <a:cubicBezTo>
                    <a:pt x="3914" y="3871"/>
                    <a:pt x="4186" y="3599"/>
                    <a:pt x="4499" y="3286"/>
                  </a:cubicBezTo>
                  <a:cubicBezTo>
                    <a:pt x="4813" y="2951"/>
                    <a:pt x="5127" y="2616"/>
                    <a:pt x="5441" y="2302"/>
                  </a:cubicBezTo>
                  <a:cubicBezTo>
                    <a:pt x="5525" y="2260"/>
                    <a:pt x="5587" y="2177"/>
                    <a:pt x="5608" y="2072"/>
                  </a:cubicBezTo>
                  <a:cubicBezTo>
                    <a:pt x="5692" y="1884"/>
                    <a:pt x="5692" y="1653"/>
                    <a:pt x="5650" y="1465"/>
                  </a:cubicBezTo>
                  <a:cubicBezTo>
                    <a:pt x="5629" y="1340"/>
                    <a:pt x="5608" y="1235"/>
                    <a:pt x="5525" y="1130"/>
                  </a:cubicBezTo>
                  <a:cubicBezTo>
                    <a:pt x="5483" y="1089"/>
                    <a:pt x="5399" y="1005"/>
                    <a:pt x="5315" y="1005"/>
                  </a:cubicBezTo>
                  <a:cubicBezTo>
                    <a:pt x="5295" y="1005"/>
                    <a:pt x="5274" y="1005"/>
                    <a:pt x="5232" y="1047"/>
                  </a:cubicBezTo>
                  <a:cubicBezTo>
                    <a:pt x="4667" y="1653"/>
                    <a:pt x="4081" y="2260"/>
                    <a:pt x="3495" y="2867"/>
                  </a:cubicBezTo>
                  <a:cubicBezTo>
                    <a:pt x="3328" y="3013"/>
                    <a:pt x="3181" y="3181"/>
                    <a:pt x="3035" y="3327"/>
                  </a:cubicBezTo>
                  <a:cubicBezTo>
                    <a:pt x="2365" y="2302"/>
                    <a:pt x="1675" y="1256"/>
                    <a:pt x="1005" y="252"/>
                  </a:cubicBezTo>
                  <a:cubicBezTo>
                    <a:pt x="922" y="105"/>
                    <a:pt x="796" y="42"/>
                    <a:pt x="6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69"/>
            <p:cNvSpPr/>
            <p:nvPr/>
          </p:nvSpPr>
          <p:spPr>
            <a:xfrm>
              <a:off x="4423300" y="3779950"/>
              <a:ext cx="207700" cy="63850"/>
            </a:xfrm>
            <a:custGeom>
              <a:avLst/>
              <a:gdLst/>
              <a:ahLst/>
              <a:cxnLst/>
              <a:rect l="l" t="t" r="r" b="b"/>
              <a:pathLst>
                <a:path w="8308" h="2554" extrusionOk="0">
                  <a:moveTo>
                    <a:pt x="629" y="1"/>
                  </a:moveTo>
                  <a:cubicBezTo>
                    <a:pt x="461" y="43"/>
                    <a:pt x="336" y="105"/>
                    <a:pt x="252" y="252"/>
                  </a:cubicBezTo>
                  <a:cubicBezTo>
                    <a:pt x="43" y="524"/>
                    <a:pt x="1" y="942"/>
                    <a:pt x="1" y="1256"/>
                  </a:cubicBezTo>
                  <a:cubicBezTo>
                    <a:pt x="1" y="1528"/>
                    <a:pt x="22" y="1758"/>
                    <a:pt x="126" y="2030"/>
                  </a:cubicBezTo>
                  <a:cubicBezTo>
                    <a:pt x="210" y="2219"/>
                    <a:pt x="357" y="2553"/>
                    <a:pt x="650" y="2553"/>
                  </a:cubicBezTo>
                  <a:lnTo>
                    <a:pt x="4520" y="2553"/>
                  </a:lnTo>
                  <a:cubicBezTo>
                    <a:pt x="5629" y="2553"/>
                    <a:pt x="6717" y="2553"/>
                    <a:pt x="7785" y="2491"/>
                  </a:cubicBezTo>
                  <a:cubicBezTo>
                    <a:pt x="7801" y="2493"/>
                    <a:pt x="7817" y="2495"/>
                    <a:pt x="7832" y="2495"/>
                  </a:cubicBezTo>
                  <a:cubicBezTo>
                    <a:pt x="7936" y="2495"/>
                    <a:pt x="8023" y="2435"/>
                    <a:pt x="8077" y="2344"/>
                  </a:cubicBezTo>
                  <a:cubicBezTo>
                    <a:pt x="8266" y="2093"/>
                    <a:pt x="8308" y="1737"/>
                    <a:pt x="8308" y="1445"/>
                  </a:cubicBezTo>
                  <a:cubicBezTo>
                    <a:pt x="8308" y="1235"/>
                    <a:pt x="8287" y="1005"/>
                    <a:pt x="8203" y="796"/>
                  </a:cubicBezTo>
                  <a:cubicBezTo>
                    <a:pt x="8161" y="712"/>
                    <a:pt x="8140" y="629"/>
                    <a:pt x="8077" y="566"/>
                  </a:cubicBezTo>
                  <a:cubicBezTo>
                    <a:pt x="8015" y="419"/>
                    <a:pt x="7889" y="377"/>
                    <a:pt x="7764" y="357"/>
                  </a:cubicBezTo>
                  <a:cubicBezTo>
                    <a:pt x="7261" y="252"/>
                    <a:pt x="6738" y="189"/>
                    <a:pt x="6215" y="168"/>
                  </a:cubicBezTo>
                  <a:cubicBezTo>
                    <a:pt x="5650" y="105"/>
                    <a:pt x="5106" y="84"/>
                    <a:pt x="4520" y="64"/>
                  </a:cubicBezTo>
                  <a:cubicBezTo>
                    <a:pt x="3642" y="43"/>
                    <a:pt x="2742" y="1"/>
                    <a:pt x="18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69"/>
            <p:cNvSpPr/>
            <p:nvPr/>
          </p:nvSpPr>
          <p:spPr>
            <a:xfrm>
              <a:off x="4777475" y="3688950"/>
              <a:ext cx="154325" cy="211350"/>
            </a:xfrm>
            <a:custGeom>
              <a:avLst/>
              <a:gdLst/>
              <a:ahLst/>
              <a:cxnLst/>
              <a:rect l="l" t="t" r="r" b="b"/>
              <a:pathLst>
                <a:path w="6173" h="8454" extrusionOk="0">
                  <a:moveTo>
                    <a:pt x="1005" y="0"/>
                  </a:moveTo>
                  <a:cubicBezTo>
                    <a:pt x="691" y="0"/>
                    <a:pt x="502" y="356"/>
                    <a:pt x="419" y="607"/>
                  </a:cubicBezTo>
                  <a:cubicBezTo>
                    <a:pt x="314" y="900"/>
                    <a:pt x="293" y="1151"/>
                    <a:pt x="293" y="1444"/>
                  </a:cubicBezTo>
                  <a:cubicBezTo>
                    <a:pt x="293" y="1841"/>
                    <a:pt x="377" y="2260"/>
                    <a:pt x="586" y="2595"/>
                  </a:cubicBezTo>
                  <a:cubicBezTo>
                    <a:pt x="900" y="3118"/>
                    <a:pt x="1235" y="3620"/>
                    <a:pt x="1549" y="4143"/>
                  </a:cubicBezTo>
                  <a:cubicBezTo>
                    <a:pt x="1088" y="4457"/>
                    <a:pt x="607" y="4771"/>
                    <a:pt x="251" y="5231"/>
                  </a:cubicBezTo>
                  <a:cubicBezTo>
                    <a:pt x="147" y="5398"/>
                    <a:pt x="84" y="5566"/>
                    <a:pt x="63" y="5733"/>
                  </a:cubicBezTo>
                  <a:cubicBezTo>
                    <a:pt x="0" y="6026"/>
                    <a:pt x="21" y="6361"/>
                    <a:pt x="126" y="6654"/>
                  </a:cubicBezTo>
                  <a:cubicBezTo>
                    <a:pt x="189" y="6800"/>
                    <a:pt x="272" y="6905"/>
                    <a:pt x="377" y="7010"/>
                  </a:cubicBezTo>
                  <a:cubicBezTo>
                    <a:pt x="419" y="7051"/>
                    <a:pt x="481" y="7051"/>
                    <a:pt x="523" y="7072"/>
                  </a:cubicBezTo>
                  <a:cubicBezTo>
                    <a:pt x="649" y="7051"/>
                    <a:pt x="753" y="6989"/>
                    <a:pt x="816" y="6884"/>
                  </a:cubicBezTo>
                  <a:cubicBezTo>
                    <a:pt x="1046" y="6675"/>
                    <a:pt x="1318" y="6528"/>
                    <a:pt x="1569" y="6340"/>
                  </a:cubicBezTo>
                  <a:lnTo>
                    <a:pt x="2051" y="6026"/>
                  </a:lnTo>
                  <a:cubicBezTo>
                    <a:pt x="2197" y="5921"/>
                    <a:pt x="2365" y="5817"/>
                    <a:pt x="2511" y="5733"/>
                  </a:cubicBezTo>
                  <a:cubicBezTo>
                    <a:pt x="2532" y="5754"/>
                    <a:pt x="2532" y="5796"/>
                    <a:pt x="2574" y="5817"/>
                  </a:cubicBezTo>
                  <a:cubicBezTo>
                    <a:pt x="3097" y="6633"/>
                    <a:pt x="3662" y="7428"/>
                    <a:pt x="4290" y="8202"/>
                  </a:cubicBezTo>
                  <a:cubicBezTo>
                    <a:pt x="4373" y="8349"/>
                    <a:pt x="4499" y="8432"/>
                    <a:pt x="4687" y="8453"/>
                  </a:cubicBezTo>
                  <a:cubicBezTo>
                    <a:pt x="4980" y="8453"/>
                    <a:pt x="5127" y="8139"/>
                    <a:pt x="5210" y="7909"/>
                  </a:cubicBezTo>
                  <a:cubicBezTo>
                    <a:pt x="5294" y="7637"/>
                    <a:pt x="5336" y="7386"/>
                    <a:pt x="5336" y="7114"/>
                  </a:cubicBezTo>
                  <a:cubicBezTo>
                    <a:pt x="5336" y="6779"/>
                    <a:pt x="5294" y="6340"/>
                    <a:pt x="5085" y="6047"/>
                  </a:cubicBezTo>
                  <a:cubicBezTo>
                    <a:pt x="4771" y="5608"/>
                    <a:pt x="4457" y="5168"/>
                    <a:pt x="4164" y="4708"/>
                  </a:cubicBezTo>
                  <a:cubicBezTo>
                    <a:pt x="4687" y="4394"/>
                    <a:pt x="5210" y="4122"/>
                    <a:pt x="5733" y="3829"/>
                  </a:cubicBezTo>
                  <a:cubicBezTo>
                    <a:pt x="5922" y="3704"/>
                    <a:pt x="6005" y="3578"/>
                    <a:pt x="6047" y="3411"/>
                  </a:cubicBezTo>
                  <a:cubicBezTo>
                    <a:pt x="6152" y="3118"/>
                    <a:pt x="6173" y="2783"/>
                    <a:pt x="6131" y="2469"/>
                  </a:cubicBezTo>
                  <a:cubicBezTo>
                    <a:pt x="6068" y="2239"/>
                    <a:pt x="5943" y="1758"/>
                    <a:pt x="5629" y="1758"/>
                  </a:cubicBezTo>
                  <a:cubicBezTo>
                    <a:pt x="5566" y="1758"/>
                    <a:pt x="5524" y="1779"/>
                    <a:pt x="5440" y="1820"/>
                  </a:cubicBezTo>
                  <a:cubicBezTo>
                    <a:pt x="4687" y="2239"/>
                    <a:pt x="3934" y="2678"/>
                    <a:pt x="3202" y="3118"/>
                  </a:cubicBezTo>
                  <a:cubicBezTo>
                    <a:pt x="2595" y="2176"/>
                    <a:pt x="1988" y="1235"/>
                    <a:pt x="1423" y="293"/>
                  </a:cubicBezTo>
                  <a:cubicBezTo>
                    <a:pt x="1318" y="147"/>
                    <a:pt x="1193" y="42"/>
                    <a:pt x="10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69"/>
            <p:cNvSpPr/>
            <p:nvPr/>
          </p:nvSpPr>
          <p:spPr>
            <a:xfrm>
              <a:off x="5090275" y="3761125"/>
              <a:ext cx="220775" cy="84250"/>
            </a:xfrm>
            <a:custGeom>
              <a:avLst/>
              <a:gdLst/>
              <a:ahLst/>
              <a:cxnLst/>
              <a:rect l="l" t="t" r="r" b="b"/>
              <a:pathLst>
                <a:path w="8831" h="3370" extrusionOk="0">
                  <a:moveTo>
                    <a:pt x="8307" y="1"/>
                  </a:moveTo>
                  <a:cubicBezTo>
                    <a:pt x="7742" y="21"/>
                    <a:pt x="7135" y="126"/>
                    <a:pt x="6571" y="231"/>
                  </a:cubicBezTo>
                  <a:cubicBezTo>
                    <a:pt x="6068" y="314"/>
                    <a:pt x="5587" y="419"/>
                    <a:pt x="5106" y="503"/>
                  </a:cubicBezTo>
                  <a:cubicBezTo>
                    <a:pt x="3913" y="712"/>
                    <a:pt x="2762" y="942"/>
                    <a:pt x="1591" y="1151"/>
                  </a:cubicBezTo>
                  <a:cubicBezTo>
                    <a:pt x="1235" y="1235"/>
                    <a:pt x="858" y="1277"/>
                    <a:pt x="503" y="1361"/>
                  </a:cubicBezTo>
                  <a:cubicBezTo>
                    <a:pt x="356" y="1382"/>
                    <a:pt x="252" y="1444"/>
                    <a:pt x="210" y="1549"/>
                  </a:cubicBezTo>
                  <a:cubicBezTo>
                    <a:pt x="42" y="1758"/>
                    <a:pt x="1" y="2072"/>
                    <a:pt x="1" y="2323"/>
                  </a:cubicBezTo>
                  <a:cubicBezTo>
                    <a:pt x="1" y="2532"/>
                    <a:pt x="21" y="2721"/>
                    <a:pt x="105" y="2909"/>
                  </a:cubicBezTo>
                  <a:cubicBezTo>
                    <a:pt x="126" y="2993"/>
                    <a:pt x="189" y="3034"/>
                    <a:pt x="210" y="3118"/>
                  </a:cubicBezTo>
                  <a:cubicBezTo>
                    <a:pt x="252" y="3306"/>
                    <a:pt x="356" y="3348"/>
                    <a:pt x="503" y="3369"/>
                  </a:cubicBezTo>
                  <a:cubicBezTo>
                    <a:pt x="1821" y="3118"/>
                    <a:pt x="3139" y="2888"/>
                    <a:pt x="4478" y="2637"/>
                  </a:cubicBezTo>
                  <a:cubicBezTo>
                    <a:pt x="5566" y="2470"/>
                    <a:pt x="6675" y="2281"/>
                    <a:pt x="7763" y="2114"/>
                  </a:cubicBezTo>
                  <a:cubicBezTo>
                    <a:pt x="7952" y="2093"/>
                    <a:pt x="8140" y="2072"/>
                    <a:pt x="8307" y="2072"/>
                  </a:cubicBezTo>
                  <a:cubicBezTo>
                    <a:pt x="8454" y="2051"/>
                    <a:pt x="8558" y="1988"/>
                    <a:pt x="8621" y="1863"/>
                  </a:cubicBezTo>
                  <a:cubicBezTo>
                    <a:pt x="8788" y="1633"/>
                    <a:pt x="8830" y="1319"/>
                    <a:pt x="8830" y="1026"/>
                  </a:cubicBezTo>
                  <a:cubicBezTo>
                    <a:pt x="8830" y="817"/>
                    <a:pt x="8809" y="607"/>
                    <a:pt x="8726" y="419"/>
                  </a:cubicBezTo>
                  <a:cubicBezTo>
                    <a:pt x="8684" y="273"/>
                    <a:pt x="8558" y="1"/>
                    <a:pt x="8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69"/>
            <p:cNvSpPr/>
            <p:nvPr/>
          </p:nvSpPr>
          <p:spPr>
            <a:xfrm>
              <a:off x="5433950" y="3695750"/>
              <a:ext cx="187275" cy="156425"/>
            </a:xfrm>
            <a:custGeom>
              <a:avLst/>
              <a:gdLst/>
              <a:ahLst/>
              <a:cxnLst/>
              <a:rect l="l" t="t" r="r" b="b"/>
              <a:pathLst>
                <a:path w="7491" h="6257" extrusionOk="0">
                  <a:moveTo>
                    <a:pt x="503" y="0"/>
                  </a:moveTo>
                  <a:cubicBezTo>
                    <a:pt x="293" y="0"/>
                    <a:pt x="168" y="230"/>
                    <a:pt x="105" y="398"/>
                  </a:cubicBezTo>
                  <a:cubicBezTo>
                    <a:pt x="21" y="586"/>
                    <a:pt x="0" y="795"/>
                    <a:pt x="0" y="963"/>
                  </a:cubicBezTo>
                  <a:cubicBezTo>
                    <a:pt x="0" y="1235"/>
                    <a:pt x="63" y="1548"/>
                    <a:pt x="210" y="1779"/>
                  </a:cubicBezTo>
                  <a:cubicBezTo>
                    <a:pt x="649" y="2364"/>
                    <a:pt x="1109" y="2929"/>
                    <a:pt x="1570" y="3515"/>
                  </a:cubicBezTo>
                  <a:cubicBezTo>
                    <a:pt x="1465" y="3557"/>
                    <a:pt x="1360" y="3641"/>
                    <a:pt x="1277" y="3683"/>
                  </a:cubicBezTo>
                  <a:cubicBezTo>
                    <a:pt x="1026" y="3850"/>
                    <a:pt x="754" y="4038"/>
                    <a:pt x="523" y="4206"/>
                  </a:cubicBezTo>
                  <a:cubicBezTo>
                    <a:pt x="419" y="4289"/>
                    <a:pt x="377" y="4394"/>
                    <a:pt x="314" y="4499"/>
                  </a:cubicBezTo>
                  <a:cubicBezTo>
                    <a:pt x="231" y="4729"/>
                    <a:pt x="210" y="5022"/>
                    <a:pt x="272" y="5252"/>
                  </a:cubicBezTo>
                  <a:cubicBezTo>
                    <a:pt x="290" y="5427"/>
                    <a:pt x="425" y="5823"/>
                    <a:pt x="653" y="5823"/>
                  </a:cubicBezTo>
                  <a:cubicBezTo>
                    <a:pt x="697" y="5823"/>
                    <a:pt x="745" y="5809"/>
                    <a:pt x="795" y="5775"/>
                  </a:cubicBezTo>
                  <a:cubicBezTo>
                    <a:pt x="1026" y="5629"/>
                    <a:pt x="1277" y="5461"/>
                    <a:pt x="1549" y="5315"/>
                  </a:cubicBezTo>
                  <a:cubicBezTo>
                    <a:pt x="1779" y="5189"/>
                    <a:pt x="2009" y="5043"/>
                    <a:pt x="2218" y="4917"/>
                  </a:cubicBezTo>
                  <a:cubicBezTo>
                    <a:pt x="2323" y="4875"/>
                    <a:pt x="2469" y="4792"/>
                    <a:pt x="2574" y="4729"/>
                  </a:cubicBezTo>
                  <a:cubicBezTo>
                    <a:pt x="2909" y="5147"/>
                    <a:pt x="3244" y="5608"/>
                    <a:pt x="3620" y="5984"/>
                  </a:cubicBezTo>
                  <a:cubicBezTo>
                    <a:pt x="3662" y="6173"/>
                    <a:pt x="3767" y="6235"/>
                    <a:pt x="3913" y="6256"/>
                  </a:cubicBezTo>
                  <a:cubicBezTo>
                    <a:pt x="4143" y="6256"/>
                    <a:pt x="4269" y="5984"/>
                    <a:pt x="4332" y="5817"/>
                  </a:cubicBezTo>
                  <a:cubicBezTo>
                    <a:pt x="4394" y="5608"/>
                    <a:pt x="4436" y="5398"/>
                    <a:pt x="4436" y="5189"/>
                  </a:cubicBezTo>
                  <a:cubicBezTo>
                    <a:pt x="4436" y="5085"/>
                    <a:pt x="4394" y="4938"/>
                    <a:pt x="4394" y="4833"/>
                  </a:cubicBezTo>
                  <a:cubicBezTo>
                    <a:pt x="4373" y="4666"/>
                    <a:pt x="4332" y="4478"/>
                    <a:pt x="4206" y="4310"/>
                  </a:cubicBezTo>
                  <a:cubicBezTo>
                    <a:pt x="4101" y="4206"/>
                    <a:pt x="4018" y="4101"/>
                    <a:pt x="3934" y="3997"/>
                  </a:cubicBezTo>
                  <a:cubicBezTo>
                    <a:pt x="5001" y="3411"/>
                    <a:pt x="6068" y="2804"/>
                    <a:pt x="7135" y="2176"/>
                  </a:cubicBezTo>
                  <a:cubicBezTo>
                    <a:pt x="7240" y="2092"/>
                    <a:pt x="7324" y="1988"/>
                    <a:pt x="7386" y="1862"/>
                  </a:cubicBezTo>
                  <a:cubicBezTo>
                    <a:pt x="7491" y="1590"/>
                    <a:pt x="7491" y="1297"/>
                    <a:pt x="7428" y="1046"/>
                  </a:cubicBezTo>
                  <a:cubicBezTo>
                    <a:pt x="7407" y="837"/>
                    <a:pt x="7282" y="419"/>
                    <a:pt x="7010" y="419"/>
                  </a:cubicBezTo>
                  <a:cubicBezTo>
                    <a:pt x="6968" y="419"/>
                    <a:pt x="6905" y="439"/>
                    <a:pt x="6863" y="481"/>
                  </a:cubicBezTo>
                  <a:lnTo>
                    <a:pt x="3411" y="2427"/>
                  </a:lnTo>
                  <a:lnTo>
                    <a:pt x="2846" y="2741"/>
                  </a:lnTo>
                  <a:cubicBezTo>
                    <a:pt x="2783" y="2678"/>
                    <a:pt x="2720" y="2595"/>
                    <a:pt x="2637" y="2511"/>
                  </a:cubicBezTo>
                  <a:cubicBezTo>
                    <a:pt x="2009" y="1758"/>
                    <a:pt x="1381" y="963"/>
                    <a:pt x="795" y="188"/>
                  </a:cubicBezTo>
                  <a:cubicBezTo>
                    <a:pt x="712" y="84"/>
                    <a:pt x="628" y="0"/>
                    <a:pt x="5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69"/>
            <p:cNvSpPr/>
            <p:nvPr/>
          </p:nvSpPr>
          <p:spPr>
            <a:xfrm>
              <a:off x="5692875" y="3736550"/>
              <a:ext cx="226000" cy="69100"/>
            </a:xfrm>
            <a:custGeom>
              <a:avLst/>
              <a:gdLst/>
              <a:ahLst/>
              <a:cxnLst/>
              <a:rect l="l" t="t" r="r" b="b"/>
              <a:pathLst>
                <a:path w="9040" h="2764" extrusionOk="0">
                  <a:moveTo>
                    <a:pt x="7303" y="0"/>
                  </a:moveTo>
                  <a:cubicBezTo>
                    <a:pt x="7010" y="0"/>
                    <a:pt x="6696" y="21"/>
                    <a:pt x="6424" y="42"/>
                  </a:cubicBezTo>
                  <a:cubicBezTo>
                    <a:pt x="5859" y="63"/>
                    <a:pt x="5315" y="126"/>
                    <a:pt x="4750" y="147"/>
                  </a:cubicBezTo>
                  <a:cubicBezTo>
                    <a:pt x="3348" y="251"/>
                    <a:pt x="1967" y="377"/>
                    <a:pt x="586" y="481"/>
                  </a:cubicBezTo>
                  <a:cubicBezTo>
                    <a:pt x="419" y="523"/>
                    <a:pt x="314" y="565"/>
                    <a:pt x="252" y="691"/>
                  </a:cubicBezTo>
                  <a:cubicBezTo>
                    <a:pt x="63" y="963"/>
                    <a:pt x="1" y="1318"/>
                    <a:pt x="1" y="1611"/>
                  </a:cubicBezTo>
                  <a:cubicBezTo>
                    <a:pt x="1" y="1841"/>
                    <a:pt x="42" y="2093"/>
                    <a:pt x="105" y="2302"/>
                  </a:cubicBezTo>
                  <a:cubicBezTo>
                    <a:pt x="186" y="2464"/>
                    <a:pt x="306" y="2763"/>
                    <a:pt x="561" y="2763"/>
                  </a:cubicBezTo>
                  <a:cubicBezTo>
                    <a:pt x="569" y="2763"/>
                    <a:pt x="578" y="2763"/>
                    <a:pt x="586" y="2762"/>
                  </a:cubicBezTo>
                  <a:cubicBezTo>
                    <a:pt x="1967" y="2657"/>
                    <a:pt x="3348" y="2532"/>
                    <a:pt x="4708" y="2427"/>
                  </a:cubicBezTo>
                  <a:cubicBezTo>
                    <a:pt x="5294" y="2427"/>
                    <a:pt x="5838" y="2365"/>
                    <a:pt x="6382" y="2323"/>
                  </a:cubicBezTo>
                  <a:cubicBezTo>
                    <a:pt x="6696" y="2281"/>
                    <a:pt x="6989" y="2260"/>
                    <a:pt x="7303" y="2239"/>
                  </a:cubicBezTo>
                  <a:cubicBezTo>
                    <a:pt x="7646" y="2203"/>
                    <a:pt x="8005" y="2151"/>
                    <a:pt x="8352" y="2151"/>
                  </a:cubicBezTo>
                  <a:cubicBezTo>
                    <a:pt x="8407" y="2151"/>
                    <a:pt x="8462" y="2152"/>
                    <a:pt x="8516" y="2155"/>
                  </a:cubicBezTo>
                  <a:cubicBezTo>
                    <a:pt x="8642" y="2134"/>
                    <a:pt x="8747" y="2093"/>
                    <a:pt x="8830" y="1946"/>
                  </a:cubicBezTo>
                  <a:cubicBezTo>
                    <a:pt x="8977" y="1716"/>
                    <a:pt x="9040" y="1381"/>
                    <a:pt x="9040" y="1109"/>
                  </a:cubicBezTo>
                  <a:cubicBezTo>
                    <a:pt x="9040" y="900"/>
                    <a:pt x="8998" y="691"/>
                    <a:pt x="8935" y="523"/>
                  </a:cubicBezTo>
                  <a:cubicBezTo>
                    <a:pt x="8893" y="440"/>
                    <a:pt x="8851" y="356"/>
                    <a:pt x="8830" y="272"/>
                  </a:cubicBezTo>
                  <a:cubicBezTo>
                    <a:pt x="8747" y="147"/>
                    <a:pt x="8642" y="105"/>
                    <a:pt x="8516" y="63"/>
                  </a:cubicBezTo>
                  <a:cubicBezTo>
                    <a:pt x="8224" y="21"/>
                    <a:pt x="7952" y="0"/>
                    <a:pt x="7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69"/>
            <p:cNvSpPr/>
            <p:nvPr/>
          </p:nvSpPr>
          <p:spPr>
            <a:xfrm>
              <a:off x="5947600" y="3651275"/>
              <a:ext cx="118775" cy="211875"/>
            </a:xfrm>
            <a:custGeom>
              <a:avLst/>
              <a:gdLst/>
              <a:ahLst/>
              <a:cxnLst/>
              <a:rect l="l" t="t" r="r" b="b"/>
              <a:pathLst>
                <a:path w="4751" h="8475" extrusionOk="0">
                  <a:moveTo>
                    <a:pt x="607" y="1"/>
                  </a:moveTo>
                  <a:cubicBezTo>
                    <a:pt x="356" y="1"/>
                    <a:pt x="231" y="273"/>
                    <a:pt x="189" y="440"/>
                  </a:cubicBezTo>
                  <a:cubicBezTo>
                    <a:pt x="0" y="921"/>
                    <a:pt x="42" y="1486"/>
                    <a:pt x="272" y="1946"/>
                  </a:cubicBezTo>
                  <a:cubicBezTo>
                    <a:pt x="649" y="2574"/>
                    <a:pt x="1005" y="3160"/>
                    <a:pt x="1381" y="3767"/>
                  </a:cubicBezTo>
                  <a:cubicBezTo>
                    <a:pt x="1486" y="3955"/>
                    <a:pt x="1591" y="4102"/>
                    <a:pt x="1695" y="4290"/>
                  </a:cubicBezTo>
                  <a:cubicBezTo>
                    <a:pt x="1549" y="4583"/>
                    <a:pt x="1381" y="4876"/>
                    <a:pt x="1235" y="5190"/>
                  </a:cubicBezTo>
                  <a:cubicBezTo>
                    <a:pt x="1130" y="5399"/>
                    <a:pt x="1026" y="5566"/>
                    <a:pt x="921" y="5776"/>
                  </a:cubicBezTo>
                  <a:cubicBezTo>
                    <a:pt x="754" y="6068"/>
                    <a:pt x="607" y="6361"/>
                    <a:pt x="503" y="6675"/>
                  </a:cubicBezTo>
                  <a:cubicBezTo>
                    <a:pt x="419" y="6884"/>
                    <a:pt x="398" y="7115"/>
                    <a:pt x="398" y="7345"/>
                  </a:cubicBezTo>
                  <a:cubicBezTo>
                    <a:pt x="398" y="7638"/>
                    <a:pt x="440" y="8014"/>
                    <a:pt x="628" y="8265"/>
                  </a:cubicBezTo>
                  <a:cubicBezTo>
                    <a:pt x="712" y="8391"/>
                    <a:pt x="816" y="8475"/>
                    <a:pt x="963" y="8475"/>
                  </a:cubicBezTo>
                  <a:cubicBezTo>
                    <a:pt x="1235" y="8475"/>
                    <a:pt x="1319" y="8182"/>
                    <a:pt x="1402" y="8014"/>
                  </a:cubicBezTo>
                  <a:cubicBezTo>
                    <a:pt x="1402" y="8014"/>
                    <a:pt x="1402" y="7972"/>
                    <a:pt x="1444" y="7972"/>
                  </a:cubicBezTo>
                  <a:cubicBezTo>
                    <a:pt x="1800" y="7240"/>
                    <a:pt x="2218" y="6550"/>
                    <a:pt x="2616" y="5838"/>
                  </a:cubicBezTo>
                  <a:cubicBezTo>
                    <a:pt x="2637" y="5817"/>
                    <a:pt x="2658" y="5755"/>
                    <a:pt x="2658" y="5734"/>
                  </a:cubicBezTo>
                  <a:cubicBezTo>
                    <a:pt x="2762" y="5859"/>
                    <a:pt x="2846" y="5985"/>
                    <a:pt x="2951" y="6152"/>
                  </a:cubicBezTo>
                  <a:cubicBezTo>
                    <a:pt x="3076" y="6340"/>
                    <a:pt x="3223" y="6487"/>
                    <a:pt x="3348" y="6675"/>
                  </a:cubicBezTo>
                  <a:cubicBezTo>
                    <a:pt x="3557" y="6926"/>
                    <a:pt x="3788" y="7198"/>
                    <a:pt x="4060" y="7408"/>
                  </a:cubicBezTo>
                  <a:cubicBezTo>
                    <a:pt x="4112" y="7449"/>
                    <a:pt x="4164" y="7470"/>
                    <a:pt x="4216" y="7470"/>
                  </a:cubicBezTo>
                  <a:cubicBezTo>
                    <a:pt x="4269" y="7470"/>
                    <a:pt x="4321" y="7449"/>
                    <a:pt x="4373" y="7408"/>
                  </a:cubicBezTo>
                  <a:cubicBezTo>
                    <a:pt x="4583" y="7282"/>
                    <a:pt x="4645" y="6968"/>
                    <a:pt x="4687" y="6759"/>
                  </a:cubicBezTo>
                  <a:cubicBezTo>
                    <a:pt x="4750" y="6299"/>
                    <a:pt x="4708" y="5755"/>
                    <a:pt x="4373" y="5441"/>
                  </a:cubicBezTo>
                  <a:cubicBezTo>
                    <a:pt x="4332" y="5420"/>
                    <a:pt x="4311" y="5399"/>
                    <a:pt x="4269" y="5357"/>
                  </a:cubicBezTo>
                  <a:cubicBezTo>
                    <a:pt x="3976" y="5043"/>
                    <a:pt x="3746" y="4708"/>
                    <a:pt x="3474" y="4353"/>
                  </a:cubicBezTo>
                  <a:cubicBezTo>
                    <a:pt x="3474" y="4311"/>
                    <a:pt x="3453" y="4311"/>
                    <a:pt x="3453" y="4290"/>
                  </a:cubicBezTo>
                  <a:cubicBezTo>
                    <a:pt x="3662" y="3892"/>
                    <a:pt x="3871" y="3537"/>
                    <a:pt x="4101" y="3139"/>
                  </a:cubicBezTo>
                  <a:cubicBezTo>
                    <a:pt x="4206" y="2951"/>
                    <a:pt x="4290" y="2783"/>
                    <a:pt x="4311" y="2574"/>
                  </a:cubicBezTo>
                  <a:cubicBezTo>
                    <a:pt x="4373" y="2218"/>
                    <a:pt x="4373" y="1800"/>
                    <a:pt x="4227" y="1486"/>
                  </a:cubicBezTo>
                  <a:cubicBezTo>
                    <a:pt x="4185" y="1319"/>
                    <a:pt x="4080" y="1172"/>
                    <a:pt x="3955" y="1068"/>
                  </a:cubicBezTo>
                  <a:cubicBezTo>
                    <a:pt x="3892" y="1047"/>
                    <a:pt x="3808" y="1026"/>
                    <a:pt x="3767" y="1026"/>
                  </a:cubicBezTo>
                  <a:cubicBezTo>
                    <a:pt x="3641" y="1026"/>
                    <a:pt x="3495" y="1089"/>
                    <a:pt x="3432" y="1256"/>
                  </a:cubicBezTo>
                  <a:cubicBezTo>
                    <a:pt x="3118" y="1800"/>
                    <a:pt x="2804" y="2365"/>
                    <a:pt x="2511" y="2909"/>
                  </a:cubicBezTo>
                  <a:cubicBezTo>
                    <a:pt x="2302" y="2553"/>
                    <a:pt x="2135" y="2281"/>
                    <a:pt x="1988" y="2009"/>
                  </a:cubicBezTo>
                  <a:cubicBezTo>
                    <a:pt x="1611" y="1423"/>
                    <a:pt x="1256" y="817"/>
                    <a:pt x="921" y="210"/>
                  </a:cubicBezTo>
                  <a:cubicBezTo>
                    <a:pt x="837" y="84"/>
                    <a:pt x="733" y="22"/>
                    <a:pt x="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8" name="Google Shape;3098;p69"/>
          <p:cNvSpPr/>
          <p:nvPr/>
        </p:nvSpPr>
        <p:spPr>
          <a:xfrm>
            <a:off x="3556750" y="1323950"/>
            <a:ext cx="1933900" cy="224975"/>
          </a:xfrm>
          <a:custGeom>
            <a:avLst/>
            <a:gdLst/>
            <a:ahLst/>
            <a:cxnLst/>
            <a:rect l="l" t="t" r="r" b="b"/>
            <a:pathLst>
              <a:path w="77356" h="8999" extrusionOk="0">
                <a:moveTo>
                  <a:pt x="62604" y="3663"/>
                </a:moveTo>
                <a:cubicBezTo>
                  <a:pt x="62606" y="3663"/>
                  <a:pt x="62608" y="3663"/>
                  <a:pt x="62610" y="3663"/>
                </a:cubicBezTo>
                <a:lnTo>
                  <a:pt x="62610" y="3663"/>
                </a:lnTo>
                <a:cubicBezTo>
                  <a:pt x="62606" y="3663"/>
                  <a:pt x="62604" y="3663"/>
                  <a:pt x="62604" y="3663"/>
                </a:cubicBezTo>
                <a:close/>
                <a:moveTo>
                  <a:pt x="42936" y="1"/>
                </a:moveTo>
                <a:cubicBezTo>
                  <a:pt x="42831" y="1"/>
                  <a:pt x="42748" y="1"/>
                  <a:pt x="42643" y="22"/>
                </a:cubicBezTo>
                <a:cubicBezTo>
                  <a:pt x="42329" y="43"/>
                  <a:pt x="42015" y="105"/>
                  <a:pt x="41702" y="168"/>
                </a:cubicBezTo>
                <a:cubicBezTo>
                  <a:pt x="41430" y="252"/>
                  <a:pt x="41158" y="357"/>
                  <a:pt x="40865" y="461"/>
                </a:cubicBezTo>
                <a:cubicBezTo>
                  <a:pt x="40614" y="566"/>
                  <a:pt x="40321" y="650"/>
                  <a:pt x="40070" y="754"/>
                </a:cubicBezTo>
                <a:cubicBezTo>
                  <a:pt x="39484" y="963"/>
                  <a:pt x="38919" y="1214"/>
                  <a:pt x="38333" y="1486"/>
                </a:cubicBezTo>
                <a:cubicBezTo>
                  <a:pt x="37810" y="1717"/>
                  <a:pt x="37287" y="1989"/>
                  <a:pt x="36764" y="2240"/>
                </a:cubicBezTo>
                <a:cubicBezTo>
                  <a:pt x="36471" y="2407"/>
                  <a:pt x="36199" y="2533"/>
                  <a:pt x="35906" y="2679"/>
                </a:cubicBezTo>
                <a:cubicBezTo>
                  <a:pt x="35466" y="2930"/>
                  <a:pt x="35048" y="3160"/>
                  <a:pt x="34588" y="3391"/>
                </a:cubicBezTo>
                <a:cubicBezTo>
                  <a:pt x="33939" y="3767"/>
                  <a:pt x="33269" y="4123"/>
                  <a:pt x="32600" y="4499"/>
                </a:cubicBezTo>
                <a:cubicBezTo>
                  <a:pt x="31867" y="4918"/>
                  <a:pt x="31114" y="5336"/>
                  <a:pt x="30382" y="5713"/>
                </a:cubicBezTo>
                <a:cubicBezTo>
                  <a:pt x="29461" y="6236"/>
                  <a:pt x="28499" y="6738"/>
                  <a:pt x="27536" y="7157"/>
                </a:cubicBezTo>
                <a:cubicBezTo>
                  <a:pt x="27139" y="7324"/>
                  <a:pt x="26741" y="7471"/>
                  <a:pt x="26365" y="7596"/>
                </a:cubicBezTo>
                <a:cubicBezTo>
                  <a:pt x="25967" y="7743"/>
                  <a:pt x="25569" y="7868"/>
                  <a:pt x="25151" y="7910"/>
                </a:cubicBezTo>
                <a:cubicBezTo>
                  <a:pt x="24921" y="7941"/>
                  <a:pt x="24691" y="7960"/>
                  <a:pt x="24453" y="7960"/>
                </a:cubicBezTo>
                <a:cubicBezTo>
                  <a:pt x="24366" y="7960"/>
                  <a:pt x="24278" y="7957"/>
                  <a:pt x="24188" y="7952"/>
                </a:cubicBezTo>
                <a:lnTo>
                  <a:pt x="23875" y="7868"/>
                </a:lnTo>
                <a:cubicBezTo>
                  <a:pt x="23812" y="7847"/>
                  <a:pt x="23749" y="7784"/>
                  <a:pt x="23686" y="7764"/>
                </a:cubicBezTo>
                <a:lnTo>
                  <a:pt x="23477" y="7554"/>
                </a:lnTo>
                <a:cubicBezTo>
                  <a:pt x="23456" y="7533"/>
                  <a:pt x="23456" y="7492"/>
                  <a:pt x="23435" y="7471"/>
                </a:cubicBezTo>
                <a:cubicBezTo>
                  <a:pt x="23372" y="7282"/>
                  <a:pt x="23331" y="7073"/>
                  <a:pt x="23289" y="6906"/>
                </a:cubicBezTo>
                <a:cubicBezTo>
                  <a:pt x="23268" y="6613"/>
                  <a:pt x="23247" y="6320"/>
                  <a:pt x="23247" y="6027"/>
                </a:cubicBezTo>
                <a:cubicBezTo>
                  <a:pt x="23226" y="5755"/>
                  <a:pt x="23184" y="5462"/>
                  <a:pt x="23184" y="5190"/>
                </a:cubicBezTo>
                <a:cubicBezTo>
                  <a:pt x="23163" y="4751"/>
                  <a:pt x="23121" y="4290"/>
                  <a:pt x="23038" y="3830"/>
                </a:cubicBezTo>
                <a:cubicBezTo>
                  <a:pt x="22975" y="3579"/>
                  <a:pt x="22912" y="3349"/>
                  <a:pt x="22828" y="3077"/>
                </a:cubicBezTo>
                <a:cubicBezTo>
                  <a:pt x="22724" y="2784"/>
                  <a:pt x="22619" y="2533"/>
                  <a:pt x="22452" y="2261"/>
                </a:cubicBezTo>
                <a:cubicBezTo>
                  <a:pt x="22326" y="2051"/>
                  <a:pt x="22138" y="1884"/>
                  <a:pt x="21992" y="1696"/>
                </a:cubicBezTo>
                <a:cubicBezTo>
                  <a:pt x="21803" y="1507"/>
                  <a:pt x="21573" y="1361"/>
                  <a:pt x="21364" y="1214"/>
                </a:cubicBezTo>
                <a:cubicBezTo>
                  <a:pt x="21155" y="1089"/>
                  <a:pt x="20883" y="984"/>
                  <a:pt x="20652" y="901"/>
                </a:cubicBezTo>
                <a:cubicBezTo>
                  <a:pt x="20339" y="796"/>
                  <a:pt x="20025" y="775"/>
                  <a:pt x="19711" y="754"/>
                </a:cubicBezTo>
                <a:cubicBezTo>
                  <a:pt x="19515" y="737"/>
                  <a:pt x="19319" y="730"/>
                  <a:pt x="19124" y="730"/>
                </a:cubicBezTo>
                <a:cubicBezTo>
                  <a:pt x="18091" y="730"/>
                  <a:pt x="17073" y="944"/>
                  <a:pt x="16070" y="1173"/>
                </a:cubicBezTo>
                <a:cubicBezTo>
                  <a:pt x="14857" y="1424"/>
                  <a:pt x="13643" y="1779"/>
                  <a:pt x="12471" y="2135"/>
                </a:cubicBezTo>
                <a:cubicBezTo>
                  <a:pt x="11927" y="2302"/>
                  <a:pt x="11404" y="2449"/>
                  <a:pt x="10839" y="2637"/>
                </a:cubicBezTo>
                <a:cubicBezTo>
                  <a:pt x="10002" y="2951"/>
                  <a:pt x="9144" y="3265"/>
                  <a:pt x="8307" y="3579"/>
                </a:cubicBezTo>
                <a:cubicBezTo>
                  <a:pt x="6927" y="4102"/>
                  <a:pt x="5546" y="4667"/>
                  <a:pt x="4186" y="5253"/>
                </a:cubicBezTo>
                <a:lnTo>
                  <a:pt x="3077" y="5713"/>
                </a:lnTo>
                <a:cubicBezTo>
                  <a:pt x="2742" y="5859"/>
                  <a:pt x="2428" y="6006"/>
                  <a:pt x="2093" y="6173"/>
                </a:cubicBezTo>
                <a:cubicBezTo>
                  <a:pt x="1382" y="6508"/>
                  <a:pt x="691" y="6843"/>
                  <a:pt x="1" y="7178"/>
                </a:cubicBezTo>
                <a:cubicBezTo>
                  <a:pt x="1277" y="6822"/>
                  <a:pt x="2533" y="6424"/>
                  <a:pt x="3788" y="6069"/>
                </a:cubicBezTo>
                <a:cubicBezTo>
                  <a:pt x="4813" y="5776"/>
                  <a:pt x="5818" y="5483"/>
                  <a:pt x="6843" y="5169"/>
                </a:cubicBezTo>
                <a:cubicBezTo>
                  <a:pt x="7973" y="4834"/>
                  <a:pt x="9103" y="4458"/>
                  <a:pt x="10212" y="4102"/>
                </a:cubicBezTo>
                <a:cubicBezTo>
                  <a:pt x="10525" y="3997"/>
                  <a:pt x="10881" y="3893"/>
                  <a:pt x="11195" y="3767"/>
                </a:cubicBezTo>
                <a:cubicBezTo>
                  <a:pt x="11760" y="3558"/>
                  <a:pt x="12346" y="3391"/>
                  <a:pt x="12911" y="3202"/>
                </a:cubicBezTo>
                <a:cubicBezTo>
                  <a:pt x="13769" y="2951"/>
                  <a:pt x="14647" y="2679"/>
                  <a:pt x="15505" y="2449"/>
                </a:cubicBezTo>
                <a:cubicBezTo>
                  <a:pt x="15945" y="2344"/>
                  <a:pt x="16363" y="2240"/>
                  <a:pt x="16802" y="2135"/>
                </a:cubicBezTo>
                <a:cubicBezTo>
                  <a:pt x="17284" y="2030"/>
                  <a:pt x="17744" y="1926"/>
                  <a:pt x="18246" y="1842"/>
                </a:cubicBezTo>
                <a:cubicBezTo>
                  <a:pt x="18610" y="1804"/>
                  <a:pt x="18974" y="1774"/>
                  <a:pt x="19334" y="1774"/>
                </a:cubicBezTo>
                <a:cubicBezTo>
                  <a:pt x="19574" y="1774"/>
                  <a:pt x="19811" y="1788"/>
                  <a:pt x="20046" y="1821"/>
                </a:cubicBezTo>
                <a:cubicBezTo>
                  <a:pt x="20255" y="1842"/>
                  <a:pt x="20464" y="1905"/>
                  <a:pt x="20652" y="1989"/>
                </a:cubicBezTo>
                <a:cubicBezTo>
                  <a:pt x="20820" y="2051"/>
                  <a:pt x="20987" y="2156"/>
                  <a:pt x="21134" y="2261"/>
                </a:cubicBezTo>
                <a:cubicBezTo>
                  <a:pt x="21259" y="2365"/>
                  <a:pt x="21385" y="2512"/>
                  <a:pt x="21489" y="2616"/>
                </a:cubicBezTo>
                <a:cubicBezTo>
                  <a:pt x="21594" y="2763"/>
                  <a:pt x="21678" y="2930"/>
                  <a:pt x="21761" y="3077"/>
                </a:cubicBezTo>
                <a:cubicBezTo>
                  <a:pt x="21908" y="3474"/>
                  <a:pt x="22012" y="3872"/>
                  <a:pt x="22096" y="4248"/>
                </a:cubicBezTo>
                <a:cubicBezTo>
                  <a:pt x="22180" y="4855"/>
                  <a:pt x="22201" y="5483"/>
                  <a:pt x="22243" y="6090"/>
                </a:cubicBezTo>
                <a:cubicBezTo>
                  <a:pt x="22243" y="6215"/>
                  <a:pt x="22284" y="6320"/>
                  <a:pt x="22284" y="6445"/>
                </a:cubicBezTo>
                <a:cubicBezTo>
                  <a:pt x="22284" y="6717"/>
                  <a:pt x="22326" y="7010"/>
                  <a:pt x="22347" y="7261"/>
                </a:cubicBezTo>
                <a:cubicBezTo>
                  <a:pt x="22389" y="7387"/>
                  <a:pt x="22410" y="7492"/>
                  <a:pt x="22431" y="7638"/>
                </a:cubicBezTo>
                <a:cubicBezTo>
                  <a:pt x="22452" y="7764"/>
                  <a:pt x="22515" y="7868"/>
                  <a:pt x="22598" y="7973"/>
                </a:cubicBezTo>
                <a:cubicBezTo>
                  <a:pt x="22640" y="8077"/>
                  <a:pt x="22745" y="8182"/>
                  <a:pt x="22828" y="8287"/>
                </a:cubicBezTo>
                <a:cubicBezTo>
                  <a:pt x="22870" y="8370"/>
                  <a:pt x="22954" y="8412"/>
                  <a:pt x="23017" y="8475"/>
                </a:cubicBezTo>
                <a:cubicBezTo>
                  <a:pt x="23080" y="8517"/>
                  <a:pt x="23142" y="8580"/>
                  <a:pt x="23226" y="8621"/>
                </a:cubicBezTo>
                <a:cubicBezTo>
                  <a:pt x="23435" y="8747"/>
                  <a:pt x="23665" y="8852"/>
                  <a:pt x="23896" y="8914"/>
                </a:cubicBezTo>
                <a:cubicBezTo>
                  <a:pt x="24168" y="8956"/>
                  <a:pt x="24419" y="8998"/>
                  <a:pt x="24649" y="8998"/>
                </a:cubicBezTo>
                <a:cubicBezTo>
                  <a:pt x="25256" y="8998"/>
                  <a:pt x="25862" y="8852"/>
                  <a:pt x="26406" y="8705"/>
                </a:cubicBezTo>
                <a:cubicBezTo>
                  <a:pt x="26699" y="8621"/>
                  <a:pt x="26950" y="8517"/>
                  <a:pt x="27222" y="8412"/>
                </a:cubicBezTo>
                <a:cubicBezTo>
                  <a:pt x="27473" y="8308"/>
                  <a:pt x="27766" y="8203"/>
                  <a:pt x="28038" y="8098"/>
                </a:cubicBezTo>
                <a:cubicBezTo>
                  <a:pt x="28603" y="7847"/>
                  <a:pt x="29189" y="7575"/>
                  <a:pt x="29754" y="7282"/>
                </a:cubicBezTo>
                <a:cubicBezTo>
                  <a:pt x="29984" y="7157"/>
                  <a:pt x="30256" y="7031"/>
                  <a:pt x="30486" y="6906"/>
                </a:cubicBezTo>
                <a:cubicBezTo>
                  <a:pt x="30675" y="6801"/>
                  <a:pt x="30821" y="6696"/>
                  <a:pt x="31010" y="6613"/>
                </a:cubicBezTo>
                <a:cubicBezTo>
                  <a:pt x="31533" y="6320"/>
                  <a:pt x="32056" y="6006"/>
                  <a:pt x="32600" y="5713"/>
                </a:cubicBezTo>
                <a:cubicBezTo>
                  <a:pt x="33207" y="5378"/>
                  <a:pt x="33834" y="5043"/>
                  <a:pt x="34441" y="4709"/>
                </a:cubicBezTo>
                <a:cubicBezTo>
                  <a:pt x="35090" y="4332"/>
                  <a:pt x="35717" y="3997"/>
                  <a:pt x="36366" y="3621"/>
                </a:cubicBezTo>
                <a:cubicBezTo>
                  <a:pt x="36680" y="3453"/>
                  <a:pt x="36994" y="3286"/>
                  <a:pt x="37349" y="3139"/>
                </a:cubicBezTo>
                <a:cubicBezTo>
                  <a:pt x="38040" y="2763"/>
                  <a:pt x="38751" y="2428"/>
                  <a:pt x="39484" y="2135"/>
                </a:cubicBezTo>
                <a:cubicBezTo>
                  <a:pt x="39965" y="1926"/>
                  <a:pt x="40425" y="1738"/>
                  <a:pt x="40927" y="1591"/>
                </a:cubicBezTo>
                <a:cubicBezTo>
                  <a:pt x="41388" y="1424"/>
                  <a:pt x="41890" y="1256"/>
                  <a:pt x="42392" y="1173"/>
                </a:cubicBezTo>
                <a:cubicBezTo>
                  <a:pt x="42551" y="1158"/>
                  <a:pt x="42700" y="1134"/>
                  <a:pt x="42845" y="1134"/>
                </a:cubicBezTo>
                <a:cubicBezTo>
                  <a:pt x="42911" y="1134"/>
                  <a:pt x="42976" y="1139"/>
                  <a:pt x="43041" y="1152"/>
                </a:cubicBezTo>
                <a:cubicBezTo>
                  <a:pt x="43062" y="1152"/>
                  <a:pt x="43103" y="1173"/>
                  <a:pt x="43145" y="1173"/>
                </a:cubicBezTo>
                <a:cubicBezTo>
                  <a:pt x="43229" y="1194"/>
                  <a:pt x="43271" y="1256"/>
                  <a:pt x="43334" y="1277"/>
                </a:cubicBezTo>
                <a:lnTo>
                  <a:pt x="43564" y="1507"/>
                </a:lnTo>
                <a:cubicBezTo>
                  <a:pt x="43627" y="1570"/>
                  <a:pt x="43647" y="1633"/>
                  <a:pt x="43689" y="1717"/>
                </a:cubicBezTo>
                <a:cubicBezTo>
                  <a:pt x="43794" y="2010"/>
                  <a:pt x="43857" y="2323"/>
                  <a:pt x="43899" y="2637"/>
                </a:cubicBezTo>
                <a:cubicBezTo>
                  <a:pt x="43961" y="3035"/>
                  <a:pt x="43961" y="3453"/>
                  <a:pt x="43961" y="3830"/>
                </a:cubicBezTo>
                <a:lnTo>
                  <a:pt x="43961" y="4709"/>
                </a:lnTo>
                <a:lnTo>
                  <a:pt x="43961" y="5671"/>
                </a:lnTo>
                <a:cubicBezTo>
                  <a:pt x="43961" y="5797"/>
                  <a:pt x="43982" y="5964"/>
                  <a:pt x="44003" y="6090"/>
                </a:cubicBezTo>
                <a:cubicBezTo>
                  <a:pt x="44045" y="6215"/>
                  <a:pt x="44066" y="6320"/>
                  <a:pt x="44087" y="6445"/>
                </a:cubicBezTo>
                <a:cubicBezTo>
                  <a:pt x="44108" y="6592"/>
                  <a:pt x="44191" y="6717"/>
                  <a:pt x="44254" y="6822"/>
                </a:cubicBezTo>
                <a:cubicBezTo>
                  <a:pt x="44275" y="6906"/>
                  <a:pt x="44317" y="6948"/>
                  <a:pt x="44380" y="7010"/>
                </a:cubicBezTo>
                <a:cubicBezTo>
                  <a:pt x="44422" y="7073"/>
                  <a:pt x="44484" y="7157"/>
                  <a:pt x="44568" y="7240"/>
                </a:cubicBezTo>
                <a:cubicBezTo>
                  <a:pt x="44631" y="7345"/>
                  <a:pt x="44735" y="7387"/>
                  <a:pt x="44819" y="7471"/>
                </a:cubicBezTo>
                <a:cubicBezTo>
                  <a:pt x="44924" y="7554"/>
                  <a:pt x="45028" y="7638"/>
                  <a:pt x="45154" y="7701"/>
                </a:cubicBezTo>
                <a:lnTo>
                  <a:pt x="45468" y="7868"/>
                </a:lnTo>
                <a:lnTo>
                  <a:pt x="45865" y="8015"/>
                </a:lnTo>
                <a:cubicBezTo>
                  <a:pt x="46137" y="8098"/>
                  <a:pt x="46409" y="8119"/>
                  <a:pt x="46702" y="8161"/>
                </a:cubicBezTo>
                <a:cubicBezTo>
                  <a:pt x="46807" y="8168"/>
                  <a:pt x="46912" y="8170"/>
                  <a:pt x="47016" y="8170"/>
                </a:cubicBezTo>
                <a:cubicBezTo>
                  <a:pt x="47225" y="8170"/>
                  <a:pt x="47435" y="8161"/>
                  <a:pt x="47644" y="8161"/>
                </a:cubicBezTo>
                <a:cubicBezTo>
                  <a:pt x="48230" y="8119"/>
                  <a:pt x="48795" y="8015"/>
                  <a:pt x="49339" y="7910"/>
                </a:cubicBezTo>
                <a:cubicBezTo>
                  <a:pt x="49945" y="7784"/>
                  <a:pt x="50552" y="7596"/>
                  <a:pt x="51159" y="7429"/>
                </a:cubicBezTo>
                <a:cubicBezTo>
                  <a:pt x="52331" y="7073"/>
                  <a:pt x="53461" y="6655"/>
                  <a:pt x="54611" y="6236"/>
                </a:cubicBezTo>
                <a:cubicBezTo>
                  <a:pt x="54946" y="6111"/>
                  <a:pt x="55302" y="5985"/>
                  <a:pt x="55658" y="5859"/>
                </a:cubicBezTo>
                <a:cubicBezTo>
                  <a:pt x="56432" y="5567"/>
                  <a:pt x="57227" y="5253"/>
                  <a:pt x="58001" y="4981"/>
                </a:cubicBezTo>
                <a:cubicBezTo>
                  <a:pt x="58650" y="4751"/>
                  <a:pt x="59319" y="4520"/>
                  <a:pt x="59968" y="4311"/>
                </a:cubicBezTo>
                <a:cubicBezTo>
                  <a:pt x="60282" y="4207"/>
                  <a:pt x="60596" y="4123"/>
                  <a:pt x="60909" y="4018"/>
                </a:cubicBezTo>
                <a:cubicBezTo>
                  <a:pt x="61056" y="3976"/>
                  <a:pt x="61244" y="3914"/>
                  <a:pt x="61412" y="3872"/>
                </a:cubicBezTo>
                <a:cubicBezTo>
                  <a:pt x="61663" y="3788"/>
                  <a:pt x="61935" y="3704"/>
                  <a:pt x="62207" y="3663"/>
                </a:cubicBezTo>
                <a:lnTo>
                  <a:pt x="62583" y="3663"/>
                </a:lnTo>
                <a:cubicBezTo>
                  <a:pt x="62604" y="3725"/>
                  <a:pt x="62604" y="3788"/>
                  <a:pt x="62625" y="3872"/>
                </a:cubicBezTo>
                <a:lnTo>
                  <a:pt x="62625" y="4144"/>
                </a:lnTo>
                <a:cubicBezTo>
                  <a:pt x="62521" y="4667"/>
                  <a:pt x="62374" y="5169"/>
                  <a:pt x="62207" y="5692"/>
                </a:cubicBezTo>
                <a:cubicBezTo>
                  <a:pt x="62144" y="5964"/>
                  <a:pt x="62060" y="6215"/>
                  <a:pt x="61956" y="6487"/>
                </a:cubicBezTo>
                <a:cubicBezTo>
                  <a:pt x="61935" y="6550"/>
                  <a:pt x="61893" y="6634"/>
                  <a:pt x="61851" y="6717"/>
                </a:cubicBezTo>
                <a:cubicBezTo>
                  <a:pt x="61788" y="6843"/>
                  <a:pt x="61788" y="6968"/>
                  <a:pt x="61788" y="7115"/>
                </a:cubicBezTo>
                <a:cubicBezTo>
                  <a:pt x="61788" y="7157"/>
                  <a:pt x="61830" y="7220"/>
                  <a:pt x="61830" y="7282"/>
                </a:cubicBezTo>
                <a:cubicBezTo>
                  <a:pt x="61830" y="7366"/>
                  <a:pt x="61851" y="7429"/>
                  <a:pt x="61872" y="7492"/>
                </a:cubicBezTo>
                <a:cubicBezTo>
                  <a:pt x="61893" y="7638"/>
                  <a:pt x="61977" y="7743"/>
                  <a:pt x="62039" y="7868"/>
                </a:cubicBezTo>
                <a:cubicBezTo>
                  <a:pt x="62060" y="7889"/>
                  <a:pt x="62081" y="7910"/>
                  <a:pt x="62081" y="7952"/>
                </a:cubicBezTo>
                <a:cubicBezTo>
                  <a:pt x="62144" y="8015"/>
                  <a:pt x="62186" y="8077"/>
                  <a:pt x="62269" y="8119"/>
                </a:cubicBezTo>
                <a:cubicBezTo>
                  <a:pt x="62395" y="8224"/>
                  <a:pt x="62500" y="8287"/>
                  <a:pt x="62667" y="8328"/>
                </a:cubicBezTo>
                <a:cubicBezTo>
                  <a:pt x="62859" y="8392"/>
                  <a:pt x="63075" y="8420"/>
                  <a:pt x="63278" y="8420"/>
                </a:cubicBezTo>
                <a:cubicBezTo>
                  <a:pt x="63341" y="8420"/>
                  <a:pt x="63403" y="8417"/>
                  <a:pt x="63462" y="8412"/>
                </a:cubicBezTo>
                <a:cubicBezTo>
                  <a:pt x="63734" y="8391"/>
                  <a:pt x="63985" y="8328"/>
                  <a:pt x="64257" y="8287"/>
                </a:cubicBezTo>
                <a:cubicBezTo>
                  <a:pt x="64487" y="8224"/>
                  <a:pt x="64759" y="8182"/>
                  <a:pt x="64990" y="8119"/>
                </a:cubicBezTo>
                <a:cubicBezTo>
                  <a:pt x="65596" y="7994"/>
                  <a:pt x="66161" y="7784"/>
                  <a:pt x="66747" y="7575"/>
                </a:cubicBezTo>
                <a:cubicBezTo>
                  <a:pt x="67856" y="7157"/>
                  <a:pt x="68965" y="6738"/>
                  <a:pt x="70053" y="6299"/>
                </a:cubicBezTo>
                <a:cubicBezTo>
                  <a:pt x="71580" y="5671"/>
                  <a:pt x="73150" y="5085"/>
                  <a:pt x="74656" y="4520"/>
                </a:cubicBezTo>
                <a:cubicBezTo>
                  <a:pt x="75054" y="4353"/>
                  <a:pt x="75451" y="4207"/>
                  <a:pt x="75870" y="4081"/>
                </a:cubicBezTo>
                <a:cubicBezTo>
                  <a:pt x="76372" y="3893"/>
                  <a:pt x="76853" y="3683"/>
                  <a:pt x="77355" y="3516"/>
                </a:cubicBezTo>
                <a:lnTo>
                  <a:pt x="77355" y="3516"/>
                </a:lnTo>
                <a:cubicBezTo>
                  <a:pt x="76581" y="3600"/>
                  <a:pt x="75702" y="3809"/>
                  <a:pt x="74824" y="3976"/>
                </a:cubicBezTo>
                <a:cubicBezTo>
                  <a:pt x="74091" y="4123"/>
                  <a:pt x="73380" y="4248"/>
                  <a:pt x="72648" y="4416"/>
                </a:cubicBezTo>
                <a:cubicBezTo>
                  <a:pt x="71832" y="4604"/>
                  <a:pt x="71036" y="4771"/>
                  <a:pt x="70220" y="5023"/>
                </a:cubicBezTo>
                <a:cubicBezTo>
                  <a:pt x="69279" y="5274"/>
                  <a:pt x="68337" y="5567"/>
                  <a:pt x="67375" y="5880"/>
                </a:cubicBezTo>
                <a:cubicBezTo>
                  <a:pt x="66684" y="6090"/>
                  <a:pt x="66015" y="6341"/>
                  <a:pt x="65324" y="6550"/>
                </a:cubicBezTo>
                <a:cubicBezTo>
                  <a:pt x="64990" y="6655"/>
                  <a:pt x="64613" y="6738"/>
                  <a:pt x="64257" y="6822"/>
                </a:cubicBezTo>
                <a:cubicBezTo>
                  <a:pt x="63964" y="6864"/>
                  <a:pt x="63692" y="6948"/>
                  <a:pt x="63420" y="7010"/>
                </a:cubicBezTo>
                <a:lnTo>
                  <a:pt x="63148" y="7010"/>
                </a:lnTo>
                <a:cubicBezTo>
                  <a:pt x="63190" y="6906"/>
                  <a:pt x="63232" y="6759"/>
                  <a:pt x="63253" y="6655"/>
                </a:cubicBezTo>
                <a:cubicBezTo>
                  <a:pt x="63274" y="6529"/>
                  <a:pt x="63337" y="6424"/>
                  <a:pt x="63357" y="6299"/>
                </a:cubicBezTo>
                <a:cubicBezTo>
                  <a:pt x="63462" y="5922"/>
                  <a:pt x="63567" y="5546"/>
                  <a:pt x="63671" y="5169"/>
                </a:cubicBezTo>
                <a:cubicBezTo>
                  <a:pt x="63734" y="4918"/>
                  <a:pt x="63776" y="4646"/>
                  <a:pt x="63839" y="4416"/>
                </a:cubicBezTo>
                <a:cubicBezTo>
                  <a:pt x="63860" y="4290"/>
                  <a:pt x="63860" y="4144"/>
                  <a:pt x="63860" y="3997"/>
                </a:cubicBezTo>
                <a:cubicBezTo>
                  <a:pt x="63860" y="3872"/>
                  <a:pt x="63839" y="3725"/>
                  <a:pt x="63797" y="3600"/>
                </a:cubicBezTo>
                <a:cubicBezTo>
                  <a:pt x="63776" y="3391"/>
                  <a:pt x="63671" y="3160"/>
                  <a:pt x="63567" y="2972"/>
                </a:cubicBezTo>
                <a:cubicBezTo>
                  <a:pt x="63504" y="2867"/>
                  <a:pt x="63420" y="2763"/>
                  <a:pt x="63274" y="2679"/>
                </a:cubicBezTo>
                <a:cubicBezTo>
                  <a:pt x="63148" y="2616"/>
                  <a:pt x="63023" y="2554"/>
                  <a:pt x="62897" y="2533"/>
                </a:cubicBezTo>
                <a:cubicBezTo>
                  <a:pt x="62793" y="2512"/>
                  <a:pt x="62667" y="2512"/>
                  <a:pt x="62521" y="2470"/>
                </a:cubicBezTo>
                <a:lnTo>
                  <a:pt x="62186" y="2470"/>
                </a:lnTo>
                <a:cubicBezTo>
                  <a:pt x="61893" y="2512"/>
                  <a:pt x="61621" y="2574"/>
                  <a:pt x="61328" y="2679"/>
                </a:cubicBezTo>
                <a:cubicBezTo>
                  <a:pt x="61119" y="2763"/>
                  <a:pt x="60909" y="2826"/>
                  <a:pt x="60658" y="2867"/>
                </a:cubicBezTo>
                <a:cubicBezTo>
                  <a:pt x="60303" y="2972"/>
                  <a:pt x="59926" y="3077"/>
                  <a:pt x="59570" y="3202"/>
                </a:cubicBezTo>
                <a:cubicBezTo>
                  <a:pt x="58796" y="3474"/>
                  <a:pt x="58001" y="3704"/>
                  <a:pt x="57227" y="3997"/>
                </a:cubicBezTo>
                <a:cubicBezTo>
                  <a:pt x="56243" y="4332"/>
                  <a:pt x="55302" y="4667"/>
                  <a:pt x="54339" y="5023"/>
                </a:cubicBezTo>
                <a:cubicBezTo>
                  <a:pt x="53461" y="5336"/>
                  <a:pt x="52561" y="5650"/>
                  <a:pt x="51682" y="5901"/>
                </a:cubicBezTo>
                <a:cubicBezTo>
                  <a:pt x="51117" y="6090"/>
                  <a:pt x="50552" y="6215"/>
                  <a:pt x="50008" y="6383"/>
                </a:cubicBezTo>
                <a:cubicBezTo>
                  <a:pt x="49443" y="6529"/>
                  <a:pt x="48878" y="6655"/>
                  <a:pt x="48292" y="6738"/>
                </a:cubicBezTo>
                <a:cubicBezTo>
                  <a:pt x="47916" y="6794"/>
                  <a:pt x="47521" y="6822"/>
                  <a:pt x="47119" y="6822"/>
                </a:cubicBezTo>
                <a:cubicBezTo>
                  <a:pt x="46919" y="6822"/>
                  <a:pt x="46716" y="6815"/>
                  <a:pt x="46514" y="6801"/>
                </a:cubicBezTo>
                <a:cubicBezTo>
                  <a:pt x="46347" y="6759"/>
                  <a:pt x="46158" y="6717"/>
                  <a:pt x="45991" y="6655"/>
                </a:cubicBezTo>
                <a:cubicBezTo>
                  <a:pt x="45886" y="6613"/>
                  <a:pt x="45782" y="6550"/>
                  <a:pt x="45677" y="6466"/>
                </a:cubicBezTo>
                <a:cubicBezTo>
                  <a:pt x="45614" y="6404"/>
                  <a:pt x="45531" y="6341"/>
                  <a:pt x="45447" y="6278"/>
                </a:cubicBezTo>
                <a:cubicBezTo>
                  <a:pt x="45426" y="6236"/>
                  <a:pt x="45405" y="6194"/>
                  <a:pt x="45405" y="6173"/>
                </a:cubicBezTo>
                <a:cubicBezTo>
                  <a:pt x="45342" y="6006"/>
                  <a:pt x="45321" y="5818"/>
                  <a:pt x="45300" y="5671"/>
                </a:cubicBezTo>
                <a:cubicBezTo>
                  <a:pt x="45259" y="5357"/>
                  <a:pt x="45259" y="5043"/>
                  <a:pt x="45259" y="4751"/>
                </a:cubicBezTo>
                <a:cubicBezTo>
                  <a:pt x="45259" y="4458"/>
                  <a:pt x="45259" y="4186"/>
                  <a:pt x="45238" y="3893"/>
                </a:cubicBezTo>
                <a:cubicBezTo>
                  <a:pt x="45238" y="3453"/>
                  <a:pt x="45217" y="3035"/>
                  <a:pt x="45154" y="2574"/>
                </a:cubicBezTo>
                <a:cubicBezTo>
                  <a:pt x="45091" y="2030"/>
                  <a:pt x="44987" y="1466"/>
                  <a:pt x="44673" y="963"/>
                </a:cubicBezTo>
                <a:cubicBezTo>
                  <a:pt x="44589" y="859"/>
                  <a:pt x="44505" y="754"/>
                  <a:pt x="44401" y="650"/>
                </a:cubicBezTo>
                <a:cubicBezTo>
                  <a:pt x="44296" y="545"/>
                  <a:pt x="44191" y="461"/>
                  <a:pt x="44087" y="378"/>
                </a:cubicBezTo>
                <a:cubicBezTo>
                  <a:pt x="43878" y="231"/>
                  <a:pt x="43647" y="126"/>
                  <a:pt x="43417" y="43"/>
                </a:cubicBezTo>
                <a:cubicBezTo>
                  <a:pt x="43271" y="22"/>
                  <a:pt x="43145" y="22"/>
                  <a:pt x="43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69"/>
          <p:cNvSpPr/>
          <p:nvPr/>
        </p:nvSpPr>
        <p:spPr>
          <a:xfrm>
            <a:off x="2358288" y="3398088"/>
            <a:ext cx="1080475" cy="914950"/>
          </a:xfrm>
          <a:custGeom>
            <a:avLst/>
            <a:gdLst/>
            <a:ahLst/>
            <a:cxnLst/>
            <a:rect l="l" t="t" r="r" b="b"/>
            <a:pathLst>
              <a:path w="43219" h="36598" extrusionOk="0">
                <a:moveTo>
                  <a:pt x="15348" y="8025"/>
                </a:moveTo>
                <a:cubicBezTo>
                  <a:pt x="14687" y="8356"/>
                  <a:pt x="14044" y="8714"/>
                  <a:pt x="13425" y="9098"/>
                </a:cubicBezTo>
                <a:cubicBezTo>
                  <a:pt x="13367" y="9134"/>
                  <a:pt x="13309" y="9171"/>
                  <a:pt x="13251" y="9207"/>
                </a:cubicBezTo>
                <a:lnTo>
                  <a:pt x="13251" y="9207"/>
                </a:lnTo>
                <a:cubicBezTo>
                  <a:pt x="13383" y="9060"/>
                  <a:pt x="13516" y="8915"/>
                  <a:pt x="13649" y="8772"/>
                </a:cubicBezTo>
                <a:lnTo>
                  <a:pt x="13649" y="8772"/>
                </a:lnTo>
                <a:cubicBezTo>
                  <a:pt x="14220" y="8505"/>
                  <a:pt x="14788" y="8256"/>
                  <a:pt x="15348" y="8025"/>
                </a:cubicBezTo>
                <a:close/>
                <a:moveTo>
                  <a:pt x="28933" y="1027"/>
                </a:moveTo>
                <a:cubicBezTo>
                  <a:pt x="31292" y="1027"/>
                  <a:pt x="33656" y="1618"/>
                  <a:pt x="35895" y="2991"/>
                </a:cubicBezTo>
                <a:cubicBezTo>
                  <a:pt x="38941" y="4863"/>
                  <a:pt x="40018" y="7784"/>
                  <a:pt x="39994" y="10944"/>
                </a:cubicBezTo>
                <a:lnTo>
                  <a:pt x="39994" y="10944"/>
                </a:lnTo>
                <a:cubicBezTo>
                  <a:pt x="37386" y="6136"/>
                  <a:pt x="32260" y="4463"/>
                  <a:pt x="26978" y="4463"/>
                </a:cubicBezTo>
                <a:cubicBezTo>
                  <a:pt x="23980" y="4463"/>
                  <a:pt x="20931" y="5002"/>
                  <a:pt x="18265" y="5814"/>
                </a:cubicBezTo>
                <a:cubicBezTo>
                  <a:pt x="17475" y="6053"/>
                  <a:pt x="16657" y="6332"/>
                  <a:pt x="15825" y="6649"/>
                </a:cubicBezTo>
                <a:lnTo>
                  <a:pt x="15825" y="6649"/>
                </a:lnTo>
                <a:cubicBezTo>
                  <a:pt x="19473" y="3414"/>
                  <a:pt x="24193" y="1027"/>
                  <a:pt x="28933" y="1027"/>
                </a:cubicBezTo>
                <a:close/>
                <a:moveTo>
                  <a:pt x="29164" y="5609"/>
                </a:moveTo>
                <a:lnTo>
                  <a:pt x="29164" y="5609"/>
                </a:lnTo>
                <a:cubicBezTo>
                  <a:pt x="33303" y="6072"/>
                  <a:pt x="37056" y="7918"/>
                  <a:pt x="39295" y="12036"/>
                </a:cubicBezTo>
                <a:cubicBezTo>
                  <a:pt x="39492" y="12405"/>
                  <a:pt x="39664" y="12774"/>
                  <a:pt x="39814" y="13144"/>
                </a:cubicBezTo>
                <a:lnTo>
                  <a:pt x="39814" y="13144"/>
                </a:lnTo>
                <a:cubicBezTo>
                  <a:pt x="39783" y="13349"/>
                  <a:pt x="39748" y="13555"/>
                  <a:pt x="39711" y="13760"/>
                </a:cubicBezTo>
                <a:lnTo>
                  <a:pt x="39711" y="13760"/>
                </a:lnTo>
                <a:cubicBezTo>
                  <a:pt x="38830" y="10701"/>
                  <a:pt x="36752" y="8092"/>
                  <a:pt x="33360" y="6736"/>
                </a:cubicBezTo>
                <a:cubicBezTo>
                  <a:pt x="32012" y="6189"/>
                  <a:pt x="30603" y="5819"/>
                  <a:pt x="29164" y="5609"/>
                </a:cubicBezTo>
                <a:close/>
                <a:moveTo>
                  <a:pt x="8484" y="14386"/>
                </a:moveTo>
                <a:lnTo>
                  <a:pt x="8484" y="14386"/>
                </a:lnTo>
                <a:cubicBezTo>
                  <a:pt x="7882" y="15514"/>
                  <a:pt x="7369" y="16668"/>
                  <a:pt x="6966" y="17831"/>
                </a:cubicBezTo>
                <a:lnTo>
                  <a:pt x="6966" y="17831"/>
                </a:lnTo>
                <a:cubicBezTo>
                  <a:pt x="6628" y="18198"/>
                  <a:pt x="6304" y="18572"/>
                  <a:pt x="5993" y="18950"/>
                </a:cubicBezTo>
                <a:cubicBezTo>
                  <a:pt x="5721" y="19272"/>
                  <a:pt x="5465" y="19603"/>
                  <a:pt x="5227" y="19940"/>
                </a:cubicBezTo>
                <a:lnTo>
                  <a:pt x="5227" y="19940"/>
                </a:lnTo>
                <a:cubicBezTo>
                  <a:pt x="5334" y="19629"/>
                  <a:pt x="5455" y="19319"/>
                  <a:pt x="5589" y="19008"/>
                </a:cubicBezTo>
                <a:cubicBezTo>
                  <a:pt x="6319" y="17310"/>
                  <a:pt x="7304" y="15766"/>
                  <a:pt x="8484" y="14386"/>
                </a:cubicBezTo>
                <a:close/>
                <a:moveTo>
                  <a:pt x="40490" y="15730"/>
                </a:moveTo>
                <a:lnTo>
                  <a:pt x="40490" y="15730"/>
                </a:lnTo>
                <a:cubicBezTo>
                  <a:pt x="40782" y="18020"/>
                  <a:pt x="40293" y="20295"/>
                  <a:pt x="39298" y="22430"/>
                </a:cubicBezTo>
                <a:lnTo>
                  <a:pt x="39298" y="22430"/>
                </a:lnTo>
                <a:cubicBezTo>
                  <a:pt x="39964" y="20581"/>
                  <a:pt x="40269" y="18643"/>
                  <a:pt x="40191" y="16770"/>
                </a:cubicBezTo>
                <a:lnTo>
                  <a:pt x="40191" y="16770"/>
                </a:lnTo>
                <a:cubicBezTo>
                  <a:pt x="40298" y="16426"/>
                  <a:pt x="40399" y="16079"/>
                  <a:pt x="40490" y="15730"/>
                </a:cubicBezTo>
                <a:close/>
                <a:moveTo>
                  <a:pt x="38294" y="21345"/>
                </a:moveTo>
                <a:lnTo>
                  <a:pt x="38294" y="21345"/>
                </a:lnTo>
                <a:cubicBezTo>
                  <a:pt x="38228" y="21568"/>
                  <a:pt x="38158" y="21788"/>
                  <a:pt x="38085" y="22004"/>
                </a:cubicBezTo>
                <a:cubicBezTo>
                  <a:pt x="37337" y="24267"/>
                  <a:pt x="35850" y="26228"/>
                  <a:pt x="33970" y="27897"/>
                </a:cubicBezTo>
                <a:lnTo>
                  <a:pt x="33970" y="27897"/>
                </a:lnTo>
                <a:cubicBezTo>
                  <a:pt x="35343" y="26243"/>
                  <a:pt x="36558" y="24441"/>
                  <a:pt x="37624" y="22580"/>
                </a:cubicBezTo>
                <a:cubicBezTo>
                  <a:pt x="37852" y="22182"/>
                  <a:pt x="38076" y="21770"/>
                  <a:pt x="38294" y="21345"/>
                </a:cubicBezTo>
                <a:close/>
                <a:moveTo>
                  <a:pt x="3905" y="27756"/>
                </a:moveTo>
                <a:lnTo>
                  <a:pt x="3905" y="27756"/>
                </a:lnTo>
                <a:cubicBezTo>
                  <a:pt x="3978" y="28009"/>
                  <a:pt x="4059" y="28262"/>
                  <a:pt x="4149" y="28515"/>
                </a:cubicBezTo>
                <a:cubicBezTo>
                  <a:pt x="4873" y="30551"/>
                  <a:pt x="6068" y="32159"/>
                  <a:pt x="7561" y="33382"/>
                </a:cubicBezTo>
                <a:lnTo>
                  <a:pt x="7561" y="33382"/>
                </a:lnTo>
                <a:cubicBezTo>
                  <a:pt x="7002" y="32998"/>
                  <a:pt x="6476" y="32550"/>
                  <a:pt x="5993" y="32029"/>
                </a:cubicBezTo>
                <a:cubicBezTo>
                  <a:pt x="4751" y="30681"/>
                  <a:pt x="4104" y="29229"/>
                  <a:pt x="3905" y="27756"/>
                </a:cubicBezTo>
                <a:close/>
                <a:moveTo>
                  <a:pt x="32785" y="30336"/>
                </a:moveTo>
                <a:cubicBezTo>
                  <a:pt x="31577" y="31293"/>
                  <a:pt x="30323" y="32119"/>
                  <a:pt x="29097" y="32778"/>
                </a:cubicBezTo>
                <a:cubicBezTo>
                  <a:pt x="28668" y="33012"/>
                  <a:pt x="28225" y="33229"/>
                  <a:pt x="27770" y="33427"/>
                </a:cubicBezTo>
                <a:lnTo>
                  <a:pt x="27770" y="33427"/>
                </a:lnTo>
                <a:cubicBezTo>
                  <a:pt x="28126" y="33206"/>
                  <a:pt x="28475" y="32974"/>
                  <a:pt x="28818" y="32732"/>
                </a:cubicBezTo>
                <a:lnTo>
                  <a:pt x="28818" y="32732"/>
                </a:lnTo>
                <a:cubicBezTo>
                  <a:pt x="30182" y="32035"/>
                  <a:pt x="31527" y="31236"/>
                  <a:pt x="32785" y="30336"/>
                </a:cubicBezTo>
                <a:close/>
                <a:moveTo>
                  <a:pt x="26468" y="6439"/>
                </a:moveTo>
                <a:cubicBezTo>
                  <a:pt x="26672" y="6439"/>
                  <a:pt x="26876" y="6442"/>
                  <a:pt x="27080" y="6448"/>
                </a:cubicBezTo>
                <a:cubicBezTo>
                  <a:pt x="30652" y="6505"/>
                  <a:pt x="34282" y="7715"/>
                  <a:pt x="36760" y="10366"/>
                </a:cubicBezTo>
                <a:cubicBezTo>
                  <a:pt x="38340" y="12072"/>
                  <a:pt x="38967" y="14282"/>
                  <a:pt x="39001" y="16547"/>
                </a:cubicBezTo>
                <a:lnTo>
                  <a:pt x="39001" y="16547"/>
                </a:lnTo>
                <a:cubicBezTo>
                  <a:pt x="38266" y="18842"/>
                  <a:pt x="37216" y="21014"/>
                  <a:pt x="36184" y="22753"/>
                </a:cubicBezTo>
                <a:cubicBezTo>
                  <a:pt x="34016" y="26444"/>
                  <a:pt x="31162" y="29674"/>
                  <a:pt x="27730" y="31934"/>
                </a:cubicBezTo>
                <a:lnTo>
                  <a:pt x="27730" y="31934"/>
                </a:lnTo>
                <a:cubicBezTo>
                  <a:pt x="25505" y="33008"/>
                  <a:pt x="23227" y="33824"/>
                  <a:pt x="21203" y="34391"/>
                </a:cubicBezTo>
                <a:cubicBezTo>
                  <a:pt x="20446" y="34600"/>
                  <a:pt x="19657" y="34786"/>
                  <a:pt x="18851" y="34935"/>
                </a:cubicBezTo>
                <a:lnTo>
                  <a:pt x="18851" y="34935"/>
                </a:lnTo>
                <a:cubicBezTo>
                  <a:pt x="14096" y="34553"/>
                  <a:pt x="9673" y="32202"/>
                  <a:pt x="7721" y="27305"/>
                </a:cubicBezTo>
                <a:cubicBezTo>
                  <a:pt x="6597" y="24386"/>
                  <a:pt x="6793" y="21288"/>
                  <a:pt x="7759" y="18329"/>
                </a:cubicBezTo>
                <a:lnTo>
                  <a:pt x="7759" y="18329"/>
                </a:lnTo>
                <a:cubicBezTo>
                  <a:pt x="11382" y="14462"/>
                  <a:pt x="16409" y="11507"/>
                  <a:pt x="21607" y="10308"/>
                </a:cubicBezTo>
                <a:cubicBezTo>
                  <a:pt x="22576" y="10059"/>
                  <a:pt x="23611" y="9889"/>
                  <a:pt x="24643" y="9889"/>
                </a:cubicBezTo>
                <a:cubicBezTo>
                  <a:pt x="25758" y="9889"/>
                  <a:pt x="26869" y="10087"/>
                  <a:pt x="27887" y="10596"/>
                </a:cubicBezTo>
                <a:cubicBezTo>
                  <a:pt x="30019" y="11575"/>
                  <a:pt x="30480" y="14053"/>
                  <a:pt x="30422" y="16242"/>
                </a:cubicBezTo>
                <a:cubicBezTo>
                  <a:pt x="30422" y="16654"/>
                  <a:pt x="30707" y="16840"/>
                  <a:pt x="30993" y="16840"/>
                </a:cubicBezTo>
                <a:cubicBezTo>
                  <a:pt x="31269" y="16840"/>
                  <a:pt x="31546" y="16668"/>
                  <a:pt x="31574" y="16358"/>
                </a:cubicBezTo>
                <a:cubicBezTo>
                  <a:pt x="31825" y="11350"/>
                  <a:pt x="28767" y="8997"/>
                  <a:pt x="24481" y="8997"/>
                </a:cubicBezTo>
                <a:cubicBezTo>
                  <a:pt x="23837" y="8997"/>
                  <a:pt x="23164" y="9050"/>
                  <a:pt x="22471" y="9156"/>
                </a:cubicBezTo>
                <a:cubicBezTo>
                  <a:pt x="17473" y="9896"/>
                  <a:pt x="12438" y="12644"/>
                  <a:pt x="8590" y="16204"/>
                </a:cubicBezTo>
                <a:lnTo>
                  <a:pt x="8590" y="16204"/>
                </a:lnTo>
                <a:cubicBezTo>
                  <a:pt x="9299" y="14644"/>
                  <a:pt x="10195" y="13148"/>
                  <a:pt x="11190" y="11766"/>
                </a:cubicBezTo>
                <a:lnTo>
                  <a:pt x="11190" y="11766"/>
                </a:lnTo>
                <a:cubicBezTo>
                  <a:pt x="15463" y="8318"/>
                  <a:pt x="21113" y="6439"/>
                  <a:pt x="26468" y="6439"/>
                </a:cubicBezTo>
                <a:close/>
                <a:moveTo>
                  <a:pt x="6339" y="20041"/>
                </a:moveTo>
                <a:lnTo>
                  <a:pt x="6339" y="20041"/>
                </a:lnTo>
                <a:cubicBezTo>
                  <a:pt x="5212" y="25167"/>
                  <a:pt x="6453" y="30240"/>
                  <a:pt x="11812" y="33758"/>
                </a:cubicBezTo>
                <a:cubicBezTo>
                  <a:pt x="12717" y="34348"/>
                  <a:pt x="13648" y="34823"/>
                  <a:pt x="14597" y="35192"/>
                </a:cubicBezTo>
                <a:lnTo>
                  <a:pt x="14597" y="35192"/>
                </a:lnTo>
                <a:cubicBezTo>
                  <a:pt x="8302" y="34341"/>
                  <a:pt x="4165" y="29152"/>
                  <a:pt x="4553" y="23224"/>
                </a:cubicBezTo>
                <a:lnTo>
                  <a:pt x="4553" y="23224"/>
                </a:lnTo>
                <a:cubicBezTo>
                  <a:pt x="4993" y="22112"/>
                  <a:pt x="5611" y="21038"/>
                  <a:pt x="6339" y="20041"/>
                </a:cubicBezTo>
                <a:close/>
                <a:moveTo>
                  <a:pt x="29225" y="0"/>
                </a:moveTo>
                <a:cubicBezTo>
                  <a:pt x="26421" y="0"/>
                  <a:pt x="23566" y="702"/>
                  <a:pt x="21146" y="1838"/>
                </a:cubicBezTo>
                <a:cubicBezTo>
                  <a:pt x="18490" y="3087"/>
                  <a:pt x="15756" y="5155"/>
                  <a:pt x="13352" y="7690"/>
                </a:cubicBezTo>
                <a:lnTo>
                  <a:pt x="13352" y="7690"/>
                </a:lnTo>
                <a:cubicBezTo>
                  <a:pt x="6878" y="10685"/>
                  <a:pt x="367" y="15889"/>
                  <a:pt x="1" y="22983"/>
                </a:cubicBezTo>
                <a:cubicBezTo>
                  <a:pt x="1" y="23329"/>
                  <a:pt x="274" y="23502"/>
                  <a:pt x="548" y="23502"/>
                </a:cubicBezTo>
                <a:cubicBezTo>
                  <a:pt x="822" y="23502"/>
                  <a:pt x="1095" y="23329"/>
                  <a:pt x="1095" y="22983"/>
                </a:cubicBezTo>
                <a:cubicBezTo>
                  <a:pt x="1343" y="17112"/>
                  <a:pt x="6221" y="12753"/>
                  <a:pt x="11447" y="9887"/>
                </a:cubicBezTo>
                <a:lnTo>
                  <a:pt x="11447" y="9887"/>
                </a:lnTo>
                <a:cubicBezTo>
                  <a:pt x="11070" y="10365"/>
                  <a:pt x="10705" y="10853"/>
                  <a:pt x="10355" y="11351"/>
                </a:cubicBezTo>
                <a:lnTo>
                  <a:pt x="10355" y="11351"/>
                </a:lnTo>
                <a:cubicBezTo>
                  <a:pt x="6711" y="14477"/>
                  <a:pt x="3825" y="18769"/>
                  <a:pt x="3466" y="23402"/>
                </a:cubicBezTo>
                <a:lnTo>
                  <a:pt x="3466" y="23402"/>
                </a:lnTo>
                <a:cubicBezTo>
                  <a:pt x="2313" y="26938"/>
                  <a:pt x="2938" y="30748"/>
                  <a:pt x="6050" y="33700"/>
                </a:cubicBezTo>
                <a:cubicBezTo>
                  <a:pt x="8377" y="35830"/>
                  <a:pt x="11426" y="36597"/>
                  <a:pt x="14575" y="36597"/>
                </a:cubicBezTo>
                <a:cubicBezTo>
                  <a:pt x="15326" y="36597"/>
                  <a:pt x="16083" y="36553"/>
                  <a:pt x="16837" y="36474"/>
                </a:cubicBezTo>
                <a:lnTo>
                  <a:pt x="16837" y="36474"/>
                </a:lnTo>
                <a:cubicBezTo>
                  <a:pt x="16959" y="36477"/>
                  <a:pt x="17081" y="36478"/>
                  <a:pt x="17203" y="36478"/>
                </a:cubicBezTo>
                <a:cubicBezTo>
                  <a:pt x="18268" y="36478"/>
                  <a:pt x="19330" y="36390"/>
                  <a:pt x="20365" y="36219"/>
                </a:cubicBezTo>
                <a:lnTo>
                  <a:pt x="20365" y="36219"/>
                </a:lnTo>
                <a:cubicBezTo>
                  <a:pt x="24845" y="36173"/>
                  <a:pt x="29348" y="34341"/>
                  <a:pt x="33072" y="31626"/>
                </a:cubicBezTo>
                <a:cubicBezTo>
                  <a:pt x="38673" y="27496"/>
                  <a:pt x="43219" y="20366"/>
                  <a:pt x="40981" y="13290"/>
                </a:cubicBezTo>
                <a:lnTo>
                  <a:pt x="40981" y="13290"/>
                </a:lnTo>
                <a:cubicBezTo>
                  <a:pt x="41409" y="10126"/>
                  <a:pt x="40980" y="6967"/>
                  <a:pt x="39007" y="4373"/>
                </a:cubicBezTo>
                <a:cubicBezTo>
                  <a:pt x="36604" y="1247"/>
                  <a:pt x="32960" y="0"/>
                  <a:pt x="29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69"/>
          <p:cNvSpPr/>
          <p:nvPr/>
        </p:nvSpPr>
        <p:spPr>
          <a:xfrm>
            <a:off x="7135838" y="2706638"/>
            <a:ext cx="1157864" cy="914896"/>
          </a:xfrm>
          <a:custGeom>
            <a:avLst/>
            <a:gdLst/>
            <a:ahLst/>
            <a:cxnLst/>
            <a:rect l="l" t="t" r="r" b="b"/>
            <a:pathLst>
              <a:path w="71330" h="56362" extrusionOk="0">
                <a:moveTo>
                  <a:pt x="45115" y="1018"/>
                </a:moveTo>
                <a:cubicBezTo>
                  <a:pt x="46182" y="1018"/>
                  <a:pt x="47111" y="1322"/>
                  <a:pt x="47706" y="2153"/>
                </a:cubicBezTo>
                <a:cubicBezTo>
                  <a:pt x="47896" y="2410"/>
                  <a:pt x="48063" y="2687"/>
                  <a:pt x="48212" y="2978"/>
                </a:cubicBezTo>
                <a:lnTo>
                  <a:pt x="48212" y="2978"/>
                </a:lnTo>
                <a:cubicBezTo>
                  <a:pt x="48174" y="2978"/>
                  <a:pt x="48136" y="2978"/>
                  <a:pt x="48098" y="2978"/>
                </a:cubicBezTo>
                <a:cubicBezTo>
                  <a:pt x="41654" y="2978"/>
                  <a:pt x="34969" y="5031"/>
                  <a:pt x="29169" y="7563"/>
                </a:cubicBezTo>
                <a:lnTo>
                  <a:pt x="29169" y="7563"/>
                </a:lnTo>
                <a:cubicBezTo>
                  <a:pt x="29032" y="7561"/>
                  <a:pt x="28895" y="7560"/>
                  <a:pt x="28758" y="7559"/>
                </a:cubicBezTo>
                <a:lnTo>
                  <a:pt x="28758" y="7559"/>
                </a:lnTo>
                <a:cubicBezTo>
                  <a:pt x="31794" y="5850"/>
                  <a:pt x="34921" y="4386"/>
                  <a:pt x="38200" y="3074"/>
                </a:cubicBezTo>
                <a:cubicBezTo>
                  <a:pt x="39782" y="2481"/>
                  <a:pt x="42778" y="1018"/>
                  <a:pt x="45115" y="1018"/>
                </a:cubicBezTo>
                <a:close/>
                <a:moveTo>
                  <a:pt x="48250" y="4114"/>
                </a:moveTo>
                <a:cubicBezTo>
                  <a:pt x="48395" y="4114"/>
                  <a:pt x="48541" y="4115"/>
                  <a:pt x="48686" y="4117"/>
                </a:cubicBezTo>
                <a:lnTo>
                  <a:pt x="48686" y="4117"/>
                </a:lnTo>
                <a:cubicBezTo>
                  <a:pt x="48883" y="4700"/>
                  <a:pt x="49033" y="5315"/>
                  <a:pt x="49156" y="5936"/>
                </a:cubicBezTo>
                <a:lnTo>
                  <a:pt x="49156" y="5936"/>
                </a:lnTo>
                <a:cubicBezTo>
                  <a:pt x="47906" y="5651"/>
                  <a:pt x="46632" y="5462"/>
                  <a:pt x="45344" y="5379"/>
                </a:cubicBezTo>
                <a:cubicBezTo>
                  <a:pt x="44750" y="5338"/>
                  <a:pt x="44157" y="5317"/>
                  <a:pt x="43565" y="5317"/>
                </a:cubicBezTo>
                <a:cubicBezTo>
                  <a:pt x="39654" y="5317"/>
                  <a:pt x="35786" y="6201"/>
                  <a:pt x="32102" y="7653"/>
                </a:cubicBezTo>
                <a:lnTo>
                  <a:pt x="32102" y="7653"/>
                </a:lnTo>
                <a:cubicBezTo>
                  <a:pt x="31947" y="7645"/>
                  <a:pt x="31793" y="7638"/>
                  <a:pt x="31638" y="7631"/>
                </a:cubicBezTo>
                <a:lnTo>
                  <a:pt x="31638" y="7631"/>
                </a:lnTo>
                <a:cubicBezTo>
                  <a:pt x="32156" y="7431"/>
                  <a:pt x="32672" y="7237"/>
                  <a:pt x="33187" y="7050"/>
                </a:cubicBezTo>
                <a:cubicBezTo>
                  <a:pt x="37664" y="5440"/>
                  <a:pt x="43058" y="4114"/>
                  <a:pt x="48250" y="4114"/>
                </a:cubicBezTo>
                <a:close/>
                <a:moveTo>
                  <a:pt x="49865" y="4158"/>
                </a:moveTo>
                <a:lnTo>
                  <a:pt x="49865" y="4158"/>
                </a:lnTo>
                <a:cubicBezTo>
                  <a:pt x="55036" y="4447"/>
                  <a:pt x="59883" y="6191"/>
                  <a:pt x="63263" y="10449"/>
                </a:cubicBezTo>
                <a:cubicBezTo>
                  <a:pt x="65453" y="13171"/>
                  <a:pt x="66592" y="16395"/>
                  <a:pt x="66962" y="19774"/>
                </a:cubicBezTo>
                <a:lnTo>
                  <a:pt x="66962" y="19774"/>
                </a:lnTo>
                <a:cubicBezTo>
                  <a:pt x="66545" y="18907"/>
                  <a:pt x="66059" y="18062"/>
                  <a:pt x="65510" y="17248"/>
                </a:cubicBezTo>
                <a:cubicBezTo>
                  <a:pt x="61867" y="11966"/>
                  <a:pt x="56425" y="7944"/>
                  <a:pt x="50321" y="6233"/>
                </a:cubicBezTo>
                <a:lnTo>
                  <a:pt x="50321" y="6233"/>
                </a:lnTo>
                <a:cubicBezTo>
                  <a:pt x="50201" y="5532"/>
                  <a:pt x="50058" y="4830"/>
                  <a:pt x="49865" y="4158"/>
                </a:cubicBezTo>
                <a:close/>
                <a:moveTo>
                  <a:pt x="43459" y="6505"/>
                </a:moveTo>
                <a:cubicBezTo>
                  <a:pt x="45450" y="6505"/>
                  <a:pt x="47430" y="6728"/>
                  <a:pt x="49375" y="7201"/>
                </a:cubicBezTo>
                <a:lnTo>
                  <a:pt x="49375" y="7201"/>
                </a:lnTo>
                <a:cubicBezTo>
                  <a:pt x="49498" y="7992"/>
                  <a:pt x="49600" y="8766"/>
                  <a:pt x="49723" y="9470"/>
                </a:cubicBezTo>
                <a:cubicBezTo>
                  <a:pt x="49796" y="9784"/>
                  <a:pt x="50010" y="9916"/>
                  <a:pt x="50231" y="9916"/>
                </a:cubicBezTo>
                <a:cubicBezTo>
                  <a:pt x="50535" y="9916"/>
                  <a:pt x="50851" y="9665"/>
                  <a:pt x="50818" y="9297"/>
                </a:cubicBezTo>
                <a:cubicBezTo>
                  <a:pt x="50709" y="8732"/>
                  <a:pt x="50619" y="8129"/>
                  <a:pt x="50525" y="7511"/>
                </a:cubicBezTo>
                <a:lnTo>
                  <a:pt x="50525" y="7511"/>
                </a:lnTo>
                <a:cubicBezTo>
                  <a:pt x="53434" y="8375"/>
                  <a:pt x="56250" y="9822"/>
                  <a:pt x="58884" y="11947"/>
                </a:cubicBezTo>
                <a:cubicBezTo>
                  <a:pt x="62611" y="14913"/>
                  <a:pt x="65836" y="18770"/>
                  <a:pt x="67086" y="23248"/>
                </a:cubicBezTo>
                <a:lnTo>
                  <a:pt x="67086" y="23248"/>
                </a:lnTo>
                <a:cubicBezTo>
                  <a:pt x="67071" y="23676"/>
                  <a:pt x="67047" y="24104"/>
                  <a:pt x="67012" y="24533"/>
                </a:cubicBezTo>
                <a:lnTo>
                  <a:pt x="67012" y="24533"/>
                </a:lnTo>
                <a:cubicBezTo>
                  <a:pt x="66185" y="23226"/>
                  <a:pt x="65276" y="22013"/>
                  <a:pt x="64357" y="20935"/>
                </a:cubicBezTo>
                <a:cubicBezTo>
                  <a:pt x="57209" y="12324"/>
                  <a:pt x="45906" y="8778"/>
                  <a:pt x="34782" y="7832"/>
                </a:cubicBezTo>
                <a:lnTo>
                  <a:pt x="34782" y="7832"/>
                </a:lnTo>
                <a:cubicBezTo>
                  <a:pt x="37643" y="6976"/>
                  <a:pt x="40562" y="6505"/>
                  <a:pt x="43459" y="6505"/>
                </a:cubicBezTo>
                <a:close/>
                <a:moveTo>
                  <a:pt x="29045" y="8692"/>
                </a:moveTo>
                <a:cubicBezTo>
                  <a:pt x="29251" y="8696"/>
                  <a:pt x="29458" y="8701"/>
                  <a:pt x="29664" y="8706"/>
                </a:cubicBezTo>
                <a:lnTo>
                  <a:pt x="29664" y="8706"/>
                </a:lnTo>
                <a:cubicBezTo>
                  <a:pt x="26312" y="10283"/>
                  <a:pt x="23146" y="12293"/>
                  <a:pt x="20281" y="14482"/>
                </a:cubicBezTo>
                <a:cubicBezTo>
                  <a:pt x="14919" y="18628"/>
                  <a:pt x="9768" y="24289"/>
                  <a:pt x="7033" y="30777"/>
                </a:cubicBezTo>
                <a:lnTo>
                  <a:pt x="7033" y="30777"/>
                </a:lnTo>
                <a:cubicBezTo>
                  <a:pt x="7173" y="30187"/>
                  <a:pt x="7344" y="29595"/>
                  <a:pt x="7548" y="29002"/>
                </a:cubicBezTo>
                <a:cubicBezTo>
                  <a:pt x="9672" y="22710"/>
                  <a:pt x="14578" y="17548"/>
                  <a:pt x="19964" y="13393"/>
                </a:cubicBezTo>
                <a:lnTo>
                  <a:pt x="19964" y="13393"/>
                </a:lnTo>
                <a:cubicBezTo>
                  <a:pt x="22896" y="11582"/>
                  <a:pt x="25970" y="10016"/>
                  <a:pt x="29045" y="8692"/>
                </a:cubicBezTo>
                <a:close/>
                <a:moveTo>
                  <a:pt x="67499" y="29257"/>
                </a:moveTo>
                <a:cubicBezTo>
                  <a:pt x="67489" y="29326"/>
                  <a:pt x="67479" y="29394"/>
                  <a:pt x="67469" y="29463"/>
                </a:cubicBezTo>
                <a:cubicBezTo>
                  <a:pt x="67219" y="31162"/>
                  <a:pt x="66687" y="32777"/>
                  <a:pt x="65947" y="34302"/>
                </a:cubicBezTo>
                <a:lnTo>
                  <a:pt x="65947" y="34302"/>
                </a:lnTo>
                <a:cubicBezTo>
                  <a:pt x="66593" y="32659"/>
                  <a:pt x="67117" y="30970"/>
                  <a:pt x="67499" y="29257"/>
                </a:cubicBezTo>
                <a:close/>
                <a:moveTo>
                  <a:pt x="68495" y="30115"/>
                </a:moveTo>
                <a:lnTo>
                  <a:pt x="68495" y="30115"/>
                </a:lnTo>
                <a:cubicBezTo>
                  <a:pt x="68642" y="30543"/>
                  <a:pt x="68780" y="30978"/>
                  <a:pt x="68909" y="31422"/>
                </a:cubicBezTo>
                <a:cubicBezTo>
                  <a:pt x="71329" y="39891"/>
                  <a:pt x="64991" y="45538"/>
                  <a:pt x="58077" y="48706"/>
                </a:cubicBezTo>
                <a:cubicBezTo>
                  <a:pt x="56676" y="49360"/>
                  <a:pt x="55228" y="49955"/>
                  <a:pt x="53747" y="50495"/>
                </a:cubicBezTo>
                <a:lnTo>
                  <a:pt x="53747" y="50495"/>
                </a:lnTo>
                <a:cubicBezTo>
                  <a:pt x="56417" y="48513"/>
                  <a:pt x="58808" y="46057"/>
                  <a:pt x="60958" y="43175"/>
                </a:cubicBezTo>
                <a:cubicBezTo>
                  <a:pt x="61394" y="42599"/>
                  <a:pt x="61815" y="42007"/>
                  <a:pt x="62220" y="41401"/>
                </a:cubicBezTo>
                <a:lnTo>
                  <a:pt x="62220" y="41401"/>
                </a:lnTo>
                <a:cubicBezTo>
                  <a:pt x="64469" y="39039"/>
                  <a:pt x="66343" y="36336"/>
                  <a:pt x="67584" y="33265"/>
                </a:cubicBezTo>
                <a:cubicBezTo>
                  <a:pt x="68004" y="32227"/>
                  <a:pt x="68305" y="31173"/>
                  <a:pt x="68495" y="30115"/>
                </a:cubicBezTo>
                <a:close/>
                <a:moveTo>
                  <a:pt x="13058" y="18388"/>
                </a:moveTo>
                <a:lnTo>
                  <a:pt x="13058" y="18388"/>
                </a:lnTo>
                <a:cubicBezTo>
                  <a:pt x="9072" y="22707"/>
                  <a:pt x="5972" y="27832"/>
                  <a:pt x="5416" y="33669"/>
                </a:cubicBezTo>
                <a:cubicBezTo>
                  <a:pt x="5343" y="34521"/>
                  <a:pt x="5337" y="35360"/>
                  <a:pt x="5393" y="36183"/>
                </a:cubicBezTo>
                <a:lnTo>
                  <a:pt x="5393" y="36183"/>
                </a:lnTo>
                <a:cubicBezTo>
                  <a:pt x="5382" y="36248"/>
                  <a:pt x="5370" y="36312"/>
                  <a:pt x="5358" y="36377"/>
                </a:cubicBezTo>
                <a:cubicBezTo>
                  <a:pt x="4149" y="43348"/>
                  <a:pt x="7894" y="49110"/>
                  <a:pt x="13943" y="52336"/>
                </a:cubicBezTo>
                <a:cubicBezTo>
                  <a:pt x="14081" y="52410"/>
                  <a:pt x="14219" y="52482"/>
                  <a:pt x="14358" y="52553"/>
                </a:cubicBezTo>
                <a:lnTo>
                  <a:pt x="14358" y="52553"/>
                </a:lnTo>
                <a:cubicBezTo>
                  <a:pt x="9214" y="50634"/>
                  <a:pt x="4008" y="46975"/>
                  <a:pt x="2132" y="41677"/>
                </a:cubicBezTo>
                <a:cubicBezTo>
                  <a:pt x="519" y="37126"/>
                  <a:pt x="2074" y="32401"/>
                  <a:pt x="4437" y="28426"/>
                </a:cubicBezTo>
                <a:cubicBezTo>
                  <a:pt x="6652" y="24649"/>
                  <a:pt x="9632" y="21305"/>
                  <a:pt x="13058" y="18388"/>
                </a:cubicBezTo>
                <a:close/>
                <a:moveTo>
                  <a:pt x="6411" y="40850"/>
                </a:moveTo>
                <a:lnTo>
                  <a:pt x="6411" y="40850"/>
                </a:lnTo>
                <a:cubicBezTo>
                  <a:pt x="8217" y="45693"/>
                  <a:pt x="12155" y="49698"/>
                  <a:pt x="16767" y="52221"/>
                </a:cubicBezTo>
                <a:cubicBezTo>
                  <a:pt x="17364" y="52549"/>
                  <a:pt x="17973" y="52856"/>
                  <a:pt x="18593" y="53143"/>
                </a:cubicBezTo>
                <a:lnTo>
                  <a:pt x="18593" y="53143"/>
                </a:lnTo>
                <a:cubicBezTo>
                  <a:pt x="16530" y="52446"/>
                  <a:pt x="14555" y="51534"/>
                  <a:pt x="12733" y="50377"/>
                </a:cubicBezTo>
                <a:cubicBezTo>
                  <a:pt x="9622" y="48361"/>
                  <a:pt x="7317" y="45422"/>
                  <a:pt x="6568" y="41793"/>
                </a:cubicBezTo>
                <a:cubicBezTo>
                  <a:pt x="6503" y="41479"/>
                  <a:pt x="6451" y="41165"/>
                  <a:pt x="6411" y="40850"/>
                </a:cubicBezTo>
                <a:close/>
                <a:moveTo>
                  <a:pt x="57917" y="45223"/>
                </a:moveTo>
                <a:cubicBezTo>
                  <a:pt x="55472" y="47944"/>
                  <a:pt x="52600" y="50234"/>
                  <a:pt x="49361" y="51917"/>
                </a:cubicBezTo>
                <a:lnTo>
                  <a:pt x="49361" y="51917"/>
                </a:lnTo>
                <a:cubicBezTo>
                  <a:pt x="46116" y="52848"/>
                  <a:pt x="42785" y="53556"/>
                  <a:pt x="39506" y="54087"/>
                </a:cubicBezTo>
                <a:lnTo>
                  <a:pt x="39506" y="54087"/>
                </a:lnTo>
                <a:cubicBezTo>
                  <a:pt x="45386" y="52501"/>
                  <a:pt x="50993" y="49926"/>
                  <a:pt x="55773" y="46748"/>
                </a:cubicBezTo>
                <a:cubicBezTo>
                  <a:pt x="56500" y="46262"/>
                  <a:pt x="57217" y="45754"/>
                  <a:pt x="57917" y="45223"/>
                </a:cubicBezTo>
                <a:close/>
                <a:moveTo>
                  <a:pt x="31969" y="8803"/>
                </a:moveTo>
                <a:lnTo>
                  <a:pt x="31969" y="8803"/>
                </a:lnTo>
                <a:cubicBezTo>
                  <a:pt x="45675" y="9581"/>
                  <a:pt x="60374" y="14126"/>
                  <a:pt x="66821" y="26253"/>
                </a:cubicBezTo>
                <a:lnTo>
                  <a:pt x="66821" y="26253"/>
                </a:lnTo>
                <a:cubicBezTo>
                  <a:pt x="66298" y="29964"/>
                  <a:pt x="65089" y="33599"/>
                  <a:pt x="63551" y="36722"/>
                </a:cubicBezTo>
                <a:cubicBezTo>
                  <a:pt x="62920" y="38045"/>
                  <a:pt x="62214" y="39327"/>
                  <a:pt x="61438" y="40557"/>
                </a:cubicBezTo>
                <a:lnTo>
                  <a:pt x="61438" y="40557"/>
                </a:lnTo>
                <a:cubicBezTo>
                  <a:pt x="60010" y="42034"/>
                  <a:pt x="58445" y="43371"/>
                  <a:pt x="56867" y="44558"/>
                </a:cubicBezTo>
                <a:cubicBezTo>
                  <a:pt x="48817" y="50637"/>
                  <a:pt x="37986" y="54578"/>
                  <a:pt x="27441" y="54671"/>
                </a:cubicBezTo>
                <a:lnTo>
                  <a:pt x="27441" y="54671"/>
                </a:lnTo>
                <a:cubicBezTo>
                  <a:pt x="23714" y="53988"/>
                  <a:pt x="20096" y="52749"/>
                  <a:pt x="16824" y="50954"/>
                </a:cubicBezTo>
                <a:cubicBezTo>
                  <a:pt x="11000" y="47769"/>
                  <a:pt x="7126" y="42299"/>
                  <a:pt x="6620" y="36139"/>
                </a:cubicBezTo>
                <a:lnTo>
                  <a:pt x="6620" y="36139"/>
                </a:lnTo>
                <a:cubicBezTo>
                  <a:pt x="7126" y="33566"/>
                  <a:pt x="8191" y="31063"/>
                  <a:pt x="9392" y="28829"/>
                </a:cubicBezTo>
                <a:cubicBezTo>
                  <a:pt x="13899" y="20318"/>
                  <a:pt x="22451" y="12524"/>
                  <a:pt x="31969" y="8803"/>
                </a:cubicBezTo>
                <a:close/>
                <a:moveTo>
                  <a:pt x="45435" y="1"/>
                </a:moveTo>
                <a:cubicBezTo>
                  <a:pt x="43991" y="1"/>
                  <a:pt x="42427" y="492"/>
                  <a:pt x="41253" y="827"/>
                </a:cubicBezTo>
                <a:cubicBezTo>
                  <a:pt x="36128" y="2427"/>
                  <a:pt x="31185" y="4738"/>
                  <a:pt x="26571" y="7571"/>
                </a:cubicBezTo>
                <a:lnTo>
                  <a:pt x="26571" y="7571"/>
                </a:lnTo>
                <a:cubicBezTo>
                  <a:pt x="25180" y="7596"/>
                  <a:pt x="23810" y="7655"/>
                  <a:pt x="22471" y="7741"/>
                </a:cubicBezTo>
                <a:cubicBezTo>
                  <a:pt x="21742" y="7854"/>
                  <a:pt x="21722" y="8838"/>
                  <a:pt x="22411" y="8838"/>
                </a:cubicBezTo>
                <a:cubicBezTo>
                  <a:pt x="22431" y="8838"/>
                  <a:pt x="22450" y="8838"/>
                  <a:pt x="22471" y="8836"/>
                </a:cubicBezTo>
                <a:cubicBezTo>
                  <a:pt x="23221" y="8789"/>
                  <a:pt x="23983" y="8752"/>
                  <a:pt x="24754" y="8725"/>
                </a:cubicBezTo>
                <a:lnTo>
                  <a:pt x="24754" y="8725"/>
                </a:lnTo>
                <a:cubicBezTo>
                  <a:pt x="22798" y="10009"/>
                  <a:pt x="20907" y="11385"/>
                  <a:pt x="19092" y="12840"/>
                </a:cubicBezTo>
                <a:lnTo>
                  <a:pt x="19092" y="12840"/>
                </a:lnTo>
                <a:cubicBezTo>
                  <a:pt x="11669" y="17488"/>
                  <a:pt x="4795" y="23815"/>
                  <a:pt x="1613" y="31767"/>
                </a:cubicBezTo>
                <a:cubicBezTo>
                  <a:pt x="58" y="35800"/>
                  <a:pt x="0" y="40237"/>
                  <a:pt x="2017" y="44155"/>
                </a:cubicBezTo>
                <a:cubicBezTo>
                  <a:pt x="4609" y="49110"/>
                  <a:pt x="10025" y="52279"/>
                  <a:pt x="15153" y="54007"/>
                </a:cubicBezTo>
                <a:cubicBezTo>
                  <a:pt x="18738" y="55207"/>
                  <a:pt x="22524" y="55779"/>
                  <a:pt x="26366" y="55826"/>
                </a:cubicBezTo>
                <a:lnTo>
                  <a:pt x="26366" y="55826"/>
                </a:lnTo>
                <a:cubicBezTo>
                  <a:pt x="27050" y="55886"/>
                  <a:pt x="27735" y="55930"/>
                  <a:pt x="28419" y="55957"/>
                </a:cubicBezTo>
                <a:lnTo>
                  <a:pt x="28419" y="55957"/>
                </a:lnTo>
                <a:cubicBezTo>
                  <a:pt x="30382" y="56231"/>
                  <a:pt x="32370" y="56361"/>
                  <a:pt x="34352" y="56361"/>
                </a:cubicBezTo>
                <a:cubicBezTo>
                  <a:pt x="36384" y="56361"/>
                  <a:pt x="38408" y="56225"/>
                  <a:pt x="40389" y="55966"/>
                </a:cubicBezTo>
                <a:cubicBezTo>
                  <a:pt x="43969" y="55441"/>
                  <a:pt x="47213" y="54362"/>
                  <a:pt x="50158" y="52779"/>
                </a:cubicBezTo>
                <a:lnTo>
                  <a:pt x="50158" y="52779"/>
                </a:lnTo>
                <a:cubicBezTo>
                  <a:pt x="52605" y="52067"/>
                  <a:pt x="55011" y="51233"/>
                  <a:pt x="57328" y="50262"/>
                </a:cubicBezTo>
                <a:cubicBezTo>
                  <a:pt x="62571" y="48015"/>
                  <a:pt x="67872" y="44789"/>
                  <a:pt x="69889" y="39142"/>
                </a:cubicBezTo>
                <a:cubicBezTo>
                  <a:pt x="71219" y="35391"/>
                  <a:pt x="70429" y="31336"/>
                  <a:pt x="68738" y="27684"/>
                </a:cubicBezTo>
                <a:lnTo>
                  <a:pt x="68738" y="27684"/>
                </a:lnTo>
                <a:cubicBezTo>
                  <a:pt x="68772" y="26183"/>
                  <a:pt x="68594" y="24688"/>
                  <a:pt x="68224" y="23229"/>
                </a:cubicBezTo>
                <a:lnTo>
                  <a:pt x="68224" y="23229"/>
                </a:lnTo>
                <a:cubicBezTo>
                  <a:pt x="68263" y="20576"/>
                  <a:pt x="67919" y="17923"/>
                  <a:pt x="67123" y="15347"/>
                </a:cubicBezTo>
                <a:cubicBezTo>
                  <a:pt x="65683" y="10622"/>
                  <a:pt x="62283" y="6820"/>
                  <a:pt x="57789" y="4861"/>
                </a:cubicBezTo>
                <a:cubicBezTo>
                  <a:pt x="55147" y="3713"/>
                  <a:pt x="52339" y="3143"/>
                  <a:pt x="49466" y="3009"/>
                </a:cubicBezTo>
                <a:lnTo>
                  <a:pt x="49466" y="3009"/>
                </a:lnTo>
                <a:cubicBezTo>
                  <a:pt x="49148" y="2253"/>
                  <a:pt x="48732" y="1565"/>
                  <a:pt x="48167" y="1000"/>
                </a:cubicBezTo>
                <a:cubicBezTo>
                  <a:pt x="47445" y="254"/>
                  <a:pt x="46471" y="1"/>
                  <a:pt x="45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1" name="Google Shape;3101;p69"/>
          <p:cNvGrpSpPr/>
          <p:nvPr/>
        </p:nvGrpSpPr>
        <p:grpSpPr>
          <a:xfrm rot="2500693">
            <a:off x="6741203" y="736531"/>
            <a:ext cx="2692617" cy="689392"/>
            <a:chOff x="2676200" y="146050"/>
            <a:chExt cx="1215675" cy="311250"/>
          </a:xfrm>
        </p:grpSpPr>
        <p:sp>
          <p:nvSpPr>
            <p:cNvPr id="3102" name="Google Shape;3102;p69"/>
            <p:cNvSpPr/>
            <p:nvPr/>
          </p:nvSpPr>
          <p:spPr>
            <a:xfrm>
              <a:off x="2676200" y="146050"/>
              <a:ext cx="1215675" cy="141250"/>
            </a:xfrm>
            <a:custGeom>
              <a:avLst/>
              <a:gdLst/>
              <a:ahLst/>
              <a:cxnLst/>
              <a:rect l="l" t="t" r="r" b="b"/>
              <a:pathLst>
                <a:path w="48627" h="5650" fill="none" extrusionOk="0">
                  <a:moveTo>
                    <a:pt x="0" y="0"/>
                  </a:moveTo>
                  <a:cubicBezTo>
                    <a:pt x="732" y="900"/>
                    <a:pt x="3473" y="1695"/>
                    <a:pt x="4833" y="2093"/>
                  </a:cubicBezTo>
                  <a:cubicBezTo>
                    <a:pt x="6717" y="2637"/>
                    <a:pt x="8704" y="2762"/>
                    <a:pt x="10629" y="3327"/>
                  </a:cubicBezTo>
                  <a:cubicBezTo>
                    <a:pt x="14040" y="4290"/>
                    <a:pt x="17262" y="4897"/>
                    <a:pt x="20798" y="5231"/>
                  </a:cubicBezTo>
                  <a:cubicBezTo>
                    <a:pt x="25108" y="5650"/>
                    <a:pt x="29377" y="5273"/>
                    <a:pt x="33750" y="5022"/>
                  </a:cubicBezTo>
                  <a:cubicBezTo>
                    <a:pt x="37537" y="4792"/>
                    <a:pt x="41324" y="4729"/>
                    <a:pt x="44860" y="3244"/>
                  </a:cubicBezTo>
                  <a:cubicBezTo>
                    <a:pt x="46220" y="2658"/>
                    <a:pt x="47518" y="1821"/>
                    <a:pt x="48627" y="837"/>
                  </a:cubicBezTo>
                </a:path>
              </a:pathLst>
            </a:custGeom>
            <a:solidFill>
              <a:schemeClr val="dk2"/>
            </a:solid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69"/>
            <p:cNvSpPr/>
            <p:nvPr/>
          </p:nvSpPr>
          <p:spPr>
            <a:xfrm>
              <a:off x="2743675" y="186325"/>
              <a:ext cx="151200" cy="171600"/>
            </a:xfrm>
            <a:custGeom>
              <a:avLst/>
              <a:gdLst/>
              <a:ahLst/>
              <a:cxnLst/>
              <a:rect l="l" t="t" r="r" b="b"/>
              <a:pathLst>
                <a:path w="6048" h="6864" fill="none" extrusionOk="0">
                  <a:moveTo>
                    <a:pt x="0" y="1"/>
                  </a:moveTo>
                  <a:cubicBezTo>
                    <a:pt x="84" y="2281"/>
                    <a:pt x="712" y="4687"/>
                    <a:pt x="1130" y="6864"/>
                  </a:cubicBezTo>
                  <a:cubicBezTo>
                    <a:pt x="3243" y="5629"/>
                    <a:pt x="3662" y="2198"/>
                    <a:pt x="6047" y="1026"/>
                  </a:cubicBezTo>
                </a:path>
              </a:pathLst>
            </a:custGeom>
            <a:solidFill>
              <a:schemeClr val="dk2"/>
            </a:solid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69"/>
            <p:cNvSpPr/>
            <p:nvPr/>
          </p:nvSpPr>
          <p:spPr>
            <a:xfrm>
              <a:off x="2951325" y="247525"/>
              <a:ext cx="121400" cy="158525"/>
            </a:xfrm>
            <a:custGeom>
              <a:avLst/>
              <a:gdLst/>
              <a:ahLst/>
              <a:cxnLst/>
              <a:rect l="l" t="t" r="r" b="b"/>
              <a:pathLst>
                <a:path w="4856" h="6341" fill="none" extrusionOk="0">
                  <a:moveTo>
                    <a:pt x="1" y="1"/>
                  </a:moveTo>
                  <a:cubicBezTo>
                    <a:pt x="670" y="1047"/>
                    <a:pt x="1256" y="2407"/>
                    <a:pt x="1675" y="3599"/>
                  </a:cubicBezTo>
                  <a:cubicBezTo>
                    <a:pt x="1968" y="4416"/>
                    <a:pt x="2093" y="5796"/>
                    <a:pt x="2616" y="6340"/>
                  </a:cubicBezTo>
                  <a:cubicBezTo>
                    <a:pt x="3746" y="4708"/>
                    <a:pt x="3851" y="2239"/>
                    <a:pt x="4855" y="838"/>
                  </a:cubicBezTo>
                </a:path>
              </a:pathLst>
            </a:custGeom>
            <a:solidFill>
              <a:schemeClr val="dk2"/>
            </a:solid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69"/>
            <p:cNvSpPr/>
            <p:nvPr/>
          </p:nvSpPr>
          <p:spPr>
            <a:xfrm>
              <a:off x="3167375" y="284675"/>
              <a:ext cx="130800" cy="172625"/>
            </a:xfrm>
            <a:custGeom>
              <a:avLst/>
              <a:gdLst/>
              <a:ahLst/>
              <a:cxnLst/>
              <a:rect l="l" t="t" r="r" b="b"/>
              <a:pathLst>
                <a:path w="5232" h="6905" fill="none" extrusionOk="0">
                  <a:moveTo>
                    <a:pt x="0" y="0"/>
                  </a:moveTo>
                  <a:cubicBezTo>
                    <a:pt x="251" y="963"/>
                    <a:pt x="1507" y="2553"/>
                    <a:pt x="1925" y="3871"/>
                  </a:cubicBezTo>
                  <a:cubicBezTo>
                    <a:pt x="2239" y="4834"/>
                    <a:pt x="2281" y="5901"/>
                    <a:pt x="2532" y="6905"/>
                  </a:cubicBezTo>
                  <a:cubicBezTo>
                    <a:pt x="3244" y="6591"/>
                    <a:pt x="5231" y="837"/>
                    <a:pt x="5168" y="63"/>
                  </a:cubicBezTo>
                </a:path>
              </a:pathLst>
            </a:custGeom>
            <a:solidFill>
              <a:schemeClr val="dk2"/>
            </a:solid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69"/>
            <p:cNvSpPr/>
            <p:nvPr/>
          </p:nvSpPr>
          <p:spPr>
            <a:xfrm>
              <a:off x="3375050" y="281525"/>
              <a:ext cx="142300" cy="175775"/>
            </a:xfrm>
            <a:custGeom>
              <a:avLst/>
              <a:gdLst/>
              <a:ahLst/>
              <a:cxnLst/>
              <a:rect l="l" t="t" r="r" b="b"/>
              <a:pathLst>
                <a:path w="5692" h="7031" fill="none" extrusionOk="0">
                  <a:moveTo>
                    <a:pt x="0" y="356"/>
                  </a:moveTo>
                  <a:cubicBezTo>
                    <a:pt x="795" y="1737"/>
                    <a:pt x="1820" y="3035"/>
                    <a:pt x="2469" y="4436"/>
                  </a:cubicBezTo>
                  <a:cubicBezTo>
                    <a:pt x="2678" y="4918"/>
                    <a:pt x="3327" y="7031"/>
                    <a:pt x="3934" y="6926"/>
                  </a:cubicBezTo>
                  <a:cubicBezTo>
                    <a:pt x="4687" y="6801"/>
                    <a:pt x="4603" y="3579"/>
                    <a:pt x="4708" y="2993"/>
                  </a:cubicBezTo>
                  <a:cubicBezTo>
                    <a:pt x="4896" y="1884"/>
                    <a:pt x="5315" y="1047"/>
                    <a:pt x="5691" y="1"/>
                  </a:cubicBezTo>
                </a:path>
              </a:pathLst>
            </a:custGeom>
            <a:solidFill>
              <a:schemeClr val="dk2"/>
            </a:solid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69"/>
            <p:cNvSpPr/>
            <p:nvPr/>
          </p:nvSpPr>
          <p:spPr>
            <a:xfrm>
              <a:off x="3594225" y="248050"/>
              <a:ext cx="133925" cy="174750"/>
            </a:xfrm>
            <a:custGeom>
              <a:avLst/>
              <a:gdLst/>
              <a:ahLst/>
              <a:cxnLst/>
              <a:rect l="l" t="t" r="r" b="b"/>
              <a:pathLst>
                <a:path w="5357" h="6990" fill="none" extrusionOk="0">
                  <a:moveTo>
                    <a:pt x="0" y="984"/>
                  </a:moveTo>
                  <a:cubicBezTo>
                    <a:pt x="1025" y="2177"/>
                    <a:pt x="2071" y="3369"/>
                    <a:pt x="2950" y="4646"/>
                  </a:cubicBezTo>
                  <a:cubicBezTo>
                    <a:pt x="3452" y="5357"/>
                    <a:pt x="3766" y="6466"/>
                    <a:pt x="4373" y="6989"/>
                  </a:cubicBezTo>
                  <a:cubicBezTo>
                    <a:pt x="4792" y="5671"/>
                    <a:pt x="4499" y="4206"/>
                    <a:pt x="4687" y="2909"/>
                  </a:cubicBezTo>
                  <a:cubicBezTo>
                    <a:pt x="4812" y="1926"/>
                    <a:pt x="5189" y="942"/>
                    <a:pt x="5356" y="1"/>
                  </a:cubicBezTo>
                </a:path>
              </a:pathLst>
            </a:custGeom>
            <a:solidFill>
              <a:schemeClr val="dk2"/>
            </a:solid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8" name="Google Shape;3108;p69"/>
          <p:cNvGrpSpPr/>
          <p:nvPr/>
        </p:nvGrpSpPr>
        <p:grpSpPr>
          <a:xfrm>
            <a:off x="4272900" y="2229650"/>
            <a:ext cx="655450" cy="581175"/>
            <a:chOff x="5805850" y="1879575"/>
            <a:chExt cx="655450" cy="581175"/>
          </a:xfrm>
        </p:grpSpPr>
        <p:sp>
          <p:nvSpPr>
            <p:cNvPr id="3109" name="Google Shape;3109;p69"/>
            <p:cNvSpPr/>
            <p:nvPr/>
          </p:nvSpPr>
          <p:spPr>
            <a:xfrm>
              <a:off x="5805850" y="1879575"/>
              <a:ext cx="655450" cy="581175"/>
            </a:xfrm>
            <a:custGeom>
              <a:avLst/>
              <a:gdLst/>
              <a:ahLst/>
              <a:cxnLst/>
              <a:rect l="l" t="t" r="r" b="b"/>
              <a:pathLst>
                <a:path w="26218" h="23247" fill="none" extrusionOk="0">
                  <a:moveTo>
                    <a:pt x="5901" y="2009"/>
                  </a:moveTo>
                  <a:cubicBezTo>
                    <a:pt x="4185" y="1193"/>
                    <a:pt x="2553" y="2992"/>
                    <a:pt x="1737" y="4311"/>
                  </a:cubicBezTo>
                  <a:cubicBezTo>
                    <a:pt x="0" y="7177"/>
                    <a:pt x="481" y="10316"/>
                    <a:pt x="2092" y="13098"/>
                  </a:cubicBezTo>
                  <a:cubicBezTo>
                    <a:pt x="5482" y="18978"/>
                    <a:pt x="15693" y="23246"/>
                    <a:pt x="21551" y="17890"/>
                  </a:cubicBezTo>
                  <a:cubicBezTo>
                    <a:pt x="26217" y="13601"/>
                    <a:pt x="20694" y="5378"/>
                    <a:pt x="16655" y="2867"/>
                  </a:cubicBezTo>
                  <a:cubicBezTo>
                    <a:pt x="12952" y="565"/>
                    <a:pt x="8139" y="0"/>
                    <a:pt x="4310" y="2448"/>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69"/>
            <p:cNvSpPr/>
            <p:nvPr/>
          </p:nvSpPr>
          <p:spPr>
            <a:xfrm>
              <a:off x="5970600" y="2110775"/>
              <a:ext cx="354700" cy="128700"/>
            </a:xfrm>
            <a:custGeom>
              <a:avLst/>
              <a:gdLst/>
              <a:ahLst/>
              <a:cxnLst/>
              <a:rect l="l" t="t" r="r" b="b"/>
              <a:pathLst>
                <a:path w="14188" h="5148" fill="none" extrusionOk="0">
                  <a:moveTo>
                    <a:pt x="754" y="1"/>
                  </a:moveTo>
                  <a:cubicBezTo>
                    <a:pt x="1" y="2637"/>
                    <a:pt x="5985" y="5106"/>
                    <a:pt x="8057" y="5127"/>
                  </a:cubicBezTo>
                  <a:cubicBezTo>
                    <a:pt x="11342" y="5148"/>
                    <a:pt x="12723" y="3055"/>
                    <a:pt x="14187" y="628"/>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69"/>
            <p:cNvSpPr/>
            <p:nvPr/>
          </p:nvSpPr>
          <p:spPr>
            <a:xfrm>
              <a:off x="6036525" y="2005625"/>
              <a:ext cx="15200" cy="65425"/>
            </a:xfrm>
            <a:custGeom>
              <a:avLst/>
              <a:gdLst/>
              <a:ahLst/>
              <a:cxnLst/>
              <a:rect l="l" t="t" r="r" b="b"/>
              <a:pathLst>
                <a:path w="608" h="2617" fill="none" extrusionOk="0">
                  <a:moveTo>
                    <a:pt x="21" y="1"/>
                  </a:moveTo>
                  <a:cubicBezTo>
                    <a:pt x="0" y="859"/>
                    <a:pt x="356" y="2198"/>
                    <a:pt x="607" y="2616"/>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69"/>
            <p:cNvSpPr/>
            <p:nvPr/>
          </p:nvSpPr>
          <p:spPr>
            <a:xfrm>
              <a:off x="6165200" y="2024475"/>
              <a:ext cx="12575" cy="52850"/>
            </a:xfrm>
            <a:custGeom>
              <a:avLst/>
              <a:gdLst/>
              <a:ahLst/>
              <a:cxnLst/>
              <a:rect l="l" t="t" r="r" b="b"/>
              <a:pathLst>
                <a:path w="503" h="2114" fill="none" extrusionOk="0">
                  <a:moveTo>
                    <a:pt x="1" y="0"/>
                  </a:moveTo>
                  <a:cubicBezTo>
                    <a:pt x="84" y="732"/>
                    <a:pt x="273" y="1465"/>
                    <a:pt x="503" y="2113"/>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3" name="Google Shape;3113;p69"/>
          <p:cNvGrpSpPr/>
          <p:nvPr/>
        </p:nvGrpSpPr>
        <p:grpSpPr>
          <a:xfrm rot="359775">
            <a:off x="4850069" y="1865849"/>
            <a:ext cx="855295" cy="494954"/>
            <a:chOff x="3838525" y="4165000"/>
            <a:chExt cx="577550" cy="334200"/>
          </a:xfrm>
        </p:grpSpPr>
        <p:sp>
          <p:nvSpPr>
            <p:cNvPr id="3114" name="Google Shape;3114;p69"/>
            <p:cNvSpPr/>
            <p:nvPr/>
          </p:nvSpPr>
          <p:spPr>
            <a:xfrm>
              <a:off x="3838525" y="4165075"/>
              <a:ext cx="217100" cy="128375"/>
            </a:xfrm>
            <a:custGeom>
              <a:avLst/>
              <a:gdLst/>
              <a:ahLst/>
              <a:cxnLst/>
              <a:rect l="l" t="t" r="r" b="b"/>
              <a:pathLst>
                <a:path w="8684" h="5135" extrusionOk="0">
                  <a:moveTo>
                    <a:pt x="4157" y="359"/>
                  </a:moveTo>
                  <a:cubicBezTo>
                    <a:pt x="4558" y="359"/>
                    <a:pt x="4978" y="464"/>
                    <a:pt x="5398" y="707"/>
                  </a:cubicBezTo>
                  <a:cubicBezTo>
                    <a:pt x="5401" y="710"/>
                    <a:pt x="5405" y="713"/>
                    <a:pt x="5409" y="716"/>
                  </a:cubicBezTo>
                  <a:lnTo>
                    <a:pt x="5409" y="716"/>
                  </a:lnTo>
                  <a:cubicBezTo>
                    <a:pt x="5179" y="1578"/>
                    <a:pt x="5071" y="2439"/>
                    <a:pt x="4791" y="3281"/>
                  </a:cubicBezTo>
                  <a:cubicBezTo>
                    <a:pt x="4456" y="4180"/>
                    <a:pt x="4017" y="4648"/>
                    <a:pt x="3236" y="4648"/>
                  </a:cubicBezTo>
                  <a:cubicBezTo>
                    <a:pt x="3090" y="4648"/>
                    <a:pt x="2933" y="4632"/>
                    <a:pt x="2761" y="4599"/>
                  </a:cubicBezTo>
                  <a:cubicBezTo>
                    <a:pt x="1" y="4115"/>
                    <a:pt x="1755" y="359"/>
                    <a:pt x="4157" y="359"/>
                  </a:cubicBezTo>
                  <a:close/>
                  <a:moveTo>
                    <a:pt x="4059" y="1"/>
                  </a:moveTo>
                  <a:cubicBezTo>
                    <a:pt x="3212" y="1"/>
                    <a:pt x="2380" y="375"/>
                    <a:pt x="1757" y="1063"/>
                  </a:cubicBezTo>
                  <a:cubicBezTo>
                    <a:pt x="983" y="1921"/>
                    <a:pt x="397" y="3490"/>
                    <a:pt x="1338" y="4431"/>
                  </a:cubicBezTo>
                  <a:cubicBezTo>
                    <a:pt x="1768" y="4846"/>
                    <a:pt x="2553" y="5135"/>
                    <a:pt x="3258" y="5135"/>
                  </a:cubicBezTo>
                  <a:cubicBezTo>
                    <a:pt x="3549" y="5135"/>
                    <a:pt x="3826" y="5086"/>
                    <a:pt x="4059" y="4975"/>
                  </a:cubicBezTo>
                  <a:cubicBezTo>
                    <a:pt x="4925" y="4589"/>
                    <a:pt x="5265" y="3464"/>
                    <a:pt x="5484" y="2389"/>
                  </a:cubicBezTo>
                  <a:lnTo>
                    <a:pt x="5484" y="2389"/>
                  </a:lnTo>
                  <a:cubicBezTo>
                    <a:pt x="5511" y="2992"/>
                    <a:pt x="5635" y="3563"/>
                    <a:pt x="6130" y="3929"/>
                  </a:cubicBezTo>
                  <a:cubicBezTo>
                    <a:pt x="6365" y="4101"/>
                    <a:pt x="6607" y="4173"/>
                    <a:pt x="6846" y="4173"/>
                  </a:cubicBezTo>
                  <a:cubicBezTo>
                    <a:pt x="7479" y="4173"/>
                    <a:pt x="8096" y="3673"/>
                    <a:pt x="8536" y="3218"/>
                  </a:cubicBezTo>
                  <a:cubicBezTo>
                    <a:pt x="8683" y="3071"/>
                    <a:pt x="8537" y="2873"/>
                    <a:pt x="8376" y="2873"/>
                  </a:cubicBezTo>
                  <a:cubicBezTo>
                    <a:pt x="8331" y="2873"/>
                    <a:pt x="8284" y="2888"/>
                    <a:pt x="8243" y="2925"/>
                  </a:cubicBezTo>
                  <a:cubicBezTo>
                    <a:pt x="7971" y="3284"/>
                    <a:pt x="7637" y="3462"/>
                    <a:pt x="7235" y="3462"/>
                  </a:cubicBezTo>
                  <a:cubicBezTo>
                    <a:pt x="6864" y="3462"/>
                    <a:pt x="6434" y="3310"/>
                    <a:pt x="5942" y="3009"/>
                  </a:cubicBezTo>
                  <a:cubicBezTo>
                    <a:pt x="5858" y="2674"/>
                    <a:pt x="5837" y="2297"/>
                    <a:pt x="5858" y="1941"/>
                  </a:cubicBezTo>
                  <a:cubicBezTo>
                    <a:pt x="5858" y="1460"/>
                    <a:pt x="5858" y="1084"/>
                    <a:pt x="5816" y="602"/>
                  </a:cubicBezTo>
                  <a:cubicBezTo>
                    <a:pt x="5806" y="500"/>
                    <a:pt x="5726" y="453"/>
                    <a:pt x="5642" y="453"/>
                  </a:cubicBezTo>
                  <a:cubicBezTo>
                    <a:pt x="5633" y="453"/>
                    <a:pt x="5624" y="454"/>
                    <a:pt x="5614" y="455"/>
                  </a:cubicBezTo>
                  <a:lnTo>
                    <a:pt x="5614" y="455"/>
                  </a:lnTo>
                  <a:cubicBezTo>
                    <a:pt x="5606" y="448"/>
                    <a:pt x="5596" y="441"/>
                    <a:pt x="5586" y="435"/>
                  </a:cubicBezTo>
                  <a:cubicBezTo>
                    <a:pt x="5101" y="141"/>
                    <a:pt x="4577" y="1"/>
                    <a:pt x="405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69"/>
            <p:cNvSpPr/>
            <p:nvPr/>
          </p:nvSpPr>
          <p:spPr>
            <a:xfrm>
              <a:off x="4070650" y="4170300"/>
              <a:ext cx="145325" cy="328900"/>
            </a:xfrm>
            <a:custGeom>
              <a:avLst/>
              <a:gdLst/>
              <a:ahLst/>
              <a:cxnLst/>
              <a:rect l="l" t="t" r="r" b="b"/>
              <a:pathLst>
                <a:path w="5813" h="13156" extrusionOk="0">
                  <a:moveTo>
                    <a:pt x="3115" y="8807"/>
                  </a:moveTo>
                  <a:cubicBezTo>
                    <a:pt x="3265" y="8807"/>
                    <a:pt x="3436" y="8828"/>
                    <a:pt x="3645" y="8867"/>
                  </a:cubicBezTo>
                  <a:cubicBezTo>
                    <a:pt x="4482" y="8993"/>
                    <a:pt x="4461" y="8993"/>
                    <a:pt x="4712" y="9683"/>
                  </a:cubicBezTo>
                  <a:cubicBezTo>
                    <a:pt x="5068" y="10541"/>
                    <a:pt x="4901" y="11462"/>
                    <a:pt x="4168" y="12111"/>
                  </a:cubicBezTo>
                  <a:cubicBezTo>
                    <a:pt x="3742" y="12490"/>
                    <a:pt x="3015" y="12714"/>
                    <a:pt x="2308" y="12714"/>
                  </a:cubicBezTo>
                  <a:cubicBezTo>
                    <a:pt x="1540" y="12714"/>
                    <a:pt x="795" y="12449"/>
                    <a:pt x="487" y="11827"/>
                  </a:cubicBezTo>
                  <a:lnTo>
                    <a:pt x="487" y="11827"/>
                  </a:lnTo>
                  <a:cubicBezTo>
                    <a:pt x="516" y="11718"/>
                    <a:pt x="545" y="11609"/>
                    <a:pt x="573" y="11500"/>
                  </a:cubicBezTo>
                  <a:lnTo>
                    <a:pt x="573" y="11500"/>
                  </a:lnTo>
                  <a:cubicBezTo>
                    <a:pt x="736" y="10994"/>
                    <a:pt x="962" y="10519"/>
                    <a:pt x="1302" y="10102"/>
                  </a:cubicBezTo>
                  <a:cubicBezTo>
                    <a:pt x="1511" y="9809"/>
                    <a:pt x="1741" y="9558"/>
                    <a:pt x="2034" y="9328"/>
                  </a:cubicBezTo>
                  <a:cubicBezTo>
                    <a:pt x="2461" y="8961"/>
                    <a:pt x="2711" y="8807"/>
                    <a:pt x="3115" y="8807"/>
                  </a:cubicBezTo>
                  <a:close/>
                  <a:moveTo>
                    <a:pt x="2462" y="1"/>
                  </a:moveTo>
                  <a:cubicBezTo>
                    <a:pt x="2371" y="1"/>
                    <a:pt x="2274" y="63"/>
                    <a:pt x="2264" y="184"/>
                  </a:cubicBezTo>
                  <a:cubicBezTo>
                    <a:pt x="1842" y="4002"/>
                    <a:pt x="1150" y="7762"/>
                    <a:pt x="188" y="11482"/>
                  </a:cubicBezTo>
                  <a:lnTo>
                    <a:pt x="188" y="11482"/>
                  </a:lnTo>
                  <a:cubicBezTo>
                    <a:pt x="87" y="11498"/>
                    <a:pt x="0" y="11587"/>
                    <a:pt x="46" y="11713"/>
                  </a:cubicBezTo>
                  <a:cubicBezTo>
                    <a:pt x="60" y="11759"/>
                    <a:pt x="76" y="11804"/>
                    <a:pt x="92" y="11848"/>
                  </a:cubicBezTo>
                  <a:lnTo>
                    <a:pt x="92" y="11848"/>
                  </a:lnTo>
                  <a:cubicBezTo>
                    <a:pt x="84" y="11880"/>
                    <a:pt x="76" y="11912"/>
                    <a:pt x="67" y="11943"/>
                  </a:cubicBezTo>
                  <a:cubicBezTo>
                    <a:pt x="69" y="11943"/>
                    <a:pt x="70" y="11944"/>
                    <a:pt x="71" y="11944"/>
                  </a:cubicBezTo>
                  <a:lnTo>
                    <a:pt x="71" y="11944"/>
                  </a:lnTo>
                  <a:cubicBezTo>
                    <a:pt x="70" y="11951"/>
                    <a:pt x="69" y="11957"/>
                    <a:pt x="67" y="11964"/>
                  </a:cubicBezTo>
                  <a:cubicBezTo>
                    <a:pt x="30" y="12102"/>
                    <a:pt x="150" y="12195"/>
                    <a:pt x="262" y="12198"/>
                  </a:cubicBezTo>
                  <a:lnTo>
                    <a:pt x="262" y="12198"/>
                  </a:lnTo>
                  <a:cubicBezTo>
                    <a:pt x="669" y="12864"/>
                    <a:pt x="1401" y="13156"/>
                    <a:pt x="2185" y="13156"/>
                  </a:cubicBezTo>
                  <a:cubicBezTo>
                    <a:pt x="3876" y="13156"/>
                    <a:pt x="5812" y="11800"/>
                    <a:pt x="5277" y="9914"/>
                  </a:cubicBezTo>
                  <a:cubicBezTo>
                    <a:pt x="4984" y="8947"/>
                    <a:pt x="4533" y="8122"/>
                    <a:pt x="3679" y="8122"/>
                  </a:cubicBezTo>
                  <a:cubicBezTo>
                    <a:pt x="3499" y="8122"/>
                    <a:pt x="3300" y="8159"/>
                    <a:pt x="3080" y="8240"/>
                  </a:cubicBezTo>
                  <a:cubicBezTo>
                    <a:pt x="2210" y="8556"/>
                    <a:pt x="1498" y="9154"/>
                    <a:pt x="975" y="9887"/>
                  </a:cubicBezTo>
                  <a:lnTo>
                    <a:pt x="975" y="9887"/>
                  </a:lnTo>
                  <a:cubicBezTo>
                    <a:pt x="1731" y="6702"/>
                    <a:pt x="2279" y="3478"/>
                    <a:pt x="2620" y="226"/>
                  </a:cubicBezTo>
                  <a:cubicBezTo>
                    <a:pt x="2652" y="74"/>
                    <a:pt x="2561" y="1"/>
                    <a:pt x="2462"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69"/>
            <p:cNvSpPr/>
            <p:nvPr/>
          </p:nvSpPr>
          <p:spPr>
            <a:xfrm>
              <a:off x="4280400" y="4165000"/>
              <a:ext cx="135675" cy="131050"/>
            </a:xfrm>
            <a:custGeom>
              <a:avLst/>
              <a:gdLst/>
              <a:ahLst/>
              <a:cxnLst/>
              <a:rect l="l" t="t" r="r" b="b"/>
              <a:pathLst>
                <a:path w="5427" h="5242" extrusionOk="0">
                  <a:moveTo>
                    <a:pt x="2931" y="0"/>
                  </a:moveTo>
                  <a:cubicBezTo>
                    <a:pt x="1266" y="0"/>
                    <a:pt x="1" y="2000"/>
                    <a:pt x="381" y="3618"/>
                  </a:cubicBezTo>
                  <a:cubicBezTo>
                    <a:pt x="612" y="4581"/>
                    <a:pt x="1700" y="4978"/>
                    <a:pt x="2578" y="5167"/>
                  </a:cubicBezTo>
                  <a:cubicBezTo>
                    <a:pt x="2824" y="5216"/>
                    <a:pt x="3069" y="5242"/>
                    <a:pt x="3307" y="5242"/>
                  </a:cubicBezTo>
                  <a:cubicBezTo>
                    <a:pt x="4085" y="5242"/>
                    <a:pt x="4802" y="4965"/>
                    <a:pt x="5298" y="4309"/>
                  </a:cubicBezTo>
                  <a:cubicBezTo>
                    <a:pt x="5426" y="4149"/>
                    <a:pt x="5286" y="3953"/>
                    <a:pt x="5137" y="3953"/>
                  </a:cubicBezTo>
                  <a:cubicBezTo>
                    <a:pt x="5092" y="3953"/>
                    <a:pt x="5045" y="3971"/>
                    <a:pt x="5006" y="4016"/>
                  </a:cubicBezTo>
                  <a:cubicBezTo>
                    <a:pt x="4591" y="4541"/>
                    <a:pt x="3787" y="4819"/>
                    <a:pt x="2983" y="4819"/>
                  </a:cubicBezTo>
                  <a:cubicBezTo>
                    <a:pt x="1961" y="4819"/>
                    <a:pt x="939" y="4370"/>
                    <a:pt x="716" y="3409"/>
                  </a:cubicBezTo>
                  <a:cubicBezTo>
                    <a:pt x="431" y="2096"/>
                    <a:pt x="1495" y="385"/>
                    <a:pt x="2871" y="385"/>
                  </a:cubicBezTo>
                  <a:cubicBezTo>
                    <a:pt x="3008" y="385"/>
                    <a:pt x="3148" y="402"/>
                    <a:pt x="3290" y="438"/>
                  </a:cubicBezTo>
                  <a:cubicBezTo>
                    <a:pt x="3313" y="443"/>
                    <a:pt x="3336" y="445"/>
                    <a:pt x="3357" y="445"/>
                  </a:cubicBezTo>
                  <a:cubicBezTo>
                    <a:pt x="3597" y="445"/>
                    <a:pt x="3667" y="138"/>
                    <a:pt x="3436" y="61"/>
                  </a:cubicBezTo>
                  <a:cubicBezTo>
                    <a:pt x="3265" y="20"/>
                    <a:pt x="3096" y="0"/>
                    <a:pt x="29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7" name="Google Shape;3117;p69"/>
          <p:cNvSpPr/>
          <p:nvPr/>
        </p:nvSpPr>
        <p:spPr>
          <a:xfrm rot="4042927">
            <a:off x="1458464" y="2905437"/>
            <a:ext cx="1080454" cy="378676"/>
          </a:xfrm>
          <a:custGeom>
            <a:avLst/>
            <a:gdLst/>
            <a:ahLst/>
            <a:cxnLst/>
            <a:rect l="l" t="t" r="r" b="b"/>
            <a:pathLst>
              <a:path w="97541" h="34186" extrusionOk="0">
                <a:moveTo>
                  <a:pt x="32322" y="0"/>
                </a:moveTo>
                <a:cubicBezTo>
                  <a:pt x="31093" y="0"/>
                  <a:pt x="29888" y="508"/>
                  <a:pt x="29036" y="1448"/>
                </a:cubicBezTo>
                <a:cubicBezTo>
                  <a:pt x="26616" y="4166"/>
                  <a:pt x="27214" y="8767"/>
                  <a:pt x="27512" y="12082"/>
                </a:cubicBezTo>
                <a:cubicBezTo>
                  <a:pt x="27901" y="16294"/>
                  <a:pt x="28707" y="20491"/>
                  <a:pt x="28603" y="24748"/>
                </a:cubicBezTo>
                <a:cubicBezTo>
                  <a:pt x="28573" y="26286"/>
                  <a:pt x="28513" y="28392"/>
                  <a:pt x="27079" y="29303"/>
                </a:cubicBezTo>
                <a:cubicBezTo>
                  <a:pt x="26774" y="29502"/>
                  <a:pt x="26492" y="29588"/>
                  <a:pt x="26234" y="29588"/>
                </a:cubicBezTo>
                <a:cubicBezTo>
                  <a:pt x="25369" y="29588"/>
                  <a:pt x="24791" y="28613"/>
                  <a:pt x="24630" y="27646"/>
                </a:cubicBezTo>
                <a:cubicBezTo>
                  <a:pt x="24331" y="25689"/>
                  <a:pt x="24764" y="23523"/>
                  <a:pt x="24839" y="21537"/>
                </a:cubicBezTo>
                <a:cubicBezTo>
                  <a:pt x="24914" y="19371"/>
                  <a:pt x="24914" y="17205"/>
                  <a:pt x="24824" y="15040"/>
                </a:cubicBezTo>
                <a:cubicBezTo>
                  <a:pt x="24719" y="12874"/>
                  <a:pt x="24570" y="10708"/>
                  <a:pt x="24331" y="8573"/>
                </a:cubicBezTo>
                <a:cubicBezTo>
                  <a:pt x="24137" y="6780"/>
                  <a:pt x="24032" y="4868"/>
                  <a:pt x="23211" y="3225"/>
                </a:cubicBezTo>
                <a:cubicBezTo>
                  <a:pt x="22554" y="1898"/>
                  <a:pt x="21295" y="929"/>
                  <a:pt x="19822" y="929"/>
                </a:cubicBezTo>
                <a:cubicBezTo>
                  <a:pt x="19621" y="929"/>
                  <a:pt x="19416" y="947"/>
                  <a:pt x="19208" y="985"/>
                </a:cubicBezTo>
                <a:cubicBezTo>
                  <a:pt x="17326" y="1329"/>
                  <a:pt x="16161" y="2972"/>
                  <a:pt x="15444" y="4615"/>
                </a:cubicBezTo>
                <a:cubicBezTo>
                  <a:pt x="13861" y="8274"/>
                  <a:pt x="14294" y="12635"/>
                  <a:pt x="14249" y="16533"/>
                </a:cubicBezTo>
                <a:lnTo>
                  <a:pt x="14175" y="23105"/>
                </a:lnTo>
                <a:cubicBezTo>
                  <a:pt x="14160" y="24882"/>
                  <a:pt x="14324" y="26809"/>
                  <a:pt x="14010" y="28557"/>
                </a:cubicBezTo>
                <a:cubicBezTo>
                  <a:pt x="13890" y="29243"/>
                  <a:pt x="13595" y="30298"/>
                  <a:pt x="12922" y="30298"/>
                </a:cubicBezTo>
                <a:cubicBezTo>
                  <a:pt x="12760" y="30298"/>
                  <a:pt x="12576" y="30237"/>
                  <a:pt x="12367" y="30095"/>
                </a:cubicBezTo>
                <a:cubicBezTo>
                  <a:pt x="10934" y="29124"/>
                  <a:pt x="11277" y="26585"/>
                  <a:pt x="11262" y="25106"/>
                </a:cubicBezTo>
                <a:cubicBezTo>
                  <a:pt x="11202" y="20760"/>
                  <a:pt x="11053" y="16414"/>
                  <a:pt x="10829" y="12082"/>
                </a:cubicBezTo>
                <a:cubicBezTo>
                  <a:pt x="10725" y="10066"/>
                  <a:pt x="10710" y="8005"/>
                  <a:pt x="10381" y="6033"/>
                </a:cubicBezTo>
                <a:cubicBezTo>
                  <a:pt x="10157" y="4555"/>
                  <a:pt x="9664" y="3016"/>
                  <a:pt x="8559" y="1971"/>
                </a:cubicBezTo>
                <a:cubicBezTo>
                  <a:pt x="7784" y="1258"/>
                  <a:pt x="6807" y="903"/>
                  <a:pt x="5814" y="903"/>
                </a:cubicBezTo>
                <a:cubicBezTo>
                  <a:pt x="5122" y="903"/>
                  <a:pt x="4423" y="1075"/>
                  <a:pt x="3779" y="1418"/>
                </a:cubicBezTo>
                <a:cubicBezTo>
                  <a:pt x="2077" y="2329"/>
                  <a:pt x="1181" y="4137"/>
                  <a:pt x="867" y="5974"/>
                </a:cubicBezTo>
                <a:cubicBezTo>
                  <a:pt x="120" y="10260"/>
                  <a:pt x="1" y="14786"/>
                  <a:pt x="31" y="19132"/>
                </a:cubicBezTo>
                <a:cubicBezTo>
                  <a:pt x="31" y="23374"/>
                  <a:pt x="284" y="27616"/>
                  <a:pt x="807" y="31813"/>
                </a:cubicBezTo>
                <a:cubicBezTo>
                  <a:pt x="927" y="32709"/>
                  <a:pt x="1494" y="33471"/>
                  <a:pt x="2465" y="33471"/>
                </a:cubicBezTo>
                <a:cubicBezTo>
                  <a:pt x="3287" y="33471"/>
                  <a:pt x="4242" y="32709"/>
                  <a:pt x="4138" y="31813"/>
                </a:cubicBezTo>
                <a:cubicBezTo>
                  <a:pt x="3615" y="27541"/>
                  <a:pt x="3346" y="23240"/>
                  <a:pt x="3346" y="18923"/>
                </a:cubicBezTo>
                <a:cubicBezTo>
                  <a:pt x="3346" y="16742"/>
                  <a:pt x="3421" y="14562"/>
                  <a:pt x="3555" y="12381"/>
                </a:cubicBezTo>
                <a:cubicBezTo>
                  <a:pt x="3690" y="10380"/>
                  <a:pt x="3720" y="8274"/>
                  <a:pt x="4168" y="6332"/>
                </a:cubicBezTo>
                <a:cubicBezTo>
                  <a:pt x="4320" y="5689"/>
                  <a:pt x="4995" y="4192"/>
                  <a:pt x="5782" y="4192"/>
                </a:cubicBezTo>
                <a:cubicBezTo>
                  <a:pt x="6000" y="4192"/>
                  <a:pt x="6227" y="4307"/>
                  <a:pt x="6453" y="4585"/>
                </a:cubicBezTo>
                <a:cubicBezTo>
                  <a:pt x="7274" y="5615"/>
                  <a:pt x="7215" y="7393"/>
                  <a:pt x="7289" y="8617"/>
                </a:cubicBezTo>
                <a:cubicBezTo>
                  <a:pt x="7573" y="12829"/>
                  <a:pt x="7752" y="17041"/>
                  <a:pt x="7842" y="21238"/>
                </a:cubicBezTo>
                <a:cubicBezTo>
                  <a:pt x="7902" y="23359"/>
                  <a:pt x="7827" y="25495"/>
                  <a:pt x="7976" y="27616"/>
                </a:cubicBezTo>
                <a:cubicBezTo>
                  <a:pt x="8111" y="29498"/>
                  <a:pt x="8634" y="31365"/>
                  <a:pt x="10157" y="32604"/>
                </a:cubicBezTo>
                <a:cubicBezTo>
                  <a:pt x="10976" y="33260"/>
                  <a:pt x="11979" y="33643"/>
                  <a:pt x="12989" y="33643"/>
                </a:cubicBezTo>
                <a:cubicBezTo>
                  <a:pt x="13635" y="33643"/>
                  <a:pt x="14285" y="33486"/>
                  <a:pt x="14892" y="33142"/>
                </a:cubicBezTo>
                <a:cubicBezTo>
                  <a:pt x="16176" y="32410"/>
                  <a:pt x="16908" y="30991"/>
                  <a:pt x="17207" y="29587"/>
                </a:cubicBezTo>
                <a:cubicBezTo>
                  <a:pt x="17580" y="27825"/>
                  <a:pt x="17490" y="25958"/>
                  <a:pt x="17505" y="24166"/>
                </a:cubicBezTo>
                <a:cubicBezTo>
                  <a:pt x="17520" y="21970"/>
                  <a:pt x="17565" y="19774"/>
                  <a:pt x="17580" y="17579"/>
                </a:cubicBezTo>
                <a:cubicBezTo>
                  <a:pt x="17595" y="15518"/>
                  <a:pt x="17610" y="13457"/>
                  <a:pt x="17655" y="11380"/>
                </a:cubicBezTo>
                <a:cubicBezTo>
                  <a:pt x="17685" y="9618"/>
                  <a:pt x="17759" y="7781"/>
                  <a:pt x="18431" y="6123"/>
                </a:cubicBezTo>
                <a:cubicBezTo>
                  <a:pt x="18655" y="5585"/>
                  <a:pt x="19059" y="4615"/>
                  <a:pt x="19656" y="4346"/>
                </a:cubicBezTo>
                <a:cubicBezTo>
                  <a:pt x="19712" y="4323"/>
                  <a:pt x="19763" y="4312"/>
                  <a:pt x="19810" y="4312"/>
                </a:cubicBezTo>
                <a:cubicBezTo>
                  <a:pt x="20041" y="4312"/>
                  <a:pt x="20182" y="4571"/>
                  <a:pt x="20343" y="4943"/>
                </a:cubicBezTo>
                <a:cubicBezTo>
                  <a:pt x="21030" y="6511"/>
                  <a:pt x="21015" y="8543"/>
                  <a:pt x="21165" y="10230"/>
                </a:cubicBezTo>
                <a:cubicBezTo>
                  <a:pt x="21553" y="14487"/>
                  <a:pt x="21643" y="18759"/>
                  <a:pt x="21448" y="23015"/>
                </a:cubicBezTo>
                <a:cubicBezTo>
                  <a:pt x="21269" y="26421"/>
                  <a:pt x="20642" y="31215"/>
                  <a:pt x="24645" y="32724"/>
                </a:cubicBezTo>
                <a:cubicBezTo>
                  <a:pt x="25136" y="32912"/>
                  <a:pt x="25640" y="32998"/>
                  <a:pt x="26141" y="32998"/>
                </a:cubicBezTo>
                <a:cubicBezTo>
                  <a:pt x="27388" y="32998"/>
                  <a:pt x="28614" y="32461"/>
                  <a:pt x="29574" y="31619"/>
                </a:cubicBezTo>
                <a:cubicBezTo>
                  <a:pt x="30977" y="30409"/>
                  <a:pt x="31560" y="28601"/>
                  <a:pt x="31799" y="26809"/>
                </a:cubicBezTo>
                <a:cubicBezTo>
                  <a:pt x="32322" y="22732"/>
                  <a:pt x="31575" y="18535"/>
                  <a:pt x="31097" y="14502"/>
                </a:cubicBezTo>
                <a:cubicBezTo>
                  <a:pt x="30843" y="12396"/>
                  <a:pt x="30619" y="10290"/>
                  <a:pt x="30619" y="8169"/>
                </a:cubicBezTo>
                <a:cubicBezTo>
                  <a:pt x="30619" y="6855"/>
                  <a:pt x="30529" y="5063"/>
                  <a:pt x="31351" y="3913"/>
                </a:cubicBezTo>
                <a:cubicBezTo>
                  <a:pt x="31616" y="3548"/>
                  <a:pt x="31933" y="3401"/>
                  <a:pt x="32257" y="3401"/>
                </a:cubicBezTo>
                <a:cubicBezTo>
                  <a:pt x="32956" y="3401"/>
                  <a:pt x="33693" y="4081"/>
                  <a:pt x="34039" y="4734"/>
                </a:cubicBezTo>
                <a:cubicBezTo>
                  <a:pt x="34921" y="6407"/>
                  <a:pt x="34935" y="8617"/>
                  <a:pt x="35055" y="10469"/>
                </a:cubicBezTo>
                <a:cubicBezTo>
                  <a:pt x="35294" y="14711"/>
                  <a:pt x="35010" y="18968"/>
                  <a:pt x="34846" y="23225"/>
                </a:cubicBezTo>
                <a:cubicBezTo>
                  <a:pt x="34771" y="25301"/>
                  <a:pt x="34637" y="27407"/>
                  <a:pt x="34786" y="29483"/>
                </a:cubicBezTo>
                <a:cubicBezTo>
                  <a:pt x="34906" y="30976"/>
                  <a:pt x="35369" y="32649"/>
                  <a:pt x="36698" y="33530"/>
                </a:cubicBezTo>
                <a:cubicBezTo>
                  <a:pt x="37297" y="33920"/>
                  <a:pt x="37886" y="34089"/>
                  <a:pt x="38451" y="34089"/>
                </a:cubicBezTo>
                <a:cubicBezTo>
                  <a:pt x="40982" y="34089"/>
                  <a:pt x="43046" y="30689"/>
                  <a:pt x="43583" y="28467"/>
                </a:cubicBezTo>
                <a:cubicBezTo>
                  <a:pt x="44405" y="25077"/>
                  <a:pt x="43882" y="21492"/>
                  <a:pt x="44031" y="18012"/>
                </a:cubicBezTo>
                <a:cubicBezTo>
                  <a:pt x="44211" y="13934"/>
                  <a:pt x="44913" y="9872"/>
                  <a:pt x="46048" y="5929"/>
                </a:cubicBezTo>
                <a:cubicBezTo>
                  <a:pt x="46197" y="5436"/>
                  <a:pt x="46346" y="4928"/>
                  <a:pt x="46511" y="4435"/>
                </a:cubicBezTo>
                <a:cubicBezTo>
                  <a:pt x="46511" y="4420"/>
                  <a:pt x="46630" y="4196"/>
                  <a:pt x="46720" y="3987"/>
                </a:cubicBezTo>
                <a:cubicBezTo>
                  <a:pt x="46884" y="4241"/>
                  <a:pt x="47078" y="4435"/>
                  <a:pt x="47183" y="4734"/>
                </a:cubicBezTo>
                <a:cubicBezTo>
                  <a:pt x="47750" y="6183"/>
                  <a:pt x="47556" y="7900"/>
                  <a:pt x="47556" y="9409"/>
                </a:cubicBezTo>
                <a:cubicBezTo>
                  <a:pt x="47586" y="13770"/>
                  <a:pt x="47765" y="18131"/>
                  <a:pt x="48094" y="22478"/>
                </a:cubicBezTo>
                <a:cubicBezTo>
                  <a:pt x="48363" y="25838"/>
                  <a:pt x="48079" y="30976"/>
                  <a:pt x="51619" y="32784"/>
                </a:cubicBezTo>
                <a:cubicBezTo>
                  <a:pt x="52230" y="33100"/>
                  <a:pt x="52875" y="33251"/>
                  <a:pt x="53514" y="33251"/>
                </a:cubicBezTo>
                <a:cubicBezTo>
                  <a:pt x="54622" y="33251"/>
                  <a:pt x="55710" y="32796"/>
                  <a:pt x="56562" y="31962"/>
                </a:cubicBezTo>
                <a:cubicBezTo>
                  <a:pt x="57892" y="30663"/>
                  <a:pt x="58400" y="28826"/>
                  <a:pt x="58594" y="27033"/>
                </a:cubicBezTo>
                <a:cubicBezTo>
                  <a:pt x="58803" y="25136"/>
                  <a:pt x="58728" y="23165"/>
                  <a:pt x="58743" y="21253"/>
                </a:cubicBezTo>
                <a:cubicBezTo>
                  <a:pt x="58758" y="19057"/>
                  <a:pt x="58773" y="16877"/>
                  <a:pt x="58818" y="14696"/>
                </a:cubicBezTo>
                <a:cubicBezTo>
                  <a:pt x="58833" y="12590"/>
                  <a:pt x="58848" y="10454"/>
                  <a:pt x="58892" y="8348"/>
                </a:cubicBezTo>
                <a:cubicBezTo>
                  <a:pt x="58907" y="7228"/>
                  <a:pt x="58579" y="4495"/>
                  <a:pt x="60013" y="4002"/>
                </a:cubicBezTo>
                <a:cubicBezTo>
                  <a:pt x="60096" y="3973"/>
                  <a:pt x="60175" y="3959"/>
                  <a:pt x="60251" y="3959"/>
                </a:cubicBezTo>
                <a:cubicBezTo>
                  <a:pt x="62009" y="3959"/>
                  <a:pt x="61955" y="11433"/>
                  <a:pt x="61969" y="12292"/>
                </a:cubicBezTo>
                <a:cubicBezTo>
                  <a:pt x="62059" y="16563"/>
                  <a:pt x="61805" y="20820"/>
                  <a:pt x="61954" y="25092"/>
                </a:cubicBezTo>
                <a:cubicBezTo>
                  <a:pt x="62059" y="28019"/>
                  <a:pt x="62253" y="33008"/>
                  <a:pt x="66286" y="33142"/>
                </a:cubicBezTo>
                <a:cubicBezTo>
                  <a:pt x="66328" y="33143"/>
                  <a:pt x="66370" y="33144"/>
                  <a:pt x="66412" y="33144"/>
                </a:cubicBezTo>
                <a:cubicBezTo>
                  <a:pt x="70107" y="33144"/>
                  <a:pt x="71325" y="28613"/>
                  <a:pt x="71827" y="25704"/>
                </a:cubicBezTo>
                <a:cubicBezTo>
                  <a:pt x="72499" y="21731"/>
                  <a:pt x="72469" y="17683"/>
                  <a:pt x="72693" y="13666"/>
                </a:cubicBezTo>
                <a:cubicBezTo>
                  <a:pt x="72798" y="11724"/>
                  <a:pt x="72962" y="9797"/>
                  <a:pt x="73380" y="7900"/>
                </a:cubicBezTo>
                <a:cubicBezTo>
                  <a:pt x="73589" y="6930"/>
                  <a:pt x="73903" y="4525"/>
                  <a:pt x="75098" y="4166"/>
                </a:cubicBezTo>
                <a:cubicBezTo>
                  <a:pt x="75209" y="4134"/>
                  <a:pt x="75315" y="4119"/>
                  <a:pt x="75417" y="4119"/>
                </a:cubicBezTo>
                <a:cubicBezTo>
                  <a:pt x="76538" y="4119"/>
                  <a:pt x="77129" y="5944"/>
                  <a:pt x="77293" y="6765"/>
                </a:cubicBezTo>
                <a:cubicBezTo>
                  <a:pt x="77637" y="8408"/>
                  <a:pt x="77488" y="10156"/>
                  <a:pt x="77488" y="11799"/>
                </a:cubicBezTo>
                <a:cubicBezTo>
                  <a:pt x="77473" y="16070"/>
                  <a:pt x="77473" y="20327"/>
                  <a:pt x="77443" y="24614"/>
                </a:cubicBezTo>
                <a:cubicBezTo>
                  <a:pt x="77443" y="28049"/>
                  <a:pt x="77965" y="32634"/>
                  <a:pt x="82133" y="33381"/>
                </a:cubicBezTo>
                <a:cubicBezTo>
                  <a:pt x="82439" y="33436"/>
                  <a:pt x="82733" y="33462"/>
                  <a:pt x="83013" y="33462"/>
                </a:cubicBezTo>
                <a:cubicBezTo>
                  <a:pt x="86070" y="33462"/>
                  <a:pt x="87536" y="30332"/>
                  <a:pt x="87823" y="27541"/>
                </a:cubicBezTo>
                <a:cubicBezTo>
                  <a:pt x="88017" y="25659"/>
                  <a:pt x="87883" y="23717"/>
                  <a:pt x="87898" y="21821"/>
                </a:cubicBezTo>
                <a:cubicBezTo>
                  <a:pt x="87928" y="19700"/>
                  <a:pt x="87943" y="17564"/>
                  <a:pt x="87972" y="15443"/>
                </a:cubicBezTo>
                <a:cubicBezTo>
                  <a:pt x="88017" y="13232"/>
                  <a:pt x="88077" y="11037"/>
                  <a:pt x="88152" y="8856"/>
                </a:cubicBezTo>
                <a:cubicBezTo>
                  <a:pt x="88196" y="7467"/>
                  <a:pt x="88002" y="5585"/>
                  <a:pt x="88719" y="4316"/>
                </a:cubicBezTo>
                <a:cubicBezTo>
                  <a:pt x="88976" y="3860"/>
                  <a:pt x="89348" y="3678"/>
                  <a:pt x="89744" y="3678"/>
                </a:cubicBezTo>
                <a:cubicBezTo>
                  <a:pt x="90361" y="3678"/>
                  <a:pt x="91038" y="4117"/>
                  <a:pt x="91438" y="4644"/>
                </a:cubicBezTo>
                <a:cubicBezTo>
                  <a:pt x="92438" y="6018"/>
                  <a:pt x="92453" y="8050"/>
                  <a:pt x="92528" y="9678"/>
                </a:cubicBezTo>
                <a:cubicBezTo>
                  <a:pt x="92722" y="13636"/>
                  <a:pt x="92408" y="17609"/>
                  <a:pt x="92364" y="21567"/>
                </a:cubicBezTo>
                <a:cubicBezTo>
                  <a:pt x="92334" y="25480"/>
                  <a:pt x="92632" y="29468"/>
                  <a:pt x="93872" y="33202"/>
                </a:cubicBezTo>
                <a:cubicBezTo>
                  <a:pt x="94143" y="33885"/>
                  <a:pt x="94770" y="34186"/>
                  <a:pt x="95408" y="34186"/>
                </a:cubicBezTo>
                <a:cubicBezTo>
                  <a:pt x="96459" y="34186"/>
                  <a:pt x="97541" y="33369"/>
                  <a:pt x="97113" y="32096"/>
                </a:cubicBezTo>
                <a:cubicBezTo>
                  <a:pt x="94484" y="24270"/>
                  <a:pt x="96501" y="15966"/>
                  <a:pt x="95784" y="7930"/>
                </a:cubicBezTo>
                <a:cubicBezTo>
                  <a:pt x="95470" y="4450"/>
                  <a:pt x="94036" y="283"/>
                  <a:pt x="89869" y="134"/>
                </a:cubicBezTo>
                <a:cubicBezTo>
                  <a:pt x="89808" y="131"/>
                  <a:pt x="89747" y="130"/>
                  <a:pt x="89687" y="130"/>
                </a:cubicBezTo>
                <a:cubicBezTo>
                  <a:pt x="88043" y="130"/>
                  <a:pt x="86584" y="1098"/>
                  <a:pt x="85792" y="2538"/>
                </a:cubicBezTo>
                <a:cubicBezTo>
                  <a:pt x="85000" y="4017"/>
                  <a:pt x="84940" y="5750"/>
                  <a:pt x="84866" y="7393"/>
                </a:cubicBezTo>
                <a:cubicBezTo>
                  <a:pt x="84701" y="11784"/>
                  <a:pt x="84597" y="16190"/>
                  <a:pt x="84582" y="20596"/>
                </a:cubicBezTo>
                <a:cubicBezTo>
                  <a:pt x="84567" y="22612"/>
                  <a:pt x="84657" y="24643"/>
                  <a:pt x="84537" y="26660"/>
                </a:cubicBezTo>
                <a:cubicBezTo>
                  <a:pt x="84492" y="27616"/>
                  <a:pt x="84403" y="29184"/>
                  <a:pt x="83522" y="29766"/>
                </a:cubicBezTo>
                <a:cubicBezTo>
                  <a:pt x="83310" y="29908"/>
                  <a:pt x="83103" y="29970"/>
                  <a:pt x="82905" y="29970"/>
                </a:cubicBezTo>
                <a:cubicBezTo>
                  <a:pt x="81955" y="29970"/>
                  <a:pt x="81198" y="28558"/>
                  <a:pt x="81012" y="27780"/>
                </a:cubicBezTo>
                <a:cubicBezTo>
                  <a:pt x="80549" y="25883"/>
                  <a:pt x="80803" y="23717"/>
                  <a:pt x="80803" y="21776"/>
                </a:cubicBezTo>
                <a:cubicBezTo>
                  <a:pt x="80833" y="17489"/>
                  <a:pt x="80878" y="13218"/>
                  <a:pt x="80833" y="8946"/>
                </a:cubicBezTo>
                <a:cubicBezTo>
                  <a:pt x="80788" y="5750"/>
                  <a:pt x="79997" y="1553"/>
                  <a:pt x="76293" y="731"/>
                </a:cubicBezTo>
                <a:cubicBezTo>
                  <a:pt x="75920" y="647"/>
                  <a:pt x="75568" y="607"/>
                  <a:pt x="75236" y="607"/>
                </a:cubicBezTo>
                <a:cubicBezTo>
                  <a:pt x="71863" y="607"/>
                  <a:pt x="70565" y="4704"/>
                  <a:pt x="70035" y="7587"/>
                </a:cubicBezTo>
                <a:cubicBezTo>
                  <a:pt x="69288" y="11619"/>
                  <a:pt x="69333" y="15727"/>
                  <a:pt x="69109" y="19804"/>
                </a:cubicBezTo>
                <a:cubicBezTo>
                  <a:pt x="68989" y="21806"/>
                  <a:pt x="68825" y="23807"/>
                  <a:pt x="68421" y="25779"/>
                </a:cubicBezTo>
                <a:cubicBezTo>
                  <a:pt x="68242" y="26570"/>
                  <a:pt x="68093" y="27407"/>
                  <a:pt x="67764" y="28138"/>
                </a:cubicBezTo>
                <a:cubicBezTo>
                  <a:pt x="67570" y="28572"/>
                  <a:pt x="67092" y="29557"/>
                  <a:pt x="66555" y="29647"/>
                </a:cubicBezTo>
                <a:cubicBezTo>
                  <a:pt x="66525" y="29652"/>
                  <a:pt x="66497" y="29654"/>
                  <a:pt x="66469" y="29654"/>
                </a:cubicBezTo>
                <a:cubicBezTo>
                  <a:pt x="64867" y="29654"/>
                  <a:pt x="65285" y="21790"/>
                  <a:pt x="65285" y="20880"/>
                </a:cubicBezTo>
                <a:cubicBezTo>
                  <a:pt x="65315" y="16548"/>
                  <a:pt x="65524" y="12217"/>
                  <a:pt x="65106" y="7885"/>
                </a:cubicBezTo>
                <a:cubicBezTo>
                  <a:pt x="64841" y="5019"/>
                  <a:pt x="64070" y="459"/>
                  <a:pt x="60328" y="459"/>
                </a:cubicBezTo>
                <a:cubicBezTo>
                  <a:pt x="60269" y="459"/>
                  <a:pt x="60208" y="460"/>
                  <a:pt x="60147" y="462"/>
                </a:cubicBezTo>
                <a:cubicBezTo>
                  <a:pt x="58310" y="537"/>
                  <a:pt x="56816" y="1881"/>
                  <a:pt x="56144" y="3554"/>
                </a:cubicBezTo>
                <a:cubicBezTo>
                  <a:pt x="55427" y="5391"/>
                  <a:pt x="55592" y="7482"/>
                  <a:pt x="55577" y="9424"/>
                </a:cubicBezTo>
                <a:cubicBezTo>
                  <a:pt x="55532" y="13800"/>
                  <a:pt x="55472" y="18161"/>
                  <a:pt x="55442" y="22552"/>
                </a:cubicBezTo>
                <a:cubicBezTo>
                  <a:pt x="55412" y="24345"/>
                  <a:pt x="55592" y="26331"/>
                  <a:pt x="55039" y="28064"/>
                </a:cubicBezTo>
                <a:cubicBezTo>
                  <a:pt x="54807" y="28854"/>
                  <a:pt x="54212" y="29770"/>
                  <a:pt x="53519" y="29770"/>
                </a:cubicBezTo>
                <a:cubicBezTo>
                  <a:pt x="53230" y="29770"/>
                  <a:pt x="52923" y="29610"/>
                  <a:pt x="52619" y="29214"/>
                </a:cubicBezTo>
                <a:cubicBezTo>
                  <a:pt x="52112" y="28542"/>
                  <a:pt x="51992" y="27601"/>
                  <a:pt x="51888" y="26779"/>
                </a:cubicBezTo>
                <a:cubicBezTo>
                  <a:pt x="51738" y="25629"/>
                  <a:pt x="51664" y="24494"/>
                  <a:pt x="51559" y="23374"/>
                </a:cubicBezTo>
                <a:cubicBezTo>
                  <a:pt x="51365" y="21208"/>
                  <a:pt x="51215" y="19028"/>
                  <a:pt x="51126" y="16847"/>
                </a:cubicBezTo>
                <a:cubicBezTo>
                  <a:pt x="51006" y="14651"/>
                  <a:pt x="50962" y="12486"/>
                  <a:pt x="50932" y="10305"/>
                </a:cubicBezTo>
                <a:cubicBezTo>
                  <a:pt x="50917" y="8453"/>
                  <a:pt x="51006" y="6616"/>
                  <a:pt x="50693" y="4779"/>
                </a:cubicBezTo>
                <a:cubicBezTo>
                  <a:pt x="50409" y="3151"/>
                  <a:pt x="49573" y="1538"/>
                  <a:pt x="48124" y="671"/>
                </a:cubicBezTo>
                <a:cubicBezTo>
                  <a:pt x="47642" y="386"/>
                  <a:pt x="47149" y="257"/>
                  <a:pt x="46671" y="257"/>
                </a:cubicBezTo>
                <a:cubicBezTo>
                  <a:pt x="45477" y="257"/>
                  <a:pt x="44379" y="1062"/>
                  <a:pt x="43792" y="2225"/>
                </a:cubicBezTo>
                <a:cubicBezTo>
                  <a:pt x="42911" y="3972"/>
                  <a:pt x="42493" y="6063"/>
                  <a:pt x="42045" y="7960"/>
                </a:cubicBezTo>
                <a:cubicBezTo>
                  <a:pt x="41582" y="10006"/>
                  <a:pt x="41253" y="12082"/>
                  <a:pt x="40999" y="14188"/>
                </a:cubicBezTo>
                <a:cubicBezTo>
                  <a:pt x="40760" y="16264"/>
                  <a:pt x="40656" y="18355"/>
                  <a:pt x="40656" y="20447"/>
                </a:cubicBezTo>
                <a:cubicBezTo>
                  <a:pt x="40656" y="22149"/>
                  <a:pt x="40760" y="23837"/>
                  <a:pt x="40656" y="25540"/>
                </a:cubicBezTo>
                <a:cubicBezTo>
                  <a:pt x="40551" y="26914"/>
                  <a:pt x="40312" y="28452"/>
                  <a:pt x="39476" y="29602"/>
                </a:cubicBezTo>
                <a:cubicBezTo>
                  <a:pt x="39282" y="29871"/>
                  <a:pt x="39043" y="30155"/>
                  <a:pt x="38789" y="30349"/>
                </a:cubicBezTo>
                <a:cubicBezTo>
                  <a:pt x="38610" y="30483"/>
                  <a:pt x="38490" y="30528"/>
                  <a:pt x="38445" y="30558"/>
                </a:cubicBezTo>
                <a:cubicBezTo>
                  <a:pt x="38206" y="30259"/>
                  <a:pt x="38162" y="29572"/>
                  <a:pt x="38132" y="29259"/>
                </a:cubicBezTo>
                <a:cubicBezTo>
                  <a:pt x="37773" y="25032"/>
                  <a:pt x="38356" y="20671"/>
                  <a:pt x="38460" y="16444"/>
                </a:cubicBezTo>
                <a:cubicBezTo>
                  <a:pt x="38520" y="14293"/>
                  <a:pt x="38520" y="12127"/>
                  <a:pt x="38371" y="9991"/>
                </a:cubicBezTo>
                <a:cubicBezTo>
                  <a:pt x="38236" y="8005"/>
                  <a:pt x="38132" y="5854"/>
                  <a:pt x="37400" y="4017"/>
                </a:cubicBezTo>
                <a:cubicBezTo>
                  <a:pt x="36728" y="2270"/>
                  <a:pt x="35503" y="776"/>
                  <a:pt x="33666" y="208"/>
                </a:cubicBezTo>
                <a:cubicBezTo>
                  <a:pt x="33225" y="68"/>
                  <a:pt x="32772" y="0"/>
                  <a:pt x="32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69"/>
          <p:cNvSpPr/>
          <p:nvPr/>
        </p:nvSpPr>
        <p:spPr>
          <a:xfrm>
            <a:off x="2425063" y="3105188"/>
            <a:ext cx="946950" cy="192625"/>
          </a:xfrm>
          <a:custGeom>
            <a:avLst/>
            <a:gdLst/>
            <a:ahLst/>
            <a:cxnLst/>
            <a:rect l="l" t="t" r="r" b="b"/>
            <a:pathLst>
              <a:path w="37878" h="7705" extrusionOk="0">
                <a:moveTo>
                  <a:pt x="17050" y="0"/>
                </a:moveTo>
                <a:cubicBezTo>
                  <a:pt x="16743" y="0"/>
                  <a:pt x="16437" y="112"/>
                  <a:pt x="16325" y="337"/>
                </a:cubicBezTo>
                <a:cubicBezTo>
                  <a:pt x="16101" y="755"/>
                  <a:pt x="15937" y="1158"/>
                  <a:pt x="15773" y="1591"/>
                </a:cubicBezTo>
                <a:cubicBezTo>
                  <a:pt x="15593" y="1334"/>
                  <a:pt x="15291" y="1198"/>
                  <a:pt x="14995" y="1198"/>
                </a:cubicBezTo>
                <a:cubicBezTo>
                  <a:pt x="14724" y="1198"/>
                  <a:pt x="14458" y="1311"/>
                  <a:pt x="14294" y="1546"/>
                </a:cubicBezTo>
                <a:cubicBezTo>
                  <a:pt x="14204" y="1292"/>
                  <a:pt x="14085" y="1053"/>
                  <a:pt x="13965" y="800"/>
                </a:cubicBezTo>
                <a:cubicBezTo>
                  <a:pt x="13838" y="575"/>
                  <a:pt x="13532" y="463"/>
                  <a:pt x="13230" y="463"/>
                </a:cubicBezTo>
                <a:cubicBezTo>
                  <a:pt x="12927" y="463"/>
                  <a:pt x="12629" y="575"/>
                  <a:pt x="12516" y="800"/>
                </a:cubicBezTo>
                <a:cubicBezTo>
                  <a:pt x="12442" y="934"/>
                  <a:pt x="12397" y="1068"/>
                  <a:pt x="12322" y="1218"/>
                </a:cubicBezTo>
                <a:lnTo>
                  <a:pt x="12143" y="874"/>
                </a:lnTo>
                <a:cubicBezTo>
                  <a:pt x="12016" y="650"/>
                  <a:pt x="11717" y="538"/>
                  <a:pt x="11421" y="538"/>
                </a:cubicBezTo>
                <a:cubicBezTo>
                  <a:pt x="11124" y="538"/>
                  <a:pt x="10829" y="650"/>
                  <a:pt x="10709" y="874"/>
                </a:cubicBezTo>
                <a:cubicBezTo>
                  <a:pt x="10575" y="1098"/>
                  <a:pt x="10470" y="1322"/>
                  <a:pt x="10351" y="1546"/>
                </a:cubicBezTo>
                <a:cubicBezTo>
                  <a:pt x="10321" y="1472"/>
                  <a:pt x="10261" y="1382"/>
                  <a:pt x="10231" y="1307"/>
                </a:cubicBezTo>
                <a:cubicBezTo>
                  <a:pt x="10094" y="1084"/>
                  <a:pt x="9822" y="982"/>
                  <a:pt x="9542" y="982"/>
                </a:cubicBezTo>
                <a:cubicBezTo>
                  <a:pt x="9243" y="982"/>
                  <a:pt x="8937" y="1099"/>
                  <a:pt x="8783" y="1307"/>
                </a:cubicBezTo>
                <a:cubicBezTo>
                  <a:pt x="8783" y="1322"/>
                  <a:pt x="8768" y="1322"/>
                  <a:pt x="8768" y="1352"/>
                </a:cubicBezTo>
                <a:cubicBezTo>
                  <a:pt x="8708" y="1277"/>
                  <a:pt x="8663" y="1188"/>
                  <a:pt x="8603" y="1113"/>
                </a:cubicBezTo>
                <a:cubicBezTo>
                  <a:pt x="8434" y="881"/>
                  <a:pt x="8179" y="778"/>
                  <a:pt x="7922" y="778"/>
                </a:cubicBezTo>
                <a:cubicBezTo>
                  <a:pt x="7634" y="778"/>
                  <a:pt x="7343" y="907"/>
                  <a:pt x="7169" y="1128"/>
                </a:cubicBezTo>
                <a:cubicBezTo>
                  <a:pt x="6996" y="973"/>
                  <a:pt x="6764" y="898"/>
                  <a:pt x="6537" y="898"/>
                </a:cubicBezTo>
                <a:cubicBezTo>
                  <a:pt x="6215" y="898"/>
                  <a:pt x="5903" y="1049"/>
                  <a:pt x="5780" y="1337"/>
                </a:cubicBezTo>
                <a:cubicBezTo>
                  <a:pt x="5716" y="1326"/>
                  <a:pt x="5650" y="1321"/>
                  <a:pt x="5584" y="1321"/>
                </a:cubicBezTo>
                <a:cubicBezTo>
                  <a:pt x="5285" y="1321"/>
                  <a:pt x="4992" y="1433"/>
                  <a:pt x="4869" y="1666"/>
                </a:cubicBezTo>
                <a:cubicBezTo>
                  <a:pt x="4720" y="1367"/>
                  <a:pt x="4356" y="1190"/>
                  <a:pt x="4009" y="1190"/>
                </a:cubicBezTo>
                <a:cubicBezTo>
                  <a:pt x="3870" y="1190"/>
                  <a:pt x="3734" y="1218"/>
                  <a:pt x="3615" y="1277"/>
                </a:cubicBezTo>
                <a:cubicBezTo>
                  <a:pt x="3469" y="1205"/>
                  <a:pt x="3302" y="1167"/>
                  <a:pt x="3138" y="1167"/>
                </a:cubicBezTo>
                <a:cubicBezTo>
                  <a:pt x="2965" y="1167"/>
                  <a:pt x="2797" y="1208"/>
                  <a:pt x="2659" y="1292"/>
                </a:cubicBezTo>
                <a:cubicBezTo>
                  <a:pt x="2629" y="1188"/>
                  <a:pt x="2569" y="1068"/>
                  <a:pt x="2539" y="979"/>
                </a:cubicBezTo>
                <a:cubicBezTo>
                  <a:pt x="2389" y="656"/>
                  <a:pt x="2050" y="491"/>
                  <a:pt x="1716" y="491"/>
                </a:cubicBezTo>
                <a:cubicBezTo>
                  <a:pt x="1386" y="491"/>
                  <a:pt x="1060" y="652"/>
                  <a:pt x="926" y="979"/>
                </a:cubicBezTo>
                <a:cubicBezTo>
                  <a:pt x="852" y="1158"/>
                  <a:pt x="777" y="1352"/>
                  <a:pt x="717" y="1516"/>
                </a:cubicBezTo>
                <a:cubicBezTo>
                  <a:pt x="329" y="1606"/>
                  <a:pt x="0" y="1905"/>
                  <a:pt x="90" y="2338"/>
                </a:cubicBezTo>
                <a:cubicBezTo>
                  <a:pt x="165" y="2622"/>
                  <a:pt x="224" y="2876"/>
                  <a:pt x="254" y="3159"/>
                </a:cubicBezTo>
                <a:cubicBezTo>
                  <a:pt x="30" y="4339"/>
                  <a:pt x="0" y="5549"/>
                  <a:pt x="180" y="6759"/>
                </a:cubicBezTo>
                <a:cubicBezTo>
                  <a:pt x="232" y="7153"/>
                  <a:pt x="731" y="7434"/>
                  <a:pt x="1167" y="7434"/>
                </a:cubicBezTo>
                <a:cubicBezTo>
                  <a:pt x="1476" y="7434"/>
                  <a:pt x="1754" y="7293"/>
                  <a:pt x="1822" y="6953"/>
                </a:cubicBezTo>
                <a:cubicBezTo>
                  <a:pt x="1867" y="6729"/>
                  <a:pt x="1897" y="6475"/>
                  <a:pt x="1942" y="6251"/>
                </a:cubicBezTo>
                <a:lnTo>
                  <a:pt x="1942" y="6400"/>
                </a:lnTo>
                <a:cubicBezTo>
                  <a:pt x="1951" y="6843"/>
                  <a:pt x="2352" y="7065"/>
                  <a:pt x="2759" y="7065"/>
                </a:cubicBezTo>
                <a:cubicBezTo>
                  <a:pt x="2998" y="7065"/>
                  <a:pt x="3240" y="6988"/>
                  <a:pt x="3406" y="6834"/>
                </a:cubicBezTo>
                <a:cubicBezTo>
                  <a:pt x="3558" y="7018"/>
                  <a:pt x="3802" y="7104"/>
                  <a:pt x="4052" y="7104"/>
                </a:cubicBezTo>
                <a:cubicBezTo>
                  <a:pt x="4267" y="7104"/>
                  <a:pt x="4488" y="7041"/>
                  <a:pt x="4660" y="6923"/>
                </a:cubicBezTo>
                <a:cubicBezTo>
                  <a:pt x="4821" y="7140"/>
                  <a:pt x="5121" y="7249"/>
                  <a:pt x="5414" y="7249"/>
                </a:cubicBezTo>
                <a:cubicBezTo>
                  <a:pt x="5829" y="7249"/>
                  <a:pt x="6231" y="7032"/>
                  <a:pt x="6214" y="6595"/>
                </a:cubicBezTo>
                <a:cubicBezTo>
                  <a:pt x="6199" y="6445"/>
                  <a:pt x="6199" y="6296"/>
                  <a:pt x="6199" y="6147"/>
                </a:cubicBezTo>
                <a:lnTo>
                  <a:pt x="6199" y="6147"/>
                </a:lnTo>
                <a:cubicBezTo>
                  <a:pt x="6297" y="6208"/>
                  <a:pt x="6445" y="6259"/>
                  <a:pt x="6585" y="6259"/>
                </a:cubicBezTo>
                <a:cubicBezTo>
                  <a:pt x="6616" y="6259"/>
                  <a:pt x="6647" y="6256"/>
                  <a:pt x="6677" y="6251"/>
                </a:cubicBezTo>
                <a:cubicBezTo>
                  <a:pt x="6805" y="6447"/>
                  <a:pt x="7036" y="6532"/>
                  <a:pt x="7281" y="6532"/>
                </a:cubicBezTo>
                <a:cubicBezTo>
                  <a:pt x="7636" y="6532"/>
                  <a:pt x="8020" y="6354"/>
                  <a:pt x="8170" y="6072"/>
                </a:cubicBezTo>
                <a:cubicBezTo>
                  <a:pt x="8333" y="6200"/>
                  <a:pt x="8565" y="6265"/>
                  <a:pt x="8794" y="6265"/>
                </a:cubicBezTo>
                <a:cubicBezTo>
                  <a:pt x="9153" y="6265"/>
                  <a:pt x="9507" y="6107"/>
                  <a:pt x="9589" y="5788"/>
                </a:cubicBezTo>
                <a:cubicBezTo>
                  <a:pt x="9589" y="5773"/>
                  <a:pt x="9589" y="5758"/>
                  <a:pt x="9604" y="5728"/>
                </a:cubicBezTo>
                <a:lnTo>
                  <a:pt x="9604" y="5788"/>
                </a:lnTo>
                <a:cubicBezTo>
                  <a:pt x="9641" y="6232"/>
                  <a:pt x="10023" y="6449"/>
                  <a:pt x="10414" y="6449"/>
                </a:cubicBezTo>
                <a:cubicBezTo>
                  <a:pt x="10811" y="6449"/>
                  <a:pt x="11217" y="6225"/>
                  <a:pt x="11277" y="5788"/>
                </a:cubicBezTo>
                <a:cubicBezTo>
                  <a:pt x="11352" y="5250"/>
                  <a:pt x="11352" y="4728"/>
                  <a:pt x="11307" y="4220"/>
                </a:cubicBezTo>
                <a:cubicBezTo>
                  <a:pt x="11352" y="3936"/>
                  <a:pt x="11396" y="3667"/>
                  <a:pt x="11471" y="3383"/>
                </a:cubicBezTo>
                <a:cubicBezTo>
                  <a:pt x="11501" y="3518"/>
                  <a:pt x="11531" y="3622"/>
                  <a:pt x="11546" y="3757"/>
                </a:cubicBezTo>
                <a:cubicBezTo>
                  <a:pt x="11426" y="4504"/>
                  <a:pt x="11381" y="5250"/>
                  <a:pt x="11456" y="6027"/>
                </a:cubicBezTo>
                <a:cubicBezTo>
                  <a:pt x="11499" y="6440"/>
                  <a:pt x="11983" y="6709"/>
                  <a:pt x="12417" y="6709"/>
                </a:cubicBezTo>
                <a:cubicBezTo>
                  <a:pt x="12737" y="6709"/>
                  <a:pt x="13029" y="6563"/>
                  <a:pt x="13099" y="6221"/>
                </a:cubicBezTo>
                <a:cubicBezTo>
                  <a:pt x="13263" y="5400"/>
                  <a:pt x="13308" y="4593"/>
                  <a:pt x="13218" y="3832"/>
                </a:cubicBezTo>
                <a:cubicBezTo>
                  <a:pt x="13233" y="3757"/>
                  <a:pt x="13233" y="3697"/>
                  <a:pt x="13248" y="3622"/>
                </a:cubicBezTo>
                <a:cubicBezTo>
                  <a:pt x="13368" y="4280"/>
                  <a:pt x="13398" y="4952"/>
                  <a:pt x="13413" y="5609"/>
                </a:cubicBezTo>
                <a:cubicBezTo>
                  <a:pt x="13413" y="5863"/>
                  <a:pt x="13413" y="6132"/>
                  <a:pt x="13443" y="6400"/>
                </a:cubicBezTo>
                <a:cubicBezTo>
                  <a:pt x="13465" y="6835"/>
                  <a:pt x="13887" y="7056"/>
                  <a:pt x="14299" y="7056"/>
                </a:cubicBezTo>
                <a:cubicBezTo>
                  <a:pt x="14708" y="7056"/>
                  <a:pt x="15108" y="6839"/>
                  <a:pt x="15100" y="6400"/>
                </a:cubicBezTo>
                <a:cubicBezTo>
                  <a:pt x="15100" y="6162"/>
                  <a:pt x="15100" y="5937"/>
                  <a:pt x="15085" y="5698"/>
                </a:cubicBezTo>
                <a:cubicBezTo>
                  <a:pt x="15085" y="5504"/>
                  <a:pt x="15100" y="5325"/>
                  <a:pt x="15100" y="5131"/>
                </a:cubicBezTo>
                <a:lnTo>
                  <a:pt x="15100" y="5833"/>
                </a:lnTo>
                <a:cubicBezTo>
                  <a:pt x="15115" y="6274"/>
                  <a:pt x="15522" y="6494"/>
                  <a:pt x="15929" y="6494"/>
                </a:cubicBezTo>
                <a:cubicBezTo>
                  <a:pt x="16336" y="6494"/>
                  <a:pt x="16743" y="6274"/>
                  <a:pt x="16758" y="5833"/>
                </a:cubicBezTo>
                <a:lnTo>
                  <a:pt x="16758" y="5460"/>
                </a:lnTo>
                <a:cubicBezTo>
                  <a:pt x="16758" y="5549"/>
                  <a:pt x="16773" y="5639"/>
                  <a:pt x="16773" y="5728"/>
                </a:cubicBezTo>
                <a:cubicBezTo>
                  <a:pt x="16821" y="6142"/>
                  <a:pt x="17285" y="6407"/>
                  <a:pt x="17713" y="6407"/>
                </a:cubicBezTo>
                <a:cubicBezTo>
                  <a:pt x="17949" y="6407"/>
                  <a:pt x="18174" y="6327"/>
                  <a:pt x="18312" y="6147"/>
                </a:cubicBezTo>
                <a:cubicBezTo>
                  <a:pt x="18425" y="6194"/>
                  <a:pt x="18550" y="6217"/>
                  <a:pt x="18676" y="6217"/>
                </a:cubicBezTo>
                <a:cubicBezTo>
                  <a:pt x="19068" y="6217"/>
                  <a:pt x="19469" y="5993"/>
                  <a:pt x="19536" y="5564"/>
                </a:cubicBezTo>
                <a:cubicBezTo>
                  <a:pt x="19536" y="5519"/>
                  <a:pt x="19566" y="5430"/>
                  <a:pt x="19566" y="5385"/>
                </a:cubicBezTo>
                <a:cubicBezTo>
                  <a:pt x="19581" y="5684"/>
                  <a:pt x="19596" y="5967"/>
                  <a:pt x="19656" y="6266"/>
                </a:cubicBezTo>
                <a:cubicBezTo>
                  <a:pt x="19707" y="6586"/>
                  <a:pt x="20077" y="6742"/>
                  <a:pt x="20445" y="6742"/>
                </a:cubicBezTo>
                <a:cubicBezTo>
                  <a:pt x="20506" y="6742"/>
                  <a:pt x="20567" y="6738"/>
                  <a:pt x="20627" y="6729"/>
                </a:cubicBezTo>
                <a:cubicBezTo>
                  <a:pt x="20700" y="7090"/>
                  <a:pt x="21130" y="7311"/>
                  <a:pt x="21532" y="7311"/>
                </a:cubicBezTo>
                <a:cubicBezTo>
                  <a:pt x="21862" y="7311"/>
                  <a:pt x="22174" y="7162"/>
                  <a:pt x="22255" y="6819"/>
                </a:cubicBezTo>
                <a:cubicBezTo>
                  <a:pt x="22299" y="6595"/>
                  <a:pt x="22344" y="6356"/>
                  <a:pt x="22374" y="6132"/>
                </a:cubicBezTo>
                <a:cubicBezTo>
                  <a:pt x="22422" y="6564"/>
                  <a:pt x="22817" y="6784"/>
                  <a:pt x="23211" y="6784"/>
                </a:cubicBezTo>
                <a:cubicBezTo>
                  <a:pt x="23307" y="6784"/>
                  <a:pt x="23403" y="6770"/>
                  <a:pt x="23494" y="6744"/>
                </a:cubicBezTo>
                <a:cubicBezTo>
                  <a:pt x="23636" y="6994"/>
                  <a:pt x="23936" y="7114"/>
                  <a:pt x="24238" y="7114"/>
                </a:cubicBezTo>
                <a:cubicBezTo>
                  <a:pt x="24477" y="7114"/>
                  <a:pt x="24718" y="7039"/>
                  <a:pt x="24883" y="6893"/>
                </a:cubicBezTo>
                <a:cubicBezTo>
                  <a:pt x="24934" y="7267"/>
                  <a:pt x="25316" y="7454"/>
                  <a:pt x="25701" y="7454"/>
                </a:cubicBezTo>
                <a:cubicBezTo>
                  <a:pt x="26116" y="7454"/>
                  <a:pt x="26533" y="7237"/>
                  <a:pt x="26541" y="6804"/>
                </a:cubicBezTo>
                <a:cubicBezTo>
                  <a:pt x="26541" y="6699"/>
                  <a:pt x="26541" y="6371"/>
                  <a:pt x="26556" y="5952"/>
                </a:cubicBezTo>
                <a:lnTo>
                  <a:pt x="26556" y="5997"/>
                </a:lnTo>
                <a:cubicBezTo>
                  <a:pt x="26616" y="6415"/>
                  <a:pt x="27004" y="6625"/>
                  <a:pt x="27378" y="6654"/>
                </a:cubicBezTo>
                <a:cubicBezTo>
                  <a:pt x="27484" y="6921"/>
                  <a:pt x="27781" y="7033"/>
                  <a:pt x="28087" y="7033"/>
                </a:cubicBezTo>
                <a:cubicBezTo>
                  <a:pt x="28124" y="7033"/>
                  <a:pt x="28162" y="7031"/>
                  <a:pt x="28199" y="7028"/>
                </a:cubicBezTo>
                <a:cubicBezTo>
                  <a:pt x="28229" y="7073"/>
                  <a:pt x="28229" y="7162"/>
                  <a:pt x="28244" y="7207"/>
                </a:cubicBezTo>
                <a:cubicBezTo>
                  <a:pt x="28335" y="7552"/>
                  <a:pt x="28647" y="7704"/>
                  <a:pt x="28976" y="7704"/>
                </a:cubicBezTo>
                <a:cubicBezTo>
                  <a:pt x="29401" y="7704"/>
                  <a:pt x="29853" y="7449"/>
                  <a:pt x="29887" y="7028"/>
                </a:cubicBezTo>
                <a:cubicBezTo>
                  <a:pt x="29902" y="6849"/>
                  <a:pt x="29902" y="6684"/>
                  <a:pt x="29902" y="6505"/>
                </a:cubicBezTo>
                <a:cubicBezTo>
                  <a:pt x="30036" y="6505"/>
                  <a:pt x="30171" y="6475"/>
                  <a:pt x="30290" y="6445"/>
                </a:cubicBezTo>
                <a:cubicBezTo>
                  <a:pt x="30413" y="6743"/>
                  <a:pt x="30746" y="6892"/>
                  <a:pt x="31079" y="6892"/>
                </a:cubicBezTo>
                <a:cubicBezTo>
                  <a:pt x="31313" y="6892"/>
                  <a:pt x="31548" y="6818"/>
                  <a:pt x="31709" y="6669"/>
                </a:cubicBezTo>
                <a:lnTo>
                  <a:pt x="31709" y="6669"/>
                </a:lnTo>
                <a:cubicBezTo>
                  <a:pt x="31694" y="6789"/>
                  <a:pt x="31679" y="6893"/>
                  <a:pt x="31679" y="6983"/>
                </a:cubicBezTo>
                <a:cubicBezTo>
                  <a:pt x="31637" y="7404"/>
                  <a:pt x="32117" y="7650"/>
                  <a:pt x="32571" y="7650"/>
                </a:cubicBezTo>
                <a:cubicBezTo>
                  <a:pt x="32922" y="7650"/>
                  <a:pt x="33257" y="7503"/>
                  <a:pt x="33322" y="7177"/>
                </a:cubicBezTo>
                <a:cubicBezTo>
                  <a:pt x="33337" y="7117"/>
                  <a:pt x="33337" y="7058"/>
                  <a:pt x="33352" y="6983"/>
                </a:cubicBezTo>
                <a:lnTo>
                  <a:pt x="33352" y="6968"/>
                </a:lnTo>
                <a:cubicBezTo>
                  <a:pt x="33397" y="6729"/>
                  <a:pt x="33427" y="6460"/>
                  <a:pt x="33471" y="6221"/>
                </a:cubicBezTo>
                <a:cubicBezTo>
                  <a:pt x="33586" y="6270"/>
                  <a:pt x="33717" y="6293"/>
                  <a:pt x="33850" y="6293"/>
                </a:cubicBezTo>
                <a:cubicBezTo>
                  <a:pt x="34171" y="6293"/>
                  <a:pt x="34508" y="6156"/>
                  <a:pt x="34666" y="5893"/>
                </a:cubicBezTo>
                <a:cubicBezTo>
                  <a:pt x="34803" y="6174"/>
                  <a:pt x="35145" y="6320"/>
                  <a:pt x="35476" y="6320"/>
                </a:cubicBezTo>
                <a:cubicBezTo>
                  <a:pt x="35725" y="6320"/>
                  <a:pt x="35968" y="6238"/>
                  <a:pt x="36115" y="6072"/>
                </a:cubicBezTo>
                <a:cubicBezTo>
                  <a:pt x="36295" y="6202"/>
                  <a:pt x="36536" y="6276"/>
                  <a:pt x="36765" y="6276"/>
                </a:cubicBezTo>
                <a:cubicBezTo>
                  <a:pt x="37089" y="6276"/>
                  <a:pt x="37389" y="6129"/>
                  <a:pt x="37459" y="5788"/>
                </a:cubicBezTo>
                <a:cubicBezTo>
                  <a:pt x="37579" y="5295"/>
                  <a:pt x="37713" y="4802"/>
                  <a:pt x="37818" y="4295"/>
                </a:cubicBezTo>
                <a:cubicBezTo>
                  <a:pt x="37877" y="3921"/>
                  <a:pt x="37549" y="3622"/>
                  <a:pt x="37146" y="3533"/>
                </a:cubicBezTo>
                <a:cubicBezTo>
                  <a:pt x="37056" y="3100"/>
                  <a:pt x="36966" y="2681"/>
                  <a:pt x="36847" y="2248"/>
                </a:cubicBezTo>
                <a:cubicBezTo>
                  <a:pt x="36770" y="1911"/>
                  <a:pt x="36475" y="1767"/>
                  <a:pt x="36156" y="1767"/>
                </a:cubicBezTo>
                <a:cubicBezTo>
                  <a:pt x="35980" y="1767"/>
                  <a:pt x="35796" y="1810"/>
                  <a:pt x="35637" y="1890"/>
                </a:cubicBezTo>
                <a:cubicBezTo>
                  <a:pt x="35485" y="1751"/>
                  <a:pt x="35268" y="1664"/>
                  <a:pt x="35071" y="1664"/>
                </a:cubicBezTo>
                <a:cubicBezTo>
                  <a:pt x="35055" y="1664"/>
                  <a:pt x="35040" y="1665"/>
                  <a:pt x="35025" y="1666"/>
                </a:cubicBezTo>
                <a:cubicBezTo>
                  <a:pt x="34457" y="1726"/>
                  <a:pt x="34084" y="1935"/>
                  <a:pt x="33815" y="2248"/>
                </a:cubicBezTo>
                <a:cubicBezTo>
                  <a:pt x="33718" y="2218"/>
                  <a:pt x="33613" y="2204"/>
                  <a:pt x="33511" y="2204"/>
                </a:cubicBezTo>
                <a:cubicBezTo>
                  <a:pt x="33408" y="2204"/>
                  <a:pt x="33307" y="2218"/>
                  <a:pt x="33217" y="2248"/>
                </a:cubicBezTo>
                <a:cubicBezTo>
                  <a:pt x="33158" y="2039"/>
                  <a:pt x="33113" y="1830"/>
                  <a:pt x="33068" y="1606"/>
                </a:cubicBezTo>
                <a:cubicBezTo>
                  <a:pt x="32981" y="1307"/>
                  <a:pt x="32584" y="1102"/>
                  <a:pt x="32209" y="1102"/>
                </a:cubicBezTo>
                <a:cubicBezTo>
                  <a:pt x="32002" y="1102"/>
                  <a:pt x="31802" y="1164"/>
                  <a:pt x="31664" y="1307"/>
                </a:cubicBezTo>
                <a:cubicBezTo>
                  <a:pt x="31410" y="1561"/>
                  <a:pt x="31216" y="1815"/>
                  <a:pt x="31037" y="2084"/>
                </a:cubicBezTo>
                <a:cubicBezTo>
                  <a:pt x="30897" y="1999"/>
                  <a:pt x="30724" y="1957"/>
                  <a:pt x="30550" y="1957"/>
                </a:cubicBezTo>
                <a:cubicBezTo>
                  <a:pt x="30206" y="1957"/>
                  <a:pt x="29857" y="2120"/>
                  <a:pt x="29737" y="2428"/>
                </a:cubicBezTo>
                <a:lnTo>
                  <a:pt x="29737" y="2457"/>
                </a:lnTo>
                <a:cubicBezTo>
                  <a:pt x="29625" y="2405"/>
                  <a:pt x="29506" y="2379"/>
                  <a:pt x="29385" y="2379"/>
                </a:cubicBezTo>
                <a:cubicBezTo>
                  <a:pt x="29263" y="2379"/>
                  <a:pt x="29140" y="2405"/>
                  <a:pt x="29021" y="2457"/>
                </a:cubicBezTo>
                <a:cubicBezTo>
                  <a:pt x="28870" y="2307"/>
                  <a:pt x="28630" y="2228"/>
                  <a:pt x="28390" y="2228"/>
                </a:cubicBezTo>
                <a:cubicBezTo>
                  <a:pt x="28321" y="2228"/>
                  <a:pt x="28251" y="2235"/>
                  <a:pt x="28184" y="2248"/>
                </a:cubicBezTo>
                <a:cubicBezTo>
                  <a:pt x="28061" y="2183"/>
                  <a:pt x="27913" y="2153"/>
                  <a:pt x="27761" y="2153"/>
                </a:cubicBezTo>
                <a:cubicBezTo>
                  <a:pt x="27600" y="2153"/>
                  <a:pt x="27434" y="2187"/>
                  <a:pt x="27288" y="2248"/>
                </a:cubicBezTo>
                <a:cubicBezTo>
                  <a:pt x="27121" y="2153"/>
                  <a:pt x="26925" y="2105"/>
                  <a:pt x="26692" y="2105"/>
                </a:cubicBezTo>
                <a:cubicBezTo>
                  <a:pt x="26634" y="2105"/>
                  <a:pt x="26574" y="2108"/>
                  <a:pt x="26511" y="2114"/>
                </a:cubicBezTo>
                <a:cubicBezTo>
                  <a:pt x="26093" y="2159"/>
                  <a:pt x="25779" y="2338"/>
                  <a:pt x="25541" y="2637"/>
                </a:cubicBezTo>
                <a:cubicBezTo>
                  <a:pt x="25386" y="2524"/>
                  <a:pt x="25197" y="2467"/>
                  <a:pt x="25002" y="2467"/>
                </a:cubicBezTo>
                <a:cubicBezTo>
                  <a:pt x="24913" y="2467"/>
                  <a:pt x="24823" y="2479"/>
                  <a:pt x="24734" y="2502"/>
                </a:cubicBezTo>
                <a:cubicBezTo>
                  <a:pt x="24719" y="2398"/>
                  <a:pt x="24674" y="2278"/>
                  <a:pt x="24659" y="2144"/>
                </a:cubicBezTo>
                <a:cubicBezTo>
                  <a:pt x="24577" y="1807"/>
                  <a:pt x="24268" y="1659"/>
                  <a:pt x="23940" y="1659"/>
                </a:cubicBezTo>
                <a:cubicBezTo>
                  <a:pt x="23731" y="1659"/>
                  <a:pt x="23514" y="1719"/>
                  <a:pt x="23345" y="1830"/>
                </a:cubicBezTo>
                <a:cubicBezTo>
                  <a:pt x="23192" y="1591"/>
                  <a:pt x="22860" y="1443"/>
                  <a:pt x="22540" y="1443"/>
                </a:cubicBezTo>
                <a:cubicBezTo>
                  <a:pt x="22361" y="1443"/>
                  <a:pt x="22185" y="1489"/>
                  <a:pt x="22046" y="1591"/>
                </a:cubicBezTo>
                <a:cubicBezTo>
                  <a:pt x="22046" y="1576"/>
                  <a:pt x="22046" y="1546"/>
                  <a:pt x="22031" y="1546"/>
                </a:cubicBezTo>
                <a:cubicBezTo>
                  <a:pt x="21942" y="1235"/>
                  <a:pt x="21550" y="1051"/>
                  <a:pt x="21179" y="1051"/>
                </a:cubicBezTo>
                <a:cubicBezTo>
                  <a:pt x="20927" y="1051"/>
                  <a:pt x="20685" y="1135"/>
                  <a:pt x="20552" y="1322"/>
                </a:cubicBezTo>
                <a:cubicBezTo>
                  <a:pt x="20390" y="1058"/>
                  <a:pt x="20048" y="891"/>
                  <a:pt x="19717" y="891"/>
                </a:cubicBezTo>
                <a:cubicBezTo>
                  <a:pt x="19469" y="891"/>
                  <a:pt x="19227" y="985"/>
                  <a:pt x="19073" y="1203"/>
                </a:cubicBezTo>
                <a:cubicBezTo>
                  <a:pt x="18956" y="914"/>
                  <a:pt x="18662" y="786"/>
                  <a:pt x="18362" y="786"/>
                </a:cubicBezTo>
                <a:cubicBezTo>
                  <a:pt x="18243" y="786"/>
                  <a:pt x="18123" y="806"/>
                  <a:pt x="18013" y="844"/>
                </a:cubicBezTo>
                <a:cubicBezTo>
                  <a:pt x="17938" y="680"/>
                  <a:pt x="17864" y="501"/>
                  <a:pt x="17774" y="337"/>
                </a:cubicBezTo>
                <a:cubicBezTo>
                  <a:pt x="17662" y="112"/>
                  <a:pt x="17356" y="0"/>
                  <a:pt x="170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ounded Rectangle 1"/>
          <p:cNvSpPr/>
          <p:nvPr/>
        </p:nvSpPr>
        <p:spPr>
          <a:xfrm>
            <a:off x="704850" y="568325"/>
            <a:ext cx="7867650" cy="4081145"/>
          </a:xfrm>
          <a:prstGeom prst="roundRect">
            <a:avLst/>
          </a:prstGeom>
          <a:solidFill>
            <a:schemeClr val="bg2">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2117090" y="1554480"/>
            <a:ext cx="5615305" cy="2122805"/>
          </a:xfrm>
          <a:prstGeom prst="rect">
            <a:avLst/>
          </a:prstGeom>
          <a:noFill/>
        </p:spPr>
        <p:txBody>
          <a:bodyPr wrap="square" rtlCol="0">
            <a:spAutoFit/>
          </a:bodyPr>
          <a:lstStyle/>
          <a:p>
            <a:r>
              <a:rPr lang="en-US" sz="4400" b="1">
                <a:solidFill>
                  <a:schemeClr val="accent1">
                    <a:lumMod val="50000"/>
                  </a:schemeClr>
                </a:solidFill>
                <a:latin typeface="Cambria" panose="02040503050406030204" charset="0"/>
                <a:cs typeface="Cambria" panose="02040503050406030204" charset="0"/>
              </a:rPr>
              <a:t>CHÚC MỪNG CÁC EM ĐÃ HOÀN THÀNH TỐT THỬ THÁCH!!!</a:t>
            </a:r>
          </a:p>
        </p:txBody>
      </p:sp>
      <p:pic>
        <p:nvPicPr>
          <p:cNvPr id="13" name="Picture 12" descr="pixlr-bg-result"/>
          <p:cNvPicPr>
            <a:picLocks noChangeAspect="1"/>
          </p:cNvPicPr>
          <p:nvPr/>
        </p:nvPicPr>
        <p:blipFill>
          <a:blip r:embed="rId5"/>
          <a:srcRect r="72658"/>
          <a:stretch>
            <a:fillRect/>
          </a:stretch>
        </p:blipFill>
        <p:spPr>
          <a:xfrm rot="20760000">
            <a:off x="7120890" y="1248410"/>
            <a:ext cx="1903095" cy="4639945"/>
          </a:xfrm>
          <a:prstGeom prst="rect">
            <a:avLst/>
          </a:prstGeom>
        </p:spPr>
      </p:pic>
      <p:pic>
        <p:nvPicPr>
          <p:cNvPr id="14" name="Picture 13" descr="pixlr-bg-result"/>
          <p:cNvPicPr>
            <a:picLocks noChangeAspect="1"/>
          </p:cNvPicPr>
          <p:nvPr/>
        </p:nvPicPr>
        <p:blipFill>
          <a:blip r:embed="rId5"/>
          <a:srcRect l="27358" r="46691"/>
          <a:stretch>
            <a:fillRect/>
          </a:stretch>
        </p:blipFill>
        <p:spPr>
          <a:xfrm rot="1500000" flipH="1">
            <a:off x="-507365" y="-94615"/>
            <a:ext cx="1807845" cy="4644390"/>
          </a:xfrm>
          <a:prstGeom prst="rect">
            <a:avLst/>
          </a:prstGeom>
        </p:spPr>
      </p:pic>
      <p:pic>
        <p:nvPicPr>
          <p:cNvPr id="15" name="Picture 14" descr="pixlr-bg-result"/>
          <p:cNvPicPr>
            <a:picLocks noChangeAspect="1"/>
          </p:cNvPicPr>
          <p:nvPr/>
        </p:nvPicPr>
        <p:blipFill>
          <a:blip r:embed="rId5"/>
          <a:srcRect l="51465" r="27704"/>
          <a:stretch>
            <a:fillRect/>
          </a:stretch>
        </p:blipFill>
        <p:spPr>
          <a:xfrm rot="1740000">
            <a:off x="460375" y="1130300"/>
            <a:ext cx="1504315" cy="4815840"/>
          </a:xfrm>
          <a:prstGeom prst="rect">
            <a:avLst/>
          </a:prstGeom>
        </p:spPr>
      </p:pic>
      <p:pic>
        <p:nvPicPr>
          <p:cNvPr id="16" name="Picture 15" descr="pixlr-bg-result"/>
          <p:cNvPicPr>
            <a:picLocks noChangeAspect="1"/>
          </p:cNvPicPr>
          <p:nvPr/>
        </p:nvPicPr>
        <p:blipFill>
          <a:blip r:embed="rId5"/>
          <a:srcRect l="70132"/>
          <a:stretch>
            <a:fillRect/>
          </a:stretch>
        </p:blipFill>
        <p:spPr>
          <a:xfrm rot="20280000">
            <a:off x="7908290" y="-492125"/>
            <a:ext cx="1950720" cy="4354195"/>
          </a:xfrm>
          <a:prstGeom prst="rect">
            <a:avLst/>
          </a:prstGeom>
        </p:spPr>
      </p:pic>
      <p:pic>
        <p:nvPicPr>
          <p:cNvPr id="3" name="Tieng-vo-tay-www_nhacchuongvui_com">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6558280" y="3939540"/>
            <a:ext cx="1332865" cy="1063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cover dir="d"/>
      </p:transition>
    </mc:Choice>
    <mc:Fallback xmlns="">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gtEl>
                                        <p:attrNameLst>
                                          <p:attrName>ppt_x</p:attrName>
                                          <p:attrName>ppt_y</p:attrName>
                                        </p:attrNameLst>
                                      </p:cBhvr>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par>
                          <p:cTn id="11" fill="hold">
                            <p:stCondLst>
                              <p:cond delay="2799"/>
                            </p:stCondLst>
                            <p:childTnLst>
                              <p:par>
                                <p:cTn id="12" presetID="1" presetClass="mediacall" presetSubtype="0" fill="hold" nodeType="afterEffect">
                                  <p:stCondLst>
                                    <p:cond delay="0"/>
                                  </p:stCondLst>
                                  <p:childTnLst>
                                    <p:cmd type="call" cmd="playFrom(0.0)">
                                      <p:cBhvr additive="base">
                                        <p:cTn id="13" dur="7679"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34" presetClass="emph" presetSubtype="0" fill="hold" nodeType="click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8">
                                            <p:txEl>
                                              <p:pRg st="0" end="0"/>
                                            </p:txEl>
                                          </p:spTgt>
                                        </p:tgtEl>
                                        <p:attrNameLst>
                                          <p:attrName>ppt_x</p:attrName>
                                          <p:attrName>ppt_y</p:attrName>
                                        </p:attrNameLst>
                                      </p:cBhvr>
                                    </p:animMotion>
                                    <p:animRot by="1500000">
                                      <p:cBhvr>
                                        <p:cTn id="18" dur="125" fill="hold">
                                          <p:stCondLst>
                                            <p:cond delay="0"/>
                                          </p:stCondLst>
                                        </p:cTn>
                                        <p:tgtEl>
                                          <p:spTgt spid="8">
                                            <p:txEl>
                                              <p:pRg st="0" end="0"/>
                                            </p:txEl>
                                          </p:spTgt>
                                        </p:tgtEl>
                                        <p:attrNameLst>
                                          <p:attrName>r</p:attrName>
                                        </p:attrNameLst>
                                      </p:cBhvr>
                                    </p:animRot>
                                    <p:animRot by="-1500000">
                                      <p:cBhvr>
                                        <p:cTn id="19" dur="125" fill="hold">
                                          <p:stCondLst>
                                            <p:cond delay="125"/>
                                          </p:stCondLst>
                                        </p:cTn>
                                        <p:tgtEl>
                                          <p:spTgt spid="8">
                                            <p:txEl>
                                              <p:pRg st="0" end="0"/>
                                            </p:txEl>
                                          </p:spTgt>
                                        </p:tgtEl>
                                        <p:attrNameLst>
                                          <p:attrName>r</p:attrName>
                                        </p:attrNameLst>
                                      </p:cBhvr>
                                    </p:animRot>
                                    <p:animRot by="-1500000">
                                      <p:cBhvr>
                                        <p:cTn id="20" dur="125" fill="hold">
                                          <p:stCondLst>
                                            <p:cond delay="250"/>
                                          </p:stCondLst>
                                        </p:cTn>
                                        <p:tgtEl>
                                          <p:spTgt spid="8">
                                            <p:txEl>
                                              <p:pRg st="0" end="0"/>
                                            </p:txEl>
                                          </p:spTgt>
                                        </p:tgtEl>
                                        <p:attrNameLst>
                                          <p:attrName>r</p:attrName>
                                        </p:attrNameLst>
                                      </p:cBhvr>
                                    </p:animRot>
                                    <p:animRot by="1500000">
                                      <p:cBhvr>
                                        <p:cTn id="21" dur="125" fill="hold">
                                          <p:stCondLst>
                                            <p:cond delay="375"/>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1">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5A295"/>
        </a:solidFill>
        <a:effectLst/>
      </p:bgPr>
    </p:bg>
    <p:spTree>
      <p:nvGrpSpPr>
        <p:cNvPr id="1" name=""/>
        <p:cNvGrpSpPr/>
        <p:nvPr/>
      </p:nvGrpSpPr>
      <p:grpSpPr>
        <a:xfrm>
          <a:off x="0" y="0"/>
          <a:ext cx="0" cy="0"/>
          <a:chOff x="0" y="0"/>
          <a:chExt cx="0" cy="0"/>
        </a:xfrm>
      </p:grpSpPr>
      <p:sp>
        <p:nvSpPr>
          <p:cNvPr id="4" name="Rounded Rectangle 3"/>
          <p:cNvSpPr/>
          <p:nvPr/>
        </p:nvSpPr>
        <p:spPr>
          <a:xfrm>
            <a:off x="323215" y="411480"/>
            <a:ext cx="3672840" cy="42487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ngtree—colorful pencil set 3d design_7021983"/>
          <p:cNvPicPr>
            <a:picLocks noChangeAspect="1"/>
          </p:cNvPicPr>
          <p:nvPr/>
        </p:nvPicPr>
        <p:blipFill>
          <a:blip r:embed="rId2">
            <a:lum contrast="-66000"/>
          </a:blip>
          <a:stretch>
            <a:fillRect/>
          </a:stretch>
        </p:blipFill>
        <p:spPr>
          <a:xfrm rot="12420000">
            <a:off x="4326890" y="97790"/>
            <a:ext cx="4755515" cy="4755515"/>
          </a:xfrm>
          <a:prstGeom prst="rect">
            <a:avLst/>
          </a:prstGeom>
        </p:spPr>
      </p:pic>
      <p:sp>
        <p:nvSpPr>
          <p:cNvPr id="7" name="Text Box 6"/>
          <p:cNvSpPr txBox="1"/>
          <p:nvPr/>
        </p:nvSpPr>
        <p:spPr>
          <a:xfrm>
            <a:off x="4140200" y="844550"/>
            <a:ext cx="4844415" cy="3784600"/>
          </a:xfrm>
          <a:prstGeom prst="rect">
            <a:avLst/>
          </a:prstGeom>
          <a:noFill/>
        </p:spPr>
        <p:txBody>
          <a:bodyPr wrap="square" rtlCol="0">
            <a:spAutoFit/>
          </a:bodyPr>
          <a:lstStyle/>
          <a:p>
            <a:pPr defTabSz="0">
              <a:tabLst>
                <a:tab pos="1143000" algn="l"/>
              </a:tabLst>
            </a:pPr>
            <a:r>
              <a:rPr lang="en-US" sz="4400" b="1">
                <a:solidFill>
                  <a:schemeClr val="bg1"/>
                </a:solidFill>
                <a:latin typeface="Times New Roman" panose="02020603050405020304" charset="0"/>
                <a:cs typeface="Times New Roman" panose="02020603050405020304" charset="0"/>
              </a:rPr>
              <a:t>Về nhà xem trước các bài tập còn lại của bài </a:t>
            </a:r>
            <a:r>
              <a:rPr lang="en-US" sz="5400" b="1" i="1">
                <a:solidFill>
                  <a:schemeClr val="bg1"/>
                </a:solidFill>
                <a:latin typeface="Times New Roman" panose="02020603050405020304" charset="0"/>
                <a:cs typeface="Times New Roman" panose="02020603050405020304" charset="0"/>
              </a:rPr>
              <a:t>“Khối trụ, khối cầu”</a:t>
            </a:r>
            <a:r>
              <a:rPr lang="en-US" sz="4400" b="1">
                <a:solidFill>
                  <a:schemeClr val="bg1"/>
                </a:solidFill>
                <a:latin typeface="Times New Roman" panose="02020603050405020304" charset="0"/>
                <a:cs typeface="Times New Roman" panose="02020603050405020304" charset="0"/>
              </a:rPr>
              <a:t> em nhé!</a:t>
            </a:r>
          </a:p>
        </p:txBody>
      </p:sp>
      <p:pic>
        <p:nvPicPr>
          <p:cNvPr id="9" name="Picture 8" descr="pixlr-bg-result"/>
          <p:cNvPicPr>
            <a:picLocks noChangeAspect="1"/>
          </p:cNvPicPr>
          <p:nvPr/>
        </p:nvPicPr>
        <p:blipFill>
          <a:blip r:embed="rId3"/>
          <a:stretch>
            <a:fillRect/>
          </a:stretch>
        </p:blipFill>
        <p:spPr>
          <a:xfrm>
            <a:off x="-108585" y="2067560"/>
            <a:ext cx="4572635" cy="3048635"/>
          </a:xfrm>
          <a:prstGeom prst="rect">
            <a:avLst/>
          </a:prstGeom>
        </p:spPr>
      </p:pic>
      <p:pic>
        <p:nvPicPr>
          <p:cNvPr id="10" name="Picture 9"/>
          <p:cNvPicPr>
            <a:picLocks noChangeAspect="1"/>
          </p:cNvPicPr>
          <p:nvPr/>
        </p:nvPicPr>
        <p:blipFill>
          <a:blip r:embed="rId4"/>
          <a:stretch>
            <a:fillRect/>
          </a:stretch>
        </p:blipFill>
        <p:spPr>
          <a:xfrm>
            <a:off x="517525" y="962660"/>
            <a:ext cx="3803650" cy="13525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1F2CE"/>
        </a:solidFill>
        <a:effectLst/>
      </p:bgPr>
    </p:bg>
    <p:spTree>
      <p:nvGrpSpPr>
        <p:cNvPr id="1" name=""/>
        <p:cNvGrpSpPr/>
        <p:nvPr/>
      </p:nvGrpSpPr>
      <p:grpSpPr>
        <a:xfrm>
          <a:off x="0" y="0"/>
          <a:ext cx="0" cy="0"/>
          <a:chOff x="0" y="0"/>
          <a:chExt cx="0" cy="0"/>
        </a:xfrm>
      </p:grpSpPr>
      <p:pic>
        <p:nvPicPr>
          <p:cNvPr id="4" name="Picture 3" descr="Thank you teacher-amico"/>
          <p:cNvPicPr>
            <a:picLocks noChangeAspect="1"/>
          </p:cNvPicPr>
          <p:nvPr/>
        </p:nvPicPr>
        <p:blipFill>
          <a:blip r:embed="rId2"/>
          <a:stretch>
            <a:fillRect/>
          </a:stretch>
        </p:blipFill>
        <p:spPr>
          <a:xfrm>
            <a:off x="2014220" y="-427355"/>
            <a:ext cx="5653405" cy="5653405"/>
          </a:xfrm>
          <a:prstGeom prst="rect">
            <a:avLst/>
          </a:prstGeom>
        </p:spPr>
      </p:pic>
      <p:sp>
        <p:nvSpPr>
          <p:cNvPr id="5" name="Rectangles 4"/>
          <p:cNvSpPr/>
          <p:nvPr/>
        </p:nvSpPr>
        <p:spPr>
          <a:xfrm>
            <a:off x="3122930" y="2503170"/>
            <a:ext cx="3518535" cy="140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3054350" y="2829560"/>
            <a:ext cx="3790950" cy="7556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teanimated_348"/>
          <p:cNvPicPr>
            <a:picLocks noChangeAspect="1"/>
          </p:cNvPicPr>
          <p:nvPr/>
        </p:nvPicPr>
        <p:blipFill>
          <a:blip r:embed="rId2"/>
          <a:stretch>
            <a:fillRect/>
          </a:stretch>
        </p:blipFill>
        <p:spPr>
          <a:xfrm>
            <a:off x="-40640" y="-20320"/>
            <a:ext cx="9184640" cy="5510530"/>
          </a:xfrm>
          <a:prstGeom prst="rect">
            <a:avLst/>
          </a:prstGeom>
        </p:spPr>
      </p:pic>
      <p:pic>
        <p:nvPicPr>
          <p:cNvPr id="2" name="Picture 1"/>
          <p:cNvPicPr>
            <a:picLocks noChangeAspect="1"/>
          </p:cNvPicPr>
          <p:nvPr/>
        </p:nvPicPr>
        <p:blipFill>
          <a:blip r:embed="rId3"/>
          <a:stretch>
            <a:fillRect/>
          </a:stretch>
        </p:blipFill>
        <p:spPr>
          <a:xfrm>
            <a:off x="1298575" y="2780030"/>
            <a:ext cx="7264400" cy="187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C6C7"/>
        </a:solidFill>
        <a:effectLst/>
      </p:bgPr>
    </p:bg>
    <p:spTree>
      <p:nvGrpSpPr>
        <p:cNvPr id="1" name="Shape 863"/>
        <p:cNvGrpSpPr/>
        <p:nvPr/>
      </p:nvGrpSpPr>
      <p:grpSpPr>
        <a:xfrm>
          <a:off x="0" y="0"/>
          <a:ext cx="0" cy="0"/>
          <a:chOff x="0" y="0"/>
          <a:chExt cx="0" cy="0"/>
        </a:xfrm>
      </p:grpSpPr>
      <p:pic>
        <p:nvPicPr>
          <p:cNvPr id="4" name="quả bóng tròn">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899160" y="361315"/>
            <a:ext cx="7847330" cy="4421505"/>
          </a:xfrm>
          <a:prstGeom prst="rect">
            <a:avLst/>
          </a:prstGeom>
          <a:ln w="50800" cmpd="sng">
            <a:noFill/>
            <a:prstDash val="sysDash"/>
          </a:ln>
          <a:effectLst/>
        </p:spPr>
      </p:pic>
      <p:pic>
        <p:nvPicPr>
          <p:cNvPr id="5" name="Picture 4" descr="—Pngtree—colored musical ornament decoration illustration_4516157"/>
          <p:cNvPicPr>
            <a:picLocks noChangeAspect="1"/>
          </p:cNvPicPr>
          <p:nvPr/>
        </p:nvPicPr>
        <p:blipFill>
          <a:blip r:embed="rId6"/>
          <a:srcRect t="11249" r="9393" b="8233"/>
          <a:stretch>
            <a:fillRect/>
          </a:stretch>
        </p:blipFill>
        <p:spPr>
          <a:xfrm>
            <a:off x="34925" y="628015"/>
            <a:ext cx="875030" cy="778510"/>
          </a:xfrm>
          <a:prstGeom prst="rect">
            <a:avLst/>
          </a:prstGeom>
        </p:spPr>
      </p:pic>
      <p:pic>
        <p:nvPicPr>
          <p:cNvPr id="3" name="Picture 2" descr="—Pngtree—colored musical ornament decoration illustration_4516157"/>
          <p:cNvPicPr>
            <a:picLocks noChangeAspect="1"/>
          </p:cNvPicPr>
          <p:nvPr/>
        </p:nvPicPr>
        <p:blipFill>
          <a:blip r:embed="rId6"/>
          <a:srcRect t="11249" r="9393" b="8233"/>
          <a:stretch>
            <a:fillRect/>
          </a:stretch>
        </p:blipFill>
        <p:spPr>
          <a:xfrm>
            <a:off x="24130" y="1492250"/>
            <a:ext cx="875030" cy="778510"/>
          </a:xfrm>
          <a:prstGeom prst="rect">
            <a:avLst/>
          </a:prstGeom>
        </p:spPr>
      </p:pic>
      <p:pic>
        <p:nvPicPr>
          <p:cNvPr id="7" name="Picture 6" descr="—Pngtree—colored musical ornament decoration illustration_4516157"/>
          <p:cNvPicPr>
            <a:picLocks noChangeAspect="1"/>
          </p:cNvPicPr>
          <p:nvPr/>
        </p:nvPicPr>
        <p:blipFill>
          <a:blip r:embed="rId6"/>
          <a:srcRect t="11249" r="9393" b="8233"/>
          <a:stretch>
            <a:fillRect/>
          </a:stretch>
        </p:blipFill>
        <p:spPr>
          <a:xfrm>
            <a:off x="24130" y="2428240"/>
            <a:ext cx="875030" cy="778510"/>
          </a:xfrm>
          <a:prstGeom prst="rect">
            <a:avLst/>
          </a:prstGeom>
        </p:spPr>
      </p:pic>
      <p:pic>
        <p:nvPicPr>
          <p:cNvPr id="8" name="Picture 7" descr="—Pngtree—colored musical ornament decoration illustration_4516157"/>
          <p:cNvPicPr>
            <a:picLocks noChangeAspect="1"/>
          </p:cNvPicPr>
          <p:nvPr/>
        </p:nvPicPr>
        <p:blipFill>
          <a:blip r:embed="rId6"/>
          <a:srcRect t="11249" r="9393" b="8233"/>
          <a:stretch>
            <a:fillRect/>
          </a:stretch>
        </p:blipFill>
        <p:spPr>
          <a:xfrm>
            <a:off x="34925" y="3364230"/>
            <a:ext cx="875030" cy="778510"/>
          </a:xfrm>
          <a:prstGeom prst="rect">
            <a:avLst/>
          </a:prstGeom>
        </p:spPr>
      </p:pic>
      <p:pic>
        <p:nvPicPr>
          <p:cNvPr id="10" name="Picture 9" descr="—Pngtree—colored musical ornament decoration illustration_4516157"/>
          <p:cNvPicPr>
            <a:picLocks noChangeAspect="1"/>
          </p:cNvPicPr>
          <p:nvPr/>
        </p:nvPicPr>
        <p:blipFill>
          <a:blip r:embed="rId6"/>
          <a:srcRect t="11249" r="9393" b="8233"/>
          <a:stretch>
            <a:fillRect/>
          </a:stretch>
        </p:blipFill>
        <p:spPr>
          <a:xfrm>
            <a:off x="24130" y="4228465"/>
            <a:ext cx="875030" cy="778510"/>
          </a:xfrm>
          <a:prstGeom prst="rect">
            <a:avLst/>
          </a:prstGeom>
        </p:spPr>
      </p:pic>
    </p:spTree>
  </p:cSld>
  <p:clrMapOvr>
    <a:masterClrMapping/>
  </p:clrMapOvr>
  <mc:AlternateContent xmlns:mc="http://schemas.openxmlformats.org/markup-compatibility/2006" xmlns:p14="http://schemas.microsoft.com/office/powerpoint/2010/main">
    <mc:Choice Requires="p14">
      <p:transition>
        <p:wipe/>
      </p:transition>
    </mc:Choice>
    <mc:Fallback xmlns="">
      <p:transition>
        <p:wipe/>
      </p:transition>
    </mc:Fallback>
  </mc:AlternateContent>
  <p:timing>
    <p:tnLst>
      <p:par>
        <p:cTn id="1" dur="indefinite" restart="never" nodeType="tmRoot">
          <p:childTnLst>
            <p:video>
              <p:cMediaNode vol="15000">
                <p:cTn id="2" fill="hold" display="1">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99623">
            <a:alpha val="64000"/>
          </a:srgbClr>
        </a:solidFill>
        <a:effectLst/>
      </p:bgPr>
    </p:bg>
    <p:spTree>
      <p:nvGrpSpPr>
        <p:cNvPr id="1" name="Shape 644"/>
        <p:cNvGrpSpPr/>
        <p:nvPr/>
      </p:nvGrpSpPr>
      <p:grpSpPr>
        <a:xfrm>
          <a:off x="0" y="0"/>
          <a:ext cx="0" cy="0"/>
          <a:chOff x="0" y="0"/>
          <a:chExt cx="0" cy="0"/>
        </a:xfrm>
      </p:grpSpPr>
      <p:sp>
        <p:nvSpPr>
          <p:cNvPr id="7" name="Flowchart: Document 6"/>
          <p:cNvSpPr/>
          <p:nvPr/>
        </p:nvSpPr>
        <p:spPr>
          <a:xfrm>
            <a:off x="0" y="-20955"/>
            <a:ext cx="9133205" cy="2089785"/>
          </a:xfrm>
          <a:prstGeom prst="flowChartDocumen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ouble Wave 1"/>
          <p:cNvSpPr/>
          <p:nvPr/>
        </p:nvSpPr>
        <p:spPr>
          <a:xfrm>
            <a:off x="-6350" y="628015"/>
            <a:ext cx="9187815" cy="1788795"/>
          </a:xfrm>
          <a:prstGeom prst="doubleWave">
            <a:avLst>
              <a:gd name="adj1" fmla="val 12500"/>
              <a:gd name="adj2" fmla="val -247"/>
            </a:avLst>
          </a:prstGeom>
          <a:solidFill>
            <a:srgbClr val="8E6BA3">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ngtree—cartoon portrait thinking_5471704"/>
          <p:cNvPicPr>
            <a:picLocks noChangeAspect="1"/>
          </p:cNvPicPr>
          <p:nvPr/>
        </p:nvPicPr>
        <p:blipFill>
          <a:blip r:embed="rId3"/>
          <a:stretch>
            <a:fillRect/>
          </a:stretch>
        </p:blipFill>
        <p:spPr>
          <a:xfrm>
            <a:off x="-541020" y="411480"/>
            <a:ext cx="5143500" cy="5143500"/>
          </a:xfrm>
          <a:prstGeom prst="rect">
            <a:avLst/>
          </a:prstGeom>
        </p:spPr>
      </p:pic>
      <p:grpSp>
        <p:nvGrpSpPr>
          <p:cNvPr id="6" name="Group 5"/>
          <p:cNvGrpSpPr/>
          <p:nvPr/>
        </p:nvGrpSpPr>
        <p:grpSpPr>
          <a:xfrm>
            <a:off x="3203575" y="699770"/>
            <a:ext cx="5847953" cy="1809750"/>
            <a:chOff x="5158" y="535"/>
            <a:chExt cx="9483" cy="2850"/>
          </a:xfrm>
        </p:grpSpPr>
        <p:sp>
          <p:nvSpPr>
            <p:cNvPr id="4" name="Text Box 3"/>
            <p:cNvSpPr txBox="1"/>
            <p:nvPr/>
          </p:nvSpPr>
          <p:spPr>
            <a:xfrm>
              <a:off x="7845" y="1234"/>
              <a:ext cx="6796" cy="1452"/>
            </a:xfrm>
            <a:prstGeom prst="rect">
              <a:avLst/>
            </a:prstGeom>
            <a:noFill/>
          </p:spPr>
          <p:txBody>
            <a:bodyPr wrap="square" rtlCol="0">
              <a:prstTxWarp prst="textWave1">
                <a:avLst/>
              </a:prstTxWarp>
              <a:spAutoFit/>
            </a:bodyPr>
            <a:lstStyle/>
            <a:p>
              <a:r>
                <a:rPr lang="en-US" sz="4000">
                  <a:solidFill>
                    <a:schemeClr val="bg2"/>
                  </a:solidFill>
                  <a:latin typeface="Times New Roman" panose="02020603050405020304" charset="0"/>
                  <a:ea typeface="Dongle" charset="-127"/>
                  <a:cs typeface="Times New Roman" panose="02020603050405020304" charset="0"/>
                </a:rPr>
                <a:t>có dạng hình gì nhỉ?</a:t>
              </a:r>
            </a:p>
          </p:txBody>
        </p:sp>
        <p:pic>
          <p:nvPicPr>
            <p:cNvPr id="5" name="Picture 4" descr="—Pngtree—soccer football png isolated on_6977353"/>
            <p:cNvPicPr>
              <a:picLocks noChangeAspect="1"/>
            </p:cNvPicPr>
            <p:nvPr/>
          </p:nvPicPr>
          <p:blipFill>
            <a:blip r:embed="rId4"/>
            <a:stretch>
              <a:fillRect/>
            </a:stretch>
          </p:blipFill>
          <p:spPr>
            <a:xfrm>
              <a:off x="5158" y="535"/>
              <a:ext cx="2850" cy="285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500"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5" name="Text Box 4"/>
          <p:cNvSpPr txBox="1"/>
          <p:nvPr/>
        </p:nvSpPr>
        <p:spPr>
          <a:xfrm>
            <a:off x="1403985" y="915670"/>
            <a:ext cx="1712595" cy="860425"/>
          </a:xfrm>
          <a:prstGeom prst="rect">
            <a:avLst/>
          </a:prstGeom>
          <a:noFill/>
        </p:spPr>
        <p:txBody>
          <a:bodyPr wrap="square" rtlCol="0">
            <a:spAutoFit/>
          </a:bodyPr>
          <a:lstStyle/>
          <a:p>
            <a:r>
              <a:rPr lang="en-US" sz="5000">
                <a:solidFill>
                  <a:schemeClr val="tx1"/>
                </a:solidFill>
                <a:latin typeface="Times New Roman" panose="02020603050405020304" charset="0"/>
                <a:ea typeface="Dongle" charset="-127"/>
                <a:cs typeface="Times New Roman" panose="02020603050405020304" charset="0"/>
              </a:rPr>
              <a:t>Toán</a:t>
            </a:r>
          </a:p>
        </p:txBody>
      </p:sp>
      <p:cxnSp>
        <p:nvCxnSpPr>
          <p:cNvPr id="6" name="Straight Connector 5"/>
          <p:cNvCxnSpPr/>
          <p:nvPr/>
        </p:nvCxnSpPr>
        <p:spPr>
          <a:xfrm>
            <a:off x="1611630" y="1696085"/>
            <a:ext cx="1088390" cy="114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5156200" y="3161665"/>
            <a:ext cx="3285490" cy="393700"/>
          </a:xfrm>
          <a:prstGeom prst="ellipse">
            <a:avLst/>
          </a:prstGeom>
          <a:solidFill>
            <a:srgbClr val="00B0F0">
              <a:alpha val="21000"/>
            </a:srgbClr>
          </a:solidFill>
          <a:ln w="38100">
            <a:solidFill>
              <a:schemeClr val="accent4">
                <a:lumMod val="50000"/>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859655" y="843280"/>
            <a:ext cx="3896360" cy="3798570"/>
            <a:chOff x="7653" y="1328"/>
            <a:chExt cx="6136" cy="5982"/>
          </a:xfrm>
        </p:grpSpPr>
        <p:pic>
          <p:nvPicPr>
            <p:cNvPr id="2" name="Picture 1" descr="kisspng-summer-reading-challenge-school-library-book-children-amp-apos-s-stories-collection-androidhi-5b717a4139dba8.165383211534163521237"/>
            <p:cNvPicPr>
              <a:picLocks noChangeAspect="1"/>
            </p:cNvPicPr>
            <p:nvPr/>
          </p:nvPicPr>
          <p:blipFill>
            <a:blip r:embed="rId3"/>
            <a:stretch>
              <a:fillRect/>
            </a:stretch>
          </p:blipFill>
          <p:spPr>
            <a:xfrm>
              <a:off x="7653" y="1328"/>
              <a:ext cx="6137" cy="5982"/>
            </a:xfrm>
            <a:prstGeom prst="rect">
              <a:avLst/>
            </a:prstGeom>
          </p:spPr>
        </p:pic>
        <p:cxnSp>
          <p:nvCxnSpPr>
            <p:cNvPr id="11" name="Straight Connector 10"/>
            <p:cNvCxnSpPr/>
            <p:nvPr/>
          </p:nvCxnSpPr>
          <p:spPr>
            <a:xfrm>
              <a:off x="9014" y="5524"/>
              <a:ext cx="3402" cy="0"/>
            </a:xfrm>
            <a:prstGeom prst="line">
              <a:avLst/>
            </a:prstGeom>
            <a:ln w="38100">
              <a:solidFill>
                <a:schemeClr val="accent4">
                  <a:lumMod val="50000"/>
                  <a:alpha val="50000"/>
                </a:schemeClr>
              </a:solidFill>
            </a:ln>
          </p:spPr>
          <p:style>
            <a:lnRef idx="1">
              <a:schemeClr val="dk1"/>
            </a:lnRef>
            <a:fillRef idx="0">
              <a:schemeClr val="dk1"/>
            </a:fillRef>
            <a:effectRef idx="0">
              <a:schemeClr val="dk1"/>
            </a:effectRef>
            <a:fontRef idx="minor">
              <a:schemeClr val="tx1"/>
            </a:fontRef>
          </p:style>
        </p:cxnSp>
      </p:grpSp>
      <p:pic>
        <p:nvPicPr>
          <p:cNvPr id="4" name="Picture 3"/>
          <p:cNvPicPr>
            <a:picLocks noChangeAspect="1"/>
          </p:cNvPicPr>
          <p:nvPr/>
        </p:nvPicPr>
        <p:blipFill>
          <a:blip r:embed="rId4"/>
          <a:stretch>
            <a:fillRect/>
          </a:stretch>
        </p:blipFill>
        <p:spPr>
          <a:xfrm>
            <a:off x="1620520" y="1851660"/>
            <a:ext cx="4070350" cy="1847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9D8F">
            <a:alpha val="95000"/>
          </a:srgbClr>
        </a:solidFill>
        <a:effectLst/>
      </p:bgPr>
    </p:bg>
    <p:spTree>
      <p:nvGrpSpPr>
        <p:cNvPr id="1" name="Shape 650"/>
        <p:cNvGrpSpPr/>
        <p:nvPr/>
      </p:nvGrpSpPr>
      <p:grpSpPr>
        <a:xfrm>
          <a:off x="0" y="0"/>
          <a:ext cx="0" cy="0"/>
          <a:chOff x="0" y="0"/>
          <a:chExt cx="0" cy="0"/>
        </a:xfrm>
      </p:grpSpPr>
      <p:pic>
        <p:nvPicPr>
          <p:cNvPr id="36" name="Picture 35" descr="pixlr-bg-result"/>
          <p:cNvPicPr>
            <a:picLocks noChangeAspect="1"/>
          </p:cNvPicPr>
          <p:nvPr/>
        </p:nvPicPr>
        <p:blipFill>
          <a:blip r:embed="rId3"/>
          <a:srcRect r="72658"/>
          <a:stretch>
            <a:fillRect/>
          </a:stretch>
        </p:blipFill>
        <p:spPr>
          <a:xfrm>
            <a:off x="6226175" y="1212215"/>
            <a:ext cx="1903095" cy="4639945"/>
          </a:xfrm>
          <a:prstGeom prst="rect">
            <a:avLst/>
          </a:prstGeom>
        </p:spPr>
      </p:pic>
      <p:pic>
        <p:nvPicPr>
          <p:cNvPr id="37" name="Picture 36" descr="pixlr-bg-result"/>
          <p:cNvPicPr>
            <a:picLocks noChangeAspect="1"/>
          </p:cNvPicPr>
          <p:nvPr/>
        </p:nvPicPr>
        <p:blipFill>
          <a:blip r:embed="rId3"/>
          <a:srcRect l="70132"/>
          <a:stretch>
            <a:fillRect/>
          </a:stretch>
        </p:blipFill>
        <p:spPr>
          <a:xfrm>
            <a:off x="7555230" y="1203325"/>
            <a:ext cx="2082800" cy="4648835"/>
          </a:xfrm>
          <a:prstGeom prst="rect">
            <a:avLst/>
          </a:prstGeom>
        </p:spPr>
      </p:pic>
      <p:grpSp>
        <p:nvGrpSpPr>
          <p:cNvPr id="5" name="Group 4"/>
          <p:cNvGrpSpPr/>
          <p:nvPr/>
        </p:nvGrpSpPr>
        <p:grpSpPr>
          <a:xfrm>
            <a:off x="0" y="1851660"/>
            <a:ext cx="6249035" cy="1352550"/>
            <a:chOff x="0" y="2916"/>
            <a:chExt cx="9841" cy="2130"/>
          </a:xfrm>
        </p:grpSpPr>
        <p:pic>
          <p:nvPicPr>
            <p:cNvPr id="23" name="Picture 22"/>
            <p:cNvPicPr>
              <a:picLocks noChangeAspect="1"/>
            </p:cNvPicPr>
            <p:nvPr/>
          </p:nvPicPr>
          <p:blipFill>
            <a:blip r:embed="rId4"/>
            <a:srcRect l="11507"/>
            <a:stretch>
              <a:fillRect/>
            </a:stretch>
          </p:blipFill>
          <p:spPr>
            <a:xfrm>
              <a:off x="0" y="2916"/>
              <a:ext cx="9805" cy="2130"/>
            </a:xfrm>
            <a:prstGeom prst="rect">
              <a:avLst/>
            </a:prstGeom>
          </p:spPr>
        </p:pic>
        <p:pic>
          <p:nvPicPr>
            <p:cNvPr id="8" name="Picture 0"/>
            <p:cNvPicPr>
              <a:picLocks noChangeAspect="1"/>
            </p:cNvPicPr>
            <p:nvPr/>
          </p:nvPicPr>
          <p:blipFill>
            <a:blip r:embed="rId5"/>
            <a:stretch>
              <a:fillRect/>
            </a:stretch>
          </p:blipFill>
          <p:spPr>
            <a:xfrm>
              <a:off x="3571" y="3455"/>
              <a:ext cx="6270" cy="1190"/>
            </a:xfrm>
            <a:prstGeom prst="rect">
              <a:avLst/>
            </a:prstGeom>
          </p:spPr>
        </p:pic>
      </p:grpSp>
      <p:grpSp>
        <p:nvGrpSpPr>
          <p:cNvPr id="6" name="Group 5"/>
          <p:cNvGrpSpPr/>
          <p:nvPr/>
        </p:nvGrpSpPr>
        <p:grpSpPr>
          <a:xfrm>
            <a:off x="0" y="3363595"/>
            <a:ext cx="5241290" cy="1352550"/>
            <a:chOff x="0" y="5297"/>
            <a:chExt cx="8254" cy="2130"/>
          </a:xfrm>
        </p:grpSpPr>
        <p:pic>
          <p:nvPicPr>
            <p:cNvPr id="29" name="Picture 28"/>
            <p:cNvPicPr>
              <a:picLocks noChangeAspect="1"/>
            </p:cNvPicPr>
            <p:nvPr/>
          </p:nvPicPr>
          <p:blipFill>
            <a:blip r:embed="rId4"/>
            <a:srcRect l="29377" t="-516" r="-262" b="516"/>
            <a:stretch>
              <a:fillRect/>
            </a:stretch>
          </p:blipFill>
          <p:spPr>
            <a:xfrm>
              <a:off x="0" y="5297"/>
              <a:ext cx="7854" cy="2130"/>
            </a:xfrm>
            <a:prstGeom prst="rect">
              <a:avLst/>
            </a:prstGeom>
          </p:spPr>
        </p:pic>
        <p:pic>
          <p:nvPicPr>
            <p:cNvPr id="3" name="Picture 2"/>
            <p:cNvPicPr>
              <a:picLocks noChangeAspect="1"/>
            </p:cNvPicPr>
            <p:nvPr/>
          </p:nvPicPr>
          <p:blipFill>
            <a:blip r:embed="rId6"/>
            <a:stretch>
              <a:fillRect/>
            </a:stretch>
          </p:blipFill>
          <p:spPr>
            <a:xfrm>
              <a:off x="1984" y="5864"/>
              <a:ext cx="6270" cy="1190"/>
            </a:xfrm>
            <a:prstGeom prst="rect">
              <a:avLst/>
            </a:prstGeom>
          </p:spPr>
        </p:pic>
      </p:grpSp>
      <p:grpSp>
        <p:nvGrpSpPr>
          <p:cNvPr id="7" name="Group 6"/>
          <p:cNvGrpSpPr/>
          <p:nvPr/>
        </p:nvGrpSpPr>
        <p:grpSpPr>
          <a:xfrm>
            <a:off x="-36830" y="297815"/>
            <a:ext cx="7067550" cy="1346200"/>
            <a:chOff x="-58" y="469"/>
            <a:chExt cx="11130" cy="2120"/>
          </a:xfrm>
        </p:grpSpPr>
        <p:sp>
          <p:nvSpPr>
            <p:cNvPr id="2" name="Round Single Corner Rectangle 1"/>
            <p:cNvSpPr/>
            <p:nvPr/>
          </p:nvSpPr>
          <p:spPr>
            <a:xfrm>
              <a:off x="-58" y="469"/>
              <a:ext cx="11131" cy="2121"/>
            </a:xfrm>
            <a:prstGeom prst="round1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7"/>
            <a:stretch>
              <a:fillRect/>
            </a:stretch>
          </p:blipFill>
          <p:spPr>
            <a:xfrm>
              <a:off x="4931" y="943"/>
              <a:ext cx="5690" cy="1190"/>
            </a:xfrm>
            <a:prstGeom prst="rect">
              <a:avLst/>
            </a:prstGeom>
          </p:spPr>
        </p:pic>
      </p:grpSp>
      <p:sp>
        <p:nvSpPr>
          <p:cNvPr id="16" name="Round Single Corner Rectangle 15"/>
          <p:cNvSpPr/>
          <p:nvPr/>
        </p:nvSpPr>
        <p:spPr>
          <a:xfrm>
            <a:off x="0" y="306705"/>
            <a:ext cx="7031355" cy="1334135"/>
          </a:xfrm>
          <a:prstGeom prst="round1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0"/>
                            </p:stCondLst>
                            <p:childTnLst>
                              <p:par>
                                <p:cTn id="23" presetID="35" presetClass="emph" presetSubtype="0" repeatCount="indefinite" fill="hold" grpId="1" nodeType="afterEffect">
                                  <p:stCondLst>
                                    <p:cond delay="0"/>
                                  </p:stCondLst>
                                  <p:childTnLst>
                                    <p:anim calcmode="discrete" valueType="str">
                                      <p:cBhvr>
                                        <p:cTn id="24" dur="5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4653"/>
        </a:solidFill>
        <a:effectLst/>
      </p:bgPr>
    </p:bg>
    <p:spTree>
      <p:nvGrpSpPr>
        <p:cNvPr id="1" name="Shape 650"/>
        <p:cNvGrpSpPr/>
        <p:nvPr/>
      </p:nvGrpSpPr>
      <p:grpSpPr>
        <a:xfrm>
          <a:off x="0" y="0"/>
          <a:ext cx="0" cy="0"/>
          <a:chOff x="0" y="0"/>
          <a:chExt cx="0" cy="0"/>
        </a:xfrm>
      </p:grpSpPr>
      <p:sp>
        <p:nvSpPr>
          <p:cNvPr id="28" name="Round Diagonal Corner Rectangle 27"/>
          <p:cNvSpPr/>
          <p:nvPr/>
        </p:nvSpPr>
        <p:spPr>
          <a:xfrm>
            <a:off x="541020" y="935355"/>
            <a:ext cx="8111490" cy="4200525"/>
          </a:xfrm>
          <a:prstGeom prst="round2DiagRect">
            <a:avLst>
              <a:gd name="adj1" fmla="val 50000"/>
              <a:gd name="adj2" fmla="val 0"/>
            </a:avLst>
          </a:prstGeom>
          <a:solidFill>
            <a:schemeClr val="bg2">
              <a:alpha val="47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43f58PICV5Ez6Rb2yea5d_PIC2018"/>
          <p:cNvPicPr>
            <a:picLocks noChangeAspect="1"/>
          </p:cNvPicPr>
          <p:nvPr/>
        </p:nvPicPr>
        <p:blipFill>
          <a:blip r:embed="rId3"/>
          <a:srcRect l="20391" t="7922" r="18340" b="9259"/>
          <a:stretch>
            <a:fillRect/>
          </a:stretch>
        </p:blipFill>
        <p:spPr>
          <a:xfrm>
            <a:off x="2843530" y="1419225"/>
            <a:ext cx="1351280" cy="1895475"/>
          </a:xfrm>
          <a:prstGeom prst="rect">
            <a:avLst/>
          </a:prstGeom>
        </p:spPr>
      </p:pic>
      <p:pic>
        <p:nvPicPr>
          <p:cNvPr id="19" name="Picture 18" descr="pixlr-bg-result (1)"/>
          <p:cNvPicPr>
            <a:picLocks noChangeAspect="1"/>
          </p:cNvPicPr>
          <p:nvPr/>
        </p:nvPicPr>
        <p:blipFill>
          <a:blip r:embed="rId4"/>
          <a:srcRect l="65750" t="16004" r="12528"/>
          <a:stretch>
            <a:fillRect/>
          </a:stretch>
        </p:blipFill>
        <p:spPr>
          <a:xfrm>
            <a:off x="5723890" y="2067560"/>
            <a:ext cx="1316355" cy="1856740"/>
          </a:xfrm>
          <a:prstGeom prst="rect">
            <a:avLst/>
          </a:prstGeom>
        </p:spPr>
      </p:pic>
      <p:pic>
        <p:nvPicPr>
          <p:cNvPr id="20" name="Picture 19" descr="kisspng-battery-charger-automotive-battery-clip-art-battery-cliparts-5a8499769f81d2.8093036815186394786534"/>
          <p:cNvPicPr>
            <a:picLocks noChangeAspect="1"/>
          </p:cNvPicPr>
          <p:nvPr/>
        </p:nvPicPr>
        <p:blipFill>
          <a:blip r:embed="rId5"/>
          <a:stretch>
            <a:fillRect/>
          </a:stretch>
        </p:blipFill>
        <p:spPr>
          <a:xfrm>
            <a:off x="2771775" y="3436620"/>
            <a:ext cx="1525905" cy="1525905"/>
          </a:xfrm>
          <a:prstGeom prst="rect">
            <a:avLst/>
          </a:prstGeom>
        </p:spPr>
      </p:pic>
      <p:pic>
        <p:nvPicPr>
          <p:cNvPr id="22" name="Picture 21" descr="kisspng-tennis-ball-green-creative-hand-painted-cartoon-green-tennis-5a93e753134d43.6427180915196424510791"/>
          <p:cNvPicPr>
            <a:picLocks noChangeAspect="1"/>
          </p:cNvPicPr>
          <p:nvPr/>
        </p:nvPicPr>
        <p:blipFill>
          <a:blip r:embed="rId6"/>
          <a:stretch>
            <a:fillRect/>
          </a:stretch>
        </p:blipFill>
        <p:spPr>
          <a:xfrm>
            <a:off x="611505" y="2139315"/>
            <a:ext cx="1426210" cy="1069975"/>
          </a:xfrm>
          <a:prstGeom prst="rect">
            <a:avLst/>
          </a:prstGeom>
        </p:spPr>
      </p:pic>
      <p:pic>
        <p:nvPicPr>
          <p:cNvPr id="25" name="Picture 24" descr="Lovepik_com-401120891-hand-drawn-cartoon-lollipop"/>
          <p:cNvPicPr>
            <a:picLocks noChangeAspect="1"/>
          </p:cNvPicPr>
          <p:nvPr/>
        </p:nvPicPr>
        <p:blipFill>
          <a:blip r:embed="rId7"/>
          <a:srcRect l="32753" t="17730" r="33815" b="11666"/>
          <a:stretch>
            <a:fillRect/>
          </a:stretch>
        </p:blipFill>
        <p:spPr>
          <a:xfrm>
            <a:off x="2113915" y="3580130"/>
            <a:ext cx="729615" cy="1543685"/>
          </a:xfrm>
          <a:prstGeom prst="roundRect">
            <a:avLst>
              <a:gd name="adj" fmla="val 50000"/>
            </a:avLst>
          </a:prstGeom>
        </p:spPr>
      </p:pic>
      <p:pic>
        <p:nvPicPr>
          <p:cNvPr id="26" name="Picture 25" descr="5a2166a33dd031.4202900015121384032532"/>
          <p:cNvPicPr>
            <a:picLocks noChangeAspect="1"/>
          </p:cNvPicPr>
          <p:nvPr/>
        </p:nvPicPr>
        <p:blipFill>
          <a:blip r:embed="rId8"/>
          <a:stretch>
            <a:fillRect/>
          </a:stretch>
        </p:blipFill>
        <p:spPr>
          <a:xfrm>
            <a:off x="7295515" y="2355850"/>
            <a:ext cx="1057910" cy="1057910"/>
          </a:xfrm>
          <a:prstGeom prst="rect">
            <a:avLst/>
          </a:prstGeom>
        </p:spPr>
      </p:pic>
      <p:pic>
        <p:nvPicPr>
          <p:cNvPr id="27" name="Picture 26" descr="—Pngtree—scented candles in four colors_6817540"/>
          <p:cNvPicPr>
            <a:picLocks noChangeAspect="1"/>
          </p:cNvPicPr>
          <p:nvPr/>
        </p:nvPicPr>
        <p:blipFill>
          <a:blip r:embed="rId9"/>
          <a:srcRect t="57135" r="52656"/>
          <a:stretch>
            <a:fillRect/>
          </a:stretch>
        </p:blipFill>
        <p:spPr>
          <a:xfrm>
            <a:off x="4500245" y="1347470"/>
            <a:ext cx="1971040" cy="1081405"/>
          </a:xfrm>
          <a:prstGeom prst="rect">
            <a:avLst/>
          </a:prstGeom>
        </p:spPr>
      </p:pic>
      <p:pic>
        <p:nvPicPr>
          <p:cNvPr id="7" name="Picture 6" descr="—Pngtree—colorful birthday balloon elements_4196608"/>
          <p:cNvPicPr>
            <a:picLocks noChangeAspect="1"/>
          </p:cNvPicPr>
          <p:nvPr/>
        </p:nvPicPr>
        <p:blipFill>
          <a:blip r:embed="rId10"/>
          <a:srcRect l="10885" r="18832"/>
          <a:stretch>
            <a:fillRect/>
          </a:stretch>
        </p:blipFill>
        <p:spPr>
          <a:xfrm>
            <a:off x="4860290" y="2499995"/>
            <a:ext cx="1440180" cy="2080895"/>
          </a:xfrm>
          <a:prstGeom prst="rect">
            <a:avLst/>
          </a:prstGeom>
        </p:spPr>
      </p:pic>
      <p:pic>
        <p:nvPicPr>
          <p:cNvPr id="2" name="Picture 1" descr="—Pngtree—vector toilet paper icon_4153891"/>
          <p:cNvPicPr>
            <a:picLocks noChangeAspect="1"/>
          </p:cNvPicPr>
          <p:nvPr/>
        </p:nvPicPr>
        <p:blipFill>
          <a:blip r:embed="rId11"/>
          <a:srcRect t="11222" r="10346" b="15642"/>
          <a:stretch>
            <a:fillRect/>
          </a:stretch>
        </p:blipFill>
        <p:spPr>
          <a:xfrm>
            <a:off x="6156325" y="1059180"/>
            <a:ext cx="1551940" cy="1266190"/>
          </a:xfrm>
          <a:prstGeom prst="rect">
            <a:avLst/>
          </a:prstGeom>
        </p:spPr>
      </p:pic>
      <p:pic>
        <p:nvPicPr>
          <p:cNvPr id="3" name="Picture 2" descr="kisspng-snare-drum-drums-clip-art-snare-drum-cliparts-5a84fb25012db7.5717867815186644850048"/>
          <p:cNvPicPr>
            <a:picLocks noChangeAspect="1"/>
          </p:cNvPicPr>
          <p:nvPr/>
        </p:nvPicPr>
        <p:blipFill>
          <a:blip r:embed="rId12"/>
          <a:srcRect t="1210"/>
          <a:stretch>
            <a:fillRect/>
          </a:stretch>
        </p:blipFill>
        <p:spPr>
          <a:xfrm>
            <a:off x="5862955" y="3444240"/>
            <a:ext cx="1626870" cy="1512570"/>
          </a:xfrm>
          <a:prstGeom prst="rect">
            <a:avLst/>
          </a:prstGeom>
        </p:spPr>
      </p:pic>
      <p:pic>
        <p:nvPicPr>
          <p:cNvPr id="4" name="Picture 3" descr="—Pngtree—red can of soda drink_5512760"/>
          <p:cNvPicPr>
            <a:picLocks noChangeAspect="1"/>
          </p:cNvPicPr>
          <p:nvPr/>
        </p:nvPicPr>
        <p:blipFill>
          <a:blip r:embed="rId13"/>
          <a:srcRect l="25543" t="13037" r="24543" b="9827"/>
          <a:stretch>
            <a:fillRect/>
          </a:stretch>
        </p:blipFill>
        <p:spPr>
          <a:xfrm>
            <a:off x="971550" y="3363595"/>
            <a:ext cx="1034415" cy="1598930"/>
          </a:xfrm>
          <a:prstGeom prst="rect">
            <a:avLst/>
          </a:prstGeom>
        </p:spPr>
      </p:pic>
      <p:cxnSp>
        <p:nvCxnSpPr>
          <p:cNvPr id="8" name="Straight Connector 0"/>
          <p:cNvCxnSpPr/>
          <p:nvPr/>
        </p:nvCxnSpPr>
        <p:spPr>
          <a:xfrm>
            <a:off x="4643755" y="915035"/>
            <a:ext cx="0" cy="4227195"/>
          </a:xfrm>
          <a:prstGeom prst="line">
            <a:avLst/>
          </a:prstGeom>
          <a:ln w="76200">
            <a:solidFill>
              <a:srgbClr val="264653"/>
            </a:solidFill>
          </a:ln>
        </p:spPr>
        <p:style>
          <a:lnRef idx="1">
            <a:schemeClr val="accent4"/>
          </a:lnRef>
          <a:fillRef idx="0">
            <a:schemeClr val="accent4"/>
          </a:fillRef>
          <a:effectRef idx="0">
            <a:schemeClr val="accent4"/>
          </a:effectRef>
          <a:fontRef idx="minor">
            <a:schemeClr val="tx1"/>
          </a:fontRef>
        </p:style>
      </p:cxnSp>
      <p:pic>
        <p:nvPicPr>
          <p:cNvPr id="5" name="Picture 4" descr="pixlr-bg-result (3)"/>
          <p:cNvPicPr>
            <a:picLocks noChangeAspect="1"/>
          </p:cNvPicPr>
          <p:nvPr/>
        </p:nvPicPr>
        <p:blipFill>
          <a:blip r:embed="rId14"/>
          <a:srcRect l="18050" r="29786" b="21444"/>
          <a:stretch>
            <a:fillRect/>
          </a:stretch>
        </p:blipFill>
        <p:spPr>
          <a:xfrm>
            <a:off x="4211955" y="3363595"/>
            <a:ext cx="779145" cy="793750"/>
          </a:xfrm>
          <a:prstGeom prst="rect">
            <a:avLst/>
          </a:prstGeom>
        </p:spPr>
      </p:pic>
      <p:pic>
        <p:nvPicPr>
          <p:cNvPr id="13" name="Picture 12"/>
          <p:cNvPicPr>
            <a:picLocks noChangeAspect="1"/>
          </p:cNvPicPr>
          <p:nvPr/>
        </p:nvPicPr>
        <p:blipFill>
          <a:blip r:embed="rId15"/>
          <a:srcRect t="43121"/>
          <a:stretch>
            <a:fillRect/>
          </a:stretch>
        </p:blipFill>
        <p:spPr>
          <a:xfrm>
            <a:off x="-3175" y="-52705"/>
            <a:ext cx="9150350" cy="1527810"/>
          </a:xfrm>
          <a:prstGeom prst="rect">
            <a:avLst/>
          </a:prstGeom>
        </p:spPr>
      </p:pic>
      <p:pic>
        <p:nvPicPr>
          <p:cNvPr id="16" name="Picture 15" descr="—Pngtree—cartoon fruit orange illustration_4673851"/>
          <p:cNvPicPr>
            <a:picLocks noChangeAspect="1"/>
          </p:cNvPicPr>
          <p:nvPr/>
        </p:nvPicPr>
        <p:blipFill>
          <a:blip r:embed="rId16"/>
          <a:stretch>
            <a:fillRect/>
          </a:stretch>
        </p:blipFill>
        <p:spPr>
          <a:xfrm>
            <a:off x="4500245" y="3924300"/>
            <a:ext cx="1450975" cy="1319530"/>
          </a:xfrm>
          <a:prstGeom prst="rect">
            <a:avLst/>
          </a:prstGeom>
        </p:spPr>
      </p:pic>
      <p:pic>
        <p:nvPicPr>
          <p:cNvPr id="17" name="Picture 16" descr="—Pngtree—globe_7174498"/>
          <p:cNvPicPr>
            <a:picLocks noChangeAspect="1"/>
          </p:cNvPicPr>
          <p:nvPr/>
        </p:nvPicPr>
        <p:blipFill>
          <a:blip r:embed="rId17"/>
          <a:srcRect l="15951" t="7654" r="14333"/>
          <a:stretch>
            <a:fillRect/>
          </a:stretch>
        </p:blipFill>
        <p:spPr>
          <a:xfrm>
            <a:off x="1763395" y="1835150"/>
            <a:ext cx="1261745" cy="1672590"/>
          </a:xfrm>
          <a:prstGeom prst="rect">
            <a:avLst/>
          </a:prstGeom>
        </p:spPr>
      </p:pic>
      <p:grpSp>
        <p:nvGrpSpPr>
          <p:cNvPr id="24" name="Group 23"/>
          <p:cNvGrpSpPr/>
          <p:nvPr/>
        </p:nvGrpSpPr>
        <p:grpSpPr>
          <a:xfrm>
            <a:off x="0" y="339725"/>
            <a:ext cx="6979920" cy="1026795"/>
            <a:chOff x="0" y="535"/>
            <a:chExt cx="10992" cy="1617"/>
          </a:xfrm>
        </p:grpSpPr>
        <p:sp>
          <p:nvSpPr>
            <p:cNvPr id="18" name="Text Box 17"/>
            <p:cNvSpPr txBox="1"/>
            <p:nvPr/>
          </p:nvSpPr>
          <p:spPr>
            <a:xfrm>
              <a:off x="1190" y="929"/>
              <a:ext cx="9802" cy="725"/>
            </a:xfrm>
            <a:prstGeom prst="rect">
              <a:avLst/>
            </a:prstGeom>
            <a:noFill/>
          </p:spPr>
          <p:txBody>
            <a:bodyPr wrap="square" rtlCol="0">
              <a:spAutoFit/>
            </a:bodyPr>
            <a:lstStyle/>
            <a:p>
              <a:r>
                <a:rPr lang="en-US" sz="2400" b="1">
                  <a:solidFill>
                    <a:schemeClr val="accent3">
                      <a:lumMod val="50000"/>
                    </a:schemeClr>
                  </a:solidFill>
                  <a:latin typeface="Cambria" panose="02040503050406030204" charset="0"/>
                  <a:cs typeface="Cambria" panose="02040503050406030204" charset="0"/>
                </a:rPr>
                <a:t>Hãy xếp nhóm các đồ vật có cùng hình dạng </a:t>
              </a:r>
            </a:p>
          </p:txBody>
        </p:sp>
        <p:pic>
          <p:nvPicPr>
            <p:cNvPr id="23" name="Picture 22" descr="—Pngtree—red hex star sign sticker_6189797"/>
            <p:cNvPicPr>
              <a:picLocks noChangeAspect="1"/>
            </p:cNvPicPr>
            <p:nvPr/>
          </p:nvPicPr>
          <p:blipFill>
            <a:blip r:embed="rId18"/>
            <a:stretch>
              <a:fillRect/>
            </a:stretch>
          </p:blipFill>
          <p:spPr>
            <a:xfrm>
              <a:off x="0" y="535"/>
              <a:ext cx="1617" cy="1617"/>
            </a:xfrm>
            <a:prstGeom prst="rect">
              <a:avLst/>
            </a:prstGeom>
          </p:spPr>
        </p:pic>
      </p:grpSp>
      <p:pic>
        <p:nvPicPr>
          <p:cNvPr id="6" name="Picture 5"/>
          <p:cNvPicPr>
            <a:picLocks noChangeAspect="1"/>
          </p:cNvPicPr>
          <p:nvPr/>
        </p:nvPicPr>
        <p:blipFill>
          <a:blip r:embed="rId19"/>
          <a:stretch>
            <a:fillRect/>
          </a:stretch>
        </p:blipFill>
        <p:spPr>
          <a:xfrm>
            <a:off x="1922780" y="-48260"/>
            <a:ext cx="7594600" cy="647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500"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7" presetClass="entr" presetSubtype="4" fill="hold" nodeType="withEffect">
                                  <p:stCondLst>
                                    <p:cond delay="0"/>
                                  </p:stCondLst>
                                  <p:childTnLst>
                                    <p:set>
                                      <p:cBhvr>
                                        <p:cTn id="21" dur="500"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7" presetClass="entr" presetSubtype="4" fill="hold" nodeType="withEffect">
                                  <p:stCondLst>
                                    <p:cond delay="0"/>
                                  </p:stCondLst>
                                  <p:childTnLst>
                                    <p:set>
                                      <p:cBhvr>
                                        <p:cTn id="25" dur="500"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7" presetClass="entr" presetSubtype="4" fill="hold" nodeType="withEffect">
                                  <p:stCondLst>
                                    <p:cond delay="0"/>
                                  </p:stCondLst>
                                  <p:childTnLst>
                                    <p:set>
                                      <p:cBhvr>
                                        <p:cTn id="29" dur="500"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par>
                                <p:cTn id="32" presetID="7" presetClass="entr" presetSubtype="4" fill="hold" nodeType="withEffect">
                                  <p:stCondLst>
                                    <p:cond delay="0"/>
                                  </p:stCondLst>
                                  <p:childTnLst>
                                    <p:set>
                                      <p:cBhvr>
                                        <p:cTn id="33" dur="500"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par>
                                <p:cTn id="36" presetID="7" presetClass="entr" presetSubtype="4" fill="hold" nodeType="withEffect">
                                  <p:stCondLst>
                                    <p:cond delay="0"/>
                                  </p:stCondLst>
                                  <p:childTnLst>
                                    <p:set>
                                      <p:cBhvr>
                                        <p:cTn id="37" dur="500"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par>
                                <p:cTn id="40" presetID="7" presetClass="entr" presetSubtype="4" fill="hold" nodeType="withEffect">
                                  <p:stCondLst>
                                    <p:cond delay="0"/>
                                  </p:stCondLst>
                                  <p:childTnLst>
                                    <p:set>
                                      <p:cBhvr>
                                        <p:cTn id="41" dur="500"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ppt_x"/>
                                          </p:val>
                                        </p:tav>
                                        <p:tav tm="100000">
                                          <p:val>
                                            <p:strVal val="#ppt_x"/>
                                          </p:val>
                                        </p:tav>
                                      </p:tavLst>
                                    </p:anim>
                                    <p:anim calcmode="lin" valueType="num">
                                      <p:cBhvr additive="base">
                                        <p:cTn id="43" dur="500" fill="hold"/>
                                        <p:tgtEl>
                                          <p:spTgt spid="25"/>
                                        </p:tgtEl>
                                        <p:attrNameLst>
                                          <p:attrName>ppt_y</p:attrName>
                                        </p:attrNameLst>
                                      </p:cBhvr>
                                      <p:tavLst>
                                        <p:tav tm="0">
                                          <p:val>
                                            <p:strVal val="1+#ppt_h/2"/>
                                          </p:val>
                                        </p:tav>
                                        <p:tav tm="100000">
                                          <p:val>
                                            <p:strVal val="#ppt_y"/>
                                          </p:val>
                                        </p:tav>
                                      </p:tavLst>
                                    </p:anim>
                                  </p:childTnLst>
                                </p:cTn>
                              </p:par>
                              <p:par>
                                <p:cTn id="44" presetID="7" presetClass="entr" presetSubtype="4" fill="hold" nodeType="withEffect">
                                  <p:stCondLst>
                                    <p:cond delay="0"/>
                                  </p:stCondLst>
                                  <p:childTnLst>
                                    <p:set>
                                      <p:cBhvr>
                                        <p:cTn id="45" dur="500"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par>
                                <p:cTn id="48" presetID="7" presetClass="entr" presetSubtype="4" fill="hold" nodeType="withEffect">
                                  <p:stCondLst>
                                    <p:cond delay="0"/>
                                  </p:stCondLst>
                                  <p:childTnLst>
                                    <p:set>
                                      <p:cBhvr>
                                        <p:cTn id="49" dur="500"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ppt_x"/>
                                          </p:val>
                                        </p:tav>
                                        <p:tav tm="100000">
                                          <p:val>
                                            <p:strVal val="#ppt_x"/>
                                          </p:val>
                                        </p:tav>
                                      </p:tavLst>
                                    </p:anim>
                                    <p:anim calcmode="lin" valueType="num">
                                      <p:cBhvr additive="base">
                                        <p:cTn id="51" dur="500" fill="hold"/>
                                        <p:tgtEl>
                                          <p:spTgt spid="26"/>
                                        </p:tgtEl>
                                        <p:attrNameLst>
                                          <p:attrName>ppt_y</p:attrName>
                                        </p:attrNameLst>
                                      </p:cBhvr>
                                      <p:tavLst>
                                        <p:tav tm="0">
                                          <p:val>
                                            <p:strVal val="1+#ppt_h/2"/>
                                          </p:val>
                                        </p:tav>
                                        <p:tav tm="100000">
                                          <p:val>
                                            <p:strVal val="#ppt_y"/>
                                          </p:val>
                                        </p:tav>
                                      </p:tavLst>
                                    </p:anim>
                                  </p:childTnLst>
                                </p:cTn>
                              </p:par>
                              <p:par>
                                <p:cTn id="52" presetID="7" presetClass="entr" presetSubtype="4" fill="hold" nodeType="withEffect">
                                  <p:stCondLst>
                                    <p:cond delay="0"/>
                                  </p:stCondLst>
                                  <p:childTnLst>
                                    <p:set>
                                      <p:cBhvr>
                                        <p:cTn id="53" dur="500"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par>
                                <p:cTn id="56" presetID="7" presetClass="entr" presetSubtype="4" fill="hold" nodeType="withEffect">
                                  <p:stCondLst>
                                    <p:cond delay="0"/>
                                  </p:stCondLst>
                                  <p:childTnLst>
                                    <p:set>
                                      <p:cBhvr>
                                        <p:cTn id="57" dur="500"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ppt_x"/>
                                          </p:val>
                                        </p:tav>
                                        <p:tav tm="100000">
                                          <p:val>
                                            <p:strVal val="#ppt_x"/>
                                          </p:val>
                                        </p:tav>
                                      </p:tavLst>
                                    </p:anim>
                                    <p:anim calcmode="lin" valueType="num">
                                      <p:cBhvr additive="base">
                                        <p:cTn id="59" dur="500" fill="hold"/>
                                        <p:tgtEl>
                                          <p:spTgt spid="7"/>
                                        </p:tgtEl>
                                        <p:attrNameLst>
                                          <p:attrName>ppt_y</p:attrName>
                                        </p:attrNameLst>
                                      </p:cBhvr>
                                      <p:tavLst>
                                        <p:tav tm="0">
                                          <p:val>
                                            <p:strVal val="1+#ppt_h/2"/>
                                          </p:val>
                                        </p:tav>
                                        <p:tav tm="100000">
                                          <p:val>
                                            <p:strVal val="#ppt_y"/>
                                          </p:val>
                                        </p:tav>
                                      </p:tavLst>
                                    </p:anim>
                                  </p:childTnLst>
                                </p:cTn>
                              </p:par>
                              <p:par>
                                <p:cTn id="60" presetID="7" presetClass="entr" presetSubtype="4" fill="hold" nodeType="withEffect">
                                  <p:stCondLst>
                                    <p:cond delay="0"/>
                                  </p:stCondLst>
                                  <p:childTnLst>
                                    <p:set>
                                      <p:cBhvr>
                                        <p:cTn id="61" dur="500" fill="hold">
                                          <p:stCondLst>
                                            <p:cond delay="0"/>
                                          </p:stCondLst>
                                        </p:cTn>
                                        <p:tgtEl>
                                          <p:spTgt spid="2"/>
                                        </p:tgtEl>
                                        <p:attrNameLst>
                                          <p:attrName>style.visibility</p:attrName>
                                        </p:attrNameLst>
                                      </p:cBhvr>
                                      <p:to>
                                        <p:strVal val="visible"/>
                                      </p:to>
                                    </p:set>
                                    <p:anim calcmode="lin" valueType="num">
                                      <p:cBhvr additive="base">
                                        <p:cTn id="62" dur="500" fill="hold"/>
                                        <p:tgtEl>
                                          <p:spTgt spid="2"/>
                                        </p:tgtEl>
                                        <p:attrNameLst>
                                          <p:attrName>ppt_x</p:attrName>
                                        </p:attrNameLst>
                                      </p:cBhvr>
                                      <p:tavLst>
                                        <p:tav tm="0">
                                          <p:val>
                                            <p:strVal val="#ppt_x"/>
                                          </p:val>
                                        </p:tav>
                                        <p:tav tm="100000">
                                          <p:val>
                                            <p:strVal val="#ppt_x"/>
                                          </p:val>
                                        </p:tav>
                                      </p:tavLst>
                                    </p:anim>
                                    <p:anim calcmode="lin" valueType="num">
                                      <p:cBhvr additive="base">
                                        <p:cTn id="63" dur="500" fill="hold"/>
                                        <p:tgtEl>
                                          <p:spTgt spid="2"/>
                                        </p:tgtEl>
                                        <p:attrNameLst>
                                          <p:attrName>ppt_y</p:attrName>
                                        </p:attrNameLst>
                                      </p:cBhvr>
                                      <p:tavLst>
                                        <p:tav tm="0">
                                          <p:val>
                                            <p:strVal val="1+#ppt_h/2"/>
                                          </p:val>
                                        </p:tav>
                                        <p:tav tm="100000">
                                          <p:val>
                                            <p:strVal val="#ppt_y"/>
                                          </p:val>
                                        </p:tav>
                                      </p:tavLst>
                                    </p:anim>
                                  </p:childTnLst>
                                </p:cTn>
                              </p:par>
                              <p:par>
                                <p:cTn id="64" presetID="7" presetClass="entr" presetSubtype="4" fill="hold" nodeType="withEffect">
                                  <p:stCondLst>
                                    <p:cond delay="0"/>
                                  </p:stCondLst>
                                  <p:childTnLst>
                                    <p:set>
                                      <p:cBhvr>
                                        <p:cTn id="65" dur="500" fill="hold">
                                          <p:stCondLst>
                                            <p:cond delay="0"/>
                                          </p:stCondLst>
                                        </p:cTn>
                                        <p:tgtEl>
                                          <p:spTgt spid="27"/>
                                        </p:tgtEl>
                                        <p:attrNameLst>
                                          <p:attrName>style.visibility</p:attrName>
                                        </p:attrNameLst>
                                      </p:cBhvr>
                                      <p:to>
                                        <p:strVal val="visible"/>
                                      </p:to>
                                    </p:set>
                                    <p:anim calcmode="lin" valueType="num">
                                      <p:cBhvr additive="base">
                                        <p:cTn id="66" dur="500" fill="hold"/>
                                        <p:tgtEl>
                                          <p:spTgt spid="27"/>
                                        </p:tgtEl>
                                        <p:attrNameLst>
                                          <p:attrName>ppt_x</p:attrName>
                                        </p:attrNameLst>
                                      </p:cBhvr>
                                      <p:tavLst>
                                        <p:tav tm="0">
                                          <p:val>
                                            <p:strVal val="#ppt_x"/>
                                          </p:val>
                                        </p:tav>
                                        <p:tav tm="100000">
                                          <p:val>
                                            <p:strVal val="#ppt_x"/>
                                          </p:val>
                                        </p:tav>
                                      </p:tavLst>
                                    </p:anim>
                                    <p:anim calcmode="lin" valueType="num">
                                      <p:cBhvr additive="base">
                                        <p:cTn id="67" dur="500" fill="hold"/>
                                        <p:tgtEl>
                                          <p:spTgt spid="27"/>
                                        </p:tgtEl>
                                        <p:attrNameLst>
                                          <p:attrName>ppt_y</p:attrName>
                                        </p:attrNameLst>
                                      </p:cBhvr>
                                      <p:tavLst>
                                        <p:tav tm="0">
                                          <p:val>
                                            <p:strVal val="1+#ppt_h/2"/>
                                          </p:val>
                                        </p:tav>
                                        <p:tav tm="100000">
                                          <p:val>
                                            <p:strVal val="#ppt_y"/>
                                          </p:val>
                                        </p:tav>
                                      </p:tavLst>
                                    </p:anim>
                                  </p:childTnLst>
                                </p:cTn>
                              </p:par>
                              <p:par>
                                <p:cTn id="68" presetID="7" presetClass="entr" presetSubtype="4" fill="hold" nodeType="withEffect">
                                  <p:stCondLst>
                                    <p:cond delay="0"/>
                                  </p:stCondLst>
                                  <p:childTnLst>
                                    <p:set>
                                      <p:cBhvr>
                                        <p:cTn id="69" dur="500"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0 0 L -0.513542 0.0474074 " pathEditMode="relative" rAng="0" ptsTypes="">
                                      <p:cBhvr>
                                        <p:cTn id="79" dur="2000" fill="hold"/>
                                        <p:tgtEl>
                                          <p:spTgt spid="3"/>
                                        </p:tgtEl>
                                        <p:attrNameLst>
                                          <p:attrName>ppt_x</p:attrName>
                                          <p:attrName>ppt_y</p:attrName>
                                        </p:attrNameLst>
                                      </p:cBhvr>
                                      <p:rCtr x="-29200" y="300"/>
                                    </p:animMotion>
                                  </p:childTnLst>
                                </p:cTn>
                              </p:par>
                              <p:par>
                                <p:cTn id="80" presetID="0" presetClass="path" presetSubtype="0" accel="50000" decel="50000" fill="hold" nodeType="withEffect">
                                  <p:stCondLst>
                                    <p:cond delay="0"/>
                                  </p:stCondLst>
                                  <p:childTnLst>
                                    <p:animMotion origin="layout" path="M 0 0 L 0.0426389 0.00555556 " pathEditMode="relative" rAng="0" ptsTypes="">
                                      <p:cBhvr>
                                        <p:cTn id="81" dur="2000" fill="hold"/>
                                        <p:tgtEl>
                                          <p:spTgt spid="20"/>
                                        </p:tgtEl>
                                        <p:attrNameLst>
                                          <p:attrName>ppt_x</p:attrName>
                                          <p:attrName>ppt_y</p:attrName>
                                        </p:attrNameLst>
                                      </p:cBhvr>
                                      <p:rCtr x="2500" y="300"/>
                                    </p:animMotion>
                                  </p:childTnLst>
                                </p:cTn>
                              </p:par>
                              <p:par>
                                <p:cTn id="82" presetID="0" presetClass="path" presetSubtype="0" accel="50000" decel="50000" fill="hold" nodeType="withEffect">
                                  <p:stCondLst>
                                    <p:cond delay="0"/>
                                  </p:stCondLst>
                                  <p:childTnLst>
                                    <p:animMotion origin="layout" path="M 0 0 L -0.462778 0.227037 " pathEditMode="relative" rAng="0" ptsTypes="">
                                      <p:cBhvr>
                                        <p:cTn id="83" dur="2000" fill="hold"/>
                                        <p:tgtEl>
                                          <p:spTgt spid="2"/>
                                        </p:tgtEl>
                                        <p:attrNameLst>
                                          <p:attrName>ppt_x</p:attrName>
                                          <p:attrName>ppt_y</p:attrName>
                                        </p:attrNameLst>
                                      </p:cBhvr>
                                      <p:rCtr x="-22300" y="10600"/>
                                    </p:animMotion>
                                  </p:childTnLst>
                                </p:cTn>
                              </p:par>
                              <p:par>
                                <p:cTn id="84" presetID="0" presetClass="path" presetSubtype="0" accel="50000" decel="50000" fill="hold" nodeType="withEffect">
                                  <p:stCondLst>
                                    <p:cond delay="0"/>
                                  </p:stCondLst>
                                  <p:childTnLst>
                                    <p:animMotion origin="layout" path="M 0.0104167 0.00703704 L -0.407014 0.00703704 " pathEditMode="relative" rAng="0" ptsTypes="">
                                      <p:cBhvr>
                                        <p:cTn id="85" dur="2000" fill="hold"/>
                                        <p:tgtEl>
                                          <p:spTgt spid="27"/>
                                        </p:tgtEl>
                                        <p:attrNameLst>
                                          <p:attrName>ppt_x</p:attrName>
                                          <p:attrName>ppt_y</p:attrName>
                                        </p:attrNameLst>
                                      </p:cBhvr>
                                      <p:rCtr x="-13300" y="-300"/>
                                    </p:animMotion>
                                  </p:childTnLst>
                                </p:cTn>
                              </p:par>
                              <p:par>
                                <p:cTn id="86" presetID="0" presetClass="path" presetSubtype="0" accel="50000" decel="50000" fill="hold" nodeType="withEffect">
                                  <p:stCondLst>
                                    <p:cond delay="0"/>
                                  </p:stCondLst>
                                  <p:childTnLst>
                                    <p:animMotion origin="layout" path="M 0 0 L -0.544375 0.0716049 " pathEditMode="relative" rAng="0" ptsTypes="">
                                      <p:cBhvr>
                                        <p:cTn id="87" dur="2000" fill="hold"/>
                                        <p:tgtEl>
                                          <p:spTgt spid="19"/>
                                        </p:tgtEl>
                                        <p:attrNameLst>
                                          <p:attrName>ppt_x</p:attrName>
                                          <p:attrName>ppt_y</p:attrName>
                                        </p:attrNameLst>
                                      </p:cBhvr>
                                      <p:rCtr x="-27200" y="800"/>
                                    </p:animMotion>
                                  </p:childTnLst>
                                </p:cTn>
                              </p:par>
                              <p:par>
                                <p:cTn id="88" presetID="0" presetClass="path" presetSubtype="0" accel="50000" decel="50000" fill="hold" nodeType="withEffect">
                                  <p:stCondLst>
                                    <p:cond delay="0"/>
                                  </p:stCondLst>
                                  <p:childTnLst>
                                    <p:animMotion origin="layout" path="M 0 0 L 0.171944 0.0125926 " pathEditMode="relative" rAng="0" ptsTypes="">
                                      <p:cBhvr>
                                        <p:cTn id="89" dur="2000" fill="hold"/>
                                        <p:tgtEl>
                                          <p:spTgt spid="4"/>
                                        </p:tgtEl>
                                        <p:attrNameLst>
                                          <p:attrName>ppt_x</p:attrName>
                                          <p:attrName>ppt_y</p:attrName>
                                        </p:attrNameLst>
                                      </p:cBhvr>
                                      <p:rCtr x="6600" y="600"/>
                                    </p:animMotion>
                                  </p:childTnLst>
                                </p:cTn>
                              </p:par>
                              <p:par>
                                <p:cTn id="90" presetID="0" presetClass="path" presetSubtype="0" accel="50000" decel="50000" fill="hold" nodeType="withEffect">
                                  <p:stCondLst>
                                    <p:cond delay="0"/>
                                  </p:stCondLst>
                                  <p:childTnLst>
                                    <p:animMotion origin="layout" path="M 0 0 L 0.0522222 0.0118519 " pathEditMode="relative" rAng="0" ptsTypes="">
                                      <p:cBhvr>
                                        <p:cTn id="91" dur="2000" fill="hold"/>
                                        <p:tgtEl>
                                          <p:spTgt spid="15"/>
                                        </p:tgtEl>
                                        <p:attrNameLst>
                                          <p:attrName>ppt_x</p:attrName>
                                          <p:attrName>ppt_y</p:attrName>
                                        </p:attrNameLst>
                                      </p:cBhvr>
                                      <p:rCtr x="2600" y="2000"/>
                                    </p:animMotion>
                                  </p:childTnLst>
                                </p:cTn>
                              </p:par>
                              <p:par>
                                <p:cTn id="92" presetID="0" presetClass="path" presetSubtype="0" accel="50000" decel="50000" fill="hold" nodeType="withEffect">
                                  <p:stCondLst>
                                    <p:cond delay="0"/>
                                  </p:stCondLst>
                                  <p:childTnLst>
                                    <p:animMotion origin="layout" path="M 0 0 L 0.288264 0.0349383 " pathEditMode="relative" rAng="0" ptsTypes="">
                                      <p:cBhvr>
                                        <p:cTn id="93" dur="2000" fill="hold"/>
                                        <p:tgtEl>
                                          <p:spTgt spid="5"/>
                                        </p:tgtEl>
                                        <p:attrNameLst>
                                          <p:attrName>ppt_x</p:attrName>
                                          <p:attrName>ppt_y</p:attrName>
                                        </p:attrNameLst>
                                      </p:cBhvr>
                                      <p:rCtr x="16800" y="1000"/>
                                    </p:animMotion>
                                  </p:childTnLst>
                                </p:cTn>
                              </p:par>
                              <p:par>
                                <p:cTn id="94" presetID="0" presetClass="path" presetSubtype="0" accel="50000" decel="50000" fill="hold" nodeType="withEffect">
                                  <p:stCondLst>
                                    <p:cond delay="0"/>
                                  </p:stCondLst>
                                  <p:childTnLst>
                                    <p:animMotion origin="layout" path="M 0 0 L 0.442986 -0.0893827 " pathEditMode="relative" rAng="0" ptsTypes="">
                                      <p:cBhvr>
                                        <p:cTn id="95" dur="2000" fill="hold"/>
                                        <p:tgtEl>
                                          <p:spTgt spid="17"/>
                                        </p:tgtEl>
                                        <p:attrNameLst>
                                          <p:attrName>ppt_x</p:attrName>
                                          <p:attrName>ppt_y</p:attrName>
                                        </p:attrNameLst>
                                      </p:cBhvr>
                                      <p:rCtr x="21800" y="-5100"/>
                                    </p:animMotion>
                                  </p:childTnLst>
                                </p:cTn>
                              </p:par>
                              <p:par>
                                <p:cTn id="96" presetID="0" presetClass="path" presetSubtype="0" accel="50000" decel="50000" fill="hold" nodeType="withEffect">
                                  <p:stCondLst>
                                    <p:cond delay="0"/>
                                  </p:stCondLst>
                                  <p:childTnLst>
                                    <p:animMotion origin="layout" path="M 0 0 L 0.433958 -0.117901 " pathEditMode="relative" rAng="0" ptsTypes="">
                                      <p:cBhvr>
                                        <p:cTn id="97" dur="2000" fill="hold"/>
                                        <p:tgtEl>
                                          <p:spTgt spid="22"/>
                                        </p:tgtEl>
                                        <p:attrNameLst>
                                          <p:attrName>ppt_x</p:attrName>
                                          <p:attrName>ppt_y</p:attrName>
                                        </p:attrNameLst>
                                      </p:cBhvr>
                                      <p:rCtr x="20900" y="1400"/>
                                    </p:animMotion>
                                  </p:childTnLst>
                                </p:cTn>
                              </p:par>
                              <p:par>
                                <p:cTn id="98" presetID="0" presetClass="path" presetSubtype="0" accel="50000" decel="50000" fill="hold" nodeType="withEffect">
                                  <p:stCondLst>
                                    <p:cond delay="0"/>
                                  </p:stCondLst>
                                  <p:childTnLst>
                                    <p:animMotion origin="layout" path="M 0 0 L 0.417361 0.0279012 " pathEditMode="relative" ptsTypes="">
                                      <p:cBhvr>
                                        <p:cTn id="99"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4653"/>
        </a:solidFill>
        <a:effectLst/>
      </p:bgPr>
    </p:bg>
    <p:spTree>
      <p:nvGrpSpPr>
        <p:cNvPr id="1" name="Shape 650"/>
        <p:cNvGrpSpPr/>
        <p:nvPr/>
      </p:nvGrpSpPr>
      <p:grpSpPr>
        <a:xfrm>
          <a:off x="0" y="0"/>
          <a:ext cx="0" cy="0"/>
          <a:chOff x="0" y="0"/>
          <a:chExt cx="0" cy="0"/>
        </a:xfrm>
      </p:grpSpPr>
      <p:sp>
        <p:nvSpPr>
          <p:cNvPr id="28" name="Round Diagonal Corner Rectangle 27"/>
          <p:cNvSpPr/>
          <p:nvPr/>
        </p:nvSpPr>
        <p:spPr>
          <a:xfrm>
            <a:off x="541020" y="504825"/>
            <a:ext cx="8111490" cy="4200525"/>
          </a:xfrm>
          <a:prstGeom prst="round2DiagRect">
            <a:avLst>
              <a:gd name="adj1" fmla="val 50000"/>
              <a:gd name="adj2" fmla="val 0"/>
            </a:avLst>
          </a:prstGeom>
          <a:solidFill>
            <a:schemeClr val="bg2">
              <a:alpha val="47000"/>
            </a:schemeClr>
          </a:soli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43f58PICV5Ez6Rb2yea5d_PIC2018"/>
          <p:cNvPicPr>
            <a:picLocks noChangeAspect="1"/>
          </p:cNvPicPr>
          <p:nvPr/>
        </p:nvPicPr>
        <p:blipFill>
          <a:blip r:embed="rId3"/>
          <a:srcRect l="20391" t="7922" r="18340" b="9259"/>
          <a:stretch>
            <a:fillRect/>
          </a:stretch>
        </p:blipFill>
        <p:spPr>
          <a:xfrm>
            <a:off x="1403350" y="699135"/>
            <a:ext cx="1652270" cy="2317750"/>
          </a:xfrm>
          <a:prstGeom prst="rect">
            <a:avLst/>
          </a:prstGeom>
        </p:spPr>
      </p:pic>
      <p:pic>
        <p:nvPicPr>
          <p:cNvPr id="19" name="Picture 18" descr="pixlr-bg-result (1)"/>
          <p:cNvPicPr>
            <a:picLocks noChangeAspect="1"/>
          </p:cNvPicPr>
          <p:nvPr/>
        </p:nvPicPr>
        <p:blipFill>
          <a:blip r:embed="rId4"/>
          <a:srcRect l="65750" t="16004" r="12528"/>
          <a:stretch>
            <a:fillRect/>
          </a:stretch>
        </p:blipFill>
        <p:spPr>
          <a:xfrm>
            <a:off x="2606675" y="1241425"/>
            <a:ext cx="1798955" cy="2536825"/>
          </a:xfrm>
          <a:prstGeom prst="rect">
            <a:avLst/>
          </a:prstGeom>
        </p:spPr>
      </p:pic>
      <p:pic>
        <p:nvPicPr>
          <p:cNvPr id="22" name="Picture 21" descr="kisspng-tennis-ball-green-creative-hand-painted-cartoon-green-tennis-5a93e753134d43.6427180915196424510791"/>
          <p:cNvPicPr>
            <a:picLocks noChangeAspect="1"/>
          </p:cNvPicPr>
          <p:nvPr/>
        </p:nvPicPr>
        <p:blipFill>
          <a:blip r:embed="rId5"/>
          <a:stretch>
            <a:fillRect/>
          </a:stretch>
        </p:blipFill>
        <p:spPr>
          <a:xfrm>
            <a:off x="7116445" y="1275715"/>
            <a:ext cx="1743710" cy="1308100"/>
          </a:xfrm>
          <a:prstGeom prst="rect">
            <a:avLst/>
          </a:prstGeom>
        </p:spPr>
      </p:pic>
      <p:pic>
        <p:nvPicPr>
          <p:cNvPr id="25" name="Picture 24" descr="Lovepik_com-401120891-hand-drawn-cartoon-lollipop"/>
          <p:cNvPicPr>
            <a:picLocks noChangeAspect="1"/>
          </p:cNvPicPr>
          <p:nvPr/>
        </p:nvPicPr>
        <p:blipFill>
          <a:blip r:embed="rId6"/>
          <a:srcRect l="32753" t="17730" r="33815" b="11666"/>
          <a:stretch>
            <a:fillRect/>
          </a:stretch>
        </p:blipFill>
        <p:spPr>
          <a:xfrm>
            <a:off x="7452360" y="2600325"/>
            <a:ext cx="617855" cy="1306195"/>
          </a:xfrm>
          <a:prstGeom prst="roundRect">
            <a:avLst>
              <a:gd name="adj" fmla="val 50000"/>
            </a:avLst>
          </a:prstGeom>
        </p:spPr>
      </p:pic>
      <p:pic>
        <p:nvPicPr>
          <p:cNvPr id="26" name="Picture 25" descr="5a2166a33dd031.4202900015121384032532"/>
          <p:cNvPicPr>
            <a:picLocks noChangeAspect="1"/>
          </p:cNvPicPr>
          <p:nvPr/>
        </p:nvPicPr>
        <p:blipFill>
          <a:blip r:embed="rId7"/>
          <a:stretch>
            <a:fillRect/>
          </a:stretch>
        </p:blipFill>
        <p:spPr>
          <a:xfrm>
            <a:off x="4789170" y="1059815"/>
            <a:ext cx="2117090" cy="2117090"/>
          </a:xfrm>
          <a:prstGeom prst="rect">
            <a:avLst/>
          </a:prstGeom>
        </p:spPr>
      </p:pic>
      <p:pic>
        <p:nvPicPr>
          <p:cNvPr id="27" name="Picture 26" descr="—Pngtree—scented candles in four colors_6817540"/>
          <p:cNvPicPr>
            <a:picLocks noChangeAspect="1"/>
          </p:cNvPicPr>
          <p:nvPr/>
        </p:nvPicPr>
        <p:blipFill>
          <a:blip r:embed="rId8"/>
          <a:srcRect t="57135" r="52656"/>
          <a:stretch>
            <a:fillRect/>
          </a:stretch>
        </p:blipFill>
        <p:spPr>
          <a:xfrm>
            <a:off x="323215" y="2910205"/>
            <a:ext cx="1816735" cy="996315"/>
          </a:xfrm>
          <a:prstGeom prst="rect">
            <a:avLst/>
          </a:prstGeom>
        </p:spPr>
      </p:pic>
      <p:sp>
        <p:nvSpPr>
          <p:cNvPr id="3" name="Text Box 2"/>
          <p:cNvSpPr txBox="1"/>
          <p:nvPr/>
        </p:nvSpPr>
        <p:spPr>
          <a:xfrm>
            <a:off x="1331595" y="3818890"/>
            <a:ext cx="3434715" cy="829945"/>
          </a:xfrm>
          <a:prstGeom prst="rect">
            <a:avLst/>
          </a:prstGeom>
          <a:noFill/>
        </p:spPr>
        <p:txBody>
          <a:bodyPr wrap="square" rtlCol="0">
            <a:spAutoFit/>
          </a:bodyPr>
          <a:lstStyle/>
          <a:p>
            <a:r>
              <a:rPr lang="en-US" sz="4800" b="1">
                <a:solidFill>
                  <a:schemeClr val="bg2"/>
                </a:solidFill>
                <a:latin typeface="Cambria" panose="02040503050406030204" charset="0"/>
                <a:cs typeface="Cambria" panose="02040503050406030204" charset="0"/>
              </a:rPr>
              <a:t>KHỐI TRỤ</a:t>
            </a:r>
          </a:p>
        </p:txBody>
      </p:sp>
      <p:sp>
        <p:nvSpPr>
          <p:cNvPr id="4" name="Text Box 3"/>
          <p:cNvSpPr txBox="1"/>
          <p:nvPr/>
        </p:nvSpPr>
        <p:spPr>
          <a:xfrm>
            <a:off x="4644390" y="3850005"/>
            <a:ext cx="3540760" cy="829945"/>
          </a:xfrm>
          <a:prstGeom prst="rect">
            <a:avLst/>
          </a:prstGeom>
          <a:noFill/>
        </p:spPr>
        <p:txBody>
          <a:bodyPr wrap="square" rtlCol="0">
            <a:spAutoFit/>
          </a:bodyPr>
          <a:lstStyle/>
          <a:p>
            <a:r>
              <a:rPr lang="en-US" sz="4800" b="1">
                <a:solidFill>
                  <a:schemeClr val="bg2"/>
                </a:solidFill>
                <a:latin typeface="Cambria" panose="02040503050406030204" charset="0"/>
                <a:cs typeface="Cambria" panose="02040503050406030204" charset="0"/>
              </a:rPr>
              <a:t>KHỐI CẦU</a:t>
            </a:r>
          </a:p>
        </p:txBody>
      </p:sp>
      <p:cxnSp>
        <p:nvCxnSpPr>
          <p:cNvPr id="6" name="Straight Connector 5"/>
          <p:cNvCxnSpPr/>
          <p:nvPr/>
        </p:nvCxnSpPr>
        <p:spPr>
          <a:xfrm>
            <a:off x="4572000" y="504825"/>
            <a:ext cx="0" cy="4227195"/>
          </a:xfrm>
          <a:prstGeom prst="line">
            <a:avLst/>
          </a:prstGeom>
          <a:ln w="76200">
            <a:solidFill>
              <a:srgbClr val="264653"/>
            </a:solidFill>
          </a:ln>
        </p:spPr>
        <p:style>
          <a:lnRef idx="1">
            <a:schemeClr val="accent4"/>
          </a:lnRef>
          <a:fillRef idx="0">
            <a:schemeClr val="accent4"/>
          </a:fillRef>
          <a:effectRef idx="0">
            <a:schemeClr val="accent4"/>
          </a:effectRef>
          <a:fontRef idx="minor">
            <a:schemeClr val="tx1"/>
          </a:fontRef>
        </p:style>
      </p:cxnSp>
      <p:pic>
        <p:nvPicPr>
          <p:cNvPr id="10" name="Picture 9" descr="—Pngtree—red ball_4460597"/>
          <p:cNvPicPr>
            <a:picLocks noChangeAspect="1"/>
          </p:cNvPicPr>
          <p:nvPr/>
        </p:nvPicPr>
        <p:blipFill>
          <a:blip r:embed="rId9"/>
          <a:srcRect l="12573" t="30305" r="63354" b="41097"/>
          <a:stretch>
            <a:fillRect/>
          </a:stretch>
        </p:blipFill>
        <p:spPr>
          <a:xfrm>
            <a:off x="4392930" y="915670"/>
            <a:ext cx="2781935" cy="2697480"/>
          </a:xfrm>
          <a:prstGeom prst="rect">
            <a:avLst/>
          </a:prstGeom>
        </p:spPr>
      </p:pic>
      <p:pic>
        <p:nvPicPr>
          <p:cNvPr id="7" name="Picture 6" descr="—Pngtree—red ball_4460597"/>
          <p:cNvPicPr>
            <a:picLocks noChangeAspect="1"/>
          </p:cNvPicPr>
          <p:nvPr/>
        </p:nvPicPr>
        <p:blipFill>
          <a:blip r:embed="rId9"/>
          <a:srcRect l="12625" t="27239" r="64583" b="43854"/>
          <a:stretch>
            <a:fillRect/>
          </a:stretch>
        </p:blipFill>
        <p:spPr>
          <a:xfrm>
            <a:off x="7393940" y="1287780"/>
            <a:ext cx="1117600" cy="1141095"/>
          </a:xfrm>
          <a:prstGeom prst="rect">
            <a:avLst/>
          </a:prstGeom>
        </p:spPr>
      </p:pic>
      <p:pic>
        <p:nvPicPr>
          <p:cNvPr id="2" name="Picture 1" descr="—Pngtree—red ball_4460597"/>
          <p:cNvPicPr>
            <a:picLocks noChangeAspect="1"/>
          </p:cNvPicPr>
          <p:nvPr/>
        </p:nvPicPr>
        <p:blipFill>
          <a:blip r:embed="rId9"/>
          <a:srcRect l="37604" t="61155" r="45384" b="15968"/>
          <a:stretch>
            <a:fillRect/>
          </a:stretch>
        </p:blipFill>
        <p:spPr>
          <a:xfrm>
            <a:off x="7439025" y="2643505"/>
            <a:ext cx="733425" cy="793750"/>
          </a:xfrm>
          <a:prstGeom prst="rect">
            <a:avLst/>
          </a:prstGeom>
        </p:spPr>
      </p:pic>
      <p:sp>
        <p:nvSpPr>
          <p:cNvPr id="5" name="Can 4"/>
          <p:cNvSpPr/>
          <p:nvPr/>
        </p:nvSpPr>
        <p:spPr>
          <a:xfrm>
            <a:off x="1621155" y="869950"/>
            <a:ext cx="1202690" cy="1976755"/>
          </a:xfrm>
          <a:prstGeom prst="can">
            <a:avLst/>
          </a:prstGeom>
          <a:solidFill>
            <a:srgbClr val="2A9D8F"/>
          </a:solidFill>
          <a:ln>
            <a:solidFill>
              <a:srgbClr val="2646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n 7"/>
          <p:cNvSpPr/>
          <p:nvPr/>
        </p:nvSpPr>
        <p:spPr>
          <a:xfrm>
            <a:off x="3275965" y="1451610"/>
            <a:ext cx="631190" cy="2161540"/>
          </a:xfrm>
          <a:prstGeom prst="can">
            <a:avLst/>
          </a:prstGeom>
          <a:solidFill>
            <a:srgbClr val="2A9D8F"/>
          </a:solidFill>
          <a:ln>
            <a:solidFill>
              <a:srgbClr val="2646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n 8"/>
          <p:cNvSpPr/>
          <p:nvPr/>
        </p:nvSpPr>
        <p:spPr>
          <a:xfrm>
            <a:off x="755650" y="3038475"/>
            <a:ext cx="1105535" cy="739775"/>
          </a:xfrm>
          <a:prstGeom prst="can">
            <a:avLst/>
          </a:prstGeom>
          <a:solidFill>
            <a:srgbClr val="2A9D8F"/>
          </a:solidFill>
          <a:ln>
            <a:solidFill>
              <a:srgbClr val="2646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000"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par>
                          <p:cTn id="8" fill="hold">
                            <p:stCondLst>
                              <p:cond delay="1000"/>
                            </p:stCondLst>
                            <p:childTnLst>
                              <p:par>
                                <p:cTn id="9" presetID="1" presetClass="exit" presetSubtype="0" fill="hold" nodeType="after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000" fill="hold">
                                          <p:stCondLst>
                                            <p:cond delay="0"/>
                                          </p:stCondLst>
                                        </p:cTn>
                                        <p:tgtEl>
                                          <p:spTgt spid="5"/>
                                        </p:tgtEl>
                                        <p:attrNameLst>
                                          <p:attrName>style.visibility</p:attrName>
                                        </p:attrNameLst>
                                      </p:cBhvr>
                                      <p:to>
                                        <p:strVal val="visible"/>
                                      </p:to>
                                    </p:set>
                                    <p:animEffect transition="in" filter="wipe(down)">
                                      <p:cBhvr>
                                        <p:cTn id="15" dur="1000"/>
                                        <p:tgtEl>
                                          <p:spTgt spid="5"/>
                                        </p:tgtEl>
                                      </p:cBhvr>
                                    </p:animEffect>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000" fill="hold">
                                          <p:stCondLst>
                                            <p:cond delay="0"/>
                                          </p:stCondLst>
                                        </p:cTn>
                                        <p:tgtEl>
                                          <p:spTgt spid="8"/>
                                        </p:tgtEl>
                                        <p:attrNameLst>
                                          <p:attrName>style.visibility</p:attrName>
                                        </p:attrNameLst>
                                      </p:cBhvr>
                                      <p:to>
                                        <p:strVal val="visible"/>
                                      </p:to>
                                    </p:set>
                                    <p:animEffect transition="in" filter="wipe(down)">
                                      <p:cBhvr>
                                        <p:cTn id="23" dur="1000"/>
                                        <p:tgtEl>
                                          <p:spTgt spid="8"/>
                                        </p:tgtEl>
                                      </p:cBhvr>
                                    </p:animEffect>
                                  </p:childTnLst>
                                </p:cTn>
                              </p:par>
                            </p:childTnLst>
                          </p:cTn>
                        </p:par>
                        <p:par>
                          <p:cTn id="24" fill="hold">
                            <p:stCondLst>
                              <p:cond delay="1000"/>
                            </p:stCondLst>
                            <p:childTnLst>
                              <p:par>
                                <p:cTn id="25" presetID="1" presetClass="exit" presetSubtype="0" fill="hold" nodeType="after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000" fill="hold">
                                          <p:stCondLst>
                                            <p:cond delay="0"/>
                                          </p:stCondLst>
                                        </p:cTn>
                                        <p:tgtEl>
                                          <p:spTgt spid="10"/>
                                        </p:tgtEl>
                                        <p:attrNameLst>
                                          <p:attrName>style.visibility</p:attrName>
                                        </p:attrNameLst>
                                      </p:cBhvr>
                                      <p:to>
                                        <p:strVal val="visible"/>
                                      </p:to>
                                    </p:set>
                                    <p:animEffect transition="in" filter="wipe(down)">
                                      <p:cBhvr>
                                        <p:cTn id="36" dur="1000"/>
                                        <p:tgtEl>
                                          <p:spTgt spid="10"/>
                                        </p:tgtEl>
                                      </p:cBhvr>
                                    </p:animEffect>
                                  </p:childTnLst>
                                </p:cTn>
                              </p:par>
                            </p:childTnLst>
                          </p:cTn>
                        </p:par>
                        <p:par>
                          <p:cTn id="37" fill="hold">
                            <p:stCondLst>
                              <p:cond delay="1000"/>
                            </p:stCondLst>
                            <p:childTnLst>
                              <p:par>
                                <p:cTn id="38" presetID="1" presetClass="exit" presetSubtype="0" fill="hold" nodeType="afterEffect">
                                  <p:stCondLst>
                                    <p:cond delay="0"/>
                                  </p:stCondLst>
                                  <p:childTnLst>
                                    <p:set>
                                      <p:cBhvr>
                                        <p:cTn id="39" dur="1" fill="hold">
                                          <p:stCondLst>
                                            <p:cond delay="0"/>
                                          </p:stCondLst>
                                        </p:cTn>
                                        <p:tgtEl>
                                          <p:spTgt spid="2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000" fill="hold">
                                          <p:stCondLst>
                                            <p:cond delay="0"/>
                                          </p:stCondLst>
                                        </p:cTn>
                                        <p:tgtEl>
                                          <p:spTgt spid="7"/>
                                        </p:tgtEl>
                                        <p:attrNameLst>
                                          <p:attrName>style.visibility</p:attrName>
                                        </p:attrNameLst>
                                      </p:cBhvr>
                                      <p:to>
                                        <p:strVal val="visible"/>
                                      </p:to>
                                    </p:set>
                                    <p:animEffect transition="in" filter="wipe(down)">
                                      <p:cBhvr>
                                        <p:cTn id="44" dur="1000"/>
                                        <p:tgtEl>
                                          <p:spTgt spid="7"/>
                                        </p:tgtEl>
                                      </p:cBhvr>
                                    </p:animEffect>
                                  </p:childTnLst>
                                </p:cTn>
                              </p:par>
                            </p:childTnLst>
                          </p:cTn>
                        </p:par>
                        <p:par>
                          <p:cTn id="45" fill="hold">
                            <p:stCondLst>
                              <p:cond delay="1000"/>
                            </p:stCondLst>
                            <p:childTnLst>
                              <p:par>
                                <p:cTn id="46" presetID="1" presetClass="exit" presetSubtype="0" fill="hold" nodeType="afterEffect">
                                  <p:stCondLst>
                                    <p:cond delay="0"/>
                                  </p:stCondLst>
                                  <p:childTnLst>
                                    <p:set>
                                      <p:cBhvr>
                                        <p:cTn id="47" dur="1" fill="hold">
                                          <p:stCondLst>
                                            <p:cond delay="0"/>
                                          </p:stCondLst>
                                        </p:cTn>
                                        <p:tgtEl>
                                          <p:spTgt spid="2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000" fill="hold">
                                          <p:stCondLst>
                                            <p:cond delay="0"/>
                                          </p:stCondLst>
                                        </p:cTn>
                                        <p:tgtEl>
                                          <p:spTgt spid="2"/>
                                        </p:tgtEl>
                                        <p:attrNameLst>
                                          <p:attrName>style.visibility</p:attrName>
                                        </p:attrNameLst>
                                      </p:cBhvr>
                                      <p:to>
                                        <p:strVal val="visible"/>
                                      </p:to>
                                    </p:set>
                                    <p:animEffect transition="in" filter="wipe(down)">
                                      <p:cBhvr>
                                        <p:cTn id="52" dur="1000"/>
                                        <p:tgtEl>
                                          <p:spTgt spid="2"/>
                                        </p:tgtEl>
                                      </p:cBhvr>
                                    </p:animEffect>
                                  </p:childTnLst>
                                </p:cTn>
                              </p:par>
                            </p:childTnLst>
                          </p:cTn>
                        </p:par>
                        <p:par>
                          <p:cTn id="53" fill="hold">
                            <p:stCondLst>
                              <p:cond delay="1000"/>
                            </p:stCondLst>
                            <p:childTnLst>
                              <p:par>
                                <p:cTn id="54" presetID="1" presetClass="exit" presetSubtype="0" fill="hold" nodeType="afterEffect">
                                  <p:stCondLst>
                                    <p:cond delay="0"/>
                                  </p:stCondLst>
                                  <p:childTnLst>
                                    <p:set>
                                      <p:cBhvr>
                                        <p:cTn id="55" dur="1" fill="hold">
                                          <p:stCondLst>
                                            <p:cond delay="0"/>
                                          </p:stCondLst>
                                        </p:cTn>
                                        <p:tgtEl>
                                          <p:spTgt spid="2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4">
                                            <p:txEl>
                                              <p:pRg st="0" end="0"/>
                                            </p:txEl>
                                          </p:spTgt>
                                        </p:tgtEl>
                                        <p:attrNameLst>
                                          <p:attrName>style.visibility</p:attrName>
                                        </p:attrNameLst>
                                      </p:cBhvr>
                                      <p:to>
                                        <p:strVal val="visible"/>
                                      </p:to>
                                    </p:set>
                                    <p:animEffect transition="in" filter="dissolve">
                                      <p:cBhvr>
                                        <p:cTn id="6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ldLvl="0" animBg="1"/>
      <p:bldP spid="8" grpId="0" bldLvl="0" animBg="1"/>
      <p:bldP spid="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9D8F">
            <a:alpha val="95000"/>
          </a:srgbClr>
        </a:solidFill>
        <a:effectLst/>
      </p:bgPr>
    </p:bg>
    <p:spTree>
      <p:nvGrpSpPr>
        <p:cNvPr id="1" name="Shape 650"/>
        <p:cNvGrpSpPr/>
        <p:nvPr/>
      </p:nvGrpSpPr>
      <p:grpSpPr>
        <a:xfrm>
          <a:off x="0" y="0"/>
          <a:ext cx="0" cy="0"/>
          <a:chOff x="0" y="0"/>
          <a:chExt cx="0" cy="0"/>
        </a:xfrm>
      </p:grpSpPr>
      <p:pic>
        <p:nvPicPr>
          <p:cNvPr id="23" name="Picture 22"/>
          <p:cNvPicPr>
            <a:picLocks noChangeAspect="1"/>
          </p:cNvPicPr>
          <p:nvPr/>
        </p:nvPicPr>
        <p:blipFill>
          <a:blip r:embed="rId3"/>
          <a:srcRect l="11507"/>
          <a:stretch>
            <a:fillRect/>
          </a:stretch>
        </p:blipFill>
        <p:spPr>
          <a:xfrm>
            <a:off x="0" y="1851660"/>
            <a:ext cx="6226175" cy="1352550"/>
          </a:xfrm>
          <a:prstGeom prst="rect">
            <a:avLst/>
          </a:prstGeom>
        </p:spPr>
      </p:pic>
      <p:sp>
        <p:nvSpPr>
          <p:cNvPr id="16" name="Round Single Corner Rectangle 15"/>
          <p:cNvSpPr/>
          <p:nvPr/>
        </p:nvSpPr>
        <p:spPr>
          <a:xfrm>
            <a:off x="0" y="296545"/>
            <a:ext cx="7031355" cy="1346835"/>
          </a:xfrm>
          <a:prstGeom prst="round1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pixlr-bg-result"/>
          <p:cNvPicPr>
            <a:picLocks noChangeAspect="1"/>
          </p:cNvPicPr>
          <p:nvPr/>
        </p:nvPicPr>
        <p:blipFill>
          <a:blip r:embed="rId4"/>
          <a:srcRect r="72658"/>
          <a:stretch>
            <a:fillRect/>
          </a:stretch>
        </p:blipFill>
        <p:spPr>
          <a:xfrm>
            <a:off x="6226175" y="1212215"/>
            <a:ext cx="1903095" cy="4639945"/>
          </a:xfrm>
          <a:prstGeom prst="rect">
            <a:avLst/>
          </a:prstGeom>
        </p:spPr>
      </p:pic>
      <p:pic>
        <p:nvPicPr>
          <p:cNvPr id="37" name="Picture 36" descr="pixlr-bg-result"/>
          <p:cNvPicPr>
            <a:picLocks noChangeAspect="1"/>
          </p:cNvPicPr>
          <p:nvPr/>
        </p:nvPicPr>
        <p:blipFill>
          <a:blip r:embed="rId4"/>
          <a:srcRect l="70132"/>
          <a:stretch>
            <a:fillRect/>
          </a:stretch>
        </p:blipFill>
        <p:spPr>
          <a:xfrm>
            <a:off x="7555230" y="1203325"/>
            <a:ext cx="2082800" cy="4648835"/>
          </a:xfrm>
          <a:prstGeom prst="rect">
            <a:avLst/>
          </a:prstGeom>
        </p:spPr>
      </p:pic>
      <p:grpSp>
        <p:nvGrpSpPr>
          <p:cNvPr id="6" name="Group 5"/>
          <p:cNvGrpSpPr/>
          <p:nvPr/>
        </p:nvGrpSpPr>
        <p:grpSpPr>
          <a:xfrm>
            <a:off x="0" y="3363595"/>
            <a:ext cx="5241290" cy="1352550"/>
            <a:chOff x="0" y="5297"/>
            <a:chExt cx="8254" cy="2130"/>
          </a:xfrm>
        </p:grpSpPr>
        <p:pic>
          <p:nvPicPr>
            <p:cNvPr id="7" name="Picture 0"/>
            <p:cNvPicPr>
              <a:picLocks noChangeAspect="1"/>
            </p:cNvPicPr>
            <p:nvPr/>
          </p:nvPicPr>
          <p:blipFill>
            <a:blip r:embed="rId3"/>
            <a:srcRect l="29377" t="-516" r="-262" b="516"/>
            <a:stretch>
              <a:fillRect/>
            </a:stretch>
          </p:blipFill>
          <p:spPr>
            <a:xfrm>
              <a:off x="0" y="5297"/>
              <a:ext cx="7854" cy="2130"/>
            </a:xfrm>
            <a:prstGeom prst="rect">
              <a:avLst/>
            </a:prstGeom>
          </p:spPr>
        </p:pic>
        <p:pic>
          <p:nvPicPr>
            <p:cNvPr id="3" name="Picture 2"/>
            <p:cNvPicPr>
              <a:picLocks noChangeAspect="1"/>
            </p:cNvPicPr>
            <p:nvPr/>
          </p:nvPicPr>
          <p:blipFill>
            <a:blip r:embed="rId5"/>
            <a:stretch>
              <a:fillRect/>
            </a:stretch>
          </p:blipFill>
          <p:spPr>
            <a:xfrm>
              <a:off x="1984" y="5864"/>
              <a:ext cx="6270" cy="1190"/>
            </a:xfrm>
            <a:prstGeom prst="rect">
              <a:avLst/>
            </a:prstGeom>
          </p:spPr>
        </p:pic>
      </p:grpSp>
      <p:pic>
        <p:nvPicPr>
          <p:cNvPr id="4" name="Picture 3"/>
          <p:cNvPicPr>
            <a:picLocks noChangeAspect="1"/>
          </p:cNvPicPr>
          <p:nvPr/>
        </p:nvPicPr>
        <p:blipFill>
          <a:blip r:embed="rId6"/>
          <a:stretch>
            <a:fillRect/>
          </a:stretch>
        </p:blipFill>
        <p:spPr>
          <a:xfrm>
            <a:off x="3131820" y="576580"/>
            <a:ext cx="3613150" cy="755650"/>
          </a:xfrm>
          <a:prstGeom prst="rect">
            <a:avLst/>
          </a:prstGeom>
        </p:spPr>
      </p:pic>
      <p:pic>
        <p:nvPicPr>
          <p:cNvPr id="5" name="Picture 4"/>
          <p:cNvPicPr>
            <a:picLocks noChangeAspect="1"/>
          </p:cNvPicPr>
          <p:nvPr/>
        </p:nvPicPr>
        <p:blipFill>
          <a:blip r:embed="rId7"/>
          <a:stretch>
            <a:fillRect/>
          </a:stretch>
        </p:blipFill>
        <p:spPr>
          <a:xfrm>
            <a:off x="2078990" y="2193925"/>
            <a:ext cx="3981450" cy="755650"/>
          </a:xfrm>
          <a:prstGeom prst="rect">
            <a:avLst/>
          </a:prstGeom>
        </p:spPr>
      </p:pic>
      <p:pic>
        <p:nvPicPr>
          <p:cNvPr id="2" name="Picture 1"/>
          <p:cNvPicPr>
            <a:picLocks noChangeAspect="1"/>
          </p:cNvPicPr>
          <p:nvPr/>
        </p:nvPicPr>
        <p:blipFill>
          <a:blip r:embed="rId3"/>
          <a:srcRect l="11507"/>
          <a:stretch>
            <a:fillRect/>
          </a:stretch>
        </p:blipFill>
        <p:spPr>
          <a:xfrm>
            <a:off x="0" y="1851660"/>
            <a:ext cx="6226175" cy="13525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5" presetClass="emph" presetSubtype="0" repeatCount="indefinite" fill="hold" nodeType="withEffect">
                                  <p:stCondLst>
                                    <p:cond delay="0"/>
                                  </p:stCondLst>
                                  <p:childTnLst>
                                    <p:anim calcmode="discrete" valueType="str">
                                      <p:cBhvr>
                                        <p:cTn id="8"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et Our Professors by Slidesgo">
  <a:themeElements>
    <a:clrScheme name="Simple Light">
      <a:dk1>
        <a:srgbClr val="313131"/>
      </a:dk1>
      <a:lt1>
        <a:srgbClr val="666666"/>
      </a:lt1>
      <a:dk2>
        <a:srgbClr val="FFFFFF"/>
      </a:dk2>
      <a:lt2>
        <a:srgbClr val="1F1F1F"/>
      </a:lt2>
      <a:accent1>
        <a:srgbClr val="FF8361"/>
      </a:accent1>
      <a:accent2>
        <a:srgbClr val="FCC6C7"/>
      </a:accent2>
      <a:accent3>
        <a:srgbClr val="FBAF42"/>
      </a:accent3>
      <a:accent4>
        <a:srgbClr val="A4E7FA"/>
      </a:accent4>
      <a:accent5>
        <a:srgbClr val="25A0A6"/>
      </a:accent5>
      <a:accent6>
        <a:srgbClr val="BBDCD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sMania">
  <a:themeElements>
    <a:clrScheme name="Simple Light">
      <a:dk1>
        <a:srgbClr val="000000"/>
      </a:dk1>
      <a:lt1>
        <a:srgbClr val="BAA6CB"/>
      </a:lt1>
      <a:dk2>
        <a:srgbClr val="434343"/>
      </a:dk2>
      <a:lt2>
        <a:srgbClr val="EEEEEE"/>
      </a:lt2>
      <a:accent1>
        <a:srgbClr val="8E6BA3"/>
      </a:accent1>
      <a:accent2>
        <a:srgbClr val="FF5D1B"/>
      </a:accent2>
      <a:accent3>
        <a:srgbClr val="F4EED0"/>
      </a:accent3>
      <a:accent4>
        <a:srgbClr val="FBBC2C"/>
      </a:accent4>
      <a:accent5>
        <a:srgbClr val="FFFFFF"/>
      </a:accent5>
      <a:accent6>
        <a:srgbClr val="F2DFD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rtoon Working Day MK Plan by Slidesgo">
  <a:themeElements>
    <a:clrScheme name="Simple Light">
      <a:dk1>
        <a:srgbClr val="392A4E"/>
      </a:dk1>
      <a:lt1>
        <a:srgbClr val="FFFFFF"/>
      </a:lt1>
      <a:dk2>
        <a:srgbClr val="171044"/>
      </a:dk2>
      <a:lt2>
        <a:srgbClr val="89567A"/>
      </a:lt2>
      <a:accent1>
        <a:srgbClr val="CC4062"/>
      </a:accent1>
      <a:accent2>
        <a:srgbClr val="504268"/>
      </a:accent2>
      <a:accent3>
        <a:srgbClr val="FFE8CF"/>
      </a:accent3>
      <a:accent4>
        <a:srgbClr val="FFBD4D"/>
      </a:accent4>
      <a:accent5>
        <a:srgbClr val="6B1E51"/>
      </a:accent5>
      <a:accent6>
        <a:srgbClr val="E2514E"/>
      </a:accent6>
      <a:hlink>
        <a:srgbClr val="FFBD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artoon Working Day MK Plan by Slidesgo">
  <a:themeElements>
    <a:clrScheme name="Simple Light">
      <a:dk1>
        <a:srgbClr val="392A4E"/>
      </a:dk1>
      <a:lt1>
        <a:srgbClr val="FFFFFF"/>
      </a:lt1>
      <a:dk2>
        <a:srgbClr val="171044"/>
      </a:dk2>
      <a:lt2>
        <a:srgbClr val="89567A"/>
      </a:lt2>
      <a:accent1>
        <a:srgbClr val="CC4062"/>
      </a:accent1>
      <a:accent2>
        <a:srgbClr val="504268"/>
      </a:accent2>
      <a:accent3>
        <a:srgbClr val="FFE8CF"/>
      </a:accent3>
      <a:accent4>
        <a:srgbClr val="FFBD4D"/>
      </a:accent4>
      <a:accent5>
        <a:srgbClr val="6B1E51"/>
      </a:accent5>
      <a:accent6>
        <a:srgbClr val="E2514E"/>
      </a:accent6>
      <a:hlink>
        <a:srgbClr val="FFBD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271</Words>
  <Application>Microsoft Office PowerPoint</Application>
  <PresentationFormat>On-screen Show (16:9)</PresentationFormat>
  <Paragraphs>34</Paragraphs>
  <Slides>19</Slides>
  <Notes>15</Notes>
  <HiddenSlides>0</HiddenSlides>
  <MMClips>2</MMClips>
  <ScaleCrop>false</ScaleCrop>
  <HeadingPairs>
    <vt:vector size="6" baseType="variant">
      <vt:variant>
        <vt:lpstr>Fonts Used</vt:lpstr>
      </vt:variant>
      <vt:variant>
        <vt:i4>26</vt:i4>
      </vt:variant>
      <vt:variant>
        <vt:lpstr>Theme</vt:lpstr>
      </vt:variant>
      <vt:variant>
        <vt:i4>4</vt:i4>
      </vt:variant>
      <vt:variant>
        <vt:lpstr>Slide Titles</vt:lpstr>
      </vt:variant>
      <vt:variant>
        <vt:i4>19</vt:i4>
      </vt:variant>
    </vt:vector>
  </HeadingPairs>
  <TitlesOfParts>
    <vt:vector size="49" baseType="lpstr">
      <vt:lpstr>UVN Banh Mi</vt:lpstr>
      <vt:lpstr>Fira Sans Extra Condensed Medium</vt:lpstr>
      <vt:lpstr>DM Sans</vt:lpstr>
      <vt:lpstr>Arial</vt:lpstr>
      <vt:lpstr>Epilogue Medium</vt:lpstr>
      <vt:lpstr>Dongle</vt:lpstr>
      <vt:lpstr>Griffy</vt:lpstr>
      <vt:lpstr>Cherry Cream Soda</vt:lpstr>
      <vt:lpstr>Homemade Apple</vt:lpstr>
      <vt:lpstr>Times New Roman</vt:lpstr>
      <vt:lpstr>Cambria</vt:lpstr>
      <vt:lpstr>Abril Fatface</vt:lpstr>
      <vt:lpstr>Gaegu</vt:lpstr>
      <vt:lpstr>PT Sans</vt:lpstr>
      <vt:lpstr>Calibri</vt:lpstr>
      <vt:lpstr>Nunito</vt:lpstr>
      <vt:lpstr>Nunito Light</vt:lpstr>
      <vt:lpstr>Tahoma</vt:lpstr>
      <vt:lpstr>Roboto Condensed Light</vt:lpstr>
      <vt:lpstr>Spicy Rice</vt:lpstr>
      <vt:lpstr>Bebas Neue</vt:lpstr>
      <vt:lpstr>Questrial</vt:lpstr>
      <vt:lpstr>Permanent Marker</vt:lpstr>
      <vt:lpstr>Sarala</vt:lpstr>
      <vt:lpstr>Aldrich</vt:lpstr>
      <vt:lpstr>Poppins</vt:lpstr>
      <vt:lpstr>Meet Our Professors by Slidesgo</vt:lpstr>
      <vt:lpstr>SlidesMania</vt:lpstr>
      <vt:lpstr>Cartoon Working Day MK Plan by Slidesgo</vt:lpstr>
      <vt:lpstr>1_Cartoon Working Day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 Resources</dc:title>
  <dc:creator/>
  <cp:lastModifiedBy>LE PHUONG UYEN</cp:lastModifiedBy>
  <cp:revision>19</cp:revision>
  <dcterms:created xsi:type="dcterms:W3CDTF">2022-01-20T06:50:00Z</dcterms:created>
  <dcterms:modified xsi:type="dcterms:W3CDTF">2022-03-12T02:51:16Z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DEA08A617AEA43279475A31FF4B2E74D</vt:lpwstr>
  </property>
  <property fmtid="{D5CDD505-2E9C-101B-9397-08002B2CF9AE}" pid="3" name="KSOProductBuildVer">
    <vt:lpwstr>1033-11.2.0.10443</vt:lpwstr>
  </property>
</Properties>
</file>