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8"/>
  </p:notesMasterIdLst>
  <p:sldIdLst>
    <p:sldId id="326" r:id="rId3"/>
    <p:sldId id="323" r:id="rId4"/>
    <p:sldId id="325" r:id="rId5"/>
    <p:sldId id="316" r:id="rId6"/>
    <p:sldId id="317" r:id="rId7"/>
    <p:sldId id="283" r:id="rId8"/>
    <p:sldId id="284" r:id="rId9"/>
    <p:sldId id="285" r:id="rId10"/>
    <p:sldId id="324" r:id="rId11"/>
    <p:sldId id="318" r:id="rId12"/>
    <p:sldId id="328" r:id="rId13"/>
    <p:sldId id="301" r:id="rId14"/>
    <p:sldId id="269" r:id="rId15"/>
    <p:sldId id="314" r:id="rId16"/>
    <p:sldId id="32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41764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98852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54168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ransition>
    <p:sndAc>
      <p:stSnd>
        <p:snd r:embed="rId14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3" r:id="rId14"/>
    <p:sldLayoutId id="2147483694" r:id="rId15"/>
  </p:sldLayoutIdLst>
  <p:transition>
    <p:sndAc>
      <p:stSnd>
        <p:snd r:embed="rId17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63568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928104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314" y="478971"/>
            <a:ext cx="113646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ghi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4 ô                         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 ô                   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- xi –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mét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44300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693"/>
            <a:ext cx="12107159" cy="411008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42441" y="2396095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42441" y="3792833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371056" y="2461239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86215" y="3792833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7" y="67378"/>
            <a:ext cx="11078678" cy="46201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276942" y="2879971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</a:rPr>
              <a:t>= 19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69373" y="2764469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= 11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76942" y="3870365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= 20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797198" y="3870364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= 30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481"/>
            <a:ext cx="12443380" cy="6334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115617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565912" y="4765316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211" b="1" dirty="0" err="1">
                <a:latin typeface=".VnArabia" panose="020B7200000000000000" pitchFamily="34" charset="0"/>
                <a:ea typeface="黑体" pitchFamily="2" charset="-122"/>
              </a:rPr>
              <a:t>KHỞI</a:t>
            </a:r>
            <a:r>
              <a:rPr lang="en-US" altLang="zh-CN" sz="5211" b="1" dirty="0">
                <a:latin typeface=".VnArabia" panose="020B7200000000000000" pitchFamily="34" charset="0"/>
                <a:ea typeface="黑体" pitchFamily="2" charset="-122"/>
              </a:rPr>
              <a:t> </a:t>
            </a:r>
            <a:r>
              <a:rPr lang="en-US" altLang="zh-CN" sz="5211" b="1" dirty="0" err="1">
                <a:latin typeface=".VnArabia" panose="020B7200000000000000" pitchFamily="34" charset="0"/>
                <a:ea typeface="黑体" pitchFamily="2" charset="-122"/>
              </a:rPr>
              <a:t>ĐỘNG</a:t>
            </a:r>
            <a:endParaRPr lang="en-US" altLang="zh-CN" sz="5211" b="1" dirty="0">
              <a:latin typeface=".VnArabia" panose="020B7200000000000000" pitchFamily="34" charset="0"/>
              <a:ea typeface="黑体" pitchFamily="2" charset="-122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815503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18" y="271020"/>
            <a:ext cx="103506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1252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xi -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523216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8" y="0"/>
            <a:ext cx="12126011" cy="6721478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1" y="85038"/>
            <a:ext cx="12192000" cy="24696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2581275"/>
            <a:ext cx="11172825" cy="169545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86052" y="4171444"/>
            <a:ext cx="156484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9410" y="4925589"/>
            <a:ext cx="6418081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b.                 2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r>
              <a:rPr lang="en-US" sz="3600" dirty="0">
                <a:solidFill>
                  <a:srgbClr val="FF0000"/>
                </a:solidFill>
              </a:rPr>
              <a:t> = 20 cm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09587" y="2043006"/>
            <a:ext cx="1018095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>
                <a:latin typeface="UTM Avo" panose="02040603050506020204" pitchFamily="18" charset="0"/>
              </a:rPr>
              <a:t>Cùng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hát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nào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bạn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ơi</a:t>
            </a:r>
            <a:r>
              <a:rPr lang="en-US" sz="4800" dirty="0"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28161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91</Words>
  <Application>Microsoft Office PowerPoint</Application>
  <PresentationFormat>Widescreen</PresentationFormat>
  <Paragraphs>29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黑体</vt:lpstr>
      <vt:lpstr>宋体</vt:lpstr>
      <vt:lpstr>宋体</vt:lpstr>
      <vt:lpstr>.VnArabia</vt:lpstr>
      <vt:lpstr>.VnAvant</vt:lpstr>
      <vt:lpstr>Arial</vt:lpstr>
      <vt:lpstr>Arial-Rounded</vt:lpstr>
      <vt:lpstr>Calibri</vt:lpstr>
      <vt:lpstr>inpin heiti</vt:lpstr>
      <vt:lpstr>ITC Avant Garde Std Bk</vt:lpstr>
      <vt:lpstr>Times New Roman</vt:lpstr>
      <vt:lpstr>UTM Avo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34</cp:revision>
  <dcterms:created xsi:type="dcterms:W3CDTF">2021-05-04T10:26:00Z</dcterms:created>
  <dcterms:modified xsi:type="dcterms:W3CDTF">2025-04-11T01:04:16Z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