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7" r:id="rId2"/>
    <p:sldMasterId id="2147483679" r:id="rId3"/>
  </p:sldMasterIdLst>
  <p:notesMasterIdLst>
    <p:notesMasterId r:id="rId18"/>
  </p:notesMasterIdLst>
  <p:sldIdLst>
    <p:sldId id="320" r:id="rId4"/>
    <p:sldId id="317" r:id="rId5"/>
    <p:sldId id="318" r:id="rId6"/>
    <p:sldId id="312" r:id="rId7"/>
    <p:sldId id="313" r:id="rId8"/>
    <p:sldId id="264" r:id="rId9"/>
    <p:sldId id="279" r:id="rId10"/>
    <p:sldId id="280" r:id="rId11"/>
    <p:sldId id="319" r:id="rId12"/>
    <p:sldId id="314" r:id="rId13"/>
    <p:sldId id="281" r:id="rId14"/>
    <p:sldId id="282" r:id="rId15"/>
    <p:sldId id="269" r:id="rId16"/>
    <p:sldId id="31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68" d="100"/>
          <a:sy n="68" d="100"/>
        </p:scale>
        <p:origin x="78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505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6935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6141759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0562686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8478765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92" r:id="rId14"/>
    <p:sldLayoutId id="2147483693" r:id="rId15"/>
  </p:sldLayoutIdLst>
  <p:transition spd="slow">
    <p:fade/>
  </p:transition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91A89-E8CE-409F-B6FB-2FE31E2C8F78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91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7.xml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5144" y="2715383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ĐẾN VỚI TIẾT HỌC</a:t>
            </a:r>
            <a:endParaRPr lang="en-US" sz="5400" b="1" dirty="0">
              <a:ln/>
              <a:solidFill>
                <a:srgbClr val="00B050"/>
              </a:solidFill>
              <a:latin typeface="UTM Av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1813969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2</a:t>
            </a: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3905376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88" y="0"/>
            <a:ext cx="12126012" cy="6438507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9496367" y="3514987"/>
            <a:ext cx="1148277" cy="5573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31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380702" y="4499481"/>
            <a:ext cx="1148277" cy="5573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67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380702" y="5468994"/>
            <a:ext cx="1148277" cy="5573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98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585862" y="5434182"/>
            <a:ext cx="1148277" cy="5573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100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883"/>
            <a:ext cx="12192000" cy="642967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520792" y="5550488"/>
            <a:ext cx="664143" cy="683393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13" name="Oval 12"/>
          <p:cNvSpPr/>
          <p:nvPr/>
        </p:nvSpPr>
        <p:spPr>
          <a:xfrm>
            <a:off x="4493394" y="5563429"/>
            <a:ext cx="664143" cy="683393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14" name="Oval 13"/>
          <p:cNvSpPr/>
          <p:nvPr/>
        </p:nvSpPr>
        <p:spPr>
          <a:xfrm>
            <a:off x="7363326" y="5550486"/>
            <a:ext cx="664143" cy="683393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15" name="Oval 14"/>
          <p:cNvSpPr/>
          <p:nvPr/>
        </p:nvSpPr>
        <p:spPr>
          <a:xfrm>
            <a:off x="10335928" y="5550487"/>
            <a:ext cx="664143" cy="683393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&lt;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26" y="97065"/>
            <a:ext cx="12051874" cy="42392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4737" y="2611713"/>
            <a:ext cx="1244338" cy="12242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8845" y="2835442"/>
            <a:ext cx="1158368" cy="9484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7364" y="2773679"/>
            <a:ext cx="1280916" cy="10480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09610" y="2854840"/>
            <a:ext cx="1104266" cy="9409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6409" y="3670780"/>
            <a:ext cx="1160277" cy="9228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1465" y="3601000"/>
            <a:ext cx="1166268" cy="99265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4523" y="3670780"/>
            <a:ext cx="1166790" cy="94718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0065" y="3619094"/>
            <a:ext cx="1123356" cy="99887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Box 9"/>
          <p:cNvSpPr txBox="1">
            <a:spLocks noChangeArrowheads="1"/>
          </p:cNvSpPr>
          <p:nvPr/>
        </p:nvSpPr>
        <p:spPr bwMode="auto">
          <a:xfrm>
            <a:off x="3740150" y="3973513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>
                <a:solidFill>
                  <a:schemeClr val="bg1"/>
                </a:solidFill>
                <a:latin typeface="UTM Avo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4591046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Khởi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Montserrat ExtraBold" panose="00000900000000000000" pitchFamily="2" charset="0"/>
              <a:ea typeface="微软雅黑"/>
              <a:cs typeface="+mn-cs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6916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ớp Chúng Ta Đoàn Kết - Nhạc Thiếu Nhi Có Lờ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9379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4054475"/>
            <a:ext cx="34988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844800" y="762000"/>
            <a:ext cx="5791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u="sng">
                <a:latin typeface=".VnAvant" panose="020B7200000000000000" pitchFamily="34" charset="0"/>
              </a:rPr>
              <a:t>To¸n</a:t>
            </a:r>
          </a:p>
        </p:txBody>
      </p:sp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700088" y="2025650"/>
            <a:ext cx="11176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 err="1">
                <a:latin typeface=".VnAvant" panose="020B7200000000000000" pitchFamily="34" charset="0"/>
                <a:ea typeface="SimSun" panose="02010600030101010101" pitchFamily="2" charset="-122"/>
              </a:rPr>
              <a:t>Bµi</a:t>
            </a:r>
            <a:r>
              <a:rPr lang="en-US" sz="4000" dirty="0">
                <a:latin typeface=".VnAvant" panose="020B7200000000000000" pitchFamily="34" charset="0"/>
                <a:ea typeface="SimSun" panose="02010600030101010101" pitchFamily="2" charset="-122"/>
              </a:rPr>
              <a:t> 2: Tia </a:t>
            </a:r>
            <a:r>
              <a:rPr lang="en-US" sz="4000" dirty="0" err="1">
                <a:latin typeface=".VnAvant" panose="020B7200000000000000" pitchFamily="34" charset="0"/>
                <a:ea typeface="SimSun" panose="02010600030101010101" pitchFamily="2" charset="-122"/>
              </a:rPr>
              <a:t>sè</a:t>
            </a:r>
            <a:r>
              <a:rPr lang="en-US" sz="4000" dirty="0">
                <a:latin typeface=".VnAvant" panose="020B7200000000000000" pitchFamily="34" charset="0"/>
                <a:ea typeface="SimSun" panose="02010600030101010101" pitchFamily="2" charset="-122"/>
              </a:rPr>
              <a:t>. </a:t>
            </a:r>
            <a:r>
              <a:rPr lang="en-US" sz="4000" dirty="0" err="1">
                <a:latin typeface=".VnAvant" panose="020B7200000000000000" pitchFamily="34" charset="0"/>
                <a:ea typeface="SimSun" panose="02010600030101010101" pitchFamily="2" charset="-122"/>
              </a:rPr>
              <a:t>Sè</a:t>
            </a:r>
            <a:r>
              <a:rPr lang="en-US" sz="4000" dirty="0">
                <a:latin typeface=".VnAvant" panose="020B7200000000000000" pitchFamily="34" charset="0"/>
                <a:ea typeface="SimSun" panose="02010600030101010101" pitchFamily="2" charset="-122"/>
              </a:rPr>
              <a:t> </a:t>
            </a:r>
            <a:r>
              <a:rPr lang="en-US" sz="4000" dirty="0" err="1">
                <a:latin typeface=".VnAvant" panose="020B7200000000000000" pitchFamily="34" charset="0"/>
                <a:ea typeface="SimSun" panose="02010600030101010101" pitchFamily="2" charset="-122"/>
              </a:rPr>
              <a:t>liÒn</a:t>
            </a:r>
            <a:r>
              <a:rPr lang="en-US" sz="4000" dirty="0">
                <a:latin typeface=".VnAvant" panose="020B7200000000000000" pitchFamily="34" charset="0"/>
                <a:ea typeface="SimSun" panose="02010600030101010101" pitchFamily="2" charset="-122"/>
              </a:rPr>
              <a:t> </a:t>
            </a:r>
            <a:r>
              <a:rPr lang="en-US" sz="4000" dirty="0" err="1">
                <a:latin typeface=".VnAvant" panose="020B7200000000000000" pitchFamily="34" charset="0"/>
                <a:ea typeface="SimSun" panose="02010600030101010101" pitchFamily="2" charset="-122"/>
              </a:rPr>
              <a:t>tr­uíc</a:t>
            </a:r>
            <a:r>
              <a:rPr lang="en-US" sz="4000" dirty="0">
                <a:latin typeface=".VnAvant" panose="020B7200000000000000" pitchFamily="34" charset="0"/>
                <a:ea typeface="SimSun" panose="02010600030101010101" pitchFamily="2" charset="-122"/>
              </a:rPr>
              <a:t>- </a:t>
            </a:r>
            <a:r>
              <a:rPr lang="en-US" sz="4000" dirty="0" err="1">
                <a:latin typeface=".VnAvant" panose="020B7200000000000000" pitchFamily="34" charset="0"/>
                <a:ea typeface="SimSun" panose="02010600030101010101" pitchFamily="2" charset="-122"/>
              </a:rPr>
              <a:t>sè</a:t>
            </a:r>
            <a:r>
              <a:rPr lang="en-US" sz="4000" dirty="0">
                <a:latin typeface=".VnAvant" panose="020B7200000000000000" pitchFamily="34" charset="0"/>
                <a:ea typeface="SimSun" panose="02010600030101010101" pitchFamily="2" charset="-122"/>
              </a:rPr>
              <a:t> </a:t>
            </a:r>
            <a:r>
              <a:rPr lang="en-US" sz="4000" dirty="0" err="1">
                <a:latin typeface=".VnAvant" panose="020B7200000000000000" pitchFamily="34" charset="0"/>
                <a:ea typeface="SimSun" panose="02010600030101010101" pitchFamily="2" charset="-122"/>
              </a:rPr>
              <a:t>liÒn</a:t>
            </a:r>
            <a:r>
              <a:rPr lang="en-US" sz="4000" dirty="0">
                <a:latin typeface=".VnAvant" panose="020B7200000000000000" pitchFamily="34" charset="0"/>
                <a:ea typeface="SimSun" panose="02010600030101010101" pitchFamily="2" charset="-122"/>
              </a:rPr>
              <a:t> </a:t>
            </a:r>
            <a:r>
              <a:rPr lang="en-US" sz="4000" dirty="0" err="1">
                <a:latin typeface=".VnAvant" panose="020B7200000000000000" pitchFamily="34" charset="0"/>
                <a:ea typeface="SimSun" panose="02010600030101010101" pitchFamily="2" charset="-122"/>
              </a:rPr>
              <a:t>sau</a:t>
            </a:r>
            <a:r>
              <a:rPr lang="en-US" sz="4000" dirty="0">
                <a:latin typeface=".VnAvant" panose="020B7200000000000000" pitchFamily="34" charset="0"/>
                <a:ea typeface="SimSun" panose="02010600030101010101" pitchFamily="2" charset="-122"/>
              </a:rPr>
              <a:t>.</a:t>
            </a: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3" y="0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0647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</a:t>
            </a: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7362536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081587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570482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788395" y="3798772"/>
            <a:ext cx="577733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572168" y="3797330"/>
            <a:ext cx="577733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355941" y="3797329"/>
            <a:ext cx="577733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086074" y="3747414"/>
            <a:ext cx="577733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5599980" y="3761322"/>
            <a:ext cx="577733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325377" y="3745611"/>
            <a:ext cx="577733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050774" y="3662443"/>
            <a:ext cx="577733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839283" y="3675040"/>
            <a:ext cx="577733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579910" y="5291607"/>
            <a:ext cx="848412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291043" y="5931044"/>
            <a:ext cx="863901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10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202837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3128349" y="1732859"/>
            <a:ext cx="651799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12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3780148" y="1732859"/>
            <a:ext cx="651799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13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4431947" y="1732859"/>
            <a:ext cx="651799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14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083746" y="1732858"/>
            <a:ext cx="651799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15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457582" y="1732858"/>
            <a:ext cx="651799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17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7179619" y="1732858"/>
            <a:ext cx="651799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18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7831418" y="1727076"/>
            <a:ext cx="651799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19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135016" y="1727076"/>
            <a:ext cx="651799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21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1744180" y="3115835"/>
            <a:ext cx="651799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86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4431947" y="3115835"/>
            <a:ext cx="651800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90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6467916" y="3115835"/>
            <a:ext cx="651799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93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7179619" y="3115835"/>
            <a:ext cx="651799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94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11114423" y="3146415"/>
            <a:ext cx="791631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100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736568" y="4859121"/>
            <a:ext cx="889717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15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357241" y="5570030"/>
            <a:ext cx="1148277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86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Giải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lao</a:t>
            </a:r>
            <a:endParaRPr lang="en-US" sz="7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4950972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75</Words>
  <Application>Microsoft Office PowerPoint</Application>
  <PresentationFormat>Widescreen</PresentationFormat>
  <Paragraphs>47</Paragraphs>
  <Slides>14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9" baseType="lpstr">
      <vt:lpstr>微软雅黑</vt:lpstr>
      <vt:lpstr>宋体</vt:lpstr>
      <vt:lpstr>宋体</vt:lpstr>
      <vt:lpstr>.VnAvant</vt:lpstr>
      <vt:lpstr>Arial</vt:lpstr>
      <vt:lpstr>Calibri</vt:lpstr>
      <vt:lpstr>Calibri Light</vt:lpstr>
      <vt:lpstr>inpin heiti</vt:lpstr>
      <vt:lpstr>ITC Avant Garde Std Bk</vt:lpstr>
      <vt:lpstr>Montserrat ExtraBold</vt:lpstr>
      <vt:lpstr>Times New Roman</vt:lpstr>
      <vt:lpstr>UTM Avo</vt:lpstr>
      <vt:lpstr>3_Office Theme</vt:lpstr>
      <vt:lpstr>4_Office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Administrator</cp:lastModifiedBy>
  <cp:revision>31</cp:revision>
  <dcterms:created xsi:type="dcterms:W3CDTF">2021-05-04T09:55:00Z</dcterms:created>
  <dcterms:modified xsi:type="dcterms:W3CDTF">2025-04-11T01:03:57Z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