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03" r:id="rId2"/>
    <p:sldMasterId id="2147483727" r:id="rId3"/>
  </p:sldMasterIdLst>
  <p:notesMasterIdLst>
    <p:notesMasterId r:id="rId21"/>
  </p:notesMasterIdLst>
  <p:sldIdLst>
    <p:sldId id="313" r:id="rId4"/>
    <p:sldId id="312" r:id="rId5"/>
    <p:sldId id="277" r:id="rId6"/>
    <p:sldId id="278" r:id="rId7"/>
    <p:sldId id="279" r:id="rId8"/>
    <p:sldId id="281" r:id="rId9"/>
    <p:sldId id="309" r:id="rId10"/>
    <p:sldId id="304" r:id="rId11"/>
    <p:sldId id="265" r:id="rId12"/>
    <p:sldId id="283" r:id="rId13"/>
    <p:sldId id="282" r:id="rId14"/>
    <p:sldId id="306" r:id="rId15"/>
    <p:sldId id="314" r:id="rId16"/>
    <p:sldId id="284" r:id="rId17"/>
    <p:sldId id="285" r:id="rId18"/>
    <p:sldId id="272" r:id="rId19"/>
    <p:sldId id="31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58" d="100"/>
          <a:sy n="58" d="100"/>
        </p:scale>
        <p:origin x="-40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770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360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840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169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1823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2463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4401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9628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360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9666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731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138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7661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1859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87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65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5.png"/><Relationship Id="rId21" Type="http://schemas.openxmlformats.org/officeDocument/2006/relationships/image" Target="../media/image21.png"/><Relationship Id="rId7" Type="http://schemas.microsoft.com/office/2007/relationships/hdphoto" Target="../media/hdphoto1.wdp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.png"/><Relationship Id="rId11" Type="http://schemas.microsoft.com/office/2007/relationships/hdphoto" Target="../media/hdphoto2.wdp"/><Relationship Id="rId24" Type="http://schemas.openxmlformats.org/officeDocument/2006/relationships/image" Target="../media/image24.png"/><Relationship Id="rId5" Type="http://schemas.openxmlformats.org/officeDocument/2006/relationships/image" Target="../media/image7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1.png"/><Relationship Id="rId19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0.GIF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0.GIF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0.GIF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41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7187" cy="284538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525" y="95885"/>
            <a:ext cx="3712210" cy="831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2. </a:t>
            </a:r>
            <a:r>
              <a:rPr lang="en-US" sz="3600" dirty="0" err="1"/>
              <a:t>Đặt</a:t>
            </a:r>
            <a:r>
              <a:rPr lang="en-US" sz="3600" dirty="0"/>
              <a:t> </a:t>
            </a:r>
            <a:r>
              <a:rPr lang="en-US" sz="3600" dirty="0" err="1"/>
              <a:t>tính</a:t>
            </a:r>
            <a:r>
              <a:rPr lang="en-US" sz="3600" dirty="0"/>
              <a:t> </a:t>
            </a:r>
            <a:r>
              <a:rPr lang="en-US" sz="3600" dirty="0" err="1"/>
              <a:t>rồi</a:t>
            </a:r>
            <a:r>
              <a:rPr lang="en-US" sz="3600" dirty="0"/>
              <a:t> </a:t>
            </a:r>
            <a:r>
              <a:rPr lang="en-US" sz="3600" dirty="0" err="1"/>
              <a:t>tính</a:t>
            </a:r>
            <a:endParaRPr lang="en-US" sz="3600" dirty="0"/>
          </a:p>
        </p:txBody>
      </p:sp>
      <p:sp>
        <p:nvSpPr>
          <p:cNvPr id="5" name="Text Box 4"/>
          <p:cNvSpPr txBox="1"/>
          <p:nvPr/>
        </p:nvSpPr>
        <p:spPr>
          <a:xfrm>
            <a:off x="734541" y="3015006"/>
            <a:ext cx="1242654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  <a:p>
            <a:r>
              <a:rPr lang="en-US" sz="4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57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81998" y="3388140"/>
            <a:ext cx="352543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+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713380" y="3044797"/>
            <a:ext cx="1401798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  <a:p>
            <a:r>
              <a:rPr lang="en-US" sz="4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378735" y="3448344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-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4604613" y="3015007"/>
            <a:ext cx="1387757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3</a:t>
            </a:r>
          </a:p>
          <a:p>
            <a:r>
              <a:rPr lang="en-US" sz="4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77</a:t>
            </a:r>
            <a:endParaRPr lang="en-US" sz="48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4271437" y="3388140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+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440492" y="2897202"/>
            <a:ext cx="1120081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23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6174829" y="3388140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-</a:t>
            </a:r>
          </a:p>
        </p:txBody>
      </p:sp>
      <p:sp>
        <p:nvSpPr>
          <p:cNvPr id="15" name="Text Box 12"/>
          <p:cNvSpPr txBox="1"/>
          <p:nvPr/>
        </p:nvSpPr>
        <p:spPr>
          <a:xfrm>
            <a:off x="8421774" y="2878348"/>
            <a:ext cx="1120081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  <a:p>
            <a:r>
              <a:rPr lang="en-US" sz="4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77</a:t>
            </a:r>
          </a:p>
        </p:txBody>
      </p:sp>
      <p:sp>
        <p:nvSpPr>
          <p:cNvPr id="16" name="Text Box 12"/>
          <p:cNvSpPr txBox="1"/>
          <p:nvPr/>
        </p:nvSpPr>
        <p:spPr>
          <a:xfrm flipH="1">
            <a:off x="10160001" y="2825022"/>
            <a:ext cx="174045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69</a:t>
            </a: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  <a:p>
            <a:r>
              <a:rPr lang="en-US" sz="4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9</a:t>
            </a:r>
          </a:p>
        </p:txBody>
      </p:sp>
      <p:sp>
        <p:nvSpPr>
          <p:cNvPr id="17" name="Text Box 13"/>
          <p:cNvSpPr txBox="1"/>
          <p:nvPr/>
        </p:nvSpPr>
        <p:spPr>
          <a:xfrm>
            <a:off x="8120960" y="3254899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+</a:t>
            </a:r>
          </a:p>
        </p:txBody>
      </p:sp>
      <p:sp>
        <p:nvSpPr>
          <p:cNvPr id="18" name="Text Box 13"/>
          <p:cNvSpPr txBox="1"/>
          <p:nvPr/>
        </p:nvSpPr>
        <p:spPr>
          <a:xfrm>
            <a:off x="9943395" y="3206172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5" grpId="1"/>
      <p:bldP spid="5" grpId="2"/>
      <p:bldP spid="8" grpId="1"/>
      <p:bldP spid="8" grpId="2"/>
      <p:bldP spid="9" grpId="1"/>
      <p:bldP spid="9" grpId="2"/>
      <p:bldP spid="10" grpId="1"/>
      <p:bldP spid="10" grpId="2"/>
      <p:bldP spid="11" grpId="1"/>
      <p:bldP spid="11" grpId="2"/>
      <p:bldP spid="12" grpId="1"/>
      <p:bldP spid="12" grpId="2"/>
      <p:bldP spid="13" grpId="1"/>
      <p:bldP spid="13" grpId="2"/>
      <p:bldP spid="14" grpId="1"/>
      <p:bldP spid="14" grpId="2"/>
      <p:bldP spid="15" grpId="1"/>
      <p:bldP spid="15" grpId="2"/>
      <p:bldP spid="16" grpId="1"/>
      <p:bldP spid="16" grpId="2"/>
      <p:bldP spid="17" grpId="1"/>
      <p:bldP spid="17" grpId="2"/>
      <p:bldP spid="18" grpId="1"/>
      <p:bldP spid="18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49113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84689" y="1157156"/>
            <a:ext cx="1074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= 90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84689" y="1951453"/>
            <a:ext cx="1074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= </a:t>
            </a:r>
            <a:r>
              <a:rPr lang="en-US" sz="3600" dirty="0" smtClean="0"/>
              <a:t>20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7441676" y="1947230"/>
            <a:ext cx="1074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= 90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00041" y="1130133"/>
            <a:ext cx="1074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= 70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045072" y="1928375"/>
            <a:ext cx="1074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= 40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045073" y="1130133"/>
            <a:ext cx="1074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= 80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84776" y="3108242"/>
            <a:ext cx="1074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= 14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80062" y="3943979"/>
            <a:ext cx="1074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= 13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66803" y="3106131"/>
            <a:ext cx="1074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= 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52268" y="3923228"/>
            <a:ext cx="1074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= 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624008" y="3122001"/>
            <a:ext cx="1074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= 9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543880" y="3856751"/>
            <a:ext cx="1074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= 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2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TextBox 4"/>
          <p:cNvSpPr txBox="1"/>
          <p:nvPr/>
        </p:nvSpPr>
        <p:spPr>
          <a:xfrm>
            <a:off x="694267" y="457200"/>
            <a:ext cx="1129453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2021</a:t>
            </a:r>
          </a:p>
          <a:p>
            <a:pPr algn="ctr"/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vi 100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86933" y="3996267"/>
            <a:ext cx="9330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tâp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4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59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23"/>
            <a:ext cx="12471662" cy="560265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809190" y="3657099"/>
            <a:ext cx="871855" cy="6646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88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685539" y="2867952"/>
            <a:ext cx="669189" cy="6260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526956" y="3657100"/>
            <a:ext cx="827772" cy="6646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9</a:t>
            </a:r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0417626" y="2936579"/>
            <a:ext cx="747797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685539" y="2867951"/>
            <a:ext cx="669189" cy="6646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319652" y="3657098"/>
            <a:ext cx="747796" cy="6646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22869" cy="615315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639505" y="4784231"/>
            <a:ext cx="82993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37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534787" y="4784231"/>
            <a:ext cx="71594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772899" y="4784231"/>
            <a:ext cx="805061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506241" y="5526704"/>
            <a:ext cx="724877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26</a:t>
            </a:r>
          </a:p>
        </p:txBody>
      </p:sp>
      <p:sp>
        <p:nvSpPr>
          <p:cNvPr id="12" name="Oval 11"/>
          <p:cNvSpPr/>
          <p:nvPr/>
        </p:nvSpPr>
        <p:spPr>
          <a:xfrm>
            <a:off x="3553905" y="4793658"/>
            <a:ext cx="763572" cy="5573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39687" cy="65293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3572" y="584462"/>
            <a:ext cx="279033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 Narrow" panose="020B0606020202030204" pitchFamily="34" charset="0"/>
              </a:rPr>
              <a:t>25 + 10 = 35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3572" y="1230793"/>
            <a:ext cx="279033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 Narrow" panose="020B0606020202030204" pitchFamily="34" charset="0"/>
              </a:rPr>
              <a:t>10 + 25 = 35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3572" y="1877124"/>
            <a:ext cx="279033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 Narrow" panose="020B0606020202030204" pitchFamily="34" charset="0"/>
              </a:rPr>
              <a:t>35 - 10 = 25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3572" y="2523455"/>
            <a:ext cx="279033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 Narrow" panose="020B0606020202030204" pitchFamily="34" charset="0"/>
              </a:rPr>
              <a:t>35 - 25 = 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250292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1"/>
            <a:ext cx="12192000" cy="5905039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223" y="233065"/>
            <a:ext cx="2613867" cy="117511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356" y="564028"/>
            <a:ext cx="2557705" cy="2008523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1993934" y="357606"/>
            <a:ext cx="9308729" cy="5222405"/>
            <a:chOff x="1750343" y="560130"/>
            <a:chExt cx="6458858" cy="362356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343" y="560130"/>
              <a:ext cx="6458858" cy="362356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762" y="754685"/>
              <a:ext cx="6160021" cy="3337567"/>
            </a:xfrm>
            <a:prstGeom prst="rect">
              <a:avLst/>
            </a:prstGeom>
          </p:spPr>
        </p:pic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254" y="454041"/>
            <a:ext cx="2400049" cy="188239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95360" y="3267266"/>
            <a:ext cx="1342288" cy="14754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28"/>
          <a:stretch>
            <a:fillRect/>
          </a:stretch>
        </p:blipFill>
        <p:spPr>
          <a:xfrm flipV="1">
            <a:off x="-1" y="5832389"/>
            <a:ext cx="12247311" cy="106397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337" y="3887499"/>
            <a:ext cx="3419484" cy="192729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13" y="4405433"/>
            <a:ext cx="2297156" cy="196703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619" y="4243561"/>
            <a:ext cx="2297156" cy="1967033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92" y="4829246"/>
            <a:ext cx="2348781" cy="156926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230" y="3821039"/>
            <a:ext cx="1093967" cy="2747943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458" y="4818498"/>
            <a:ext cx="1273076" cy="158574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874" y="5210061"/>
            <a:ext cx="477628" cy="1401664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596" y="5286142"/>
            <a:ext cx="523843" cy="131584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17" y="4055311"/>
            <a:ext cx="3419484" cy="1927299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2" b="31242"/>
          <a:stretch>
            <a:fillRect/>
          </a:stretch>
        </p:blipFill>
        <p:spPr>
          <a:xfrm>
            <a:off x="8911511" y="5795191"/>
            <a:ext cx="3313443" cy="1058691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245" y="3615288"/>
            <a:ext cx="1104980" cy="3242713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163" y="5942360"/>
            <a:ext cx="1627115" cy="65962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17" y="4830397"/>
            <a:ext cx="482227" cy="1111963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57" y="5966552"/>
            <a:ext cx="1576452" cy="842932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6" b="9742"/>
          <a:stretch>
            <a:fillRect/>
          </a:stretch>
        </p:blipFill>
        <p:spPr>
          <a:xfrm>
            <a:off x="10987692" y="5700200"/>
            <a:ext cx="1253736" cy="1186632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7525" y="5962042"/>
            <a:ext cx="976319" cy="395796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3" y="6162906"/>
            <a:ext cx="1047145" cy="398077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8" y="811811"/>
            <a:ext cx="2017472" cy="2217615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6365" y="1393599"/>
            <a:ext cx="3239131" cy="3239131"/>
          </a:xfrm>
          <a:prstGeom prst="rect">
            <a:avLst/>
          </a:prstGeom>
        </p:spPr>
      </p:pic>
      <p:sp>
        <p:nvSpPr>
          <p:cNvPr id="43" name="文本框 42"/>
          <p:cNvSpPr txBox="1"/>
          <p:nvPr/>
        </p:nvSpPr>
        <p:spPr>
          <a:xfrm>
            <a:off x="3312863" y="2785367"/>
            <a:ext cx="5288681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pattFill prst="wdUpDiag">
                  <a:fgClr>
                    <a:srgbClr val="FF9933"/>
                  </a:fgClr>
                  <a:bgClr>
                    <a:srgbClr val="FF6600"/>
                  </a:bgClr>
                </a:pattFill>
                <a:cs typeface="+mn-ea"/>
                <a:sym typeface="+mn-lt"/>
              </a:rPr>
              <a:t>KHỞI</a:t>
            </a:r>
            <a:r>
              <a:rPr lang="en-US" altLang="zh-CN" sz="5400" b="1" dirty="0">
                <a:pattFill prst="wdUpDiag">
                  <a:fgClr>
                    <a:srgbClr val="FF9933"/>
                  </a:fgClr>
                  <a:bgClr>
                    <a:srgbClr val="FF6600"/>
                  </a:bgClr>
                </a:pattFill>
                <a:cs typeface="+mn-ea"/>
                <a:sym typeface="+mn-lt"/>
              </a:rPr>
              <a:t> </a:t>
            </a:r>
            <a:r>
              <a:rPr lang="en-US" altLang="zh-CN" sz="5400" b="1" dirty="0" err="1">
                <a:pattFill prst="wdUpDiag">
                  <a:fgClr>
                    <a:srgbClr val="FF9933"/>
                  </a:fgClr>
                  <a:bgClr>
                    <a:srgbClr val="FF6600"/>
                  </a:bgClr>
                </a:pattFill>
                <a:cs typeface="+mn-ea"/>
                <a:sym typeface="+mn-lt"/>
              </a:rPr>
              <a:t>ĐỘNG</a:t>
            </a:r>
            <a:endParaRPr lang="zh-CN" altLang="en-US" sz="5400" b="1" dirty="0">
              <a:pattFill prst="wdUpDiag">
                <a:fgClr>
                  <a:srgbClr val="FF9933"/>
                </a:fgClr>
                <a:bgClr>
                  <a:srgbClr val="FF6600"/>
                </a:bgClr>
              </a:patt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1450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/>
              <a:t>The little bee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25 - 10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15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16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25 - 20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10 - 5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" y="0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1" name="TextBox 13"/>
          <p:cNvSpPr txBox="1"/>
          <p:nvPr/>
        </p:nvSpPr>
        <p:spPr>
          <a:xfrm>
            <a:off x="34263" y="1467258"/>
            <a:ext cx="1137812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800" b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4800" b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kumimoji="0" lang="en-US" sz="4800" b="1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4800" b="1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4800" b="1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800" b="1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4800" b="1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kumimoji="0" lang="en-US" sz="4800" b="1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kumimoji="0" lang="en-US" sz="4800" b="1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4800" b="1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4800" b="1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4800" b="1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81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1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05315" y="1151192"/>
            <a:ext cx="1088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13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37934" y="1701264"/>
            <a:ext cx="1047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16</a:t>
            </a:r>
          </a:p>
        </p:txBody>
      </p:sp>
      <p:sp>
        <p:nvSpPr>
          <p:cNvPr id="11" name="TextBox 10"/>
          <p:cNvSpPr txBox="1"/>
          <p:nvPr/>
        </p:nvSpPr>
        <p:spPr>
          <a:xfrm flipH="1">
            <a:off x="6806153" y="1188003"/>
            <a:ext cx="1167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06153" y="1783714"/>
            <a:ext cx="1046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3" y="1188002"/>
            <a:ext cx="1074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</a:t>
            </a:r>
            <a:endParaRPr lang="en-US" sz="3600" dirty="0"/>
          </a:p>
        </p:txBody>
      </p:sp>
      <p:sp>
        <p:nvSpPr>
          <p:cNvPr id="14" name="TextBox 13"/>
          <p:cNvSpPr txBox="1"/>
          <p:nvPr/>
        </p:nvSpPr>
        <p:spPr>
          <a:xfrm>
            <a:off x="10435152" y="1671171"/>
            <a:ext cx="1085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10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80949" y="3470821"/>
            <a:ext cx="1074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18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48001" y="3964191"/>
            <a:ext cx="1074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87101" y="3410193"/>
            <a:ext cx="1074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15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99284" y="3964190"/>
            <a:ext cx="1074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13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587872" y="3317860"/>
            <a:ext cx="1074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15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615426" y="3900752"/>
            <a:ext cx="1074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15</a:t>
            </a:r>
          </a:p>
        </p:txBody>
      </p:sp>
      <p:sp>
        <p:nvSpPr>
          <p:cNvPr id="21" name="Text Box 7"/>
          <p:cNvSpPr txBox="1"/>
          <p:nvPr/>
        </p:nvSpPr>
        <p:spPr>
          <a:xfrm>
            <a:off x="1237937" y="1193433"/>
            <a:ext cx="18410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+ 3 =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10+ 6 =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7"/>
          <p:cNvSpPr txBox="1"/>
          <p:nvPr/>
        </p:nvSpPr>
        <p:spPr>
          <a:xfrm>
            <a:off x="1393166" y="3470821"/>
            <a:ext cx="2211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+ 5 =  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+ 6 =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3" name="Text Box 7"/>
          <p:cNvSpPr txBox="1"/>
          <p:nvPr/>
        </p:nvSpPr>
        <p:spPr>
          <a:xfrm>
            <a:off x="5361256" y="1205202"/>
            <a:ext cx="3398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14 - 4 =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17 - 7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7"/>
          <p:cNvSpPr txBox="1"/>
          <p:nvPr/>
        </p:nvSpPr>
        <p:spPr>
          <a:xfrm>
            <a:off x="5322924" y="3410193"/>
            <a:ext cx="17420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19 - 4 =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18 - 5 =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7"/>
          <p:cNvSpPr txBox="1"/>
          <p:nvPr/>
        </p:nvSpPr>
        <p:spPr>
          <a:xfrm>
            <a:off x="8953513" y="1151192"/>
            <a:ext cx="29500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10 - 9 =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19 - 9 =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7"/>
          <p:cNvSpPr txBox="1"/>
          <p:nvPr/>
        </p:nvSpPr>
        <p:spPr>
          <a:xfrm>
            <a:off x="9099280" y="3364025"/>
            <a:ext cx="1909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+ 3 =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+ 12 =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07389" y="164335"/>
            <a:ext cx="933254" cy="73529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94966" y="135180"/>
            <a:ext cx="1685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Tính</a:t>
            </a:r>
            <a:endParaRPr lang="en-US" sz="4000" dirty="0"/>
          </a:p>
        </p:txBody>
      </p:sp>
      <p:sp>
        <p:nvSpPr>
          <p:cNvPr id="28" name="TextBox 27"/>
          <p:cNvSpPr txBox="1"/>
          <p:nvPr/>
        </p:nvSpPr>
        <p:spPr>
          <a:xfrm>
            <a:off x="423050" y="899627"/>
            <a:ext cx="962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23050" y="3364025"/>
            <a:ext cx="782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1"/>
      <p:bldP spid="22" grpId="1"/>
      <p:bldP spid="23" grpId="1"/>
      <p:bldP spid="24" grpId="1"/>
      <p:bldP spid="25" grpId="1"/>
      <p:bldP spid="26" grpId="1"/>
    </p:bld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299</Words>
  <Application>Microsoft Office PowerPoint</Application>
  <PresentationFormat>Custom</PresentationFormat>
  <Paragraphs>125</Paragraphs>
  <Slides>17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1_Office Theme</vt:lpstr>
      <vt:lpstr>4_Office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COMPUTER</cp:lastModifiedBy>
  <cp:revision>36</cp:revision>
  <dcterms:created xsi:type="dcterms:W3CDTF">2021-05-07T04:29:00Z</dcterms:created>
  <dcterms:modified xsi:type="dcterms:W3CDTF">2021-09-09T13:32:41Z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