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15"/>
  </p:notesMasterIdLst>
  <p:handoutMasterIdLst>
    <p:handoutMasterId r:id="rId16"/>
  </p:handoutMasterIdLst>
  <p:sldIdLst>
    <p:sldId id="259" r:id="rId2"/>
    <p:sldId id="398" r:id="rId3"/>
    <p:sldId id="369" r:id="rId4"/>
    <p:sldId id="374" r:id="rId5"/>
    <p:sldId id="375" r:id="rId6"/>
    <p:sldId id="384" r:id="rId7"/>
    <p:sldId id="1425" r:id="rId8"/>
    <p:sldId id="360" r:id="rId9"/>
    <p:sldId id="433" r:id="rId10"/>
    <p:sldId id="371" r:id="rId11"/>
    <p:sldId id="450" r:id="rId12"/>
    <p:sldId id="397" r:id="rId13"/>
    <p:sldId id="1426" r:id="rId14"/>
  </p:sldIdLst>
  <p:sldSz cx="9144000" cy="5143500" type="screen16x9"/>
  <p:notesSz cx="6858000" cy="9144000"/>
  <p:custDataLst>
    <p:tags r:id="rId17"/>
  </p:custDataLst>
  <p:defaultTextStyle>
    <a:defPPr>
      <a:defRPr lang="zh-CN"/>
    </a:defPPr>
    <a:lvl1pPr marL="0" algn="l" defTabSz="9139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38" algn="l" defTabSz="9139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05" algn="l" defTabSz="9139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852" algn="l" defTabSz="9139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809" algn="l" defTabSz="9139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746" algn="l" defTabSz="9139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684" algn="l" defTabSz="9139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640" algn="l" defTabSz="9139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588" algn="l" defTabSz="9139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8959F"/>
    <a:srgbClr val="341213"/>
    <a:srgbClr val="4DC8F5"/>
    <a:srgbClr val="FFF9D1"/>
    <a:srgbClr val="FF5050"/>
    <a:srgbClr val="0099FF"/>
    <a:srgbClr val="F5750B"/>
    <a:srgbClr val="18ADB4"/>
    <a:srgbClr val="5CA1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18" autoAdjust="0"/>
    <p:restoredTop sz="96691" autoAdjust="0"/>
  </p:normalViewPr>
  <p:slideViewPr>
    <p:cSldViewPr>
      <p:cViewPr varScale="1">
        <p:scale>
          <a:sx n="96" d="100"/>
          <a:sy n="96" d="100"/>
        </p:scale>
        <p:origin x="732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94" d="100"/>
          <a:sy n="94" d="100"/>
        </p:scale>
        <p:origin x="-2808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D2DCF-D198-4B9C-92FF-7101EEC347B6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3B0940-DA8D-442A-8B31-84DA8CA060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4756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EFC2C-4F6E-4872-8EE0-24AACB29B952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AE39EF-C0E5-4896-B9D3-7E7938E461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4515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9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38" algn="l" defTabSz="9139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05" algn="l" defTabSz="9139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852" algn="l" defTabSz="9139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809" algn="l" defTabSz="9139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746" algn="l" defTabSz="9139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684" algn="l" defTabSz="9139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640" algn="l" defTabSz="9139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588" algn="l" defTabSz="9139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359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359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6085" y="-68173"/>
            <a:ext cx="9460266" cy="532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1972023" y="1447948"/>
            <a:ext cx="639017" cy="639017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1972023" y="1447948"/>
            <a:ext cx="639017" cy="63901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5BF17BB-90D7-48D1-A408-C4A17A18C95C}"/>
              </a:ext>
            </a:extLst>
          </p:cNvPr>
          <p:cNvSpPr/>
          <p:nvPr userDrawn="1"/>
        </p:nvSpPr>
        <p:spPr>
          <a:xfrm>
            <a:off x="8354893" y="2"/>
            <a:ext cx="865195" cy="1055077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48383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" y="1504"/>
            <a:ext cx="9138659" cy="5140496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015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" y="1504"/>
            <a:ext cx="9138659" cy="51404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84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67" indent="0">
              <a:buNone/>
              <a:defRPr sz="1100"/>
            </a:lvl2pPr>
            <a:lvl3pPr marL="685545" indent="0">
              <a:buNone/>
              <a:defRPr sz="900"/>
            </a:lvl3pPr>
            <a:lvl4pPr marL="1028318" indent="0">
              <a:buNone/>
              <a:defRPr sz="800"/>
            </a:lvl4pPr>
            <a:lvl5pPr marL="1371090" indent="0">
              <a:buNone/>
              <a:defRPr sz="800"/>
            </a:lvl5pPr>
            <a:lvl6pPr marL="1713869" indent="0">
              <a:buNone/>
              <a:defRPr sz="800"/>
            </a:lvl6pPr>
            <a:lvl7pPr marL="2056634" indent="0">
              <a:buNone/>
              <a:defRPr sz="800"/>
            </a:lvl7pPr>
            <a:lvl8pPr marL="2399400" indent="0">
              <a:buNone/>
              <a:defRPr sz="800"/>
            </a:lvl8pPr>
            <a:lvl9pPr marL="2742167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599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" y="1504"/>
            <a:ext cx="9138659" cy="51404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84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767" indent="0">
              <a:buNone/>
              <a:defRPr sz="2100"/>
            </a:lvl2pPr>
            <a:lvl3pPr marL="685545" indent="0">
              <a:buNone/>
              <a:defRPr sz="1800"/>
            </a:lvl3pPr>
            <a:lvl4pPr marL="1028318" indent="0">
              <a:buNone/>
              <a:defRPr sz="1500"/>
            </a:lvl4pPr>
            <a:lvl5pPr marL="1371090" indent="0">
              <a:buNone/>
              <a:defRPr sz="1500"/>
            </a:lvl5pPr>
            <a:lvl6pPr marL="1713869" indent="0">
              <a:buNone/>
              <a:defRPr sz="1500"/>
            </a:lvl6pPr>
            <a:lvl7pPr marL="2056634" indent="0">
              <a:buNone/>
              <a:defRPr sz="1500"/>
            </a:lvl7pPr>
            <a:lvl8pPr marL="2399400" indent="0">
              <a:buNone/>
              <a:defRPr sz="1500"/>
            </a:lvl8pPr>
            <a:lvl9pPr marL="2742167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67" indent="0">
              <a:buNone/>
              <a:defRPr sz="1100"/>
            </a:lvl2pPr>
            <a:lvl3pPr marL="685545" indent="0">
              <a:buNone/>
              <a:defRPr sz="900"/>
            </a:lvl3pPr>
            <a:lvl4pPr marL="1028318" indent="0">
              <a:buNone/>
              <a:defRPr sz="800"/>
            </a:lvl4pPr>
            <a:lvl5pPr marL="1371090" indent="0">
              <a:buNone/>
              <a:defRPr sz="800"/>
            </a:lvl5pPr>
            <a:lvl6pPr marL="1713869" indent="0">
              <a:buNone/>
              <a:defRPr sz="800"/>
            </a:lvl6pPr>
            <a:lvl7pPr marL="2056634" indent="0">
              <a:buNone/>
              <a:defRPr sz="800"/>
            </a:lvl7pPr>
            <a:lvl8pPr marL="2399400" indent="0">
              <a:buNone/>
              <a:defRPr sz="800"/>
            </a:lvl8pPr>
            <a:lvl9pPr marL="2742167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698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3" y="15484"/>
            <a:ext cx="9138659" cy="511253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38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43" y="1504"/>
            <a:ext cx="9124379" cy="5140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5435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43" y="1505"/>
            <a:ext cx="9124379" cy="5140495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013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23825" y="-51619"/>
            <a:ext cx="9385098" cy="5250404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C92834-F07F-4579-8623-1CF3469E4D08}"/>
              </a:ext>
            </a:extLst>
          </p:cNvPr>
          <p:cNvSpPr/>
          <p:nvPr userDrawn="1"/>
        </p:nvSpPr>
        <p:spPr>
          <a:xfrm>
            <a:off x="8188408" y="139708"/>
            <a:ext cx="963488" cy="963488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147102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6086" y="-68173"/>
            <a:ext cx="9460268" cy="5321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67" indent="0" algn="ctr">
              <a:buNone/>
              <a:defRPr sz="1500"/>
            </a:lvl2pPr>
            <a:lvl3pPr marL="685545" indent="0" algn="ctr">
              <a:buNone/>
              <a:defRPr sz="1400"/>
            </a:lvl3pPr>
            <a:lvl4pPr marL="1028318" indent="0" algn="ctr">
              <a:buNone/>
              <a:defRPr sz="1200"/>
            </a:lvl4pPr>
            <a:lvl5pPr marL="1371090" indent="0" algn="ctr">
              <a:buNone/>
              <a:defRPr sz="1200"/>
            </a:lvl5pPr>
            <a:lvl6pPr marL="1713869" indent="0" algn="ctr">
              <a:buNone/>
              <a:defRPr sz="1200"/>
            </a:lvl6pPr>
            <a:lvl7pPr marL="2056634" indent="0" algn="ctr">
              <a:buNone/>
              <a:defRPr sz="1200"/>
            </a:lvl7pPr>
            <a:lvl8pPr marL="2399400" indent="0" algn="ctr">
              <a:buNone/>
              <a:defRPr sz="1200"/>
            </a:lvl8pPr>
            <a:lvl9pPr marL="2742167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1972036" y="1447961"/>
            <a:ext cx="639017" cy="63901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 defTabSz="685545"/>
            <a:endParaRPr lang="en-US" sz="1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027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" y="1"/>
            <a:ext cx="9138659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502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" y="1"/>
            <a:ext cx="9143999" cy="51478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19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6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31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09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86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63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16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345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466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58" tIns="34289" rIns="68558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58" tIns="34289" rIns="68558" bIns="3428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58" tIns="34289" rIns="68558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45"/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545"/>
              <a:t>3/24/2025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58" tIns="34289" rIns="68558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4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58" tIns="34289" rIns="68558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45"/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54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85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08" r:id="rId6"/>
    <p:sldLayoutId id="2147483709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p:txStyles>
    <p:titleStyle>
      <a:lvl1pPr algn="l" defTabSz="685545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90" indent="-171390" algn="l" defTabSz="68554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69" indent="-171390" algn="l" defTabSz="6855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934" indent="-171390" algn="l" defTabSz="6855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700" indent="-171390" algn="l" defTabSz="6855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67" indent="-171390" algn="l" defTabSz="6855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245" indent="-171390" algn="l" defTabSz="6855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018" indent="-171390" algn="l" defTabSz="6855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790" indent="-171390" algn="l" defTabSz="6855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569" indent="-171390" algn="l" defTabSz="6855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67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45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318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90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69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634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400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167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6" Type="http://schemas.openxmlformats.org/officeDocument/2006/relationships/image" Target="../media/image31.png"/><Relationship Id="rId11" Type="http://schemas.openxmlformats.org/officeDocument/2006/relationships/image" Target="../media/image25.png"/><Relationship Id="rId5" Type="http://schemas.openxmlformats.org/officeDocument/2006/relationships/image" Target="../media/image28.png"/><Relationship Id="rId10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5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6" Type="http://schemas.openxmlformats.org/officeDocument/2006/relationships/image" Target="../media/image16.png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0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openxmlformats.org/officeDocument/2006/relationships/image" Target="../media/image31.png"/><Relationship Id="rId11" Type="http://schemas.openxmlformats.org/officeDocument/2006/relationships/image" Target="../media/image25.png"/><Relationship Id="rId5" Type="http://schemas.openxmlformats.org/officeDocument/2006/relationships/image" Target="../media/image28.png"/><Relationship Id="rId10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B0531C9-721A-4E77-8A96-51F170DF1D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03334" y="-19166"/>
            <a:ext cx="2018949" cy="201894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9417D53-E93C-49FC-BE43-26EDA46E83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452" y="3811426"/>
            <a:ext cx="4023360" cy="847023"/>
          </a:xfrm>
          <a:prstGeom prst="rect">
            <a:avLst/>
          </a:prstGeom>
        </p:spPr>
      </p:pic>
      <p:grpSp>
        <p:nvGrpSpPr>
          <p:cNvPr id="6" name="组合 8">
            <a:extLst>
              <a:ext uri="{FF2B5EF4-FFF2-40B4-BE49-F238E27FC236}">
                <a16:creationId xmlns:a16="http://schemas.microsoft.com/office/drawing/2014/main" id="{D8D42BD0-9AD0-455C-AC4E-D0FAD92BEEE7}"/>
              </a:ext>
            </a:extLst>
          </p:cNvPr>
          <p:cNvGrpSpPr/>
          <p:nvPr/>
        </p:nvGrpSpPr>
        <p:grpSpPr>
          <a:xfrm>
            <a:off x="1238281" y="3530121"/>
            <a:ext cx="1289245" cy="985485"/>
            <a:chOff x="1631991" y="5087828"/>
            <a:chExt cx="1718993" cy="1313980"/>
          </a:xfrm>
        </p:grpSpPr>
        <p:pic>
          <p:nvPicPr>
            <p:cNvPr id="7" name="图片 75">
              <a:extLst>
                <a:ext uri="{FF2B5EF4-FFF2-40B4-BE49-F238E27FC236}">
                  <a16:creationId xmlns:a16="http://schemas.microsoft.com/office/drawing/2014/main" id="{896BEF42-D258-4A23-905F-E2CAFCADA3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7" b="14339"/>
            <a:stretch/>
          </p:blipFill>
          <p:spPr>
            <a:xfrm>
              <a:off x="1631991" y="5087828"/>
              <a:ext cx="1445624" cy="1313980"/>
            </a:xfrm>
            <a:prstGeom prst="rect">
              <a:avLst/>
            </a:prstGeom>
          </p:spPr>
        </p:pic>
        <p:pic>
          <p:nvPicPr>
            <p:cNvPr id="8" name="图片 76">
              <a:extLst>
                <a:ext uri="{FF2B5EF4-FFF2-40B4-BE49-F238E27FC236}">
                  <a16:creationId xmlns:a16="http://schemas.microsoft.com/office/drawing/2014/main" id="{86DBA2C9-4A3A-4DC1-B514-98DDA38C58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7" b="14339"/>
            <a:stretch/>
          </p:blipFill>
          <p:spPr>
            <a:xfrm>
              <a:off x="2292096" y="5439346"/>
              <a:ext cx="1058888" cy="962462"/>
            </a:xfrm>
            <a:prstGeom prst="rect">
              <a:avLst/>
            </a:prstGeom>
          </p:spPr>
        </p:pic>
      </p:grpSp>
      <p:grpSp>
        <p:nvGrpSpPr>
          <p:cNvPr id="11" name="组合 83">
            <a:extLst>
              <a:ext uri="{FF2B5EF4-FFF2-40B4-BE49-F238E27FC236}">
                <a16:creationId xmlns:a16="http://schemas.microsoft.com/office/drawing/2014/main" id="{BB1155D1-1E0E-4225-AF20-1462071D4819}"/>
              </a:ext>
            </a:extLst>
          </p:cNvPr>
          <p:cNvGrpSpPr/>
          <p:nvPr/>
        </p:nvGrpSpPr>
        <p:grpSpPr>
          <a:xfrm>
            <a:off x="1" y="4011243"/>
            <a:ext cx="9152792" cy="842522"/>
            <a:chOff x="-17585" y="5729324"/>
            <a:chExt cx="12203723" cy="1123362"/>
          </a:xfrm>
        </p:grpSpPr>
        <p:pic>
          <p:nvPicPr>
            <p:cNvPr id="12" name="图片 84">
              <a:extLst>
                <a:ext uri="{FF2B5EF4-FFF2-40B4-BE49-F238E27FC236}">
                  <a16:creationId xmlns:a16="http://schemas.microsoft.com/office/drawing/2014/main" id="{CEEE0D57-3701-4248-A6BE-7448AE0C36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3" name="图片 85">
              <a:extLst>
                <a:ext uri="{FF2B5EF4-FFF2-40B4-BE49-F238E27FC236}">
                  <a16:creationId xmlns:a16="http://schemas.microsoft.com/office/drawing/2014/main" id="{8B4A0EC4-E8A4-46E9-9B33-22B4092215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14" name="PA_库_图片 6">
            <a:extLst>
              <a:ext uri="{FF2B5EF4-FFF2-40B4-BE49-F238E27FC236}">
                <a16:creationId xmlns:a16="http://schemas.microsoft.com/office/drawing/2014/main" id="{D1405F8D-2E56-41D3-955B-FADC35CF8DB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370" y="416802"/>
            <a:ext cx="4169971" cy="3246817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</p:pic>
      <p:pic>
        <p:nvPicPr>
          <p:cNvPr id="15" name="图片 9">
            <a:extLst>
              <a:ext uri="{FF2B5EF4-FFF2-40B4-BE49-F238E27FC236}">
                <a16:creationId xmlns:a16="http://schemas.microsoft.com/office/drawing/2014/main" id="{4B8D7BE1-CC3D-45FC-9A0A-841D47993BE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79" r="44063" b="10955"/>
          <a:stretch/>
        </p:blipFill>
        <p:spPr>
          <a:xfrm>
            <a:off x="821298" y="434286"/>
            <a:ext cx="1918184" cy="2441448"/>
          </a:xfrm>
          <a:prstGeom prst="rect">
            <a:avLst/>
          </a:prstGeom>
        </p:spPr>
      </p:pic>
      <p:pic>
        <p:nvPicPr>
          <p:cNvPr id="16" name="图片 14">
            <a:extLst>
              <a:ext uri="{FF2B5EF4-FFF2-40B4-BE49-F238E27FC236}">
                <a16:creationId xmlns:a16="http://schemas.microsoft.com/office/drawing/2014/main" id="{CC139671-E62F-4FF1-9791-060B3136EF3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65" t="65100" r="9338" b="10955"/>
          <a:stretch/>
        </p:blipFill>
        <p:spPr>
          <a:xfrm>
            <a:off x="6909452" y="1039196"/>
            <a:ext cx="1152144" cy="1231629"/>
          </a:xfrm>
          <a:prstGeom prst="rect">
            <a:avLst/>
          </a:prstGeom>
        </p:spPr>
      </p:pic>
      <p:pic>
        <p:nvPicPr>
          <p:cNvPr id="17" name="图片 147">
            <a:extLst>
              <a:ext uri="{FF2B5EF4-FFF2-40B4-BE49-F238E27FC236}">
                <a16:creationId xmlns:a16="http://schemas.microsoft.com/office/drawing/2014/main" id="{FF72C93A-03EC-456E-AD1E-848B4660CFC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85" b="60430"/>
          <a:stretch/>
        </p:blipFill>
        <p:spPr>
          <a:xfrm rot="928868">
            <a:off x="6521599" y="185112"/>
            <a:ext cx="2797133" cy="5726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29418F-A5AD-4C47-ADF4-26103E58EDB2}"/>
              </a:ext>
            </a:extLst>
          </p:cNvPr>
          <p:cNvSpPr txBox="1"/>
          <p:nvPr/>
        </p:nvSpPr>
        <p:spPr>
          <a:xfrm>
            <a:off x="3195384" y="1789235"/>
            <a:ext cx="27532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rgbClr val="4492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KHỞI ĐỘNG</a:t>
            </a:r>
            <a:endParaRPr lang="en-US" sz="3000" b="1" dirty="0">
              <a:solidFill>
                <a:srgbClr val="4492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8.33333E-7 3.7037E-7 L -0.41146 -0.01759 " pathEditMode="relative" rAng="0" ptsTypes="AA">
                                      <p:cBhvr>
                                        <p:cTn id="6" dur="4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73" y="-88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ình ảnh 9">
            <a:extLst>
              <a:ext uri="{FF2B5EF4-FFF2-40B4-BE49-F238E27FC236}">
                <a16:creationId xmlns:a16="http://schemas.microsoft.com/office/drawing/2014/main" id="{FB7866A8-468D-4FAC-A2F5-FC4C07E471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5800" r="-754"/>
          <a:stretch/>
        </p:blipFill>
        <p:spPr>
          <a:xfrm>
            <a:off x="0" y="711053"/>
            <a:ext cx="5924581" cy="4443958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69FF6C41-96CD-4EA1-8212-93EFCF9BDC2C}"/>
              </a:ext>
            </a:extLst>
          </p:cNvPr>
          <p:cNvSpPr txBox="1"/>
          <p:nvPr/>
        </p:nvSpPr>
        <p:spPr>
          <a:xfrm>
            <a:off x="1558134" y="342332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Chuyện bốn mùa</a:t>
            </a:r>
          </a:p>
        </p:txBody>
      </p: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2CDF816F-4D1F-4C53-8031-63DA5E1CF68F}"/>
              </a:ext>
            </a:extLst>
          </p:cNvPr>
          <p:cNvSpPr/>
          <p:nvPr/>
        </p:nvSpPr>
        <p:spPr>
          <a:xfrm>
            <a:off x="5924581" y="843558"/>
            <a:ext cx="3111915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/>
              <a:t>  Bài đọc “Chuyện bốn mùa” có mấy đoạn?</a:t>
            </a:r>
          </a:p>
        </p:txBody>
      </p:sp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EE6C40E3-B70B-461A-AE3F-990591206B16}"/>
              </a:ext>
            </a:extLst>
          </p:cNvPr>
          <p:cNvSpPr/>
          <p:nvPr/>
        </p:nvSpPr>
        <p:spPr>
          <a:xfrm>
            <a:off x="5924582" y="1635646"/>
            <a:ext cx="3111915" cy="57606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/>
              <a:t>  Bài đọc “Chuyện bốn mùa” có 5 đoạn.</a:t>
            </a:r>
          </a:p>
        </p:txBody>
      </p:sp>
      <p:sp>
        <p:nvSpPr>
          <p:cNvPr id="3" name="Hình Bầu dục 2">
            <a:extLst>
              <a:ext uri="{FF2B5EF4-FFF2-40B4-BE49-F238E27FC236}">
                <a16:creationId xmlns:a16="http://schemas.microsoft.com/office/drawing/2014/main" id="{CBED6C2A-4B3C-4ED3-8B4B-44988B3BDF5A}"/>
              </a:ext>
            </a:extLst>
          </p:cNvPr>
          <p:cNvSpPr/>
          <p:nvPr/>
        </p:nvSpPr>
        <p:spPr>
          <a:xfrm>
            <a:off x="611560" y="812473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17" name="Hình Bầu dục 16">
            <a:extLst>
              <a:ext uri="{FF2B5EF4-FFF2-40B4-BE49-F238E27FC236}">
                <a16:creationId xmlns:a16="http://schemas.microsoft.com/office/drawing/2014/main" id="{0BEE86C1-D21F-47D0-9E13-7026AE1CCC15}"/>
              </a:ext>
            </a:extLst>
          </p:cNvPr>
          <p:cNvSpPr/>
          <p:nvPr/>
        </p:nvSpPr>
        <p:spPr>
          <a:xfrm>
            <a:off x="683568" y="1397218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18" name="Hình Bầu dục 17">
            <a:extLst>
              <a:ext uri="{FF2B5EF4-FFF2-40B4-BE49-F238E27FC236}">
                <a16:creationId xmlns:a16="http://schemas.microsoft.com/office/drawing/2014/main" id="{84CEB324-05DE-43B6-B744-37932DD90BE5}"/>
              </a:ext>
            </a:extLst>
          </p:cNvPr>
          <p:cNvSpPr/>
          <p:nvPr/>
        </p:nvSpPr>
        <p:spPr>
          <a:xfrm>
            <a:off x="611560" y="1962725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19" name="Hình Bầu dục 18">
            <a:extLst>
              <a:ext uri="{FF2B5EF4-FFF2-40B4-BE49-F238E27FC236}">
                <a16:creationId xmlns:a16="http://schemas.microsoft.com/office/drawing/2014/main" id="{6EDB6FF1-94FC-42EB-9B3B-B527F3C5F922}"/>
              </a:ext>
            </a:extLst>
          </p:cNvPr>
          <p:cNvSpPr/>
          <p:nvPr/>
        </p:nvSpPr>
        <p:spPr>
          <a:xfrm>
            <a:off x="611560" y="2569270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20" name="Hình Bầu dục 19">
            <a:extLst>
              <a:ext uri="{FF2B5EF4-FFF2-40B4-BE49-F238E27FC236}">
                <a16:creationId xmlns:a16="http://schemas.microsoft.com/office/drawing/2014/main" id="{9C2CD212-2B75-4289-8973-67A39DBE022C}"/>
              </a:ext>
            </a:extLst>
          </p:cNvPr>
          <p:cNvSpPr/>
          <p:nvPr/>
        </p:nvSpPr>
        <p:spPr>
          <a:xfrm>
            <a:off x="611560" y="3507854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5288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3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22E097-18FA-48AC-B269-C547A29083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264" y="-92546"/>
            <a:ext cx="948680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361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ình Bầu dục 5">
            <a:extLst>
              <a:ext uri="{FF2B5EF4-FFF2-40B4-BE49-F238E27FC236}">
                <a16:creationId xmlns:a16="http://schemas.microsoft.com/office/drawing/2014/main" id="{0BDC860A-FD0C-41AE-8644-5E8F3079C57C}"/>
              </a:ext>
            </a:extLst>
          </p:cNvPr>
          <p:cNvSpPr/>
          <p:nvPr/>
        </p:nvSpPr>
        <p:spPr>
          <a:xfrm>
            <a:off x="6876256" y="339502"/>
            <a:ext cx="2088232" cy="79208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Đọc toàn bài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1DD6F12A-E3EB-44B3-A746-398A30B651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5800" r="-754"/>
          <a:stretch/>
        </p:blipFill>
        <p:spPr>
          <a:xfrm>
            <a:off x="972162" y="707605"/>
            <a:ext cx="5924581" cy="4443958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3626D884-0203-4ED6-BF4E-4523A4751552}"/>
              </a:ext>
            </a:extLst>
          </p:cNvPr>
          <p:cNvSpPr txBox="1"/>
          <p:nvPr/>
        </p:nvSpPr>
        <p:spPr>
          <a:xfrm>
            <a:off x="2530296" y="320428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Chuyện bốn mùa</a:t>
            </a:r>
          </a:p>
        </p:txBody>
      </p:sp>
    </p:spTree>
    <p:extLst>
      <p:ext uri="{BB962C8B-B14F-4D97-AF65-F5344CB8AC3E}">
        <p14:creationId xmlns:p14="http://schemas.microsoft.com/office/powerpoint/2010/main" val="364357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A_库_图片 6">
            <a:extLst>
              <a:ext uri="{FF2B5EF4-FFF2-40B4-BE49-F238E27FC236}">
                <a16:creationId xmlns:a16="http://schemas.microsoft.com/office/drawing/2014/main" id="{28075BBB-7718-48B9-811A-0713ED95E92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25401" y="168496"/>
            <a:ext cx="4120427" cy="2596412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</p:pic>
      <p:pic>
        <p:nvPicPr>
          <p:cNvPr id="34" name="图片 29">
            <a:extLst>
              <a:ext uri="{FF2B5EF4-FFF2-40B4-BE49-F238E27FC236}">
                <a16:creationId xmlns:a16="http://schemas.microsoft.com/office/drawing/2014/main" id="{8208C961-8E27-4E15-9894-71376052BF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826" y="2307766"/>
            <a:ext cx="2286000" cy="1870364"/>
          </a:xfrm>
          <a:prstGeom prst="rect">
            <a:avLst/>
          </a:prstGeom>
        </p:spPr>
      </p:pic>
      <p:pic>
        <p:nvPicPr>
          <p:cNvPr id="12" name="图片 2">
            <a:extLst>
              <a:ext uri="{FF2B5EF4-FFF2-40B4-BE49-F238E27FC236}">
                <a16:creationId xmlns:a16="http://schemas.microsoft.com/office/drawing/2014/main" id="{A9C3853C-DDF9-4F55-9A7A-B7E106C6305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" t="7847" r="-2418" b="39501"/>
          <a:stretch/>
        </p:blipFill>
        <p:spPr>
          <a:xfrm>
            <a:off x="1543185" y="2063288"/>
            <a:ext cx="2782162" cy="239232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A8658B1-639E-4B0E-B427-D1B1C617C23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4" y="3259451"/>
            <a:ext cx="1650206" cy="1650206"/>
          </a:xfrm>
          <a:prstGeom prst="rect">
            <a:avLst/>
          </a:prstGeom>
        </p:spPr>
      </p:pic>
      <p:pic>
        <p:nvPicPr>
          <p:cNvPr id="2" name="图片 36">
            <a:extLst>
              <a:ext uri="{FF2B5EF4-FFF2-40B4-BE49-F238E27FC236}">
                <a16:creationId xmlns:a16="http://schemas.microsoft.com/office/drawing/2014/main" id="{664CE208-B3A3-4F9D-A6F3-69E326508E4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7186280" y="785623"/>
            <a:ext cx="1978502" cy="3926478"/>
          </a:xfrm>
          <a:prstGeom prst="rect">
            <a:avLst/>
          </a:prstGeom>
        </p:spPr>
      </p:pic>
      <p:grpSp>
        <p:nvGrpSpPr>
          <p:cNvPr id="35" name="组合 30">
            <a:extLst>
              <a:ext uri="{FF2B5EF4-FFF2-40B4-BE49-F238E27FC236}">
                <a16:creationId xmlns:a16="http://schemas.microsoft.com/office/drawing/2014/main" id="{34CD9A9D-7C7E-4113-A437-517E9CB45775}"/>
              </a:ext>
            </a:extLst>
          </p:cNvPr>
          <p:cNvGrpSpPr/>
          <p:nvPr/>
        </p:nvGrpSpPr>
        <p:grpSpPr>
          <a:xfrm>
            <a:off x="-13188" y="3982080"/>
            <a:ext cx="9152792" cy="842522"/>
            <a:chOff x="-17585" y="5729324"/>
            <a:chExt cx="12203723" cy="1123362"/>
          </a:xfrm>
        </p:grpSpPr>
        <p:pic>
          <p:nvPicPr>
            <p:cNvPr id="36" name="图片 31">
              <a:extLst>
                <a:ext uri="{FF2B5EF4-FFF2-40B4-BE49-F238E27FC236}">
                  <a16:creationId xmlns:a16="http://schemas.microsoft.com/office/drawing/2014/main" id="{2D98B064-9EFD-485D-BFC6-EE924F2276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37" name="图片 32">
              <a:extLst>
                <a:ext uri="{FF2B5EF4-FFF2-40B4-BE49-F238E27FC236}">
                  <a16:creationId xmlns:a16="http://schemas.microsoft.com/office/drawing/2014/main" id="{2EDC17DE-4B67-4A45-8289-CC9EE9AA24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38" name="图片 37">
            <a:extLst>
              <a:ext uri="{FF2B5EF4-FFF2-40B4-BE49-F238E27FC236}">
                <a16:creationId xmlns:a16="http://schemas.microsoft.com/office/drawing/2014/main" id="{B2AAC5F2-7D29-4438-96F3-3EE2EBA1D4C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64" r="68378" b="10021"/>
          <a:stretch/>
        </p:blipFill>
        <p:spPr>
          <a:xfrm>
            <a:off x="360731" y="432349"/>
            <a:ext cx="1084372" cy="1266094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D4EE53A3-3ECD-4A36-A959-B3C91F0AC8B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27" t="62033" r="12160" b="11047"/>
          <a:stretch/>
        </p:blipFill>
        <p:spPr>
          <a:xfrm>
            <a:off x="2586121" y="651478"/>
            <a:ext cx="804498" cy="1096926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F68AA0C2-6150-4460-B185-C11B2CA25A3D}"/>
              </a:ext>
            </a:extLst>
          </p:cNvPr>
          <p:cNvSpPr txBox="1"/>
          <p:nvPr/>
        </p:nvSpPr>
        <p:spPr>
          <a:xfrm flipH="1">
            <a:off x="4137112" y="1199941"/>
            <a:ext cx="302710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err="1">
                <a:solidFill>
                  <a:srgbClr val="60380F"/>
                </a:solidFill>
                <a:latin typeface="UTM Avo" panose="02040603050506020204" pitchFamily="18" charset="0"/>
              </a:rPr>
              <a:t>Đọc</a:t>
            </a:r>
            <a:r>
              <a:rPr lang="en-US" sz="2100" b="1" dirty="0">
                <a:solidFill>
                  <a:srgbClr val="60380F"/>
                </a:solidFill>
                <a:latin typeface="UTM Avo" panose="02040603050506020204" pitchFamily="18" charset="0"/>
              </a:rPr>
              <a:t> </a:t>
            </a:r>
            <a:r>
              <a:rPr lang="en-US" sz="2100" b="1" dirty="0" err="1">
                <a:solidFill>
                  <a:srgbClr val="60380F"/>
                </a:solidFill>
                <a:latin typeface="UTM Avo" panose="02040603050506020204" pitchFamily="18" charset="0"/>
              </a:rPr>
              <a:t>phân</a:t>
            </a:r>
            <a:r>
              <a:rPr lang="en-US" sz="2100" b="1" dirty="0">
                <a:solidFill>
                  <a:srgbClr val="60380F"/>
                </a:solidFill>
                <a:latin typeface="UTM Avo" panose="02040603050506020204" pitchFamily="18" charset="0"/>
              </a:rPr>
              <a:t> </a:t>
            </a:r>
            <a:r>
              <a:rPr lang="en-US" sz="2100" b="1" dirty="0" err="1">
                <a:solidFill>
                  <a:srgbClr val="60380F"/>
                </a:solidFill>
                <a:latin typeface="UTM Avo" panose="02040603050506020204" pitchFamily="18" charset="0"/>
              </a:rPr>
              <a:t>vai</a:t>
            </a:r>
            <a:endParaRPr lang="en-US" sz="2100" b="1" dirty="0">
              <a:solidFill>
                <a:srgbClr val="60380F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451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67FFB3DB-048D-4F63-8716-76B7885275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-452586"/>
            <a:ext cx="5629109" cy="523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936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20F935CC-EAB1-4922-A074-68C1363A432D}"/>
              </a:ext>
            </a:extLst>
          </p:cNvPr>
          <p:cNvSpPr/>
          <p:nvPr/>
        </p:nvSpPr>
        <p:spPr>
          <a:xfrm>
            <a:off x="6300192" y="4443958"/>
            <a:ext cx="2778985" cy="4835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Quan sát tranh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5B354B82-18C2-46ED-AD3D-4DCDDAE7A0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81"/>
          <a:stretch/>
        </p:blipFill>
        <p:spPr>
          <a:xfrm>
            <a:off x="1234699" y="887751"/>
            <a:ext cx="6674602" cy="336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4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ó thể là hình ảnh về hoa">
            <a:extLst>
              <a:ext uri="{FF2B5EF4-FFF2-40B4-BE49-F238E27FC236}">
                <a16:creationId xmlns:a16="http://schemas.microsoft.com/office/drawing/2014/main" id="{DDB6AC54-B89E-4B6B-98A8-CB1938C05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39502"/>
            <a:ext cx="9143999" cy="480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33817" y="2355726"/>
            <a:ext cx="6276366" cy="900230"/>
          </a:xfrm>
          <a:prstGeom prst="rect">
            <a:avLst/>
          </a:prstGeom>
          <a:noFill/>
        </p:spPr>
        <p:txBody>
          <a:bodyPr wrap="none" lIns="68564" tIns="34282" rIns="68564" bIns="34282">
            <a:spAutoFit/>
          </a:bodyPr>
          <a:lstStyle/>
          <a:p>
            <a:pPr algn="ctr"/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Chuyện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bốn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mùa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2589AF-98EC-40ED-8B81-3A13639F72AC}"/>
              </a:ext>
            </a:extLst>
          </p:cNvPr>
          <p:cNvSpPr/>
          <p:nvPr/>
        </p:nvSpPr>
        <p:spPr>
          <a:xfrm>
            <a:off x="971600" y="987574"/>
            <a:ext cx="7200800" cy="116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Chia </a:t>
            </a: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sẻ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và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đọc</a:t>
            </a:r>
            <a:endParaRPr lang="en-US" sz="5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1800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1878336"/>
            <a:ext cx="54139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ĐỌC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42" y="2478501"/>
            <a:ext cx="2276402" cy="249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48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03F8AC37-744B-40AE-8C89-2FC2B0376C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5800" r="-754"/>
          <a:stretch/>
        </p:blipFill>
        <p:spPr>
          <a:xfrm>
            <a:off x="107504" y="699542"/>
            <a:ext cx="8604448" cy="4443958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EF87D8D6-AB19-45AC-B5E6-62E4CDA4E6C0}"/>
              </a:ext>
            </a:extLst>
          </p:cNvPr>
          <p:cNvSpPr txBox="1"/>
          <p:nvPr/>
        </p:nvSpPr>
        <p:spPr>
          <a:xfrm>
            <a:off x="2530296" y="320428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Chuyện bốn mùa</a:t>
            </a:r>
          </a:p>
        </p:txBody>
      </p:sp>
    </p:spTree>
    <p:extLst>
      <p:ext uri="{BB962C8B-B14F-4D97-AF65-F5344CB8AC3E}">
        <p14:creationId xmlns:p14="http://schemas.microsoft.com/office/powerpoint/2010/main" val="2630916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A_库_图片 6">
            <a:extLst>
              <a:ext uri="{FF2B5EF4-FFF2-40B4-BE49-F238E27FC236}">
                <a16:creationId xmlns:a16="http://schemas.microsoft.com/office/drawing/2014/main" id="{D752A238-C2DA-4CFF-ABFA-447743F7042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589" y="109723"/>
            <a:ext cx="4629647" cy="3032024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</p:pic>
      <p:pic>
        <p:nvPicPr>
          <p:cNvPr id="19" name="图片 11">
            <a:extLst>
              <a:ext uri="{FF2B5EF4-FFF2-40B4-BE49-F238E27FC236}">
                <a16:creationId xmlns:a16="http://schemas.microsoft.com/office/drawing/2014/main" id="{6E70CCF6-9CC6-43A1-A461-A1C68710EF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7051" y="1547924"/>
            <a:ext cx="1205598" cy="3126749"/>
          </a:xfrm>
          <a:prstGeom prst="rect">
            <a:avLst/>
          </a:prstGeom>
        </p:spPr>
      </p:pic>
      <p:pic>
        <p:nvPicPr>
          <p:cNvPr id="11" name="图片 36">
            <a:extLst>
              <a:ext uri="{FF2B5EF4-FFF2-40B4-BE49-F238E27FC236}">
                <a16:creationId xmlns:a16="http://schemas.microsoft.com/office/drawing/2014/main" id="{C1F712D0-2E71-4485-8254-6DA8B5B6DB8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7165498" y="143073"/>
            <a:ext cx="1978502" cy="3926478"/>
          </a:xfrm>
          <a:prstGeom prst="rect">
            <a:avLst/>
          </a:prstGeom>
        </p:spPr>
      </p:pic>
      <p:pic>
        <p:nvPicPr>
          <p:cNvPr id="12" name="图片 37">
            <a:extLst>
              <a:ext uri="{FF2B5EF4-FFF2-40B4-BE49-F238E27FC236}">
                <a16:creationId xmlns:a16="http://schemas.microsoft.com/office/drawing/2014/main" id="{E0982AC1-79A8-413F-942A-E91CC963AF7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64" r="68378" b="10021"/>
          <a:stretch/>
        </p:blipFill>
        <p:spPr>
          <a:xfrm>
            <a:off x="226533" y="31913"/>
            <a:ext cx="1084372" cy="1266094"/>
          </a:xfrm>
          <a:prstGeom prst="rect">
            <a:avLst/>
          </a:prstGeom>
        </p:spPr>
      </p:pic>
      <p:pic>
        <p:nvPicPr>
          <p:cNvPr id="13" name="图片 38">
            <a:extLst>
              <a:ext uri="{FF2B5EF4-FFF2-40B4-BE49-F238E27FC236}">
                <a16:creationId xmlns:a16="http://schemas.microsoft.com/office/drawing/2014/main" id="{3466E525-FD07-4D81-BC1D-CCFCF6B2421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27" t="62033" r="12160" b="11047"/>
          <a:stretch/>
        </p:blipFill>
        <p:spPr>
          <a:xfrm>
            <a:off x="5608806" y="372937"/>
            <a:ext cx="804498" cy="1096926"/>
          </a:xfrm>
          <a:prstGeom prst="rect">
            <a:avLst/>
          </a:prstGeom>
        </p:spPr>
      </p:pic>
      <p:grpSp>
        <p:nvGrpSpPr>
          <p:cNvPr id="7" name="组合 2">
            <a:extLst>
              <a:ext uri="{FF2B5EF4-FFF2-40B4-BE49-F238E27FC236}">
                <a16:creationId xmlns:a16="http://schemas.microsoft.com/office/drawing/2014/main" id="{A7AE0381-B9F1-45B3-A1C7-376FCAB77FD2}"/>
              </a:ext>
            </a:extLst>
          </p:cNvPr>
          <p:cNvGrpSpPr/>
          <p:nvPr/>
        </p:nvGrpSpPr>
        <p:grpSpPr>
          <a:xfrm>
            <a:off x="0" y="2961568"/>
            <a:ext cx="9145257" cy="1864820"/>
            <a:chOff x="-175847" y="4352544"/>
            <a:chExt cx="12367847" cy="2505456"/>
          </a:xfrm>
        </p:grpSpPr>
        <p:pic>
          <p:nvPicPr>
            <p:cNvPr id="8" name="图片 3">
              <a:extLst>
                <a:ext uri="{FF2B5EF4-FFF2-40B4-BE49-F238E27FC236}">
                  <a16:creationId xmlns:a16="http://schemas.microsoft.com/office/drawing/2014/main" id="{04DD59F0-5C20-4144-A0A3-9D3BF1644A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00" r="48883"/>
            <a:stretch/>
          </p:blipFill>
          <p:spPr>
            <a:xfrm flipH="1">
              <a:off x="-175847" y="4352544"/>
              <a:ext cx="4185322" cy="2505456"/>
            </a:xfrm>
            <a:prstGeom prst="rect">
              <a:avLst/>
            </a:prstGeom>
          </p:spPr>
        </p:pic>
        <p:pic>
          <p:nvPicPr>
            <p:cNvPr id="9" name="图片 4">
              <a:extLst>
                <a:ext uri="{FF2B5EF4-FFF2-40B4-BE49-F238E27FC236}">
                  <a16:creationId xmlns:a16="http://schemas.microsoft.com/office/drawing/2014/main" id="{E096FEFA-6F68-4ADE-9D5D-DD7495126A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sp>
        <p:nvSpPr>
          <p:cNvPr id="16" name="原创设计师QQ：178119980 喵小姐">
            <a:extLst>
              <a:ext uri="{FF2B5EF4-FFF2-40B4-BE49-F238E27FC236}">
                <a16:creationId xmlns:a16="http://schemas.microsoft.com/office/drawing/2014/main" id="{9EFDE926-3307-419D-AB42-C0445F77D1DB}"/>
              </a:ext>
            </a:extLst>
          </p:cNvPr>
          <p:cNvSpPr/>
          <p:nvPr/>
        </p:nvSpPr>
        <p:spPr>
          <a:xfrm>
            <a:off x="1582649" y="1261004"/>
            <a:ext cx="3428116" cy="58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700" b="1">
                <a:solidFill>
                  <a:srgbClr val="5F360E"/>
                </a:solidFill>
                <a:latin typeface="UTM Avo" panose="02040603050506020204" pitchFamily="18" charset="0"/>
              </a:rPr>
              <a:t>LUYỆN ĐỌC CÂU</a:t>
            </a:r>
            <a:endParaRPr lang="zh-CN" altLang="en-US" sz="2700" b="1" dirty="0">
              <a:solidFill>
                <a:srgbClr val="5F360E"/>
              </a:solidFill>
              <a:latin typeface="UTM Avo" panose="02040603050506020204" pitchFamily="18" charset="0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0974075-C13B-44B6-A04D-6B8C2C3AFFC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37268" y="2290080"/>
            <a:ext cx="1884410" cy="154178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07056E4-8B76-43D8-8863-CD85190C3B7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085" y="2936715"/>
            <a:ext cx="1360308" cy="136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459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eng-yeah-tre-con-www_nhacchuongvui_com.mp3">
            <a:hlinkClick r:id="" action="ppaction://media"/>
            <a:extLst>
              <a:ext uri="{FF2B5EF4-FFF2-40B4-BE49-F238E27FC236}">
                <a16:creationId xmlns:a16="http://schemas.microsoft.com/office/drawing/2014/main" id="{55C4B5CE-51CF-4455-8822-5A4AED17D1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16045" y="2658928"/>
            <a:ext cx="457200" cy="457200"/>
          </a:xfrm>
          <a:prstGeom prst="rect">
            <a:avLst/>
          </a:prstGeom>
        </p:spPr>
      </p:pic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DC3A923-2955-4D17-B6B0-9CC29C562138}"/>
              </a:ext>
            </a:extLst>
          </p:cNvPr>
          <p:cNvSpPr/>
          <p:nvPr/>
        </p:nvSpPr>
        <p:spPr>
          <a:xfrm>
            <a:off x="2771800" y="627534"/>
            <a:ext cx="237626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Luyện đọc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89B3323A-2381-4C11-A70E-1747CEECF33B}"/>
              </a:ext>
            </a:extLst>
          </p:cNvPr>
          <p:cNvSpPr txBox="1"/>
          <p:nvPr/>
        </p:nvSpPr>
        <p:spPr>
          <a:xfrm>
            <a:off x="713791" y="2787202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Nh</a:t>
            </a:r>
            <a:r>
              <a:rPr lang="vi-VN" sz="2400" dirty="0">
                <a:solidFill>
                  <a:schemeClr val="accent1"/>
                </a:solidFill>
              </a:rPr>
              <a:t>ư</a:t>
            </a:r>
            <a:r>
              <a:rPr lang="en-US" sz="2400" dirty="0">
                <a:solidFill>
                  <a:schemeClr val="accent1"/>
                </a:solidFill>
              </a:rPr>
              <a:t>ng </a:t>
            </a:r>
            <a:r>
              <a:rPr lang="en-US" sz="2400" dirty="0" err="1">
                <a:solidFill>
                  <a:schemeClr val="accent1"/>
                </a:solidFill>
              </a:rPr>
              <a:t>phải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có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nắng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của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em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Hạ</a:t>
            </a:r>
            <a:r>
              <a:rPr lang="en-US" sz="2400" dirty="0">
                <a:solidFill>
                  <a:schemeClr val="accent1"/>
                </a:solidFill>
              </a:rPr>
              <a:t>  </a:t>
            </a:r>
            <a:r>
              <a:rPr lang="en-US" sz="2400" dirty="0" err="1">
                <a:solidFill>
                  <a:schemeClr val="accent1"/>
                </a:solidFill>
              </a:rPr>
              <a:t>thì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cây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trong</a:t>
            </a:r>
            <a:r>
              <a:rPr lang="en-US" sz="2400" dirty="0">
                <a:solidFill>
                  <a:schemeClr val="accent1"/>
                </a:solidFill>
              </a:rPr>
              <a:t> v</a:t>
            </a:r>
            <a:r>
              <a:rPr lang="vi-VN" sz="2400" dirty="0">
                <a:solidFill>
                  <a:schemeClr val="accent1"/>
                </a:solidFill>
              </a:rPr>
              <a:t>ư</a:t>
            </a:r>
            <a:r>
              <a:rPr lang="en-US" sz="2400" dirty="0" err="1">
                <a:solidFill>
                  <a:schemeClr val="accent1"/>
                </a:solidFill>
              </a:rPr>
              <a:t>ờn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mới</a:t>
            </a:r>
            <a:r>
              <a:rPr lang="en-US" sz="2400" dirty="0">
                <a:solidFill>
                  <a:schemeClr val="accent1"/>
                </a:solidFill>
              </a:rPr>
              <a:t> đ</a:t>
            </a:r>
            <a:r>
              <a:rPr lang="vi-VN" sz="2400" dirty="0">
                <a:solidFill>
                  <a:schemeClr val="accent1"/>
                </a:solidFill>
              </a:rPr>
              <a:t>ơ</a:t>
            </a:r>
            <a:r>
              <a:rPr lang="en-US" sz="2400" dirty="0">
                <a:solidFill>
                  <a:schemeClr val="accent1"/>
                </a:solidFill>
              </a:rPr>
              <a:t>m </a:t>
            </a:r>
            <a:r>
              <a:rPr lang="en-US" sz="2400" dirty="0" err="1">
                <a:solidFill>
                  <a:schemeClr val="accent1"/>
                </a:solidFill>
              </a:rPr>
              <a:t>trái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ngọt</a:t>
            </a:r>
            <a:r>
              <a:rPr lang="en-US" sz="2400" dirty="0">
                <a:solidFill>
                  <a:schemeClr val="accent1"/>
                </a:solidFill>
              </a:rPr>
              <a:t>. 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79FB6802-5D28-4777-A902-634154B72DAB}"/>
              </a:ext>
            </a:extLst>
          </p:cNvPr>
          <p:cNvSpPr txBox="1"/>
          <p:nvPr/>
        </p:nvSpPr>
        <p:spPr>
          <a:xfrm>
            <a:off x="756083" y="3854206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accent1"/>
                </a:solidFill>
              </a:rPr>
              <a:t>Đông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ấp</a:t>
            </a:r>
            <a:r>
              <a:rPr lang="en-US" sz="2400" dirty="0">
                <a:solidFill>
                  <a:schemeClr val="accent1"/>
                </a:solidFill>
              </a:rPr>
              <a:t> ủ </a:t>
            </a:r>
            <a:r>
              <a:rPr lang="en-US" sz="2400" dirty="0" err="1">
                <a:solidFill>
                  <a:schemeClr val="accent1"/>
                </a:solidFill>
              </a:rPr>
              <a:t>mầm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sống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để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xuân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về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cây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cối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đâm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chồi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nảy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lộc</a:t>
            </a:r>
            <a:r>
              <a:rPr lang="en-US" sz="2400" dirty="0">
                <a:solidFill>
                  <a:schemeClr val="accent1"/>
                </a:solidFill>
              </a:rPr>
              <a:t>.</a:t>
            </a:r>
          </a:p>
        </p:txBody>
      </p:sp>
      <p:cxnSp>
        <p:nvCxnSpPr>
          <p:cNvPr id="16" name="Đường nối Thẳng 21">
            <a:extLst>
              <a:ext uri="{FF2B5EF4-FFF2-40B4-BE49-F238E27FC236}">
                <a16:creationId xmlns:a16="http://schemas.microsoft.com/office/drawing/2014/main" id="{9AE19971-FF61-48F2-8F53-673E17A443FE}"/>
              </a:ext>
            </a:extLst>
          </p:cNvPr>
          <p:cNvCxnSpPr>
            <a:cxnSpLocks/>
          </p:cNvCxnSpPr>
          <p:nvPr/>
        </p:nvCxnSpPr>
        <p:spPr>
          <a:xfrm flipH="1">
            <a:off x="4716016" y="2895432"/>
            <a:ext cx="72008" cy="3224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Đường nối Thẳng 21">
            <a:extLst>
              <a:ext uri="{FF2B5EF4-FFF2-40B4-BE49-F238E27FC236}">
                <a16:creationId xmlns:a16="http://schemas.microsoft.com/office/drawing/2014/main" id="{9E1611E3-0C9C-4970-8E68-B1C499C97F24}"/>
              </a:ext>
            </a:extLst>
          </p:cNvPr>
          <p:cNvCxnSpPr>
            <a:cxnSpLocks/>
          </p:cNvCxnSpPr>
          <p:nvPr/>
        </p:nvCxnSpPr>
        <p:spPr>
          <a:xfrm flipH="1">
            <a:off x="1979712" y="3295723"/>
            <a:ext cx="72008" cy="3224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Đường nối Thẳng 21">
            <a:extLst>
              <a:ext uri="{FF2B5EF4-FFF2-40B4-BE49-F238E27FC236}">
                <a16:creationId xmlns:a16="http://schemas.microsoft.com/office/drawing/2014/main" id="{2476411B-5B39-4432-AF0D-8C1C3FF8B78D}"/>
              </a:ext>
            </a:extLst>
          </p:cNvPr>
          <p:cNvCxnSpPr>
            <a:cxnSpLocks/>
          </p:cNvCxnSpPr>
          <p:nvPr/>
        </p:nvCxnSpPr>
        <p:spPr>
          <a:xfrm flipH="1">
            <a:off x="2051720" y="3295723"/>
            <a:ext cx="72008" cy="3224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Đường nối Thẳng 21">
            <a:extLst>
              <a:ext uri="{FF2B5EF4-FFF2-40B4-BE49-F238E27FC236}">
                <a16:creationId xmlns:a16="http://schemas.microsoft.com/office/drawing/2014/main" id="{83F2A14B-5838-4624-A810-AD66A6C6B84B}"/>
              </a:ext>
            </a:extLst>
          </p:cNvPr>
          <p:cNvCxnSpPr>
            <a:cxnSpLocks/>
          </p:cNvCxnSpPr>
          <p:nvPr/>
        </p:nvCxnSpPr>
        <p:spPr>
          <a:xfrm flipH="1">
            <a:off x="3491880" y="3947228"/>
            <a:ext cx="72008" cy="3224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Đường nối Thẳng 21">
            <a:extLst>
              <a:ext uri="{FF2B5EF4-FFF2-40B4-BE49-F238E27FC236}">
                <a16:creationId xmlns:a16="http://schemas.microsoft.com/office/drawing/2014/main" id="{E2756DD8-512B-4E40-A1DE-B2CC0C2D507E}"/>
              </a:ext>
            </a:extLst>
          </p:cNvPr>
          <p:cNvCxnSpPr>
            <a:cxnSpLocks/>
          </p:cNvCxnSpPr>
          <p:nvPr/>
        </p:nvCxnSpPr>
        <p:spPr>
          <a:xfrm flipH="1">
            <a:off x="4860032" y="3947228"/>
            <a:ext cx="72008" cy="3224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Đường nối Thẳng 21">
            <a:extLst>
              <a:ext uri="{FF2B5EF4-FFF2-40B4-BE49-F238E27FC236}">
                <a16:creationId xmlns:a16="http://schemas.microsoft.com/office/drawing/2014/main" id="{E3AC75E3-0375-4468-B9FD-9E79CD7F936A}"/>
              </a:ext>
            </a:extLst>
          </p:cNvPr>
          <p:cNvCxnSpPr>
            <a:cxnSpLocks/>
          </p:cNvCxnSpPr>
          <p:nvPr/>
        </p:nvCxnSpPr>
        <p:spPr>
          <a:xfrm flipH="1">
            <a:off x="7020272" y="3886494"/>
            <a:ext cx="72008" cy="3224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Đường nối Thẳng 21">
            <a:extLst>
              <a:ext uri="{FF2B5EF4-FFF2-40B4-BE49-F238E27FC236}">
                <a16:creationId xmlns:a16="http://schemas.microsoft.com/office/drawing/2014/main" id="{18FFB0AC-7C74-4ED7-8599-FA816A7A32E2}"/>
              </a:ext>
            </a:extLst>
          </p:cNvPr>
          <p:cNvCxnSpPr>
            <a:cxnSpLocks/>
          </p:cNvCxnSpPr>
          <p:nvPr/>
        </p:nvCxnSpPr>
        <p:spPr>
          <a:xfrm flipH="1">
            <a:off x="7956376" y="3947228"/>
            <a:ext cx="72008" cy="3224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Đường nối Thẳng 21">
            <a:extLst>
              <a:ext uri="{FF2B5EF4-FFF2-40B4-BE49-F238E27FC236}">
                <a16:creationId xmlns:a16="http://schemas.microsoft.com/office/drawing/2014/main" id="{253FD1F9-EC37-4B23-ABD3-6CBA0F6436CB}"/>
              </a:ext>
            </a:extLst>
          </p:cNvPr>
          <p:cNvCxnSpPr>
            <a:cxnSpLocks/>
          </p:cNvCxnSpPr>
          <p:nvPr/>
        </p:nvCxnSpPr>
        <p:spPr>
          <a:xfrm flipH="1">
            <a:off x="8028384" y="3947228"/>
            <a:ext cx="72008" cy="3224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575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A_库_图片 6">
            <a:extLst>
              <a:ext uri="{FF2B5EF4-FFF2-40B4-BE49-F238E27FC236}">
                <a16:creationId xmlns:a16="http://schemas.microsoft.com/office/drawing/2014/main" id="{28075BBB-7718-48B9-811A-0713ED95E92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25401" y="168496"/>
            <a:ext cx="4120427" cy="2596412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</p:pic>
      <p:pic>
        <p:nvPicPr>
          <p:cNvPr id="34" name="图片 29">
            <a:extLst>
              <a:ext uri="{FF2B5EF4-FFF2-40B4-BE49-F238E27FC236}">
                <a16:creationId xmlns:a16="http://schemas.microsoft.com/office/drawing/2014/main" id="{8208C961-8E27-4E15-9894-71376052BF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826" y="2307766"/>
            <a:ext cx="2286000" cy="1870364"/>
          </a:xfrm>
          <a:prstGeom prst="rect">
            <a:avLst/>
          </a:prstGeom>
        </p:spPr>
      </p:pic>
      <p:pic>
        <p:nvPicPr>
          <p:cNvPr id="12" name="图片 2">
            <a:extLst>
              <a:ext uri="{FF2B5EF4-FFF2-40B4-BE49-F238E27FC236}">
                <a16:creationId xmlns:a16="http://schemas.microsoft.com/office/drawing/2014/main" id="{A9C3853C-DDF9-4F55-9A7A-B7E106C6305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" t="7847" r="-2418" b="39501"/>
          <a:stretch/>
        </p:blipFill>
        <p:spPr>
          <a:xfrm>
            <a:off x="1543185" y="2063288"/>
            <a:ext cx="2782162" cy="239232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A8658B1-639E-4B0E-B427-D1B1C617C23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4" y="3259451"/>
            <a:ext cx="1650206" cy="1650206"/>
          </a:xfrm>
          <a:prstGeom prst="rect">
            <a:avLst/>
          </a:prstGeom>
        </p:spPr>
      </p:pic>
      <p:pic>
        <p:nvPicPr>
          <p:cNvPr id="2" name="图片 36">
            <a:extLst>
              <a:ext uri="{FF2B5EF4-FFF2-40B4-BE49-F238E27FC236}">
                <a16:creationId xmlns:a16="http://schemas.microsoft.com/office/drawing/2014/main" id="{664CE208-B3A3-4F9D-A6F3-69E326508E4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7186280" y="785623"/>
            <a:ext cx="1978502" cy="3926478"/>
          </a:xfrm>
          <a:prstGeom prst="rect">
            <a:avLst/>
          </a:prstGeom>
        </p:spPr>
      </p:pic>
      <p:grpSp>
        <p:nvGrpSpPr>
          <p:cNvPr id="35" name="组合 30">
            <a:extLst>
              <a:ext uri="{FF2B5EF4-FFF2-40B4-BE49-F238E27FC236}">
                <a16:creationId xmlns:a16="http://schemas.microsoft.com/office/drawing/2014/main" id="{34CD9A9D-7C7E-4113-A437-517E9CB45775}"/>
              </a:ext>
            </a:extLst>
          </p:cNvPr>
          <p:cNvGrpSpPr/>
          <p:nvPr/>
        </p:nvGrpSpPr>
        <p:grpSpPr>
          <a:xfrm>
            <a:off x="-13188" y="3982080"/>
            <a:ext cx="9152792" cy="842522"/>
            <a:chOff x="-17585" y="5729324"/>
            <a:chExt cx="12203723" cy="1123362"/>
          </a:xfrm>
        </p:grpSpPr>
        <p:pic>
          <p:nvPicPr>
            <p:cNvPr id="36" name="图片 31">
              <a:extLst>
                <a:ext uri="{FF2B5EF4-FFF2-40B4-BE49-F238E27FC236}">
                  <a16:creationId xmlns:a16="http://schemas.microsoft.com/office/drawing/2014/main" id="{2D98B064-9EFD-485D-BFC6-EE924F2276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37" name="图片 32">
              <a:extLst>
                <a:ext uri="{FF2B5EF4-FFF2-40B4-BE49-F238E27FC236}">
                  <a16:creationId xmlns:a16="http://schemas.microsoft.com/office/drawing/2014/main" id="{2EDC17DE-4B67-4A45-8289-CC9EE9AA24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38" name="图片 37">
            <a:extLst>
              <a:ext uri="{FF2B5EF4-FFF2-40B4-BE49-F238E27FC236}">
                <a16:creationId xmlns:a16="http://schemas.microsoft.com/office/drawing/2014/main" id="{B2AAC5F2-7D29-4438-96F3-3EE2EBA1D4C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64" r="68378" b="10021"/>
          <a:stretch/>
        </p:blipFill>
        <p:spPr>
          <a:xfrm>
            <a:off x="360731" y="432349"/>
            <a:ext cx="1084372" cy="1266094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D4EE53A3-3ECD-4A36-A959-B3C91F0AC8B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27" t="62033" r="12160" b="11047"/>
          <a:stretch/>
        </p:blipFill>
        <p:spPr>
          <a:xfrm>
            <a:off x="2586121" y="651478"/>
            <a:ext cx="804498" cy="1096926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F68AA0C2-6150-4460-B185-C11B2CA25A3D}"/>
              </a:ext>
            </a:extLst>
          </p:cNvPr>
          <p:cNvSpPr txBox="1"/>
          <p:nvPr/>
        </p:nvSpPr>
        <p:spPr>
          <a:xfrm flipH="1">
            <a:off x="4137112" y="1199941"/>
            <a:ext cx="302710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>
                <a:solidFill>
                  <a:srgbClr val="60380F"/>
                </a:solidFill>
                <a:latin typeface="UTM Avo" panose="02040603050506020204" pitchFamily="18" charset="0"/>
              </a:rPr>
              <a:t>LUYỆN ĐỌC ĐOẠN</a:t>
            </a:r>
            <a:endParaRPr lang="en-US" sz="2100" b="1" dirty="0">
              <a:solidFill>
                <a:srgbClr val="60380F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451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df27d38f79e52afc1779e4ff342b044debeba"/>
  <p:tag name="ISPRING_RESOURCE_PATHS_HASH_PRESENTER" val="4a3a478bfd6cb1622a7e13d6416b58061b854d5"/>
  <p:tag name="ISPRING_PLAYERS_CUSTOMIZATION" val="UEsDBBQAAgAIAMJVUUeGTlx93QMAAGkOAAAdAAAAdW5pdmVyc2FsL2NvbW1vbl9tZXNzYWdlcy5sbmetV91u2zYUvi/QdyAEFNgulrYDWhSD44C2GFuILLkSHScbBoGRGJsIRXr6cZtd7Wn2YHuSHVJyEqcdLMW7sGDS/r7z950jcnD2NZdoy4tSaHXqvD955yCuUp0JtTp1FvT8p08OKiumMia14qeO0g46G75+NZBMrWq24vD99SuEBjkvS1iWQ7N6XCORnTrzUTIOZ3McXCd+OAmTkTdxhmOdb5i6R75e6R9+/vjp6/sPH38cvG1xXWjiGfb9fSJkmT6860AU0Cj0E2AjfhKQK+oMzbMfLlxQ3wuIM2y/9EPPI3LpDM3zIG4RRSSgSex7Lkm8OAlCanPhE0pcZ3ita7RmW44qjbaCf0HVmkMdK1FwVEqR2R9SDRuq5oeMuRFeesEkoWHoxwkJ3N2OMyQqQ27BvoA6erJEOCYREBSs5MULsIkttYUjLGU/hqk3mfrwocaFqVitJXyqvn7MSQDV4uoQakbiGE9IMgqvoE4gq7APIrwANV30QVyTGBRA4kOYAF96E0y9MDAKikhMI2/8IJ+UKaSVvEcsTQGHNgXfCl2XsGMUxbNGSGU/KzH5vADhetj/jkgbQiSUletKbDm4UGSH6wItMyauqcznhfdrco49n7gJlMoNlwm1vWyMMVC/0hViUmoTANhl2ZaplKMbnrIapHQPf8tEZv+2YRC28eSPWvyJWNV2zpu26QKXXL05Oc41j/owLJasUB066BnVXst/G2xelxBpVfF8Ux2K4kkmTv4XL46Na47j+D+D6lKXIyN6Zr9vODFInETwWoNuHwndHUFmoA8YazkTsjvKC87B0LzgJYx4XiBP3fawGYQtQaDRSzkuIfN7LlxCRXrgl2QUe9TkmN+Uojr4SrKFaur9fY2kcAaQvOKPOrnhtxr6X3K2hSLCvigb4Zy8wFgvQewmqxmBT+d0yxKAQytWwXkLgUtS5BB/1oFzMSO7DDbjdS8TS13LzI4zKe7siIXa1HmTkE1Tp8bobaFzuytZueulZsKfHeNFE1zUGJ0/MXiINCY4Gk+TMQ7GxJzmTA/LjiDQsvHJp3Hi45GBg6hzVqVreK/c6lplHYmaA5lLzjGQtSmNOSvS9T9//d2R45knzS5qd3/pRQIdauYSeSD7LdAVL38/RELxaB9nF11Q7QF2h+t4nrVVb5OHKcXj6QyEAceRPsAZji5gJthDljOcseIOBgrVWpZ9WGykpv4V74V7PMLXlRSK98EeN5JNwNSbJ9h17X0GtC9Fete8yjLE7FAzFxsJF5uuZOMpDmDePOPjmah6EtoRv+tu6LNm/dhl228n/sOqtJfCwdsnd8R/AVBLAwQUAAIACADCVVFHuYMDpcIDAAAWDwAAJwAAAHVuaXZlcnNhbC9mbGFzaF9wdWJsaXNoaW5nX3NldHRpbmdzLnhtbOVX3XLaOBS+5yk03ullMekm2zQDZDqJmTIlwIKzba8YYR2wNrLklWQoverT7IPtk+yRlRBTaOpsJzvd2dwQH53znf9Pdvv8YybICrThSnaCo2YrICATxbhcdoLruPf8NCDGUsmoUBI6gVQBOe822nkxF9ykU7AWVQ1BGGnOctsJUmvzszBcr9dNbnLtTpUoLOKbZqKyMNdgQFrQYS7oBn/sJgcTdBsNQtpedKVYIYBwhiFI7qKjoieoSYPQq81pcrPUqpDsQgmliV7OO8FPrfLvTsdDXfIMpEvOdFHoxPaMMsZdPFRM+ScgKfBlioEftY4DsubMpp3gxbGDQfVwH6YE90lQB3OhMBtpb/EzsJRRS/2jd6hhARrLCqZrdQEIuiOraFr4aLcCL2IbSTOexHhCXKk6wWU8m0S9aBINL6LZ9WTgQ61tEffjQVTLZjroX0az4SiOprM38dXg0UZx9D5+hFH9yN58GEeTQX/4dhaPRoO4P763KqtbqWM73G1JG1unCl0tvE2LbC4pFzjOX1TfgMWFEFQvIVY9jmOyoMJAQH7PYflrQQW3Gzc6uDc3APlrk0NiJ24uOoHrdXAP5wExMByW7dCdvNrO3MvTndRD7/0+rYNRtqm1NElxOu3dcFUld1oLJXcyc89krgTb5gPZHNiQZlDZuekNlz3UPArIAnsgMNPXmlMREG4x82RrbIq5sdyWW96rahLEQjYBcjXdq0SSUm12Cr4tuluspPtOFYKRjSqI4DdArCLYuiLD/1Ig1Q0kC62yUookYYkRHD2uOKyBnfs6esCvOfqALrICLZGfcgHWe/ij4J/IHBZKIy7QFTIZyrnx+M1HAefUmHtQehfjMz/3/eFl9P6ZS5CyFUVOeBw4Nhyy3D4FPsXcpUIXQiisZgUCK5PQwkDZH8ZZqVYnzdq+U7oqm+4aWYJiuznG4zHxIMHR5PKWT2sAJlQSJcWG0AS337gRWnFVGJT4YfHQ5h8F6E0Jl2WoS9wgdKYZ6DporaMXPx+f/PLy9NVZM/zr85/PHzS6ZcSxoM6bp8SLBxm+tuUXt8k37L7C2t+weoC792x7SmduvNme18MXzC1v7lNLO3SUd5gBS57+EQlwdB1jnaI6EzSeRL/V0RtiwWrNdzStBTeqozV6W0dr4sl9XCH2OmbvqJZIzf8J1SHeIkt/ZeE9InjGcbSfjCD+leX5rtcHv3lPszw/bsm+h2/+LxXzT9tX+J139nZ48PPLnWRc8gzr6C7j7Tdb9+S4hV8BB48aDUTb/ZbtNv4GUEsDBBQAAgAIAMJVUUdGxXBrugIAAFUKAAAhAAAAdW5pdmVyc2FsL2ZsYXNoX3NraW5fc2V0dGluZ3MueG1slVZdT+MwEHy/X1GV96bqB1DJVCKFSkjcgQ7Eu5NsE6uOHdlOuf77sxObOG1CSiUkPDtjr9ez2yK5J2z9azRCMadcvIFShKXSIA4bkeRuHJVKcTaJOVPA1IRxkWM6Xl9tqw8KKuaQih9AaM10Gk630wHNDsfQHHO5xJ7xfV4xzwvMjs885ZMIx/tU8JIlg7LsWICghO01c7a6vg9nfUxKpHpSkLdyerh+3PRv3pYUAqQEk9JssbxdhYMqiiOg7qTFfBEuby7UNEd9f/sT2YFIoirZcnEdrhZ9sgKn0C7ytPr085ne/ccCBf/UYI0Lio8gfrQ5L8riJx4pBE9NQdua2Wq+nA9rKMeJbr/LDzEXMgdpxe3NZr596FPY8pwZw/7r9z0y7So4fTV1PRkI5tEjCmslSkCBW9UxmfHPl1Lp/nBxH2k4rzrnV1xKn9VgDe8vfBKWeCQLNIwPTsscNnW6HrGNN/zNJqwmxXqHqbTcL8xLUMDBgl6GDdgw/+iqnjE9sGG+UZLAC6PH8wxOQ7XIPXGI7WN+X30dBYb10hXMrVzUnPRsGld6qVrAcXKewFqadN5JDubZUFBhdUrBWU6I4QNJsSKc/Ta86FhdRqLgJGCd1u0rpIii0GW3Kkc9pP1yVethN9bfCc3d6vVI6RF+N8ZK4TjL9XeSHI+sTveI3mYcdCvMkNR0EE9sxz1NlVifKMdiD+KdcyovlTCu4GIyr3urj44Crwgo6K4yspt0lZ+VeQTiUb8aAWebNlbzMpJmVP+pDwKfkLigfbSeaC1Vmd6PYfJlSw+wHgAs4uzLAfWqDuUlVYTCAVzze0B15b67Iald2me4e/UMO+VbziIXedLOisYsPq8d6BB86Ly6FXWk7XvLaxtf4UhWV2u1vhvD3tatyewGmrGfP8uqtXVTa2cdP6+hBs3Pyf9QSwMEFAACAAgAwlVRR2b3kIiVAwAAJw4AACYAAAB1bml2ZXJzYWwvaHRtbF9wdWJsaXNoaW5nX3NldHRpbmdzLnhtbN1X3XIaNxS+5yk06uQyrJ06jeMBPBl7GTMhQGGdnytGrA6saq20lbQQctWn6YP1SXq0sjEEh6wzTaYtN7BH53zn/9PSOv+YS7IEY4VWbXrcPKIEVKq5UIs2vU66T08psY4pzqRW0KZKU3LeabSKciaFzSbgHKpagjDKnhWuTTPnirMoWq1WTWEL40+1LB3i22aq86gwYEE5MFEh2Rq/3LoASzuNBiGtIHqjeSmBCI4hKOGjY/LK5ZJGQWvG0puF0aXiF1pqQ8xi1qY/HVWfO52AdClyUD4320GhF7szxrnw4TA5EZ+AZCAWGcZ9fHRCyUpwl7XpsxMPg+rRPkwFHnJgHuZCYzLK3eLn4BhnjoXH4NDAHAxWFWzHmRIQdEe2pengo9sIgoivFctFmuAJ8ZVq08tkOo678TgeXMTT63E/hFrbIukl/biWzaTfu4yng2EST6ZXyZv+o42S+H3yCKP6kV19GMXjfm/wepoMh/2kN7q3qqq7VcdWtNuSFrZOl2a78C4r85liQuI0f1Z9Cw73QTKzgER3BY7JnEkLlPxWwOLXkknh1n50cG1uAIpXtoDUjf1ctKnvNb2HC4AYGA7LZuiev9zM3IvTndSj4P0+rQejbDHnWJrhdLq74dqW3GnNtdrJzD+TmZZ8k88ciywxlVdGMEmJcJhaujl1vgCuKySW39seN+fK7eWWZszYnRJuyuhXJe2806XkZK1LIsUNEKcJNqPM8VcGZHunyNzovJJKZh2xUnAgSwEr4OehMgHwS44+oIu8REsknEKCCx5+L8UnMoO5NogLbInUhHJhA37zUcAFs/YelN3F+CRMcm9wGb9/4hNkfMlwyx8Hji2EvHDfA59h7kqjCyk1VnMLAiuTstJC1R8ueKVWJ83avjO2rJruG1mBYrsFxhMw8SDF0RLqliFrAKZMEa3kmrAU99n6EVoKXVqUhGEJ0PabAgymRKgq1AVeQ+jMcDB10I6On/188vyXF6cvz5rRX3/8+fSg0S3HjSTz3gLJXRzk7NqWn90PX7H7Ag9/xeoAG+/ZdrXJ/XjzPa8PXxm3TLhPLa3IE9HDnFYx74+htOF1gpnHdWZiNI7f1tEbYAlqTWw8qQU3rKM1fF1HaxzoerRF1XXM3jGjkGz/E6oDvBcW4RLCm0GKXOCwfreV/yHrcPiKD8vyD63Dv7cIBznhf1uD8LR5Fd55921FD/6NaaB8989dp/E3UEsDBBQAAgAIAMJVUUf/ogaAlAEAAA8GAAAfAAAAdW5pdmVyc2FsL2h0bWxfc2tpbl9zZXR0aW5ncy5qc42Uy27CMBBF93wFSrcVikJ4dddAkSqxqNTuqi6cYEKEY1u2k5Ii/r1xwsNOJoBX9tXxHc9YM4dev1xO5PRf+odqX50/7HOlYa0pkeFnWycdeqp1R5Jkjb+SFJOEYqeB5OerF/l4JSBjh1amYfGpbaXh5zCA5oAmAE0CWg5ov4C219oGEWmKfxexZ2RVZ2SUOcyUYnQQMaowVQPKRIoqxnlaVstMsAGzHIsadd3AXboAukERtkxvk1fHdvCIpRzRYsViNghRtIsFy+i6i94WHIvyw3c14M3Gr4FnAiSR6l3htBl4MX6b21Y2yQWWEp/iev5oOgtAmKAQE8PXH/rBaHIDtYzbCTXoPJGJOtMjfxzMfJPmKMatKrnVsjFaej3KKbxXXUXiBBVYPGLFeMYf+EAuWKwr0kK92XA0hFHC0Dqh8V1L/VhtW4PTyXy4XJjgNdHTr1ktxBottIXaL+2aHFDfNy8rayid48pG3BV0lUAiFJhBIIfEHJ4kqjlJ9Pm77yClULRNywFRPvjn3tPs+XvsHf8BUEsDBBQAAgAIAMJVUUca2uo7qgAAAB8BAAAaAAAAdW5pdmVyc2FsL2kxOG5fcHJlc2V0cy54bWydjzEPwiAQhXd+BbldsFvTAN1M3Bx0NhVRSejRcNT684XUGGeHS+5d3vdeTvWvMfCnS+QjamjEFrhDG68e7xpOx92mBU55wOsQIjoNGIH3hinftHhIjlwmXiKQNDxynjopl2URnqZUEiiGOZdgEjaOsswYUVZSTisKK9v5v+jPDQxjnKvL7EPeoyl7UauFU7IaKnN2KDzeIshqUPLrrsrOlEtFEUr+PGbYG1BLAwQUAAIACADCVVFHnb6aWHcAAACCAAAAHAAAAHVuaXZlcnNhbC9sb2NhbF9zZXR0aW5ncy54bWwdzD0KwzAMQOE9pxCa2iH92TrEydYtJdD0ACJWi0GWiy1Ccvuabm/4eN2wRYGVcwlJHV5PFwTWJfmgH4ev+d7eEIqRepKk7FATwtA3naSF5MlmFRb4Cu2cZ441jB8Uq5wyF1Yjq2c4jDtMf3SEFsb6fwf2eO6bH1BLAwQUAAIACAADdMtEzoIJN+wCAACICAAAFAAAAHVuaXZlcnNhbC9wbGF5ZXIueG1srVVNb9swDD2nwP6DoXutpF3XNJBbdAWKHdahQNZtt0C1GVuLbXmSXDf99aP8bc/pVmAHAzbF90jxkTS7ek5i5wmUFjL1yMKdEwdSXwYiDT3y8PX2eEmuLt8dsSzme1COCDySp8ICeEycALSvRGYQfM9N5JGewUVm4mRKSCXMHrnPkLuLtCTvjmbokmqPRMZkK0qLonCFRkQaahnnlkS7vkxopkBDakDRKg3iNNiV+Tsan0Sm1Owz0D1kZt4euCZpOZ61GJAUp65UIT2Zzxf0x93ntR9Bwo9Fqg1PfSAOVnJWlvKR+7s7GeQxaGubsSrJNRhjkyhtM2ZWYrFMHa18j1QOmwS05iFoN05DQissnQCzbcx1VPPoAa3l1TtR85Z+G/u9adxK5WjnnOWPsdARHvUhnXUSyOgwKkvK65Yd9NB00K1lIo6CX7lQEJSf39oWmS9IFbDtuDJPVxc+HuDbLfeNVPsbhGEX1Qq6rWhuJZpbgloOt42+7ihIc9stcJMraEo1Y08iAPmFK8VtW1walQOjI2ONpUMwo9WVa5E6QVhkkvjsH7SxfiNpfurXlCkB/0OYT0jU1kSkATzfCvQxkGBNDWCxrc01WezamF1OOn9Men09MFU51qLgRRzDVQg4hgE3nHZ2eggKimt08XM1wvYODoIjEUYxPmaSYXx6kCbhajfJ0Ds4CI6lv5uAtua2jHRcx1EztR3E6MQ6YX6ujUzES9megz1jVmUfvjZyzdF1JtqD8/kfoziI0QzmlkysLvvW21fN4b2dU6M7n01WWQbdivMAJs8qr2YW8mzkE8CW57G56efU7MMedJTz1HRMc33HfpfFWryAU4jA/ukWp7YmEdie8ciH5WmPAfXE7TIIX5qmIjJaS1KpeUg5hrV5ElBUmGpWPqLqoZJ5Goy0cbPu56Bj3FXXCrgTwxYzXZxg88nMI+/xpb7LxdlFd5XzxUWDLfO6rwJXubxhVdcJd51B635tL8LqmcfX31BLAwQUAAIACADCVVFHJ1b2OMEHAAD+HQAAKQAAAHVuaXZlcnNhbC9za2luX2N1c3RvbWl6YXRpb25fc2V0dGluZ3MueG1srVnbbuM4En3fryA8GGD2Jb7ItwzcXuhCJ0LbssdSku5dLAzaZmIhkuiRaHdn4If5mv2w/ZIpUlIsKbYjdSZCB61inVNF1oWkMoie3UDfRZz57h+EuyywKedu8BQN/4HQYMU8Fs5CGlEe1Y+SBzdYs29m8MiEDKQRJ8GahGtdjEbDBhrJH9TvqX2jD29trd1CvTZu4T4ycEeHsWvFuFZ0GDNaTX1QL1DEvCFd0YCfZh3Uc6NvAWYQ0ZCbwZp+Hyp57exQfgY3IVm7oBcNu23xHFKrB6MtHtRudnodfGipiqJ0kd4xmkbj0Otd99Qmwo12p6EctH5LaSmo2ek0r7uHZq/VUeBtdN0Flja+7qJ2r91uGYcWbgEaqapmtPRDT7luNlWwhvvX+mE00nqNBmo2m0rbOHS6ykhrINBWgENV+mIBFUPRlO5B1dRmX0EjfaSN2gds4K7eQf0W7jYah7amKY3GcXGPs8su11Faejrpcr5DeDIEJ0dFbtVPJNdgtQtDUHaov/UIp2hJImoRn36qybwMuMxa9MvkBc088kLDf9aSTJVZneJSB/PSWAjiABiH5wgHdTmc6kovs2WSlSN3/am23HHOgqsVCzjwXQUs9IlXG/4UZ1IyzzJItqdhFdwjWdGjuZ78KQtLbEF2w3MJtGL+lgQvY/bErpZk9fwUsl2wLuXm5mVLQ88NnkG7cd3T8UVDnhtxk1M/5x/ui6c8bAtBjahwr4vFUwrpkSX1UosN+VMBdzT5/ooUoHs3crmEqk3xXIJuyRPNB6CviucyJgAr+aj1xPM+iNPvHNQV0QxaF9Vl1eSNxM3zIoptd9uq+bQN2ZNY7Dzu/UC/4jwGvSh4Eh42xFMKJCYoDJaKUrJscv5GQTF5LfaSgQ9WILjZ5pKIJOVMW+jTyUy1vi7G05vpQjNvakM9rkokyvKXVrf/vdnpQudKcCWZ7Ik6Hue5kCTrNMpxWc58Ol4AIR4vLPzFqQ3F78rQ6Z0zNi1cGyb/qUwwm+P72lD8LgO9m8+x5SzssWnghWkvrKkj12WMHWzUhl/ZDm3IniLO0N6l3xDfUATt2Q0pijx3LQdEy3aDHS1hz5irD6Z1s3Cm07G9wJaRSmpDHKyREZJvkA7VieaqjefAEcIWGf4YfCHjLxmQ6nmVSW7Nm9sx/HOEI7fu08aDf/wHvJlhC+JHgxLACbZt9QYvtOkXiBxk3LQiaPoZEu1zRdBXbENmYLsEzFLvzRvVMaeWSK45tp25qb9m1ooEiAXeCyKrFeAQ7B57l+0ikIhko+s4x6LKhmz82x2ktamOT6RwzIncQCbzk7un4EW4LhUpKCsdGyJWv92Z/16MVHOMjQUEz5g+LBxZ9cIegfIIGEfE85iYBpgm6z0JVnCIoyuygxR7AbW1u5ZqWwKTF878vnP/QIQnpfVzUpWWgb/8fPVh70xnDG3lgYRBuRIrsOU6w9sp+3C6BNdhP9/y9+aSWY+rv8uRv2F2M9W2z06tTIw+Pq+CCz8wKRvyHs9hY4R2oLmsEghPIGOgB/rE9SoBTWsE5pJLBA2RuMJUIrCmCYfF0Ado7iEWOUfuIUbVKB6wZpuOWHW6FAfSEmAZvTgPTueOuDZ4FG5wr/mzpI8MeoRHyR4iC3I3ihPq6sfsVU2UtBOLfplt7QmRBW49xZdBcMxzfXEyL0d7N8HpasbtOLckD2znrWXv89xn2ZIhVDs/Xplt9hL6GDJfSj0SpcUWbwr/+qAj8RTnsd3sxbcEr43VuX670FVLx+K0KErdK4+DNBeejR17MVY1wQD57hO+2sCG9CjO8OW54tOegUcq8CXLa1MSrjb///N/5WkK/sRSlEh/rcoDVSz6GH7l+4/FOI3+W4LHUbU8VL6UBCaH5RRa/uwssyFZS9VxVP12Agljy/xgu3BV6vCRJZmo88/QRuRRrjackPAZ2pDDmFeVSE5fJAiv7MPxDrHjnhvQivAP93UxececLVTDkJcrKBTPXT3H2+MaEZR8R0Ee3LIq8Om3qgWNqkBJ1y6vzim3irQnQF3G78eq3J/cOV4Fxxsr3IjZjucuwAEPmTcTnw7efisDBfGlY+nRIQ/FnSl9y2pEG/YtiV2ilZUUNcW3upk4VGZ0j7Ki9pzCFWudUU0ERb175kGD1OPJZNTz8iJK1zX5YW34SLwoQbzK3jgO5/1kKOP5UVjUt+h3/kY/Iyzq22LXmMIF461PxaEsNP3aoZEwKy8TOdChAQFhusDpW15HeDAWX72izEQSQV7TZ2s6lLuf4/o0KWYhyzpcP+PxIHjdxycCs3yxk/tUYeCYvPXL2TvgLvfo+dSW84ACzC61fD+V/4nOqQKIv84WFyOWIv6ypZ9qcNcgq40vvqbXUMLxqSaWM/4Kfg63TbuZaGYZpPTmMtSX3Vw280omA9HDq5lica1fBg3qb9ZpUL8UoUFCez6Awc5f0hBDDrg0Tc68LKu9ST9z3MuTWaqSBPbMaJaAb4A7gOtGaisjyOWVPNi8ZlX8llXwdx53PbqnaavKCDKLc3n+gwiq43Jyq3xMH3k2vRNJ5SpIet0xF7Pa+YGzMHm9OYmLRypWHSfLSE7/RLtKN5+MsRP7UdqoRcJnezTjhcDXT9gC3XPrP6hnt1noUm/+llWUART4zv6J9y9QSwMEFAACAAgASlVRRyOGeibgFAAAGGIAABcAAAB1bml2ZXJzYWwvdW5pdmVyc2FsLnBuZ+3d+VdS6f8AcEuzVc1vNpobObaYuWSOWopLi1kfSy0rLffUMRVEQ1xQZKzMstSmJh1F07RcC3NFcS0XKgwyUVMEM0pEBFRkcUG+OPM5c2aac75/wPdczuFyLvd17n3uvc99nvdzf3g/d9xcnJQ2aW6Sk5NTOnXy+Dk5OQUDOTn56A2Ksn9ibuxYkf2sgZ9zOiqHJWmzZCsKIUfOHJGTq87cvBywTra+MfLkJbicnHLn6ncNAVYWJCcX8OLU8SPn43w5NAkxMd6HMMsDueFLQktK6jEGP5ZUx3U2lAdZGeS8vnyKuOd1DfRuEWbakGKS1tyn0he2+ZVi+H23caWrL+nLWy/uOrXzdvMn1wcLxxyvTpAtOUsPyEjhdM5Cnjn8fcvPWPZsyl2eKCHf3DzEjmlmxYwn5TXVaC4vTHVmPqdLHtt4wOLZ6SH29lGCzcsa8ooa/r+s+fvikLr8C6vzCWWKZsvwZxImV2UUbmK1J+y29ZYDHXLyf18cIDjU3xYyjdyW3xPs9FzKAv4lIiPlB3ZNkR/BlpesVJIYcMO0eIrl90c0SU0O2+YxBQddFH/zHB+sFfR+t5N7ihVnvOMHBFXbDbRfd/5zo2xhJj+wB6sdeLj6dJru99uyib84PLnfvSlnL4YoCApEeY39Hbx8+4uDntsGte/L3aW0QW1rj2pFmaHhP3f4f3LDZ//ZB3CAAxzgAAc4wAEOcIADHOAABzjAAQ5wgAMc4AAHOMABDnCAAxzgAAc4wAEOcIADHOAABzjAAQ5wgAMc4AAHOMABDnCAAxzgAAc4wAEOcIADHOAABzjAAQ5wgAMc4AAHOMABDnCAA/z/K++4mPwlV92vGcnngC7ThB3qHjzJV6uLopVO0bKRxg3NWs1mzU5N4jHbra4Brc96JtzYHZy4j8F/ZV9rhCjeouqVtnA8qZECPqZd+rmI04iXInJiFtxBN1ARBBNlNVPkQrhHLFpIvd51fWf1Rv/04HRWW8FTl6hWnTCI0FaIHcNs/SuZWzIx7POzqnhGymi5D9UQMYZk10803aaS6wPjSRJeOjlu8YtDVH8rSH0vaZ9LXeTZQHx0t3G+9PwQta1ngsNrhF+wh/fMtmUmXkFwEK73TsIax3sGlriSmWGyDT2W/JydC0+YYLUnxwtMpSOBgVI2bIlGSJdEtlIS2T21g5e80KaJbxmZQZfxvkM7DmdSJ42J66Xz+pVnRHAPVybq60CD0ykd4rVp68cmY+hELf3ALtl19NaWr384/yMoCs1HFbAj5Cng0sSurpLgKkQC3Yaqvj7trif6o3/YaZHkeGIFGwoKdNdKz1wWTUEY0aRG6UCIdGEj/8Jo2dhQT6RkmebRFi8U5bHNyVxTvIVw+56wXukyo8B+KTY9POVWg0nYSKmU9Wt9VLmJB58SHN7W4PvOETqP+3BWyn1Ru08fOhzTlH6GeE5Uzz12iZ7digLFW4gMygMvZTyW749FQ7SOBb75b5Hh48JMu8QAKxLVMogMQXrBx3B+bDHY1evlIbfpJWXfQTbvFR2xuC+TjRWh4hZGCivT+xYTXArL9PeWWLqFZy5EFr/kfLMjByN8+k0/GIPrZsuL1xv+hyKlKqIwF80qBi9I2ovOeYUYR9YtvDtmU1RiKU51Op/IYo/l3NPm1LDvQRK0EKARVRtM1jMunN9S5RB1W79qQns3wog4bhYfRf/JK3tw92qWPbQ84vF1d7piTvO0rTO8ivkbsxJB00pt6l+XBl9p7Gl4OYF9CWVSY5oyxq9R6cxyYv2xcaZiykiHDvqm/xRS50i1VL0pIFqD8GzkfhWLEXlei8uZvLXpjPHR89EaWMLEk9cd4qu3Y572Wqf+WaqEb3U4I+Mr81mwbAJZL6MlF/4bpdqIYBLIqklNyDgw2JMrq61vtMrg27Q7Y7r0sp4wOVuJ99vSm5iMyfQLZ9QNFNKK0XO/y8ezwHB5R84T3YIC/0Sv+rOjwo+mPsp8U/Sa/Muxxm73rAZTk68cGoSuCJtj8t35orUd1vrN9J7RYJbxmEmPsuDKkFeP7NbRr+W2Lc9Ceu/tWM1mOLuFMr6ivtCyjSHabduZigQ9bMtfLHOCGU2clh14U/KXvnM47quDiIhkS1jK3VwTF21hiuDT2m5r/bXdy1UF3FZPnal1OJx2CUhYHdGSbrW6z1xFk7lTeqX0h/N5ulOoXrNRF9SjMBgY2b9uU/LRQs9tBlPFOmyS+9moIlKwGVMhrXX9ExbRN5EdqNlp8BN4vaMkScwx6oS7bSE02T0wX/45K0Y5bdHHpsARg+4/bGC5Y1hgOWHivLghDScdbn/uG89HVWbTxKmVY4sP28emFp6KNA5RNkfADp/2E3pa+PbcXW1bEhV9Y/t1vFrVD1HCJXYRpcxEEC6+dyheooTjqu37MfnLYHtckKAyFjU3zbyVYF+L57tLFw69ESzNatFicnJxSSPfSlewLMRCrmUbt+EgdX4R3dyGLLb1Hu6MnxJxpO64pv0PdKd9Snn4RM6cazsXWjlOnkFanaF+E8a28tyzC/iqmWf8xjy1Xm83GMHFUcbc/RzxmcHt00OXGN59hfmuQWJVTNq2el/DnfW3Kde7Z3bldBIpgi36x1NSxoN7Xl05tGKrb/zUqCl9/NRBppGzoVsLu6q9DdmnhJ5pZN5ARoxOVNPNW98jsF5ZyMeXY1Gt3w5I5lr7Gkgv4LLG0L8tGYVmD1ry1itH5Tz+9ZhRpxmtZxQW6mUVsV5JzR12lXoCuu72+IlITrqWcnTr8PP48LbFHbAtKlK/fvYcdKV8+2DJUF0MiryQ4uURi+I2Z9K4kY9zqyToqYZYx74brex5n2xe0bq0ETkdbmiB5hgilYvLjKHMj7vyFmN8Uk2kN9TfaLIXNzhK6nb29ZQWOWAuOp2oG1NxfTD8xREDa+RePl0Wut3EEnXsBE/foR7iDCvO31WblUCqgaTtas69JGo5S3441DIu0k3QxaJddY6cXYMvuTCqY4fLqMLh8pwft0/F9JBpjPuGbr3o2mEvqxIt5z86gZ/9s6vU8kfWgEfjwfQjPjyzMC1sgymBes996ALPcQRxWmd2OOaWCu4Us006aas44UsWJ1FQ2isRjZ1JJBJfs13z7qyLGE9fRLWGjNT1ozHVV4nNxAUDZU2DEUyP8EQDN3pNudJKgHaZFLZJzX38SgsOgnE4i1uaigV/UFKj7mT7lKxPGGK1UgtsJEXaR6rZcfgWdQbR35/Gf31gMMI6rMhu0SyRVMYcmtW6g0+ne5JQSRVDvyGNQ3GHt+/RPjJeTeX/bK2/2sNek0dwk5uqhtz5L6gLo5YfrTiFWJEWO6akgQ2lZnFQr+MIp2wMo2l9IgzXi0y0ZBys34b+8zyQZAs6CetpNjpIl50EVT+QKqEJE9XWb1ZjvNLAlvnhGcUh8gNhFw+6bcnEe8YqdFu+QWazZG02kidkuqgbZNkH8PBcb/rvpVtO25rWlYGV8c50yD2/GaQI1s/vL1G/mPw6sDSEGH1i9aLTlFq+CKy4anunBMgWiUfAFXHzDwa3eHqGe+r0rb08fx/J0G4DleXvtiDPTN7EQyTYH7tHoUXjibbHqN4hCWh3UZVPkk/hp2gJ5yCiff+7OgdzZTNoImH9RkjtdCfxt3S6+F4pyMit7lWOoVlgZLlDX4dlHtz+S5Tu/musNC9rKbZx8MLbWcWOyMDxlgg4C2Uh5Zr+1PNBIyu5nBBpY1jke8AKBSl2ZAnz3Exvs0mbKfwG58KrTqfvSR/jSfRrv3OjXv0Z02xTyiPgYk5DpfXFmlMWCYZuFB41gyuMuukr49u3BB6/q0eIruGNW16gJtH3uFE06qMg1AZMA4Ec2Bwj1q2EGKF6N6jpz0C71SmI5KIk++Xy9T1YLYazx+jHhVgfu+TXm+fOwSfsUeaYjLRJW179Z6qvvxXn0eQlVQOXsXMwHUyEjrksvioN/wxuMB9R3cJJvGEMpihnBBSWQV/G0G/Ogjkn75UX70/V+sYpuyus7m9Y0x5KIJYsfaptfi+u+3COeDHwA6nADFEnFa9k6B+7e9BibOb2vfFrHPaGNFltE3dlFF4NDovLSLU04Nwfn3cCa44qBnhywi5Z5cdBteKclZUu468Q+LJ2rVTNIGm5yaMq6atTQRN+qtwVPeoqwZZwrLNM0HjTwkFaDQK3z23eLvuTyztKEczmegBGX10hLZidDmd0/5E796Q8szq/mquP4ShkQuWRcQ+4I5FV+japII+rTG8Nnpuurk7f6xMSmh3drD7dWpQk6EFyBVuY4clFNB6+gJ1ROMkBg5LqAmmq/5N90K3ukd8NW/CpkRnIzIvLFoWdCyP0xtnh40Oo6CDMw6AGq1HGw5c/Ga3tFtmDGriB2pgSKL8Dks2ynaTOp6ls341NeouoHGtkm3rgRqUpBEkLS7jkQcZPdIfwN2z3bWTi8b18zjUFx2ZIwradbnG9PhOEB0ske1m8EyS/GtnG2OUmJip0x2Fgy6qZDUqH7IpqRaqZSPRBcHwQ9Y7dSsnd3VSTVkTzV/wtmxSv01eprxgcahO1pDOTmUFu74uA+SUXQeZ79sYoONIWxrUGLiJH7ljfatRsFA4goDNUPbvOR6Ob1RBqXRSC2a390VPmZzo7HxKSr3iXT0ndQ0r8rkf9UdUfBF+qwV3zXjzHLIwTutqhBU8rH+MrNlSHLvCQk14hfEoLIucZ42oS7IDJQ1ntP5fA9Y69/Vl8kHOyjuIEvmU6L+D5HH0bfFnErWRa/9FiNin6Sm1A4GyHatbyendqOMe2R+wFnshzClhGsJoh+wU9oRi27q2scdWt7qDZ1Yf04SZoQr1OwEF6DM2j0ECrdfaOYppmS8X5zqpkL4+oW6nrcEWWgnpTi0mLz4yHuednft+00fhmHetFUXpV8c46oopIwcWn1GG2tXbvs6+qaq7xI+YXq5D9xrUF2uF0fO/H9fcWWj399si7m8Z1wmYnUb2BcUW9s7HxKlXNViVwv0+EKi3GL4ZuccvC5zmkDatBXn4yVVf8ZVo0zs744K1pcMtpUtbRXKLmulMhnVSokwtF6Mxrudwq0rM1byWSd2SOJ1TE+FFdihE25PDEMKORw0YjDXHUBl06126tY85k+nvK/I38XXDMdniOSe37d17XcviaxMDl2wTzAr57CIjmiQTBUEP5lVUoTvh+tAtMwW6WlXrRtEXIlEA0bjClvftxyLMadlXPE04riayf31UTHB25Ei1pZXW5tzJrdmdykMlQXDN3HZomEGR1znPodZpWjJ7V2DpRfqhFPDJAK5AIv4gYHIsmyxqrlOsjDPt6dzyq+kiCfU1EyNyhJEpPAiY2bK/4gUjXdswZG94fR1Fd6dRhsGPe4OLDTk+NMfKPc5C3QOGhjObw56FEvx/eHYdBFNKcRHMw+a9bs4d//mbc1BtPSw3cooaYI1ozu8R2SSyMFLeIky6suEoSwBIUaIEwcEPFLg7pxcwSQxQU0pIKL81pm1nw8Mx0pKqW7kaPVM8G87ChMU5tBmehSNQka0lNUCthTh0b1dSlSlHkDNYfY8VU85m0obG4Oupl5zFno5z2EMhbhM9v8VXt44MvvhxPf6ZvkLHr8rw/z1ryW7WIu6Riv7Cv0sZOKCDY6q1w2pN4GzGzgubxQy3SJ9LLrfx8Xl0Tukh/p9vXtY62GWGwY0vTTLw5zKNLo+Br2FRTmUjDnsL3kEWD9qMY70Do8x2yGt7/08wE1T6a9aMjeeoJnaBN5IxG8wi4jG1ru3/tuvOashrOBK5pfn9tXnZ4W1bFXrAqljqhO7by3mossQjD/MGr8I1iGtJo4NdNiE+fZ/RBHJsGqkfs+/hekS4DjmWAJ1jGqazShZ+HkbX01UeqU7NRUqziV3Gyj4/Q5Z11+WY95WXTILnqpOXk5KZ96unk6uCovJD+M6/CIepwYIrDrypqTEHLx4Qkmyoqy8d1tfjTWt4MaMt/i1+U3R5Tyj8771uVCUWSWdXGPLts5upgl2RDl4XZXyY3h/CO2AtUM1fvJFkMVrP7EjUScKzwE7rw07cgD7jf8pQlMnP2z/FAUi7s6QsrdvpqvnXZ8Ej5ehNvnQuq7XGBezsani1FWNH6UK5DWvtBs4ceHBrX18W4+o7c8PZTt0Y86K1aJqj86ChJWP5c8TCIjpZKSlsfJd3J9l09Uhl5Kwl1diSm7XCBOzjr26Stek7SCiwyvdxsddTvMtSh59uOQ0mjHmezd9iSqdaD7Fx+EtbKxQvdxdiaUJOB+Cyq94YLd5J8nrAnbAYEliGQpOlhspeP5AH7B9hJWgxhycNvZS7bdHbPCosu4C3zYlF3nZjhF/1mau1x8G66SC9XIMZSJ23bZePs+az++X7UNijtUuxqz560ZVTYoa7e7jQ2ZDlkh8WRmj7UuvOnGQ2Z36zDdUQ9/m/nu0GzjUa7p+/vXwbf7cc/QsvG29xP4IV9rl6tsr4ixF682jo9WH83XsR/HeydmeDNrr25FAc/O9T0FZ5GqNFu0cV5sAmLAbKTzSB2tMUe1L6GgU41TEAq86ZiPuVV5zfXhr5lXIsqbJx8M/H8Nj8vBLQfsaljHxa3O5D/nCmZryA5zu7HjdaanRsVfMCRJsrj2QeddY0mbLHqYHbn4l9J6zPGHDhBhwaKm6ygove0i4e7OS8PU5sR0uxpSO6Sp4+2wVSaqH5vOMnB+2l8FvdIXvO5ofex/2FDMdXln92YxXHDpm0IBFHiF3e0TMyxX6QMOx0J0436IvbrjRFw5wbN/kp+r63oEmoTRBJOfIQ+IiZJs8HKuE1qzhEdLYTZp5E5g53mjwWjAxdcUYsVbUnRYvf2ytDsUKNRj0z7f+T03y6/trvY6Wbeu3c1eYPbv3uL5Gix022D2lql75PnR8mvXXcz6qZ6/UqT3zvLf6b+H+t45OEzJlVGylujHdIfVV/55yQC/v45q0n9V6cb4ByJVVsn/693WlvOYxrnBlJBd4x/Kap7brDD9M+A5W9p/1WVZKQGOU+mgRqdnrq9+36iAv/PnxUrTlEKah3OolfEbSqgRD2TK4KoAsrp72cYmNhR9kPfCvgHgyn1goVR5h8TIBxNudLzr6kEEszdOE80u2bIUnnSCeN8Jz2ss5zsc8rR5Tj2qP/1/wVQSwMEFAACAAgASlVRR5F1CYhMAAAAawAAABsAAAB1bml2ZXJzYWwvdW5pdmVyc2FsLnBuZy54bWyzsa/IzVEoSy0qzszPs1Uy1DNQsrfj5bIpKEoty0wtV6gAigEFIUBJodJWycQIwS3PTCnJAKowMDFACGakZqZnlNgqmVsgBPWBZgIAUEsBAgAAFAACAAgAwlVRR4ZOXH3dAwAAaQ4AAB0AAAAAAAAAAQAAAAAAAAAAAHVuaXZlcnNhbC9jb21tb25fbWVzc2FnZXMubG5nUEsBAgAAFAACAAgAwlVRR7mDA6XCAwAAFg8AACcAAAAAAAAAAQAAAAAAGAQAAHVuaXZlcnNhbC9mbGFzaF9wdWJsaXNoaW5nX3NldHRpbmdzLnhtbFBLAQIAABQAAgAIAMJVUUdGxXBrugIAAFUKAAAhAAAAAAAAAAEAAAAAAB8IAAB1bml2ZXJzYWwvZmxhc2hfc2tpbl9zZXR0aW5ncy54bWxQSwECAAAUAAIACADCVVFHZveQiJUDAAAnDgAAJgAAAAAAAAABAAAAAAAYCwAAdW5pdmVyc2FsL2h0bWxfcHVibGlzaGluZ19zZXR0aW5ncy54bWxQSwECAAAUAAIACADCVVFH/6IGgJQBAAAPBgAAHwAAAAAAAAABAAAAAADxDgAAdW5pdmVyc2FsL2h0bWxfc2tpbl9zZXR0aW5ncy5qc1BLAQIAABQAAgAIAMJVUUca2uo7qgAAAB8BAAAaAAAAAAAAAAEAAAAAAMIQAAB1bml2ZXJzYWwvaTE4bl9wcmVzZXRzLnhtbFBLAQIAABQAAgAIAMJVUUedvppYdwAAAIIAAAAcAAAAAAAAAAEAAAAAAKQRAAB1bml2ZXJzYWwvbG9jYWxfc2V0dGluZ3MueG1sUEsBAgAAFAACAAgAA3TLRM6CCTfsAgAAiAgAABQAAAAAAAAAAQAAAAAAVRIAAHVuaXZlcnNhbC9wbGF5ZXIueG1sUEsBAgAAFAACAAgAwlVRRydW9jjBBwAA/h0AACkAAAAAAAAAAQAAAAAAcxUAAHVuaXZlcnNhbC9za2luX2N1c3RvbWl6YXRpb25fc2V0dGluZ3MueG1sUEsBAgAAFAACAAgASlVRRyOGeibgFAAAGGIAABcAAAAAAAAAAAAAAAAAex0AAHVuaXZlcnNhbC91bml2ZXJzYWwucG5nUEsBAgAAFAACAAgASlVRR5F1CYhMAAAAawAAABsAAAAAAAAAAQAAAAAAkDIAAHVuaXZlcnNhbC91bml2ZXJzYWwucG5nLnhtbFBLBQYAAAAACwALAEkDAAAVMwAAAAA="/>
  <p:tag name="ISPRING_ULTRA_SCORM_COURSE_ID" val="4735A48F-D29E-4DEC-924E-A88CECEFF1D8"/>
  <p:tag name="ISPRING_SCORM_RATE_SLIDES" val="1"/>
  <p:tag name="ISPRING_SCORM_RATE_QUIZZES" val="0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Content List"/>
  <p:tag name="ISPRING_PRESENTATION_TITLE" val="PPT_01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4801</TotalTime>
  <Words>102</Words>
  <Application>Microsoft Office PowerPoint</Application>
  <PresentationFormat>On-screen Show (16:9)</PresentationFormat>
  <Paragraphs>22</Paragraphs>
  <Slides>13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宋体</vt:lpstr>
      <vt:lpstr>Arial</vt:lpstr>
      <vt:lpstr>Calibri</vt:lpstr>
      <vt:lpstr>Times New Roman</vt:lpstr>
      <vt:lpstr>UTM Avo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PPT_014</dc:title>
  <dc:creator>Huy Duẩn</dc:creator>
  <cp:lastModifiedBy>Administrator</cp:lastModifiedBy>
  <cp:revision>367</cp:revision>
  <dcterms:created xsi:type="dcterms:W3CDTF">2015-09-25T00:55:29Z</dcterms:created>
  <dcterms:modified xsi:type="dcterms:W3CDTF">2025-03-24T03:11:55Z</dcterms:modified>
</cp:coreProperties>
</file>