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5" r:id="rId2"/>
    <p:sldId id="279" r:id="rId3"/>
    <p:sldId id="280" r:id="rId4"/>
    <p:sldId id="293" r:id="rId5"/>
    <p:sldId id="294" r:id="rId6"/>
    <p:sldId id="283" r:id="rId7"/>
    <p:sldId id="267" r:id="rId8"/>
    <p:sldId id="264" r:id="rId9"/>
    <p:sldId id="266" r:id="rId10"/>
    <p:sldId id="268" r:id="rId11"/>
    <p:sldId id="271" r:id="rId12"/>
    <p:sldId id="269" r:id="rId13"/>
    <p:sldId id="270" r:id="rId14"/>
    <p:sldId id="265" r:id="rId15"/>
    <p:sldId id="272" r:id="rId16"/>
    <p:sldId id="273" r:id="rId17"/>
    <p:sldId id="274" r:id="rId18"/>
    <p:sldId id="297" r:id="rId19"/>
    <p:sldId id="296" r:id="rId20"/>
    <p:sldId id="256" r:id="rId21"/>
    <p:sldId id="287" r:id="rId22"/>
    <p:sldId id="288" r:id="rId23"/>
    <p:sldId id="257" r:id="rId24"/>
    <p:sldId id="275" r:id="rId25"/>
    <p:sldId id="286" r:id="rId26"/>
    <p:sldId id="298" r:id="rId27"/>
    <p:sldId id="276" r:id="rId28"/>
    <p:sldId id="259" r:id="rId29"/>
    <p:sldId id="289" r:id="rId30"/>
    <p:sldId id="260" r:id="rId31"/>
    <p:sldId id="290" r:id="rId32"/>
    <p:sldId id="277" r:id="rId33"/>
    <p:sldId id="261" r:id="rId34"/>
    <p:sldId id="262" r:id="rId35"/>
    <p:sldId id="263" r:id="rId36"/>
    <p:sldId id="291" r:id="rId37"/>
    <p:sldId id="284" r:id="rId38"/>
    <p:sldId id="285" r:id="rId39"/>
  </p:sldIdLst>
  <p:sldSz cx="12190413" cy="6858000"/>
  <p:notesSz cx="9144000" cy="6858000"/>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AD7"/>
    <a:srgbClr val="9957B2"/>
    <a:srgbClr val="0000FF"/>
    <a:srgbClr val="B5EAD6"/>
    <a:srgbClr val="E2F0CC"/>
    <a:srgbClr val="FF9AA2"/>
    <a:srgbClr val="E8BABD"/>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7" autoAdjust="0"/>
    <p:restoredTop sz="94660"/>
  </p:normalViewPr>
  <p:slideViewPr>
    <p:cSldViewPr>
      <p:cViewPr varScale="1">
        <p:scale>
          <a:sx n="68" d="100"/>
          <a:sy n="68" d="100"/>
        </p:scale>
        <p:origin x="810"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35C2302-E23B-4184-B52B-7B590A8BA435}" type="datetimeFigureOut">
              <a:rPr lang="en-US" smtClean="0"/>
              <a:t>4/11/2025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7DD2AD9-1CA8-4354-AA63-B0B448917147}" type="slidenum">
              <a:rPr lang="en-US" smtClean="0"/>
              <a:t>‹#›</a:t>
            </a:fld>
            <a:endParaRPr lang="en-US"/>
          </a:p>
        </p:txBody>
      </p:sp>
    </p:spTree>
    <p:extLst>
      <p:ext uri="{BB962C8B-B14F-4D97-AF65-F5344CB8AC3E}">
        <p14:creationId xmlns:p14="http://schemas.microsoft.com/office/powerpoint/2010/main" val="2254879001"/>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baseline="0" dirty="0"/>
              <a:t> </a:t>
            </a:r>
            <a:r>
              <a:rPr lang="en-US" baseline="0" dirty="0" err="1"/>
              <a:t>cô</a:t>
            </a:r>
            <a:r>
              <a:rPr lang="en-US" baseline="0" dirty="0"/>
              <a:t> </a:t>
            </a:r>
            <a:r>
              <a:rPr lang="en-US" baseline="0" dirty="0" err="1"/>
              <a:t>bấm</a:t>
            </a:r>
            <a:r>
              <a:rPr lang="en-US" baseline="0" dirty="0"/>
              <a:t> </a:t>
            </a:r>
            <a:r>
              <a:rPr lang="en-US" baseline="0" dirty="0" err="1"/>
              <a:t>vào</a:t>
            </a:r>
            <a:r>
              <a:rPr lang="en-US" baseline="0" dirty="0"/>
              <a:t> ô </a:t>
            </a:r>
            <a:r>
              <a:rPr lang="en-US" baseline="0" dirty="0" err="1"/>
              <a:t>số</a:t>
            </a:r>
            <a:r>
              <a:rPr lang="en-US" baseline="0" dirty="0"/>
              <a:t> 1, 3,4,5,8,9</a:t>
            </a:r>
          </a:p>
          <a:p>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9</a:t>
            </a:fld>
            <a:endParaRPr lang="en-US"/>
          </a:p>
        </p:txBody>
      </p:sp>
    </p:spTree>
    <p:extLst>
      <p:ext uri="{BB962C8B-B14F-4D97-AF65-F5344CB8AC3E}">
        <p14:creationId xmlns:p14="http://schemas.microsoft.com/office/powerpoint/2010/main" val="350609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B4E734-AFA3-482F-A5CE-88DF2FFC3F6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727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B4E734-AFA3-482F-A5CE-88DF2FFC3F6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08954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B4E734-AFA3-482F-A5CE-88DF2FFC3F6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930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B4E734-AFA3-482F-A5CE-88DF2FFC3F6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41085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B4E734-AFA3-482F-A5CE-88DF2FFC3F67}"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956280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B4E734-AFA3-482F-A5CE-88DF2FFC3F67}"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71383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B4E734-AFA3-482F-A5CE-88DF2FFC3F67}"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3684263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B4E734-AFA3-482F-A5CE-88DF2FFC3F67}"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77305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4E734-AFA3-482F-A5CE-88DF2FFC3F67}"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1077490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94170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B4E734-AFA3-482F-A5CE-88DF2FFC3F67}"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B6C65-C78D-4645-87C9-3E869753D651}" type="slidenum">
              <a:rPr lang="en-US" smtClean="0"/>
              <a:t>‹#›</a:t>
            </a:fld>
            <a:endParaRPr lang="en-US"/>
          </a:p>
        </p:txBody>
      </p:sp>
    </p:spTree>
    <p:extLst>
      <p:ext uri="{BB962C8B-B14F-4D97-AF65-F5344CB8AC3E}">
        <p14:creationId xmlns:p14="http://schemas.microsoft.com/office/powerpoint/2010/main" val="618590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4E734-AFA3-482F-A5CE-88DF2FFC3F67}" type="datetimeFigureOut">
              <a:rPr lang="en-US" smtClean="0"/>
              <a:t>4/11/2025</a:t>
            </a:fld>
            <a:endParaRPr lang="en-US"/>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B6C65-C78D-4645-87C9-3E869753D651}" type="slidenum">
              <a:rPr lang="en-US" smtClean="0"/>
              <a:t>‹#›</a:t>
            </a:fld>
            <a:endParaRPr lang="en-US"/>
          </a:p>
        </p:txBody>
      </p:sp>
    </p:spTree>
    <p:extLst>
      <p:ext uri="{BB962C8B-B14F-4D97-AF65-F5344CB8AC3E}">
        <p14:creationId xmlns:p14="http://schemas.microsoft.com/office/powerpoint/2010/main" val="153877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9.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7.xml"/><Relationship Id="rId7" Type="http://schemas.openxmlformats.org/officeDocument/2006/relationships/image" Target="../media/image1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slide" Target="slide9.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gif"/></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9.gi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9.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9.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7.png"/><Relationship Id="rId7"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61406" y="2092189"/>
            <a:ext cx="7620000" cy="1569660"/>
          </a:xfrm>
          <a:prstGeom prst="rect">
            <a:avLst/>
          </a:prstGeom>
          <a:noFill/>
        </p:spPr>
        <p:txBody>
          <a:bodyPr wrap="square" rtlCol="0">
            <a:spAutoFit/>
          </a:bodyPr>
          <a:lstStyle/>
          <a:p>
            <a:pPr algn="ctr"/>
            <a:r>
              <a:rPr lang="en-US" sz="9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806" y="3048000"/>
            <a:ext cx="3888486"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720" y="838200"/>
            <a:ext cx="2103343" cy="2453900"/>
          </a:xfrm>
          <a:prstGeom prst="rect">
            <a:avLst/>
          </a:prstGeom>
        </p:spPr>
      </p:pic>
    </p:spTree>
    <p:extLst>
      <p:ext uri="{BB962C8B-B14F-4D97-AF65-F5344CB8AC3E}">
        <p14:creationId xmlns:p14="http://schemas.microsoft.com/office/powerpoint/2010/main" val="3489883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666206" y="2165245"/>
            <a:ext cx="8534400" cy="1200329"/>
          </a:xfrm>
          <a:prstGeom prst="rect">
            <a:avLst/>
          </a:prstGeom>
          <a:noFill/>
        </p:spPr>
        <p:txBody>
          <a:bodyPr wrap="square" rtlCol="0">
            <a:spAutoFit/>
          </a:bodyPr>
          <a:lstStyle/>
          <a:p>
            <a:pPr algn="ctr"/>
            <a:r>
              <a:rPr lang="en-US" sz="3600" b="1" dirty="0">
                <a:solidFill>
                  <a:schemeClr val="bg1"/>
                </a:solidFill>
                <a:latin typeface="Times New Roman" pitchFamily="18" charset="0"/>
                <a:ea typeface="Tahoma" pitchFamily="34" charset="0"/>
                <a:cs typeface="Times New Roman" pitchFamily="18" charset="0"/>
              </a:rPr>
              <a:t>“</a:t>
            </a:r>
            <a:r>
              <a:rPr lang="en-US" sz="3600" b="1" dirty="0" err="1">
                <a:solidFill>
                  <a:schemeClr val="bg1"/>
                </a:solidFill>
                <a:latin typeface="Times New Roman" pitchFamily="18" charset="0"/>
                <a:ea typeface="Tahoma" pitchFamily="34" charset="0"/>
                <a:cs typeface="Times New Roman" pitchFamily="18" charset="0"/>
              </a:rPr>
              <a:t>Một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bông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hồng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em</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dành</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tặng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cô</a:t>
            </a:r>
            <a:r>
              <a:rPr lang="en-US" sz="3600" b="1" dirty="0">
                <a:solidFill>
                  <a:schemeClr val="bg1"/>
                </a:solidFill>
                <a:latin typeface="Times New Roman" pitchFamily="18" charset="0"/>
                <a:ea typeface="Tahoma" pitchFamily="34" charset="0"/>
                <a:cs typeface="Times New Roman" pitchFamily="18" charset="0"/>
              </a:rPr>
              <a:t>,</a:t>
            </a:r>
          </a:p>
          <a:p>
            <a:pPr algn="ctr"/>
            <a:r>
              <a:rPr lang="en-US" sz="3600" b="1" dirty="0" err="1">
                <a:solidFill>
                  <a:schemeClr val="bg1"/>
                </a:solidFill>
                <a:latin typeface="Times New Roman" pitchFamily="18" charset="0"/>
                <a:ea typeface="Tahoma" pitchFamily="34" charset="0"/>
                <a:cs typeface="Times New Roman" pitchFamily="18" charset="0"/>
              </a:rPr>
              <a:t>Một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bài</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ca</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em</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hát</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riêng</a:t>
            </a:r>
            <a:r>
              <a:rPr lang="en-US" sz="3600" b="1" dirty="0">
                <a:solidFill>
                  <a:schemeClr val="bg1"/>
                </a:solidFill>
                <a:latin typeface="Times New Roman" pitchFamily="18" charset="0"/>
                <a:ea typeface="Tahoma" pitchFamily="34" charset="0"/>
                <a:cs typeface="Times New Roman" pitchFamily="18" charset="0"/>
              </a:rPr>
              <a:t> </a:t>
            </a:r>
            <a:r>
              <a:rPr lang="en-US" sz="3600" b="1" dirty="0" err="1">
                <a:solidFill>
                  <a:schemeClr val="bg1"/>
                </a:solidFill>
                <a:latin typeface="Times New Roman" pitchFamily="18" charset="0"/>
                <a:ea typeface="Tahoma" pitchFamily="34" charset="0"/>
                <a:cs typeface="Times New Roman" pitchFamily="18" charset="0"/>
              </a:rPr>
              <a:t>tặng</a:t>
            </a:r>
            <a:r>
              <a:rPr lang="en-US" sz="3600" b="1" dirty="0">
                <a:solidFill>
                  <a:schemeClr val="bg1"/>
                </a:solidFill>
                <a:latin typeface="Times New Roman" pitchFamily="18" charset="0"/>
                <a:ea typeface="Tahoma" pitchFamily="34" charset="0"/>
                <a:cs typeface="Times New Roman" pitchFamily="18" charset="0"/>
              </a:rPr>
              <a:t> …………”</a:t>
            </a:r>
            <a:endParaRPr lang="vi-VN" sz="3600" b="1" dirty="0">
              <a:solidFill>
                <a:schemeClr val="bg1"/>
              </a:solidFill>
              <a:latin typeface="Times New Roman" pitchFamily="18" charset="0"/>
              <a:ea typeface="Tahoma" pitchFamily="34" charset="0"/>
              <a:cs typeface="Times New Roman" pitchFamily="18" charset="0"/>
            </a:endParaRPr>
          </a:p>
        </p:txBody>
      </p:sp>
      <p:pic>
        <p:nvPicPr>
          <p:cNvPr id="7" name="Thaycochoemmuaxuan-BeHongNgoc_6pq5.mp3">
            <a:hlinkClick r:id="" action="ppaction://media"/>
          </p:cNvPr>
          <p:cNvPicPr>
            <a:picLocks noChangeAspect="1"/>
          </p:cNvPicPr>
          <p:nvPr>
            <a:audioFile r:link="rId1"/>
            <p:extLst>
              <p:ext uri="{DAA4B4D4-6D71-4841-9C94-3DE7FCFB9230}">
                <p14:media xmlns:p14="http://schemas.microsoft.com/office/powerpoint/2010/main" r:embed="rId2">
                  <p14:trim st="24906.2608" end="147183.5"/>
                </p14:media>
              </p:ext>
            </p:extLst>
          </p:nvPr>
        </p:nvPicPr>
        <p:blipFill>
          <a:blip r:embed="rId5"/>
          <a:stretch>
            <a:fillRect/>
          </a:stretch>
        </p:blipFill>
        <p:spPr>
          <a:xfrm>
            <a:off x="13104813" y="3657600"/>
            <a:ext cx="609600" cy="609600"/>
          </a:xfrm>
          <a:prstGeom prst="rect">
            <a:avLst/>
          </a:prstGeom>
        </p:spPr>
      </p:pic>
      <p:pic>
        <p:nvPicPr>
          <p:cNvPr id="8" name="Picture 7">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15432" r="18889"/>
          <a:stretch/>
        </p:blipFill>
        <p:spPr>
          <a:xfrm>
            <a:off x="10739361" y="4656102"/>
            <a:ext cx="1447800" cy="2204356"/>
          </a:xfrm>
          <a:prstGeom prst="rect">
            <a:avLst/>
          </a:prstGeom>
        </p:spPr>
      </p:pic>
      <p:grpSp>
        <p:nvGrpSpPr>
          <p:cNvPr id="10" name="Group 9"/>
          <p:cNvGrpSpPr/>
          <p:nvPr/>
        </p:nvGrpSpPr>
        <p:grpSpPr>
          <a:xfrm>
            <a:off x="4816628" y="38042"/>
            <a:ext cx="2573978" cy="1402557"/>
            <a:chOff x="3816350" y="-4763"/>
            <a:chExt cx="1511300" cy="671513"/>
          </a:xfrm>
        </p:grpSpPr>
        <p:sp>
          <p:nvSpPr>
            <p:cNvPr id="4" name="Cloud 3"/>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1</a:t>
              </a:r>
              <a:endParaRPr lang="vi-VN" sz="3600"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p>
          </p:txBody>
        </p:sp>
      </p:gr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7606" y="4114800"/>
            <a:ext cx="3004457" cy="2628900"/>
          </a:xfrm>
          <a:prstGeom prst="rect">
            <a:avLst/>
          </a:prstGeom>
        </p:spPr>
      </p:pic>
      <p:sp>
        <p:nvSpPr>
          <p:cNvPr id="12" name="Cloud Callout 11"/>
          <p:cNvSpPr/>
          <p:nvPr/>
        </p:nvSpPr>
        <p:spPr>
          <a:xfrm>
            <a:off x="5454762" y="3943350"/>
            <a:ext cx="3155044" cy="1543050"/>
          </a:xfrm>
          <a:prstGeom prst="cloudCallout">
            <a:avLst>
              <a:gd name="adj1" fmla="val -75710"/>
              <a:gd name="adj2" fmla="val 2405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thầy</a:t>
            </a:r>
            <a:endParaRPr lang="vi-VN" sz="4000" dirty="0">
              <a:latin typeface="Times New Roman" pitchFamily="18" charset="0"/>
              <a:cs typeface="Times New Roman" pitchFamily="18" charset="0"/>
            </a:endParaRPr>
          </a:p>
        </p:txBody>
      </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6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12"/>
                                        </p:tgtEl>
                                        <p:attrNameLst>
                                          <p:attrName>style.visibility</p:attrName>
                                        </p:attrNameLst>
                                      </p:cBhvr>
                                      <p:to>
                                        <p:strVal val="visible"/>
                                      </p:to>
                                    </p:set>
                                    <p:anim by="(-#ppt_w*2)" calcmode="lin" valueType="num">
                                      <p:cBhvr rctx="PPT">
                                        <p:cTn id="21" dur="500" autoRev="1" fill="hold">
                                          <p:stCondLst>
                                            <p:cond delay="0"/>
                                          </p:stCondLst>
                                        </p:cTn>
                                        <p:tgtEl>
                                          <p:spTgt spid="12"/>
                                        </p:tgtEl>
                                        <p:attrNameLst>
                                          <p:attrName>ppt_w</p:attrName>
                                        </p:attrNameLst>
                                      </p:cBhvr>
                                    </p:anim>
                                    <p:anim by="(#ppt_w*0.50)" calcmode="lin" valueType="num">
                                      <p:cBhvr>
                                        <p:cTn id="22" dur="500" decel="50000" autoRev="1" fill="hold">
                                          <p:stCondLst>
                                            <p:cond delay="0"/>
                                          </p:stCondLst>
                                        </p:cTn>
                                        <p:tgtEl>
                                          <p:spTgt spid="12"/>
                                        </p:tgtEl>
                                        <p:attrNameLst>
                                          <p:attrName>ppt_x</p:attrName>
                                        </p:attrNameLst>
                                      </p:cBhvr>
                                    </p:anim>
                                    <p:anim from="(-#ppt_h/2)" to="(#ppt_y)" calcmode="lin" valueType="num">
                                      <p:cBhvr>
                                        <p:cTn id="23" dur="1000" fill="hold">
                                          <p:stCondLst>
                                            <p:cond delay="0"/>
                                          </p:stCondLst>
                                        </p:cTn>
                                        <p:tgtEl>
                                          <p:spTgt spid="12"/>
                                        </p:tgtEl>
                                        <p:attrNameLst>
                                          <p:attrName>ppt_y</p:attrName>
                                        </p:attrNameLst>
                                      </p:cBhvr>
                                    </p:anim>
                                    <p:animRot by="21600000">
                                      <p:cBhvr>
                                        <p:cTn id="24" dur="1000" fill="hold">
                                          <p:stCondLst>
                                            <p:cond delay="0"/>
                                          </p:stCondLst>
                                        </p:cTn>
                                        <p:tgtEl>
                                          <p:spTgt spid="12"/>
                                        </p:tgtEl>
                                        <p:attrNameLst>
                                          <p:attrName>r</p:attrName>
                                        </p:attrNameLst>
                                      </p:cBhvr>
                                    </p:animRot>
                                  </p:childTnLst>
                                </p:cTn>
                              </p:par>
                              <p:par>
                                <p:cTn id="25" presetID="1" presetClass="mediacall" presetSubtype="0" fill="hold" nodeType="withEffect">
                                  <p:stCondLst>
                                    <p:cond delay="0"/>
                                  </p:stCondLst>
                                  <p:childTnLst>
                                    <p:cmd type="call" cmd="playFrom(0.0)">
                                      <p:cBhvr>
                                        <p:cTn id="26" dur="108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971006" y="1981200"/>
            <a:ext cx="7391400" cy="923330"/>
          </a:xfrm>
          <a:prstGeom prst="rect">
            <a:avLst/>
          </a:prstGeom>
          <a:noFill/>
        </p:spPr>
        <p:txBody>
          <a:bodyPr wrap="square" rtlCol="0">
            <a:spAutoFit/>
          </a:bodyPr>
          <a:lstStyle/>
          <a:p>
            <a:pPr algn="ct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Đi</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thật</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vi-VN"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382" y="3984626"/>
            <a:ext cx="3768578" cy="2977311"/>
          </a:xfrm>
          <a:prstGeom prst="rect">
            <a:avLst/>
          </a:prstGeom>
        </p:spPr>
      </p:pic>
      <p:sp>
        <p:nvSpPr>
          <p:cNvPr id="7" name="Oval Callout 6"/>
          <p:cNvSpPr/>
          <p:nvPr/>
        </p:nvSpPr>
        <p:spPr>
          <a:xfrm>
            <a:off x="4873982" y="4067175"/>
            <a:ext cx="2819400" cy="1066800"/>
          </a:xfrm>
          <a:prstGeom prst="wedgeEllipseCallout">
            <a:avLst>
              <a:gd name="adj1" fmla="val -76238"/>
              <a:gd name="adj2" fmla="val 4702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err="1">
                <a:latin typeface="Times New Roman" pitchFamily="18" charset="0"/>
                <a:cs typeface="Times New Roman" pitchFamily="18" charset="0"/>
              </a:rPr>
              <a:t>vui</a:t>
            </a:r>
            <a:endParaRPr lang="vi-VN" sz="6600" dirty="0">
              <a:latin typeface="Times New Roman" pitchFamily="18" charset="0"/>
              <a:cs typeface="Times New Roman" pitchFamily="18" charset="0"/>
            </a:endParaRPr>
          </a:p>
        </p:txBody>
      </p:sp>
      <p:pic>
        <p:nvPicPr>
          <p:cNvPr id="8" name="Picture 7">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604715" y="4459025"/>
            <a:ext cx="1557865" cy="2371936"/>
          </a:xfrm>
          <a:prstGeom prst="rect">
            <a:avLst/>
          </a:prstGeom>
        </p:spPr>
      </p:pic>
      <p:grpSp>
        <p:nvGrpSpPr>
          <p:cNvPr id="9" name="Group 8"/>
          <p:cNvGrpSpPr/>
          <p:nvPr/>
        </p:nvGrpSpPr>
        <p:grpSpPr>
          <a:xfrm>
            <a:off x="4873982" y="0"/>
            <a:ext cx="2592823" cy="1676400"/>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dirty="0" err="1">
                  <a:latin typeface="Times New Roman" pitchFamily="18" charset="0"/>
                  <a:cs typeface="Times New Roman" pitchFamily="18" charset="0"/>
                </a:rPr>
                <a:t>Dòng</a:t>
              </a:r>
              <a:r>
                <a:rPr lang="en-US" sz="4000" dirty="0">
                  <a:latin typeface="Times New Roman" pitchFamily="18" charset="0"/>
                  <a:cs typeface="Times New Roman" pitchFamily="18" charset="0"/>
                </a:rPr>
                <a:t> 3</a:t>
              </a:r>
              <a:endParaRPr lang="vi-VN" sz="4000"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0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7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1406" y="1923129"/>
            <a:ext cx="8838407" cy="1446550"/>
          </a:xfrm>
          <a:prstGeom prst="rect">
            <a:avLst/>
          </a:prstGeom>
          <a:noFill/>
        </p:spPr>
        <p:txBody>
          <a:bodyPr wrap="square" rtlCol="0">
            <a:spAutoFit/>
          </a:bodyPr>
          <a:lstStyle/>
          <a:p>
            <a:pPr algn="ctr"/>
            <a:r>
              <a:rPr lang="en-US" sz="4400" b="1" dirty="0">
                <a:solidFill>
                  <a:srgbClr val="FFFF00"/>
                </a:solidFill>
                <a:latin typeface="Times New Roman" pitchFamily="18" charset="0"/>
                <a:cs typeface="Times New Roman" pitchFamily="18" charset="0"/>
              </a:rPr>
              <a:t>“</a:t>
            </a:r>
            <a:r>
              <a:rPr lang="en-US" sz="4400" b="1" dirty="0" err="1">
                <a:solidFill>
                  <a:srgbClr val="FFFF00"/>
                </a:solidFill>
                <a:latin typeface="Times New Roman" pitchFamily="18" charset="0"/>
                <a:cs typeface="Times New Roman" pitchFamily="18" charset="0"/>
              </a:rPr>
              <a:t>Mẹ</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của</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em</a:t>
            </a:r>
            <a:r>
              <a:rPr lang="en-US" sz="4400" b="1" dirty="0">
                <a:solidFill>
                  <a:srgbClr val="FFFF00"/>
                </a:solidFill>
                <a:latin typeface="Times New Roman" pitchFamily="18" charset="0"/>
                <a:cs typeface="Times New Roman" pitchFamily="18" charset="0"/>
              </a:rPr>
              <a:t> ở </a:t>
            </a:r>
            <a:r>
              <a:rPr lang="en-US" sz="4400" b="1" dirty="0" err="1">
                <a:solidFill>
                  <a:srgbClr val="FFFF00"/>
                </a:solidFill>
                <a:latin typeface="Times New Roman" pitchFamily="18" charset="0"/>
                <a:cs typeface="Times New Roman" pitchFamily="18" charset="0"/>
              </a:rPr>
              <a:t>trường</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là</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cô</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giáo</a:t>
            </a:r>
            <a:r>
              <a:rPr lang="en-US" sz="4400" b="1" dirty="0">
                <a:solidFill>
                  <a:srgbClr val="FFFF00"/>
                </a:solidFill>
                <a:latin typeface="Times New Roman" pitchFamily="18" charset="0"/>
                <a:cs typeface="Times New Roman" pitchFamily="18" charset="0"/>
              </a:rPr>
              <a:t> ………..”</a:t>
            </a:r>
            <a:endParaRPr lang="vi-VN" sz="44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471" y="4229100"/>
            <a:ext cx="3004457" cy="2628900"/>
          </a:xfrm>
          <a:prstGeom prst="rect">
            <a:avLst/>
          </a:prstGeom>
        </p:spPr>
      </p:pic>
      <p:sp>
        <p:nvSpPr>
          <p:cNvPr id="6" name="Cloud Callout 5"/>
          <p:cNvSpPr/>
          <p:nvPr/>
        </p:nvSpPr>
        <p:spPr>
          <a:xfrm>
            <a:off x="5151626" y="3505200"/>
            <a:ext cx="3381979" cy="1543050"/>
          </a:xfrm>
          <a:prstGeom prst="cloudCallout">
            <a:avLst>
              <a:gd name="adj1" fmla="val -95343"/>
              <a:gd name="adj2" fmla="val 804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mến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thương</a:t>
            </a:r>
            <a:endParaRPr lang="vi-VN" sz="3600" dirty="0">
              <a:latin typeface="Times New Roman" pitchFamily="18" charset="0"/>
              <a:cs typeface="Times New Roman" pitchFamily="18" charset="0"/>
            </a:endParaRPr>
          </a:p>
        </p:txBody>
      </p:sp>
      <p:pic>
        <p:nvPicPr>
          <p:cNvPr id="7" name="Picture 6">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15432" r="18889"/>
          <a:stretch/>
        </p:blipFill>
        <p:spPr>
          <a:xfrm>
            <a:off x="10591006" y="4422814"/>
            <a:ext cx="1599407" cy="2435186"/>
          </a:xfrm>
          <a:prstGeom prst="rect">
            <a:avLst/>
          </a:prstGeom>
        </p:spPr>
      </p:pic>
      <p:grpSp>
        <p:nvGrpSpPr>
          <p:cNvPr id="8" name="Group 7"/>
          <p:cNvGrpSpPr/>
          <p:nvPr/>
        </p:nvGrpSpPr>
        <p:grpSpPr>
          <a:xfrm>
            <a:off x="4723606" y="9063"/>
            <a:ext cx="2438400" cy="1362537"/>
            <a:chOff x="3816350" y="-4763"/>
            <a:chExt cx="1511300" cy="671513"/>
          </a:xfrm>
        </p:grpSpPr>
        <p:sp>
          <p:nvSpPr>
            <p:cNvPr id="9" name="Cloud 8"/>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4</a:t>
              </a:r>
              <a:endParaRPr lang="vi-VN" sz="3600" dirty="0">
                <a:latin typeface="Times New Roman" pitchFamily="18" charset="0"/>
                <a:cs typeface="Times New Roman" pitchFamily="18" charset="0"/>
              </a:endParaRPr>
            </a:p>
          </p:txBody>
        </p:sp>
        <p:sp>
          <p:nvSpPr>
            <p:cNvPr id="10" name="Freeform 9"/>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1" name="Rounded Rectangle 10"/>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5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 by="(-#ppt_w*2)" calcmode="lin" valueType="num">
                                      <p:cBhvr rctx="PPT">
                                        <p:cTn id="21" dur="500" autoRev="1" fill="hold">
                                          <p:stCondLst>
                                            <p:cond delay="0"/>
                                          </p:stCondLst>
                                        </p:cTn>
                                        <p:tgtEl>
                                          <p:spTgt spid="6"/>
                                        </p:tgtEl>
                                        <p:attrNameLst>
                                          <p:attrName>ppt_w</p:attrName>
                                        </p:attrNameLst>
                                      </p:cBhvr>
                                    </p:anim>
                                    <p:anim by="(#ppt_w*0.50)" calcmode="lin" valueType="num">
                                      <p:cBhvr>
                                        <p:cTn id="22" dur="500" decel="50000" autoRev="1" fill="hold">
                                          <p:stCondLst>
                                            <p:cond delay="0"/>
                                          </p:stCondLst>
                                        </p:cTn>
                                        <p:tgtEl>
                                          <p:spTgt spid="6"/>
                                        </p:tgtEl>
                                        <p:attrNameLst>
                                          <p:attrName>ppt_x</p:attrName>
                                        </p:attrNameLst>
                                      </p:cBhvr>
                                    </p:anim>
                                    <p:anim from="(-#ppt_h/2)" to="(#ppt_y)" calcmode="lin" valueType="num">
                                      <p:cBhvr>
                                        <p:cTn id="23" dur="1000" fill="hold">
                                          <p:stCondLst>
                                            <p:cond delay="0"/>
                                          </p:stCondLst>
                                        </p:cTn>
                                        <p:tgtEl>
                                          <p:spTgt spid="6"/>
                                        </p:tgtEl>
                                        <p:attrNameLst>
                                          <p:attrName>ppt_y</p:attrName>
                                        </p:attrNameLst>
                                      </p:cBhvr>
                                    </p:anim>
                                    <p:animRot by="21600000">
                                      <p:cBhvr>
                                        <p:cTn id="24"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20164" y="1996360"/>
            <a:ext cx="7330532"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yêu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trường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bao</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bạn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thân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giáo</a:t>
            </a:r>
            <a:r>
              <a:rPr lang="en-US" sz="4000" b="1" dirty="0">
                <a:solidFill>
                  <a:srgbClr val="FFFF00"/>
                </a:solidFill>
                <a:latin typeface="Times New Roman" pitchFamily="18" charset="0"/>
                <a:cs typeface="Times New Roman" pitchFamily="18" charset="0"/>
              </a:rPr>
              <a:t> ……”</a:t>
            </a:r>
            <a:endParaRPr lang="vi-VN" sz="40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6543" t="14321" r="26296" b="16297"/>
          <a:stretch/>
        </p:blipFill>
        <p:spPr>
          <a:xfrm>
            <a:off x="1599406" y="3865796"/>
            <a:ext cx="2120900" cy="312027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340" y="3124200"/>
            <a:ext cx="1025532" cy="729306"/>
          </a:xfrm>
          <a:prstGeom prst="rect">
            <a:avLst/>
          </a:prstGeom>
        </p:spPr>
      </p:pic>
      <p:sp>
        <p:nvSpPr>
          <p:cNvPr id="7" name="Rounded Rectangular Callout 6"/>
          <p:cNvSpPr/>
          <p:nvPr/>
        </p:nvSpPr>
        <p:spPr>
          <a:xfrm>
            <a:off x="5384006" y="3865796"/>
            <a:ext cx="2540000" cy="1560138"/>
          </a:xfrm>
          <a:prstGeom prst="wedgeRoundRectCallout">
            <a:avLst>
              <a:gd name="adj1" fmla="val -131759"/>
              <a:gd name="adj2" fmla="val -521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err="1">
                <a:latin typeface="Times New Roman" pitchFamily="18" charset="0"/>
                <a:cs typeface="Times New Roman" pitchFamily="18" charset="0"/>
              </a:rPr>
              <a:t>hiền</a:t>
            </a:r>
            <a:endParaRPr lang="vi-VN" sz="5400" dirty="0">
              <a:latin typeface="Times New Roman" pitchFamily="18" charset="0"/>
              <a:cs typeface="Times New Roman" pitchFamily="18" charset="0"/>
            </a:endParaRPr>
          </a:p>
        </p:txBody>
      </p:sp>
      <p:pic>
        <p:nvPicPr>
          <p:cNvPr id="8" name="EmYeuTruongEm-ThaoUyen-5386217.mp3">
            <a:hlinkClick r:id="" action="ppaction://media"/>
          </p:cNvPr>
          <p:cNvPicPr>
            <a:picLocks noChangeAspect="1"/>
          </p:cNvPicPr>
          <p:nvPr>
            <a:audioFile r:link="rId1"/>
            <p:extLst>
              <p:ext uri="{DAA4B4D4-6D71-4841-9C94-3DE7FCFB9230}">
                <p14:media xmlns:p14="http://schemas.microsoft.com/office/powerpoint/2010/main" r:embed="rId2">
                  <p14:trim st="40614.32" end="189629"/>
                </p14:media>
              </p:ext>
            </p:extLst>
          </p:nvPr>
        </p:nvPicPr>
        <p:blipFill>
          <a:blip r:embed="rId7"/>
          <a:stretch>
            <a:fillRect/>
          </a:stretch>
        </p:blipFill>
        <p:spPr>
          <a:xfrm>
            <a:off x="12495213" y="2658080"/>
            <a:ext cx="609600" cy="609600"/>
          </a:xfrm>
          <a:prstGeom prst="rect">
            <a:avLst/>
          </a:prstGeom>
        </p:spPr>
      </p:pic>
      <p:pic>
        <p:nvPicPr>
          <p:cNvPr id="9" name="Picture 8">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5432" r="18889"/>
          <a:stretch/>
        </p:blipFill>
        <p:spPr>
          <a:xfrm>
            <a:off x="10480980" y="4572000"/>
            <a:ext cx="1477206" cy="2249129"/>
          </a:xfrm>
          <a:prstGeom prst="rect">
            <a:avLst/>
          </a:prstGeom>
        </p:spPr>
      </p:pic>
      <p:grpSp>
        <p:nvGrpSpPr>
          <p:cNvPr id="10" name="Group 9"/>
          <p:cNvGrpSpPr/>
          <p:nvPr/>
        </p:nvGrpSpPr>
        <p:grpSpPr>
          <a:xfrm>
            <a:off x="5180806" y="0"/>
            <a:ext cx="2590800" cy="1724342"/>
            <a:chOff x="3816350" y="-4763"/>
            <a:chExt cx="1511300" cy="671513"/>
          </a:xfrm>
        </p:grpSpPr>
        <p:sp>
          <p:nvSpPr>
            <p:cNvPr id="11" name="Cloud 10"/>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5</a:t>
              </a:r>
              <a:endParaRPr lang="vi-VN" sz="3600" dirty="0">
                <a:latin typeface="Times New Roman" pitchFamily="18" charset="0"/>
                <a:cs typeface="Times New Roman" pitchFamily="18" charset="0"/>
              </a:endParaRPr>
            </a:p>
          </p:txBody>
        </p:sp>
        <p:sp>
          <p:nvSpPr>
            <p:cNvPr id="12" name="Freeform 11"/>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3" name="Rounded Rectangle 12"/>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04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 presetClass="mediacall" presetSubtype="0" fill="hold" nodeType="withEffect">
                                  <p:stCondLst>
                                    <p:cond delay="0"/>
                                  </p:stCondLst>
                                  <p:childTnLst>
                                    <p:cmd type="call" cmd="playFrom(0.0)">
                                      <p:cBhvr>
                                        <p:cTn id="25" dur="163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bldLst>
      <p:bldP spid="4"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42406" y="1981201"/>
            <a:ext cx="7391400" cy="830997"/>
          </a:xfrm>
          <a:prstGeom prst="rect">
            <a:avLst/>
          </a:prstGeom>
          <a:noFill/>
        </p:spPr>
        <p:txBody>
          <a:bodyPr wrap="square" rtlCol="0">
            <a:spAutoFit/>
          </a:bodyPr>
          <a:lstStyle/>
          <a:p>
            <a:pPr algn="ctr"/>
            <a:r>
              <a:rPr lang="en-US" sz="4800" b="1" dirty="0">
                <a:solidFill>
                  <a:srgbClr val="FFFF00"/>
                </a:solidFill>
                <a:latin typeface="Times New Roman" pitchFamily="18" charset="0"/>
                <a:cs typeface="Times New Roman" pitchFamily="18" charset="0"/>
              </a:rPr>
              <a:t>“</a:t>
            </a:r>
            <a:r>
              <a:rPr lang="en-US" sz="4800" b="1" dirty="0" err="1">
                <a:solidFill>
                  <a:srgbClr val="FFFF00"/>
                </a:solidFill>
                <a:latin typeface="Times New Roman" pitchFamily="18" charset="0"/>
                <a:cs typeface="Times New Roman" pitchFamily="18" charset="0"/>
              </a:rPr>
              <a:t>Uống</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nước</a:t>
            </a:r>
            <a:r>
              <a:rPr lang="en-US" sz="4800" b="1" dirty="0">
                <a:solidFill>
                  <a:srgbClr val="FFFF00"/>
                </a:solidFill>
                <a:latin typeface="Times New Roman" pitchFamily="18" charset="0"/>
                <a:cs typeface="Times New Roman" pitchFamily="18" charset="0"/>
              </a:rPr>
              <a:t>, …… </a:t>
            </a:r>
            <a:r>
              <a:rPr lang="en-US" sz="4800" b="1" dirty="0" err="1">
                <a:solidFill>
                  <a:srgbClr val="FFFF00"/>
                </a:solidFill>
                <a:latin typeface="Times New Roman" pitchFamily="18" charset="0"/>
                <a:cs typeface="Times New Roman" pitchFamily="18" charset="0"/>
              </a:rPr>
              <a:t>nguồn</a:t>
            </a:r>
            <a:r>
              <a:rPr lang="en-US" sz="4800" b="1" dirty="0">
                <a:solidFill>
                  <a:srgbClr val="FFFF00"/>
                </a:solidFill>
                <a:latin typeface="Times New Roman" pitchFamily="18" charset="0"/>
                <a:cs typeface="Times New Roman" pitchFamily="18" charset="0"/>
              </a:rPr>
              <a:t>”</a:t>
            </a:r>
            <a:endParaRPr lang="vi-VN" sz="4800" b="1" dirty="0">
              <a:solidFill>
                <a:srgbClr val="FFFF00"/>
              </a:solidFill>
              <a:latin typeface="Times New Roman" pitchFamily="18" charset="0"/>
              <a:cs typeface="Times New Roman" pitchFamily="18" charset="0"/>
            </a:endParaRPr>
          </a:p>
        </p:txBody>
      </p:sp>
      <p:sp>
        <p:nvSpPr>
          <p:cNvPr id="5" name="Cloud 4"/>
          <p:cNvSpPr/>
          <p:nvPr/>
        </p:nvSpPr>
        <p:spPr>
          <a:xfrm>
            <a:off x="4709814" y="3501115"/>
            <a:ext cx="3619500" cy="182880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dirty="0" err="1">
                <a:latin typeface="Times New Roman" pitchFamily="18" charset="0"/>
                <a:cs typeface="Times New Roman" pitchFamily="18" charset="0"/>
              </a:rPr>
              <a:t>nhớ</a:t>
            </a:r>
            <a:endParaRPr lang="vi-VN" sz="5400" dirty="0">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15432" r="18889"/>
          <a:stretch/>
        </p:blipFill>
        <p:spPr>
          <a:xfrm>
            <a:off x="10667206" y="4724400"/>
            <a:ext cx="1401328" cy="2133600"/>
          </a:xfrm>
          <a:prstGeom prst="rect">
            <a:avLst/>
          </a:prstGeom>
        </p:spPr>
      </p:pic>
      <p:grpSp>
        <p:nvGrpSpPr>
          <p:cNvPr id="7" name="Group 6"/>
          <p:cNvGrpSpPr/>
          <p:nvPr/>
        </p:nvGrpSpPr>
        <p:grpSpPr>
          <a:xfrm>
            <a:off x="5180806" y="0"/>
            <a:ext cx="2514600" cy="1346777"/>
            <a:chOff x="3816350" y="-4763"/>
            <a:chExt cx="1511300" cy="671513"/>
          </a:xfrm>
        </p:grpSpPr>
        <p:sp>
          <p:nvSpPr>
            <p:cNvPr id="8" name="Cloud 7"/>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latin typeface="Times New Roman" pitchFamily="18" charset="0"/>
                  <a:cs typeface="Times New Roman" pitchFamily="18" charset="0"/>
                </a:rPr>
                <a:t>Dòng</a:t>
              </a:r>
              <a:r>
                <a:rPr lang="en-US" sz="3600" dirty="0">
                  <a:latin typeface="Times New Roman" pitchFamily="18" charset="0"/>
                  <a:cs typeface="Times New Roman" pitchFamily="18" charset="0"/>
                </a:rPr>
                <a:t> 8</a:t>
              </a:r>
              <a:endParaRPr lang="vi-VN" sz="3600" dirty="0">
                <a:latin typeface="Times New Roman" pitchFamily="18" charset="0"/>
                <a:cs typeface="Times New Roman" pitchFamily="18" charset="0"/>
              </a:endParaRPr>
            </a:p>
          </p:txBody>
        </p:sp>
        <p:sp>
          <p:nvSpPr>
            <p:cNvPr id="9" name="Freeform 8"/>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3600">
                <a:latin typeface="Times New Roman" pitchFamily="18" charset="0"/>
                <a:cs typeface="Times New Roman" pitchFamily="18" charset="0"/>
              </a:endParaRPr>
            </a:p>
          </p:txBody>
        </p:sp>
      </p:grpSp>
      <p:sp>
        <p:nvSpPr>
          <p:cNvPr id="10" name="Rounded Rectangle 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10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18606" y="1783264"/>
            <a:ext cx="8026400"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a:t>
            </a:r>
            <a:r>
              <a:rPr lang="en-US" sz="4000" b="1" dirty="0" err="1">
                <a:solidFill>
                  <a:srgbClr val="FFFF00"/>
                </a:solidFill>
                <a:latin typeface="Times New Roman" pitchFamily="18" charset="0"/>
                <a:cs typeface="Times New Roman" pitchFamily="18" charset="0"/>
              </a:rPr>
              <a:t>Lúc</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nhà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cũng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là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giáo</a:t>
            </a:r>
            <a:endParaRPr lang="en-US" sz="4000" b="1" dirty="0">
              <a:solidFill>
                <a:srgbClr val="FFFF00"/>
              </a:solidFill>
              <a:latin typeface="Times New Roman" pitchFamily="18" charset="0"/>
              <a:cs typeface="Times New Roman" pitchFamily="18" charset="0"/>
            </a:endParaRPr>
          </a:p>
          <a:p>
            <a:pPr algn="ctr"/>
            <a:r>
              <a:rPr lang="en-US" sz="4000" b="1" dirty="0" err="1">
                <a:solidFill>
                  <a:srgbClr val="FFFF00"/>
                </a:solidFill>
                <a:latin typeface="Times New Roman" pitchFamily="18" charset="0"/>
                <a:cs typeface="Times New Roman" pitchFamily="18" charset="0"/>
              </a:rPr>
              <a:t>Khi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đến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trường</a:t>
            </a:r>
            <a:r>
              <a:rPr lang="en-US" sz="4000" b="1" dirty="0">
                <a:solidFill>
                  <a:srgbClr val="FFFF00"/>
                </a:solidFill>
                <a:latin typeface="Times New Roman" pitchFamily="18" charset="0"/>
                <a:cs typeface="Times New Roman" pitchFamily="18" charset="0"/>
              </a:rPr>
              <a:t> ……. </a:t>
            </a:r>
            <a:r>
              <a:rPr lang="en-US" sz="4000" b="1" dirty="0" err="1">
                <a:solidFill>
                  <a:srgbClr val="FFFF00"/>
                </a:solidFill>
                <a:latin typeface="Times New Roman" pitchFamily="18" charset="0"/>
                <a:cs typeface="Times New Roman" pitchFamily="18" charset="0"/>
              </a:rPr>
              <a:t>như</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mẹ</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hiền</a:t>
            </a:r>
            <a:r>
              <a:rPr lang="en-US" sz="4000" b="1" dirty="0">
                <a:solidFill>
                  <a:srgbClr val="FFFF00"/>
                </a:solidFill>
                <a:latin typeface="Times New Roman" pitchFamily="18" charset="0"/>
                <a:cs typeface="Times New Roman" pitchFamily="18" charset="0"/>
              </a:rPr>
              <a:t>”</a:t>
            </a:r>
            <a:endParaRPr lang="vi-VN" sz="4000" b="1" dirty="0">
              <a:solidFill>
                <a:srgbClr val="FFFF00"/>
              </a:solidFill>
              <a:latin typeface="Times New Roman" pitchFamily="18" charset="0"/>
              <a:cs typeface="Times New Roman"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5606" y="3896330"/>
            <a:ext cx="1679620" cy="2961670"/>
          </a:xfrm>
          <a:prstGeom prst="rect">
            <a:avLst/>
          </a:prstGeom>
        </p:spPr>
      </p:pic>
      <p:sp>
        <p:nvSpPr>
          <p:cNvPr id="6" name="Oval Callout 5"/>
          <p:cNvSpPr/>
          <p:nvPr/>
        </p:nvSpPr>
        <p:spPr>
          <a:xfrm>
            <a:off x="4799806" y="3896330"/>
            <a:ext cx="3505200" cy="1334386"/>
          </a:xfrm>
          <a:prstGeom prst="wedgeEllipseCallout">
            <a:avLst>
              <a:gd name="adj1" fmla="val -113478"/>
              <a:gd name="adj2" fmla="val 29249"/>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err="1">
                <a:latin typeface="Times New Roman" pitchFamily="18" charset="0"/>
                <a:cs typeface="Times New Roman" pitchFamily="18" charset="0"/>
              </a:rPr>
              <a:t>Cô</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giáo</a:t>
            </a:r>
            <a:endParaRPr lang="vi-VN" sz="4800" dirty="0">
              <a:latin typeface="Times New Roman" pitchFamily="18" charset="0"/>
              <a:cs typeface="Times New Roman" pitchFamily="18" charset="0"/>
            </a:endParaRPr>
          </a:p>
        </p:txBody>
      </p:sp>
      <p:pic>
        <p:nvPicPr>
          <p:cNvPr id="7" name="Bé Thu Uyên ★ Cô Và Mẹ ★ Nhạc Thiếu Nhi Vui Nhộn Hay Nhất 2018.mp3">
            <a:hlinkClick r:id="" action="ppaction://media"/>
          </p:cNvPr>
          <p:cNvPicPr>
            <a:picLocks noChangeAspect="1"/>
          </p:cNvPicPr>
          <p:nvPr>
            <a:audioFile r:link="rId1"/>
            <p:extLst>
              <p:ext uri="{DAA4B4D4-6D71-4841-9C94-3DE7FCFB9230}">
                <p14:media xmlns:p14="http://schemas.microsoft.com/office/powerpoint/2010/main" r:embed="rId2">
                  <p14:trim st="7000" end="42157.8125"/>
                </p14:media>
              </p:ext>
            </p:extLst>
          </p:nvPr>
        </p:nvPicPr>
        <p:blipFill>
          <a:blip r:embed="rId6"/>
          <a:stretch>
            <a:fillRect/>
          </a:stretch>
        </p:blipFill>
        <p:spPr>
          <a:xfrm>
            <a:off x="12342813" y="2514600"/>
            <a:ext cx="609600" cy="609600"/>
          </a:xfrm>
          <a:prstGeom prst="rect">
            <a:avLst/>
          </a:prstGeom>
        </p:spPr>
      </p:pic>
      <p:pic>
        <p:nvPicPr>
          <p:cNvPr id="8" name="Picture 7">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15432" r="18889"/>
          <a:stretch/>
        </p:blipFill>
        <p:spPr>
          <a:xfrm>
            <a:off x="9412117" y="4267200"/>
            <a:ext cx="1138579" cy="1733550"/>
          </a:xfrm>
          <a:prstGeom prst="rect">
            <a:avLst/>
          </a:prstGeom>
        </p:spPr>
      </p:pic>
      <p:grpSp>
        <p:nvGrpSpPr>
          <p:cNvPr id="9" name="Group 8"/>
          <p:cNvGrpSpPr/>
          <p:nvPr/>
        </p:nvGrpSpPr>
        <p:grpSpPr>
          <a:xfrm>
            <a:off x="4876006" y="23952"/>
            <a:ext cx="2971800" cy="1347648"/>
            <a:chOff x="3816350" y="-4763"/>
            <a:chExt cx="1511300" cy="671513"/>
          </a:xfrm>
        </p:grpSpPr>
        <p:sp>
          <p:nvSpPr>
            <p:cNvPr id="10" name="Cloud 9"/>
            <p:cNvSpPr/>
            <p:nvPr/>
          </p:nvSpPr>
          <p:spPr>
            <a:xfrm>
              <a:off x="3816350" y="213836"/>
              <a:ext cx="1511300" cy="452914"/>
            </a:xfrm>
            <a:prstGeom prst="cloud">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err="1">
                  <a:latin typeface="Times New Roman" pitchFamily="18" charset="0"/>
                  <a:cs typeface="Times New Roman" pitchFamily="18" charset="0"/>
                </a:rPr>
                <a:t>Dòng</a:t>
              </a:r>
              <a:r>
                <a:rPr lang="en-US" sz="4400" dirty="0">
                  <a:latin typeface="Times New Roman" pitchFamily="18" charset="0"/>
                  <a:cs typeface="Times New Roman" pitchFamily="18" charset="0"/>
                </a:rPr>
                <a:t> 9</a:t>
              </a:r>
              <a:endParaRPr lang="vi-VN" sz="4400" dirty="0">
                <a:latin typeface="Times New Roman" pitchFamily="18" charset="0"/>
                <a:cs typeface="Times New Roman" pitchFamily="18" charset="0"/>
              </a:endParaRPr>
            </a:p>
          </p:txBody>
        </p:sp>
        <p:sp>
          <p:nvSpPr>
            <p:cNvPr id="11" name="Freeform 10"/>
            <p:cNvSpPr/>
            <p:nvPr/>
          </p:nvSpPr>
          <p:spPr>
            <a:xfrm>
              <a:off x="4514850" y="-4763"/>
              <a:ext cx="106107" cy="247956"/>
            </a:xfrm>
            <a:custGeom>
              <a:avLst/>
              <a:gdLst>
                <a:gd name="connsiteX0" fmla="*/ 0 w 106107"/>
                <a:gd name="connsiteY0" fmla="*/ 0 h 247956"/>
                <a:gd name="connsiteX1" fmla="*/ 57150 w 106107"/>
                <a:gd name="connsiteY1" fmla="*/ 42863 h 247956"/>
                <a:gd name="connsiteX2" fmla="*/ 38100 w 106107"/>
                <a:gd name="connsiteY2" fmla="*/ 123826 h 247956"/>
                <a:gd name="connsiteX3" fmla="*/ 104775 w 106107"/>
                <a:gd name="connsiteY3" fmla="*/ 228601 h 247956"/>
                <a:gd name="connsiteX4" fmla="*/ 76200 w 106107"/>
                <a:gd name="connsiteY4" fmla="*/ 247651 h 247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07" h="247956">
                  <a:moveTo>
                    <a:pt x="0" y="0"/>
                  </a:moveTo>
                  <a:cubicBezTo>
                    <a:pt x="25400" y="11112"/>
                    <a:pt x="50800" y="22225"/>
                    <a:pt x="57150" y="42863"/>
                  </a:cubicBezTo>
                  <a:cubicBezTo>
                    <a:pt x="63500" y="63501"/>
                    <a:pt x="30163" y="92870"/>
                    <a:pt x="38100" y="123826"/>
                  </a:cubicBezTo>
                  <a:cubicBezTo>
                    <a:pt x="46037" y="154782"/>
                    <a:pt x="98425" y="207964"/>
                    <a:pt x="104775" y="228601"/>
                  </a:cubicBezTo>
                  <a:cubicBezTo>
                    <a:pt x="111125" y="249238"/>
                    <a:pt x="93662" y="248444"/>
                    <a:pt x="76200" y="247651"/>
                  </a:cubicBezTo>
                </a:path>
              </a:pathLst>
            </a:custGeom>
            <a:ln>
              <a:solidFill>
                <a:schemeClr val="bg1"/>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vi-VN" sz="4400">
                <a:latin typeface="Times New Roman" pitchFamily="18" charset="0"/>
                <a:cs typeface="Times New Roman" pitchFamily="18" charset="0"/>
              </a:endParaRPr>
            </a:p>
          </p:txBody>
        </p:sp>
      </p:grpSp>
      <p:sp>
        <p:nvSpPr>
          <p:cNvPr id="12" name="Rounded Rectangle 11"/>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31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 presetClass="mediacall" presetSubtype="0" fill="hold" nodeType="withEffect">
                                  <p:stCondLst>
                                    <p:cond delay="0"/>
                                  </p:stCondLst>
                                  <p:childTnLst>
                                    <p:cmd type="call" cmd="playFrom(0.0)">
                                      <p:cBhvr>
                                        <p:cTn id="25" dur="329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23406" y="692259"/>
            <a:ext cx="8028288" cy="1323439"/>
          </a:xfrm>
          <a:prstGeom prst="rect">
            <a:avLst/>
          </a:prstGeom>
          <a:noFill/>
        </p:spPr>
        <p:txBody>
          <a:bodyPr wrap="square" rtlCol="0">
            <a:spAutoFit/>
          </a:bodyPr>
          <a:lstStyle/>
          <a:p>
            <a:pPr algn="ctr"/>
            <a:r>
              <a:rPr lang="en-US" sz="4000" b="1" dirty="0" err="1">
                <a:solidFill>
                  <a:srgbClr val="FFFF00"/>
                </a:solidFill>
                <a:latin typeface="Times New Roman" pitchFamily="18" charset="0"/>
                <a:cs typeface="Times New Roman" pitchFamily="18" charset="0"/>
              </a:rPr>
              <a:t>Đặt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câu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từ</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xuất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hiện</a:t>
            </a:r>
            <a:r>
              <a:rPr lang="en-US" sz="4000" b="1" dirty="0">
                <a:solidFill>
                  <a:srgbClr val="FFFF00"/>
                </a:solidFill>
                <a:latin typeface="Times New Roman" pitchFamily="18" charset="0"/>
                <a:cs typeface="Times New Roman" pitchFamily="18" charset="0"/>
              </a:rPr>
              <a:t> ở </a:t>
            </a:r>
            <a:r>
              <a:rPr lang="en-US" sz="4000" b="1" dirty="0" err="1">
                <a:solidFill>
                  <a:srgbClr val="FFFF00"/>
                </a:solidFill>
                <a:latin typeface="Times New Roman" pitchFamily="18" charset="0"/>
                <a:cs typeface="Times New Roman" pitchFamily="18" charset="0"/>
              </a:rPr>
              <a:t>cột</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dọc</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tô</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màu</a:t>
            </a:r>
            <a:r>
              <a:rPr lang="en-US" sz="4000" b="1" dirty="0">
                <a:solidFill>
                  <a:srgbClr val="FFFF00"/>
                </a:solidFill>
                <a:latin typeface="Times New Roman" pitchFamily="18" charset="0"/>
                <a:cs typeface="Times New Roman" pitchFamily="18" charset="0"/>
              </a:rPr>
              <a:t> cam.</a:t>
            </a:r>
            <a:endParaRPr lang="vi-VN" sz="4000" b="1" dirty="0">
              <a:solidFill>
                <a:srgbClr val="FFFF00"/>
              </a:solidFill>
              <a:latin typeface="Times New Roman" pitchFamily="18" charset="0"/>
              <a:cs typeface="Times New Roman" pitchFamily="18" charset="0"/>
            </a:endParaRPr>
          </a:p>
        </p:txBody>
      </p:sp>
      <p:sp>
        <p:nvSpPr>
          <p:cNvPr id="3" name="Rectangle 2"/>
          <p:cNvSpPr/>
          <p:nvPr/>
        </p:nvSpPr>
        <p:spPr>
          <a:xfrm>
            <a:off x="2799214" y="3399589"/>
            <a:ext cx="8911414" cy="2219838"/>
          </a:xfrm>
          <a:prstGeom prst="rect">
            <a:avLst/>
          </a:prstGeom>
        </p:spPr>
        <p:txBody>
          <a:bodyPr wrap="none">
            <a:spAutoFit/>
          </a:bodyPr>
          <a:lstStyle/>
          <a:p>
            <a:pPr marL="342900" indent="-342900">
              <a:lnSpc>
                <a:spcPct val="150000"/>
              </a:lnSpc>
              <a:buFont typeface="Arial" pitchFamily="34" charset="0"/>
              <a:buChar char="•"/>
            </a:pPr>
            <a:r>
              <a:rPr lang="en-US" sz="3200" dirty="0">
                <a:solidFill>
                  <a:schemeClr val="bg1"/>
                </a:solidFill>
                <a:latin typeface="Times New Roman" pitchFamily="18" charset="0"/>
                <a:cs typeface="Times New Roman" pitchFamily="18" charset="0"/>
              </a:rPr>
              <a:t>Con </a:t>
            </a:r>
            <a:r>
              <a:rPr lang="en-US" sz="3200" dirty="0" err="1">
                <a:solidFill>
                  <a:schemeClr val="bg1"/>
                </a:solidFill>
                <a:latin typeface="Times New Roman" pitchFamily="18" charset="0"/>
                <a:cs typeface="Times New Roman" pitchFamily="18" charset="0"/>
              </a:rPr>
              <a:t>người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cần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lòng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a:t>
            </a:r>
          </a:p>
          <a:p>
            <a:pPr marL="342900" indent="-342900">
              <a:lnSpc>
                <a:spcPct val="150000"/>
              </a:lnSpc>
              <a:buFont typeface="Arial" pitchFamily="34" charset="0"/>
              <a:buChar char="•"/>
            </a:pPr>
            <a:r>
              <a:rPr lang="en-US" sz="3200" dirty="0" err="1">
                <a:solidFill>
                  <a:schemeClr val="bg1"/>
                </a:solidFill>
                <a:latin typeface="Times New Roman" pitchFamily="18" charset="0"/>
                <a:cs typeface="Times New Roman" pitchFamily="18" charset="0"/>
              </a:rPr>
              <a:t>Mọi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người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phải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biết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bùm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bọc</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lẫn</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nhau</a:t>
            </a:r>
            <a:endParaRPr lang="en-US" sz="3200" dirty="0">
              <a:solidFill>
                <a:schemeClr val="bg1"/>
              </a:solidFill>
              <a:latin typeface="Times New Roman" pitchFamily="18" charset="0"/>
              <a:cs typeface="Times New Roman" pitchFamily="18" charset="0"/>
            </a:endParaRPr>
          </a:p>
          <a:p>
            <a:pPr marL="342900" indent="-342900">
              <a:lnSpc>
                <a:spcPct val="150000"/>
              </a:lnSpc>
              <a:buFont typeface="Arial" pitchFamily="34" charset="0"/>
              <a:buChar char="•"/>
            </a:pPr>
            <a:r>
              <a:rPr lang="en-US" sz="3200" dirty="0" err="1">
                <a:solidFill>
                  <a:schemeClr val="bg1"/>
                </a:solidFill>
                <a:latin typeface="Times New Roman" pitchFamily="18" charset="0"/>
                <a:cs typeface="Times New Roman" pitchFamily="18" charset="0"/>
              </a:rPr>
              <a:t>Anh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em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trong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phải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biết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yêu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nhau</a:t>
            </a:r>
            <a:endParaRPr lang="vi-VN" sz="3200" dirty="0">
              <a:solidFill>
                <a:schemeClr val="bg1"/>
              </a:solidFill>
              <a:latin typeface="Times New Roman" pitchFamily="18" charset="0"/>
              <a:cs typeface="Times New Roman" pitchFamily="18" charset="0"/>
            </a:endParaRPr>
          </a:p>
        </p:txBody>
      </p:sp>
      <p:sp>
        <p:nvSpPr>
          <p:cNvPr id="4" name="Rectangle 3"/>
          <p:cNvSpPr/>
          <p:nvPr/>
        </p:nvSpPr>
        <p:spPr>
          <a:xfrm>
            <a:off x="3123407" y="2292145"/>
            <a:ext cx="3733800" cy="830997"/>
          </a:xfrm>
          <a:prstGeom prst="rect">
            <a:avLst/>
          </a:prstGeom>
          <a:solidFill>
            <a:schemeClr val="accent5">
              <a:lumMod val="50000"/>
            </a:schemeClr>
          </a:solidFill>
          <a:ln w="57150">
            <a:solidFill>
              <a:schemeClr val="bg1"/>
            </a:solidFill>
          </a:ln>
        </p:spPr>
        <p:txBody>
          <a:bodyPr wrap="square" lIns="91440" tIns="45720" rIns="91440" bIns="45720">
            <a:spAutoFit/>
          </a:bodyPr>
          <a:lstStyle/>
          <a:p>
            <a:pPr algn="ct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no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5" name="Rounded Rectangle 4"/>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328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2"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41"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898" y="1697491"/>
            <a:ext cx="4743316" cy="5160509"/>
          </a:xfrm>
          <a:prstGeom prst="rect">
            <a:avLst/>
          </a:prstGeom>
        </p:spPr>
      </p:pic>
      <p:sp>
        <p:nvSpPr>
          <p:cNvPr id="2" name="Title 1"/>
          <p:cNvSpPr txBox="1">
            <a:spLocks/>
          </p:cNvSpPr>
          <p:nvPr/>
        </p:nvSpPr>
        <p:spPr>
          <a:xfrm>
            <a:off x="3428206" y="2514600"/>
            <a:ext cx="5600700" cy="552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err="1">
                <a:solidFill>
                  <a:srgbClr val="0000FF"/>
                </a:solidFill>
                <a:latin typeface="Times New Roman" pitchFamily="18" charset="0"/>
                <a:cs typeface="Times New Roman" pitchFamily="18" charset="0"/>
              </a:rPr>
              <a:t>Bức</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tranh</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bàn</a:t>
            </a:r>
            <a:r>
              <a:rPr lang="en-US" sz="8800" b="1" dirty="0">
                <a:solidFill>
                  <a:srgbClr val="0000FF"/>
                </a:solidFill>
                <a:latin typeface="Times New Roman" pitchFamily="18" charset="0"/>
                <a:cs typeface="Times New Roman" pitchFamily="18" charset="0"/>
              </a:rPr>
              <a:t> </a:t>
            </a:r>
            <a:r>
              <a:rPr lang="en-US" sz="8800" b="1" dirty="0" err="1">
                <a:solidFill>
                  <a:srgbClr val="0000FF"/>
                </a:solidFill>
                <a:latin typeface="Times New Roman" pitchFamily="18" charset="0"/>
                <a:cs typeface="Times New Roman" pitchFamily="18" charset="0"/>
              </a:rPr>
              <a:t>tay</a:t>
            </a:r>
            <a:endParaRPr lang="en-US" sz="8800" b="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27" y="4572000"/>
            <a:ext cx="3202686" cy="28242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077" y="470541"/>
            <a:ext cx="2103343" cy="2453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9489" y="4591050"/>
            <a:ext cx="3202686" cy="2824238"/>
          </a:xfrm>
          <a:prstGeom prst="rect">
            <a:avLst/>
          </a:prstGeom>
        </p:spPr>
      </p:pic>
      <p:sp>
        <p:nvSpPr>
          <p:cNvPr id="7" name="Rounded Rectangle 6"/>
          <p:cNvSpPr/>
          <p:nvPr/>
        </p:nvSpPr>
        <p:spPr>
          <a:xfrm>
            <a:off x="11113484" y="152400"/>
            <a:ext cx="989806" cy="914400"/>
          </a:xfrm>
          <a:prstGeom prst="roundRect">
            <a:avLst/>
          </a:prstGeom>
          <a:solidFill>
            <a:srgbClr val="FFB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4544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4555" y="2556701"/>
            <a:ext cx="2676480" cy="1903198"/>
          </a:xfrm>
          <a:prstGeom prst="rect">
            <a:avLst/>
          </a:prstGeom>
        </p:spPr>
      </p:pic>
      <p:sp>
        <p:nvSpPr>
          <p:cNvPr id="9" name="TextBox 8"/>
          <p:cNvSpPr txBox="1"/>
          <p:nvPr/>
        </p:nvSpPr>
        <p:spPr>
          <a:xfrm>
            <a:off x="4745216" y="1797458"/>
            <a:ext cx="3526512" cy="1323267"/>
          </a:xfrm>
          <a:prstGeom prst="rect">
            <a:avLst/>
          </a:prstGeom>
          <a:noFill/>
        </p:spPr>
        <p:txBody>
          <a:bodyPr wrap="square" rtlCol="0">
            <a:spAutoFit/>
          </a:bodyPr>
          <a:lstStyle/>
          <a:p>
            <a:r>
              <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11934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1952" y="3688597"/>
            <a:ext cx="3880492" cy="34219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3489" y="609600"/>
            <a:ext cx="2120273" cy="247365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20" y="3431891"/>
            <a:ext cx="2562066" cy="280914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8074" y="184668"/>
            <a:ext cx="5425415" cy="5425415"/>
          </a:xfrm>
          <a:prstGeom prst="rect">
            <a:avLst/>
          </a:prstGeom>
        </p:spPr>
      </p:pic>
      <p:sp>
        <p:nvSpPr>
          <p:cNvPr id="6" name="TextBox 5"/>
          <p:cNvSpPr txBox="1"/>
          <p:nvPr/>
        </p:nvSpPr>
        <p:spPr>
          <a:xfrm>
            <a:off x="4126783" y="2500988"/>
            <a:ext cx="4187997" cy="1861806"/>
          </a:xfrm>
          <a:prstGeom prst="rect">
            <a:avLst/>
          </a:prstGeom>
          <a:noFill/>
        </p:spPr>
        <p:txBody>
          <a:bodyPr wrap="square" rtlCol="0">
            <a:spAutoFit/>
          </a:bodyPr>
          <a:lstStyle/>
          <a:p>
            <a:pPr algn="ctr"/>
            <a:r>
              <a:rPr lang="en-US" sz="114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4227374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8A28A4-4681-4BA9-86E8-2C3B0F385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7906" y="1562200"/>
            <a:ext cx="2019300" cy="2019300"/>
          </a:xfrm>
          <a:prstGeom prst="rect">
            <a:avLst/>
          </a:prstGeom>
        </p:spPr>
      </p:pic>
      <p:sp>
        <p:nvSpPr>
          <p:cNvPr id="3" name="Hexagon 2">
            <a:extLst>
              <a:ext uri="{FF2B5EF4-FFF2-40B4-BE49-F238E27FC236}">
                <a16:creationId xmlns:a16="http://schemas.microsoft.com/office/drawing/2014/main" id="{D19A5806-7592-478F-A44B-3D1C8234DB7B}"/>
              </a:ext>
            </a:extLst>
          </p:cNvPr>
          <p:cNvSpPr/>
          <p:nvPr/>
        </p:nvSpPr>
        <p:spPr>
          <a:xfrm>
            <a:off x="1980406" y="168275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Chú</a:t>
            </a:r>
            <a:endParaRPr lang="en-US" sz="4800" dirty="0"/>
          </a:p>
        </p:txBody>
      </p:sp>
      <p:sp>
        <p:nvSpPr>
          <p:cNvPr id="4" name="Hexagon 3">
            <a:extLst>
              <a:ext uri="{FF2B5EF4-FFF2-40B4-BE49-F238E27FC236}">
                <a16:creationId xmlns:a16="http://schemas.microsoft.com/office/drawing/2014/main" id="{ECB32C92-7DDE-4979-AB3A-808B65CBF3F1}"/>
              </a:ext>
            </a:extLst>
          </p:cNvPr>
          <p:cNvSpPr/>
          <p:nvPr/>
        </p:nvSpPr>
        <p:spPr>
          <a:xfrm>
            <a:off x="3548854" y="243594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Ong</a:t>
            </a:r>
            <a:endParaRPr lang="en-US" sz="4800" dirty="0"/>
          </a:p>
        </p:txBody>
      </p:sp>
      <p:sp>
        <p:nvSpPr>
          <p:cNvPr id="5" name="Hexagon 4">
            <a:extLst>
              <a:ext uri="{FF2B5EF4-FFF2-40B4-BE49-F238E27FC236}">
                <a16:creationId xmlns:a16="http://schemas.microsoft.com/office/drawing/2014/main" id="{CABDF488-8BEB-4D77-A429-CFB91F278DD1}"/>
              </a:ext>
            </a:extLst>
          </p:cNvPr>
          <p:cNvSpPr/>
          <p:nvPr/>
        </p:nvSpPr>
        <p:spPr>
          <a:xfrm>
            <a:off x="6628606" y="2467694"/>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6600">
                  <a:solidFill>
                    <a:schemeClr val="accent2"/>
                  </a:solidFill>
                  <a:prstDash val="solid"/>
                </a:ln>
                <a:solidFill>
                  <a:srgbClr val="FFFFFF"/>
                </a:solidFill>
                <a:effectLst>
                  <a:outerShdw dist="38100" dir="2700000" algn="tl" rotWithShape="0">
                    <a:schemeClr val="accent2"/>
                  </a:outerShdw>
                </a:effectLst>
              </a:rPr>
              <a:t>Chỉ</a:t>
            </a:r>
            <a:endParaRPr lang="en-U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Hexagon 5">
            <a:extLst>
              <a:ext uri="{FF2B5EF4-FFF2-40B4-BE49-F238E27FC236}">
                <a16:creationId xmlns:a16="http://schemas.microsoft.com/office/drawing/2014/main" id="{199C24C2-6B91-4322-BDB4-819FF0CB9BE4}"/>
              </a:ext>
            </a:extLst>
          </p:cNvPr>
          <p:cNvSpPr/>
          <p:nvPr/>
        </p:nvSpPr>
        <p:spPr>
          <a:xfrm>
            <a:off x="5104606" y="1714500"/>
            <a:ext cx="1936752"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6600">
                  <a:solidFill>
                    <a:schemeClr val="accent2"/>
                  </a:solidFill>
                  <a:prstDash val="solid"/>
                </a:ln>
                <a:solidFill>
                  <a:srgbClr val="FFFFFF"/>
                </a:solidFill>
                <a:effectLst>
                  <a:outerShdw dist="38100" dir="2700000" algn="tl" rotWithShape="0">
                    <a:schemeClr val="accent2"/>
                  </a:outerShdw>
                </a:effectLst>
              </a:rPr>
              <a:t>Chăm</a:t>
            </a:r>
            <a:endParaRPr lang="en-US" sz="3600" dirty="0"/>
          </a:p>
        </p:txBody>
      </p:sp>
      <p:pic>
        <p:nvPicPr>
          <p:cNvPr id="7" name="Picture 6">
            <a:extLst>
              <a:ext uri="{FF2B5EF4-FFF2-40B4-BE49-F238E27FC236}">
                <a16:creationId xmlns:a16="http://schemas.microsoft.com/office/drawing/2014/main" id="{D27D7D99-9E1A-47C2-9A0E-04166401D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2601" y="3890650"/>
            <a:ext cx="2100763" cy="2110100"/>
          </a:xfrm>
          <a:prstGeom prst="rect">
            <a:avLst/>
          </a:prstGeom>
        </p:spPr>
      </p:pic>
      <p:pic>
        <p:nvPicPr>
          <p:cNvPr id="9"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93064" y="-762000"/>
            <a:ext cx="609600" cy="609600"/>
          </a:xfrm>
          <a:prstGeom prst="rect">
            <a:avLst/>
          </a:prstGeom>
        </p:spPr>
      </p:pic>
    </p:spTree>
    <p:extLst>
      <p:ext uri="{BB962C8B-B14F-4D97-AF65-F5344CB8AC3E}">
        <p14:creationId xmlns:p14="http://schemas.microsoft.com/office/powerpoint/2010/main" val="21580472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1" accel="10000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audio.wav"/>
                                        </p:tgtEl>
                                      </p:cMediaNode>
                                    </p:audio>
                                  </p:subTnLst>
                                </p:cTn>
                              </p:par>
                            </p:childTnLst>
                          </p:cTn>
                        </p:par>
                        <p:par>
                          <p:cTn id="12" fill="hold">
                            <p:stCondLst>
                              <p:cond delay="500"/>
                            </p:stCondLst>
                            <p:childTnLst>
                              <p:par>
                                <p:cTn id="13" presetID="2" presetClass="entr" presetSubtype="1" accel="10000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4"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ac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1" presetClass="emph" presetSubtype="0" repeatCount="indefinite" fill="hold" grpId="1" nodeType="afterEffect">
                                  <p:stCondLst>
                                    <p:cond delay="0"/>
                                  </p:stCondLst>
                                  <p:childTnLst>
                                    <p:animClr clrSpc="hsl" dir="cw">
                                      <p:cBhvr override="childStyle">
                                        <p:cTn id="29" dur="1000" fill="hold"/>
                                        <p:tgtEl>
                                          <p:spTgt spid="3"/>
                                        </p:tgtEl>
                                        <p:attrNameLst>
                                          <p:attrName>style.color</p:attrName>
                                        </p:attrNameLst>
                                      </p:cBhvr>
                                      <p:by>
                                        <p:hsl h="7200000" s="0" l="0"/>
                                      </p:by>
                                    </p:animClr>
                                    <p:animClr clrSpc="hsl" dir="cw">
                                      <p:cBhvr>
                                        <p:cTn id="30" dur="1000" fill="hold"/>
                                        <p:tgtEl>
                                          <p:spTgt spid="3"/>
                                        </p:tgtEl>
                                        <p:attrNameLst>
                                          <p:attrName>fillcolor</p:attrName>
                                        </p:attrNameLst>
                                      </p:cBhvr>
                                      <p:by>
                                        <p:hsl h="7200000" s="0" l="0"/>
                                      </p:by>
                                    </p:animClr>
                                    <p:animClr clrSpc="hsl" dir="cw">
                                      <p:cBhvr>
                                        <p:cTn id="31" dur="1000" fill="hold"/>
                                        <p:tgtEl>
                                          <p:spTgt spid="3"/>
                                        </p:tgtEl>
                                        <p:attrNameLst>
                                          <p:attrName>stroke.color</p:attrName>
                                        </p:attrNameLst>
                                      </p:cBhvr>
                                      <p:by>
                                        <p:hsl h="7200000" s="0" l="0"/>
                                      </p:by>
                                    </p:animClr>
                                    <p:set>
                                      <p:cBhvr>
                                        <p:cTn id="32" dur="1000" fill="hold"/>
                                        <p:tgtEl>
                                          <p:spTgt spid="3"/>
                                        </p:tgtEl>
                                        <p:attrNameLst>
                                          <p:attrName>fill.type</p:attrName>
                                        </p:attrNameLst>
                                      </p:cBhvr>
                                      <p:to>
                                        <p:strVal val="solid"/>
                                      </p:to>
                                    </p:set>
                                  </p:childTnLst>
                                </p:cTn>
                              </p:par>
                              <p:par>
                                <p:cTn id="33" presetID="21" presetClass="emph" presetSubtype="0" repeatCount="indefinite" fill="hold" grpId="1" nodeType="withEffect">
                                  <p:stCondLst>
                                    <p:cond delay="0"/>
                                  </p:stCondLst>
                                  <p:childTnLst>
                                    <p:animClr clrSpc="hsl" dir="cw">
                                      <p:cBhvr override="childStyle">
                                        <p:cTn id="34" dur="500" fill="hold"/>
                                        <p:tgtEl>
                                          <p:spTgt spid="4"/>
                                        </p:tgtEl>
                                        <p:attrNameLst>
                                          <p:attrName>style.color</p:attrName>
                                        </p:attrNameLst>
                                      </p:cBhvr>
                                      <p:by>
                                        <p:hsl h="7200000" s="0" l="0"/>
                                      </p:by>
                                    </p:animClr>
                                    <p:animClr clrSpc="hsl" dir="cw">
                                      <p:cBhvr>
                                        <p:cTn id="35" dur="500" fill="hold"/>
                                        <p:tgtEl>
                                          <p:spTgt spid="4"/>
                                        </p:tgtEl>
                                        <p:attrNameLst>
                                          <p:attrName>fillcolor</p:attrName>
                                        </p:attrNameLst>
                                      </p:cBhvr>
                                      <p:by>
                                        <p:hsl h="7200000" s="0" l="0"/>
                                      </p:by>
                                    </p:animClr>
                                    <p:animClr clrSpc="hsl" dir="cw">
                                      <p:cBhvr>
                                        <p:cTn id="36" dur="500" fill="hold"/>
                                        <p:tgtEl>
                                          <p:spTgt spid="4"/>
                                        </p:tgtEl>
                                        <p:attrNameLst>
                                          <p:attrName>stroke.color</p:attrName>
                                        </p:attrNameLst>
                                      </p:cBhvr>
                                      <p:by>
                                        <p:hsl h="7200000" s="0" l="0"/>
                                      </p:by>
                                    </p:animClr>
                                    <p:set>
                                      <p:cBhvr>
                                        <p:cTn id="37" dur="500" fill="hold"/>
                                        <p:tgtEl>
                                          <p:spTgt spid="4"/>
                                        </p:tgtEl>
                                        <p:attrNameLst>
                                          <p:attrName>fill.type</p:attrName>
                                        </p:attrNameLst>
                                      </p:cBhvr>
                                      <p:to>
                                        <p:strVal val="solid"/>
                                      </p:to>
                                    </p:set>
                                  </p:childTnLst>
                                </p:cTn>
                              </p:par>
                              <p:par>
                                <p:cTn id="38" presetID="21" presetClass="emph" presetSubtype="0" repeatCount="indefinite" fill="hold" grpId="1" nodeType="withEffect">
                                  <p:stCondLst>
                                    <p:cond delay="0"/>
                                  </p:stCondLst>
                                  <p:childTnLst>
                                    <p:animClr clrSpc="hsl" dir="cw">
                                      <p:cBhvr override="childStyle">
                                        <p:cTn id="39" dur="750" fill="hold"/>
                                        <p:tgtEl>
                                          <p:spTgt spid="6"/>
                                        </p:tgtEl>
                                        <p:attrNameLst>
                                          <p:attrName>style.color</p:attrName>
                                        </p:attrNameLst>
                                      </p:cBhvr>
                                      <p:by>
                                        <p:hsl h="7200000" s="0" l="0"/>
                                      </p:by>
                                    </p:animClr>
                                    <p:animClr clrSpc="hsl" dir="cw">
                                      <p:cBhvr>
                                        <p:cTn id="40" dur="750" fill="hold"/>
                                        <p:tgtEl>
                                          <p:spTgt spid="6"/>
                                        </p:tgtEl>
                                        <p:attrNameLst>
                                          <p:attrName>fillcolor</p:attrName>
                                        </p:attrNameLst>
                                      </p:cBhvr>
                                      <p:by>
                                        <p:hsl h="7200000" s="0" l="0"/>
                                      </p:by>
                                    </p:animClr>
                                    <p:animClr clrSpc="hsl" dir="cw">
                                      <p:cBhvr>
                                        <p:cTn id="41" dur="750" fill="hold"/>
                                        <p:tgtEl>
                                          <p:spTgt spid="6"/>
                                        </p:tgtEl>
                                        <p:attrNameLst>
                                          <p:attrName>stroke.color</p:attrName>
                                        </p:attrNameLst>
                                      </p:cBhvr>
                                      <p:by>
                                        <p:hsl h="7200000" s="0" l="0"/>
                                      </p:by>
                                    </p:animClr>
                                    <p:set>
                                      <p:cBhvr>
                                        <p:cTn id="42" dur="750" fill="hold"/>
                                        <p:tgtEl>
                                          <p:spTgt spid="6"/>
                                        </p:tgtEl>
                                        <p:attrNameLst>
                                          <p:attrName>fill.type</p:attrName>
                                        </p:attrNameLst>
                                      </p:cBhvr>
                                      <p:to>
                                        <p:strVal val="solid"/>
                                      </p:to>
                                    </p:set>
                                  </p:childTnLst>
                                </p:cTn>
                              </p:par>
                              <p:par>
                                <p:cTn id="43" presetID="21" presetClass="emph" presetSubtype="0" repeatCount="indefinite" fill="hold" grpId="1" nodeType="withEffect">
                                  <p:stCondLst>
                                    <p:cond delay="0"/>
                                  </p:stCondLst>
                                  <p:childTnLst>
                                    <p:animClr clrSpc="hsl" dir="cw">
                                      <p:cBhvr override="childStyle">
                                        <p:cTn id="44" dur="250" fill="hold"/>
                                        <p:tgtEl>
                                          <p:spTgt spid="5"/>
                                        </p:tgtEl>
                                        <p:attrNameLst>
                                          <p:attrName>style.color</p:attrName>
                                        </p:attrNameLst>
                                      </p:cBhvr>
                                      <p:by>
                                        <p:hsl h="7200000" s="0" l="0"/>
                                      </p:by>
                                    </p:animClr>
                                    <p:animClr clrSpc="hsl" dir="cw">
                                      <p:cBhvr>
                                        <p:cTn id="45" dur="250" fill="hold"/>
                                        <p:tgtEl>
                                          <p:spTgt spid="5"/>
                                        </p:tgtEl>
                                        <p:attrNameLst>
                                          <p:attrName>fillcolor</p:attrName>
                                        </p:attrNameLst>
                                      </p:cBhvr>
                                      <p:by>
                                        <p:hsl h="7200000" s="0" l="0"/>
                                      </p:by>
                                    </p:animClr>
                                    <p:animClr clrSpc="hsl" dir="cw">
                                      <p:cBhvr>
                                        <p:cTn id="46" dur="250" fill="hold"/>
                                        <p:tgtEl>
                                          <p:spTgt spid="5"/>
                                        </p:tgtEl>
                                        <p:attrNameLst>
                                          <p:attrName>stroke.color</p:attrName>
                                        </p:attrNameLst>
                                      </p:cBhvr>
                                      <p:by>
                                        <p:hsl h="7200000" s="0" l="0"/>
                                      </p:by>
                                    </p:animClr>
                                    <p:set>
                                      <p:cBhvr>
                                        <p:cTn id="47" dur="250" fill="hold"/>
                                        <p:tgtEl>
                                          <p:spTgt spid="5"/>
                                        </p:tgtEl>
                                        <p:attrNameLst>
                                          <p:attrName>fill.type</p:attrName>
                                        </p:attrNameLst>
                                      </p:cBhvr>
                                      <p:to>
                                        <p:strVal val="solid"/>
                                      </p:to>
                                    </p:set>
                                  </p:childTnLst>
                                </p:cTn>
                              </p:par>
                              <p:par>
                                <p:cTn id="48" presetID="2" presetClass="entr" presetSubtype="8"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1000" fill="hold"/>
                                        <p:tgtEl>
                                          <p:spTgt spid="7"/>
                                        </p:tgtEl>
                                        <p:attrNameLst>
                                          <p:attrName>ppt_x</p:attrName>
                                        </p:attrNameLst>
                                      </p:cBhvr>
                                      <p:tavLst>
                                        <p:tav tm="0">
                                          <p:val>
                                            <p:strVal val="0-#ppt_w/2"/>
                                          </p:val>
                                        </p:tav>
                                        <p:tav tm="100000">
                                          <p:val>
                                            <p:strVal val="#ppt_x"/>
                                          </p:val>
                                        </p:tav>
                                      </p:tavLst>
                                    </p:anim>
                                    <p:anim calcmode="lin" valueType="num">
                                      <p:cBhvr additive="base">
                                        <p:cTn id="5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52" fill="hold" display="0">
                  <p:stCondLst>
                    <p:cond delay="indefinite"/>
                  </p:stCondLst>
                  <p:endCondLst>
                    <p:cond evt="onStopAudio" delay="0">
                      <p:tgtEl>
                        <p:sldTgt/>
                      </p:tgtEl>
                    </p:cond>
                  </p:endCondLst>
                </p:cTn>
                <p:tgtEl>
                  <p:spTgt spid="9"/>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66406" y="0"/>
            <a:ext cx="5181600" cy="646484"/>
          </a:xfrm>
        </p:spPr>
        <p:txBody>
          <a:bodyPr>
            <a:noAutofit/>
          </a:bodyPr>
          <a:lstStyle/>
          <a:p>
            <a:r>
              <a:rPr lang="en-US" b="1" dirty="0" err="1">
                <a:solidFill>
                  <a:srgbClr val="FF0000"/>
                </a:solidFill>
                <a:latin typeface="Times New Roman" pitchFamily="18" charset="0"/>
                <a:cs typeface="Times New Roman" pitchFamily="18" charset="0"/>
              </a:rPr>
              <a:t>Bức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tranh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3" name="Subtitle 2"/>
          <p:cNvSpPr>
            <a:spLocks noGrp="1"/>
          </p:cNvSpPr>
          <p:nvPr>
            <p:ph type="subTitle" idx="4294967295"/>
          </p:nvPr>
        </p:nvSpPr>
        <p:spPr>
          <a:xfrm>
            <a:off x="227806" y="1028700"/>
            <a:ext cx="11734800" cy="5867400"/>
          </a:xfrm>
        </p:spPr>
        <p:txBody>
          <a:bodyPr>
            <a:noAutofit/>
          </a:bodyPr>
          <a:lstStyle/>
          <a:p>
            <a:pPr marL="0" indent="0">
              <a:buNone/>
            </a:pPr>
            <a:r>
              <a:rPr lang="vi-VN" sz="2600" b="1" dirty="0">
                <a:latin typeface="+mj-lt"/>
              </a:rPr>
              <a:t>1.</a:t>
            </a:r>
            <a:r>
              <a:rPr lang="vi-VN" sz="2600" dirty="0">
                <a:latin typeface="+mj-lt"/>
              </a:rPr>
              <a:t> Giờ học vẽ, cô giáo yêu cầu mỗi học sinh vẽ một vật em thích hoặc một người em yêu quý.</a:t>
            </a:r>
          </a:p>
          <a:p>
            <a:pPr marL="0" indent="0">
              <a:buNone/>
            </a:pPr>
            <a:r>
              <a:rPr lang="vi-VN" sz="2600" dirty="0">
                <a:latin typeface="+mj-lt"/>
              </a:rPr>
              <a:t>Nhận tranh của học sinh, cô giáo rất vui. Có em vẽ mẹ dắt con đi chơi. Có em vẽ bố với một trái tim. Có em vẽ cô giáo với một bó hoa,...</a:t>
            </a:r>
          </a:p>
          <a:p>
            <a:pPr marL="0" indent="0">
              <a:buNone/>
            </a:pPr>
            <a:r>
              <a:rPr lang="vi-VN" sz="2600" b="1" dirty="0">
                <a:latin typeface="+mj-lt"/>
              </a:rPr>
              <a:t>2.</a:t>
            </a:r>
            <a:r>
              <a:rPr lang="vi-VN" sz="2600" dirty="0">
                <a:latin typeface="+mj-lt"/>
              </a:rPr>
              <a:t> Đến bức tranh của Hải, cô giáo rất ngạc nhiên thấy bức tranh chỉ có hình một bàn tay được vẽ rất đơn giản, vụng về.</a:t>
            </a:r>
          </a:p>
          <a:p>
            <a:pPr marL="0" indent="0">
              <a:buNone/>
            </a:pPr>
            <a:r>
              <a:rPr lang="vi-VN" sz="2600" dirty="0">
                <a:latin typeface="+mj-lt"/>
              </a:rPr>
              <a:t>- Vì sao em vẽ bàn tay? Bàn tay đó của ai? - Cô giáo đến bên Hải và hỏi nhỏ cậu bé.</a:t>
            </a:r>
          </a:p>
          <a:p>
            <a:pPr marL="0" indent="0">
              <a:buNone/>
            </a:pPr>
            <a:r>
              <a:rPr lang="vi-VN" sz="2600" dirty="0">
                <a:latin typeface="+mj-lt"/>
              </a:rPr>
              <a:t>- Đó là bàn tay của cô đấy ạ. - Cậu bé thì thầm.</a:t>
            </a:r>
          </a:p>
          <a:p>
            <a:pPr marL="0" indent="0">
              <a:buNone/>
            </a:pPr>
            <a:r>
              <a:rPr lang="vi-VN" sz="2600" dirty="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None/>
            </a:pPr>
            <a:r>
              <a:rPr lang="vi-VN" sz="2600" dirty="0">
                <a:latin typeface="+mj-lt"/>
              </a:rPr>
              <a:t>Cô giáo cảm thấy mình vừa nhận được một món quà rất quý.</a:t>
            </a:r>
          </a:p>
          <a:p>
            <a:pPr marL="0" indent="0" algn="r">
              <a:buNone/>
            </a:pPr>
            <a:r>
              <a:rPr lang="vi-VN" sz="2600" i="1" dirty="0">
                <a:latin typeface="+mj-lt"/>
              </a:rPr>
              <a:t>Theo sách Hạt giống tâm hồn</a:t>
            </a:r>
            <a:endParaRPr lang="vi-VN" sz="2600" dirty="0">
              <a:latin typeface="+mj-lt"/>
            </a:endParaRPr>
          </a:p>
          <a:p>
            <a:pPr marL="0" indent="0">
              <a:buNone/>
            </a:pPr>
            <a:endParaRPr lang="en-US" sz="2600" dirty="0"/>
          </a:p>
        </p:txBody>
      </p:sp>
      <p:sp>
        <p:nvSpPr>
          <p:cNvPr id="5" name="Flowchart: Terminator 4"/>
          <p:cNvSpPr/>
          <p:nvPr/>
        </p:nvSpPr>
        <p:spPr>
          <a:xfrm>
            <a:off x="227806" y="107156"/>
            <a:ext cx="1905000" cy="807244"/>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3830844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961606" y="385762"/>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latin typeface="Times New Roman" pitchFamily="18" charset="0"/>
                <a:cs typeface="Times New Roman" pitchFamily="18" charset="0"/>
              </a:rPr>
              <a:t>Bức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tranh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bàn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
        <p:nvSpPr>
          <p:cNvPr id="12" name="Rectangle 11"/>
          <p:cNvSpPr/>
          <p:nvPr/>
        </p:nvSpPr>
        <p:spPr>
          <a:xfrm>
            <a:off x="524668" y="1530095"/>
            <a:ext cx="6172200" cy="3539430"/>
          </a:xfrm>
          <a:prstGeom prst="rect">
            <a:avLst/>
          </a:prstGeom>
        </p:spPr>
        <p:txBody>
          <a:bodyPr wrap="square">
            <a:spAutoFit/>
          </a:bodyPr>
          <a:lstStyle/>
          <a:p>
            <a:r>
              <a:rPr lang="vi-VN" sz="3200" b="1" dirty="0">
                <a:latin typeface="+mj-lt"/>
              </a:rPr>
              <a:t>1.</a:t>
            </a:r>
            <a:r>
              <a:rPr lang="vi-VN" sz="3200" dirty="0">
                <a:latin typeface="+mj-lt"/>
              </a:rPr>
              <a:t> Giờ học vẽ, cô giáo yêu cầu mỗi học sinh vẽ một vật em thích hoặc một người em yêu quý.</a:t>
            </a:r>
          </a:p>
          <a:p>
            <a:r>
              <a:rPr lang="vi-VN" sz="3200" dirty="0">
                <a:latin typeface="+mj-lt"/>
              </a:rPr>
              <a:t>Nhận tranh của học sinh, cô giáo rất vui. Có em vẽ mẹ dắt con đi chơi. Có em vẽ bố với một trái tim. Có em vẽ cô giáo với một bó hoa,...</a:t>
            </a:r>
          </a:p>
        </p:txBody>
      </p:sp>
      <p:sp>
        <p:nvSpPr>
          <p:cNvPr id="17" name="Rectangle 16"/>
          <p:cNvSpPr/>
          <p:nvPr/>
        </p:nvSpPr>
        <p:spPr>
          <a:xfrm>
            <a:off x="913606" y="5368971"/>
            <a:ext cx="10514013" cy="1077218"/>
          </a:xfrm>
          <a:prstGeom prst="rect">
            <a:avLst/>
          </a:prstGeom>
        </p:spPr>
        <p:txBody>
          <a:bodyPr wrap="square">
            <a:spAutoFit/>
          </a:bodyPr>
          <a:lstStyle/>
          <a:p>
            <a:r>
              <a:rPr lang="vi-VN" sz="3200" b="1" dirty="0">
                <a:latin typeface="+mj-lt"/>
              </a:rPr>
              <a:t>Giờ học vẽ, cô giáo yêu cầu mỗi học sinh vẽ một vật em thích hoặc một người em yêu quý.</a:t>
            </a:r>
          </a:p>
        </p:txBody>
      </p:sp>
      <p:cxnSp>
        <p:nvCxnSpPr>
          <p:cNvPr id="19" name="Straight Connector 18"/>
          <p:cNvCxnSpPr/>
          <p:nvPr/>
        </p:nvCxnSpPr>
        <p:spPr>
          <a:xfrm flipH="1">
            <a:off x="2894806" y="5368971"/>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866106" y="590758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869112" y="5966046"/>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983412" y="5966045"/>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496468" y="3489232"/>
            <a:ext cx="1484702" cy="584775"/>
          </a:xfrm>
          <a:prstGeom prst="rect">
            <a:avLst/>
          </a:prstGeom>
        </p:spPr>
        <p:txBody>
          <a:bodyPr wrap="none">
            <a:spAutoFit/>
          </a:bodyPr>
          <a:lstStyle/>
          <a:p>
            <a:r>
              <a:rPr lang="vi-VN" sz="3200" dirty="0">
                <a:solidFill>
                  <a:srgbClr val="0000FF"/>
                </a:solidFill>
                <a:latin typeface="+mj-lt"/>
              </a:rPr>
              <a:t>dắt con </a:t>
            </a:r>
            <a:endParaRPr lang="en-US" sz="3200" dirty="0">
              <a:solidFill>
                <a:srgbClr val="0000FF"/>
              </a:solidFill>
              <a:latin typeface="+mj-lt"/>
            </a:endParaRPr>
          </a:p>
        </p:txBody>
      </p:sp>
      <p:sp>
        <p:nvSpPr>
          <p:cNvPr id="25" name="Rectangle 24"/>
          <p:cNvSpPr/>
          <p:nvPr/>
        </p:nvSpPr>
        <p:spPr>
          <a:xfrm>
            <a:off x="4063498" y="3955969"/>
            <a:ext cx="1414170" cy="584775"/>
          </a:xfrm>
          <a:prstGeom prst="rect">
            <a:avLst/>
          </a:prstGeom>
        </p:spPr>
        <p:txBody>
          <a:bodyPr wrap="none">
            <a:spAutoFit/>
          </a:bodyPr>
          <a:lstStyle/>
          <a:p>
            <a:r>
              <a:rPr lang="vi-VN" sz="3200" dirty="0">
                <a:solidFill>
                  <a:srgbClr val="0000FF"/>
                </a:solidFill>
                <a:latin typeface="Times New Roman" panose="02020603050405020304" pitchFamily="18" charset="0"/>
                <a:cs typeface="Times New Roman" panose="02020603050405020304" pitchFamily="18" charset="0"/>
              </a:rPr>
              <a:t>trái tim</a:t>
            </a:r>
            <a:endParaRPr lang="en-US" sz="3200" dirty="0">
              <a:solidFill>
                <a:srgbClr val="0000FF"/>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flipH="1">
            <a:off x="7981950" y="5398203"/>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a:stretch>
            <a:fillRect/>
          </a:stretch>
        </p:blipFill>
        <p:spPr>
          <a:xfrm>
            <a:off x="6696868" y="1530094"/>
            <a:ext cx="5360194" cy="3097001"/>
          </a:xfrm>
          <a:prstGeom prst="roundRect">
            <a:avLst/>
          </a:prstGeom>
        </p:spPr>
      </p:pic>
      <p:sp>
        <p:nvSpPr>
          <p:cNvPr id="15" name="Flowchart: Terminator 14"/>
          <p:cNvSpPr/>
          <p:nvPr/>
        </p:nvSpPr>
        <p:spPr>
          <a:xfrm>
            <a:off x="524668" y="202927"/>
            <a:ext cx="2265208" cy="1012153"/>
          </a:xfrm>
          <a:prstGeom prst="flowChartTerminator">
            <a:avLst/>
          </a:prstGeom>
          <a:solidFill>
            <a:schemeClr val="accent3">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40257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2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24" grpId="0"/>
      <p:bldP spid="25"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04006" y="381000"/>
            <a:ext cx="11582400" cy="4832092"/>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Đến bức tranh của Hải, cô giáo rất ngạc nhiên thấy bức tranh chỉ có hình một bàn tay được vẽ rất đơn giản, vụng về.</a:t>
            </a:r>
          </a:p>
          <a:p>
            <a:r>
              <a:rPr lang="vi-VN" sz="2800" dirty="0">
                <a:latin typeface="Times New Roman" panose="02020603050405020304" pitchFamily="18" charset="0"/>
                <a:cs typeface="Times New Roman" panose="02020603050405020304" pitchFamily="18" charset="0"/>
              </a:rPr>
              <a:t>- Vì sao em vẽ bàn tay? Bàn tay đó của ai? - Cô giáo đến bên Hải và hỏi nhỏ cậu bé.</a:t>
            </a:r>
          </a:p>
          <a:p>
            <a:r>
              <a:rPr lang="vi-VN" sz="2800" dirty="0">
                <a:latin typeface="Times New Roman" panose="02020603050405020304" pitchFamily="18" charset="0"/>
                <a:cs typeface="Times New Roman" panose="02020603050405020304" pitchFamily="18" charset="0"/>
              </a:rPr>
              <a:t>- Đó là bàn tay của cô đấy ạ. - Cậu bé thì thầm.</a:t>
            </a:r>
          </a:p>
          <a:p>
            <a:r>
              <a:rPr lang="vi-VN" sz="2800" dirty="0">
                <a:latin typeface="Times New Roman" panose="02020603050405020304" pitchFamily="18" charset="0"/>
                <a:cs typeface="Times New Roman" panose="02020603050405020304" pitchFamily="18" charset="0"/>
              </a:rPr>
              <a:t>Cô giáo nhớ lại: Trong giờ giải lao, đôi lúc, cô nắm tay Hải. Cô cũng làm thế với những học trò khác, nhưng với Hải, một cậu bé trầm lặng ít nói, điều này rất có ý nghĩa.</a:t>
            </a:r>
          </a:p>
          <a:p>
            <a:r>
              <a:rPr lang="vi-VN" sz="2800" dirty="0">
                <a:latin typeface="Times New Roman" panose="02020603050405020304" pitchFamily="18" charset="0"/>
                <a:cs typeface="Times New Roman" panose="02020603050405020304" pitchFamily="18" charset="0"/>
              </a:rPr>
              <a:t>Cô giáo cảm thấy mình vừa nhận được một món quà rất quý.</a:t>
            </a:r>
          </a:p>
          <a:p>
            <a:pPr algn="r"/>
            <a:r>
              <a:rPr lang="vi-VN" sz="2800" i="1" dirty="0">
                <a:latin typeface="Times New Roman" panose="02020603050405020304" pitchFamily="18" charset="0"/>
                <a:cs typeface="Times New Roman" panose="02020603050405020304" pitchFamily="18" charset="0"/>
              </a:rPr>
              <a:t>Theo sách Hạt giống tâm hồn</a:t>
            </a:r>
            <a:endParaRPr lang="vi-VN"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4535792" y="803672"/>
            <a:ext cx="1330814"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vụng về</a:t>
            </a:r>
            <a:endParaRPr lang="en-US" sz="2800" dirty="0">
              <a:solidFill>
                <a:srgbClr val="0000FF"/>
              </a:solidFill>
            </a:endParaRPr>
          </a:p>
        </p:txBody>
      </p:sp>
      <p:sp>
        <p:nvSpPr>
          <p:cNvPr id="4" name="Rectangle 3"/>
          <p:cNvSpPr/>
          <p:nvPr/>
        </p:nvSpPr>
        <p:spPr>
          <a:xfrm>
            <a:off x="5638006" y="381000"/>
            <a:ext cx="1837362"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ngạc nhiên </a:t>
            </a:r>
            <a:endParaRPr lang="en-US" sz="2800" dirty="0">
              <a:solidFill>
                <a:srgbClr val="0000FF"/>
              </a:solidFill>
            </a:endParaRPr>
          </a:p>
        </p:txBody>
      </p:sp>
      <p:sp>
        <p:nvSpPr>
          <p:cNvPr id="5" name="Rectangle 4"/>
          <p:cNvSpPr/>
          <p:nvPr/>
        </p:nvSpPr>
        <p:spPr>
          <a:xfrm>
            <a:off x="4160346" y="2524780"/>
            <a:ext cx="1249060"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giải lao</a:t>
            </a:r>
            <a:endParaRPr lang="en-US" sz="2800" dirty="0">
              <a:solidFill>
                <a:srgbClr val="0000FF"/>
              </a:solidFill>
            </a:endParaRPr>
          </a:p>
        </p:txBody>
      </p:sp>
      <p:sp>
        <p:nvSpPr>
          <p:cNvPr id="6" name="Rectangle 5"/>
          <p:cNvSpPr/>
          <p:nvPr/>
        </p:nvSpPr>
        <p:spPr>
          <a:xfrm>
            <a:off x="7657016" y="2937272"/>
            <a:ext cx="1638590" cy="523220"/>
          </a:xfrm>
          <a:prstGeom prst="rect">
            <a:avLst/>
          </a:prstGeom>
        </p:spPr>
        <p:txBody>
          <a:bodyPr wrap="none">
            <a:spAutoFit/>
          </a:bodyPr>
          <a:lstStyle/>
          <a:p>
            <a:r>
              <a:rPr lang="vi-VN" sz="2800" dirty="0">
                <a:solidFill>
                  <a:srgbClr val="0000FF"/>
                </a:solidFill>
                <a:latin typeface="Times New Roman" panose="02020603050405020304" pitchFamily="18" charset="0"/>
                <a:cs typeface="Times New Roman" panose="02020603050405020304" pitchFamily="18" charset="0"/>
              </a:rPr>
              <a:t>trầm lặng </a:t>
            </a:r>
            <a:endParaRPr lang="en-US" sz="2800" dirty="0">
              <a:solidFill>
                <a:srgbClr val="0000FF"/>
              </a:solidFill>
            </a:endParaRPr>
          </a:p>
        </p:txBody>
      </p:sp>
      <p:sp>
        <p:nvSpPr>
          <p:cNvPr id="7" name="Rectangle 6"/>
          <p:cNvSpPr/>
          <p:nvPr/>
        </p:nvSpPr>
        <p:spPr>
          <a:xfrm>
            <a:off x="608806" y="5191780"/>
            <a:ext cx="10972800"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Đến bức tranh của Hải, cô giáo rất ngạc nhiên thấy bức tranh chỉ có hình một bàn tay được vẽ rất đơn giản, vụng về.</a:t>
            </a:r>
          </a:p>
        </p:txBody>
      </p:sp>
      <p:cxnSp>
        <p:nvCxnSpPr>
          <p:cNvPr id="8" name="Straight Connector 7"/>
          <p:cNvCxnSpPr/>
          <p:nvPr/>
        </p:nvCxnSpPr>
        <p:spPr>
          <a:xfrm flipH="1">
            <a:off x="4708676" y="5182095"/>
            <a:ext cx="152400" cy="597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746776" y="575477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112025" y="573039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171906" y="573038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8686006" y="5240560"/>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476311" y="5786119"/>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096523" y="5230374"/>
            <a:ext cx="7082965" cy="584775"/>
          </a:xfrm>
          <a:prstGeom prst="rect">
            <a:avLst/>
          </a:prstGeom>
        </p:spPr>
        <p:txBody>
          <a:bodyPr wrap="none">
            <a:spAutoFit/>
          </a:bodyPr>
          <a:lstStyle/>
          <a:p>
            <a:r>
              <a:rPr lang="vi-VN" sz="3200" b="1" dirty="0">
                <a:latin typeface="Times New Roman" panose="02020603050405020304" pitchFamily="18" charset="0"/>
                <a:cs typeface="Times New Roman" panose="02020603050405020304" pitchFamily="18" charset="0"/>
              </a:rPr>
              <a:t>Cô giáo đến bên Hải và hỏi nhỏ cậu bé.</a:t>
            </a:r>
            <a:endParaRPr lang="en-US" sz="3200" b="1" dirty="0"/>
          </a:p>
        </p:txBody>
      </p:sp>
      <p:cxnSp>
        <p:nvCxnSpPr>
          <p:cNvPr id="20" name="Straight Connector 19"/>
          <p:cNvCxnSpPr/>
          <p:nvPr/>
        </p:nvCxnSpPr>
        <p:spPr>
          <a:xfrm flipH="1">
            <a:off x="8959109" y="5213563"/>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9018990" y="5213562"/>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746872" y="523037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08806" y="5178988"/>
            <a:ext cx="10807870" cy="584775"/>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Cô giáo cảm thấy mình vừa nhận được một món quà rất quý.</a:t>
            </a:r>
          </a:p>
        </p:txBody>
      </p:sp>
      <p:cxnSp>
        <p:nvCxnSpPr>
          <p:cNvPr id="24" name="Straight Connector 23"/>
          <p:cNvCxnSpPr/>
          <p:nvPr/>
        </p:nvCxnSpPr>
        <p:spPr>
          <a:xfrm flipH="1">
            <a:off x="11356795" y="5239107"/>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1416676" y="5239106"/>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704905" y="5288814"/>
            <a:ext cx="1143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75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par>
                                <p:cTn id="44" presetID="22" presetClass="entr" presetSubtype="4"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6" presetClass="entr" presetSubtype="21"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22" presetClass="entr" presetSubtype="4"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par>
                                <p:cTn id="84" presetID="22" presetClass="entr" presetSubtype="4"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1"/>
                                        </p:tgtEl>
                                      </p:cBhvr>
                                    </p:animEffect>
                                    <p:set>
                                      <p:cBhvr>
                                        <p:cTn id="94" dur="1" fill="hold">
                                          <p:stCondLst>
                                            <p:cond delay="499"/>
                                          </p:stCondLst>
                                        </p:cTn>
                                        <p:tgtEl>
                                          <p:spTgt spid="21"/>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wipe(down)">
                                      <p:cBhvr>
                                        <p:cTn id="110" dur="500"/>
                                        <p:tgtEl>
                                          <p:spTgt spid="24"/>
                                        </p:tgtEl>
                                      </p:cBhvr>
                                    </p:animEffect>
                                  </p:childTnLst>
                                </p:cTn>
                              </p:par>
                              <p:par>
                                <p:cTn id="111" presetID="22" presetClass="entr" presetSubtype="4" fill="hold"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wipe(down)">
                                      <p:cBhvr>
                                        <p:cTn id="113" dur="500"/>
                                        <p:tgtEl>
                                          <p:spTgt spid="25"/>
                                        </p:tgtEl>
                                      </p:cBhvr>
                                    </p:animEffect>
                                  </p:childTnLst>
                                </p:cTn>
                              </p:par>
                              <p:par>
                                <p:cTn id="114" presetID="22" presetClass="entr" presetSubtype="4" fill="hold"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down)">
                                      <p:cBhvr>
                                        <p:cTn id="1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7" grpId="1"/>
      <p:bldP spid="19" grpId="0"/>
      <p:bldP spid="19" grpId="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6574590" y="3896142"/>
            <a:ext cx="4267200" cy="2123658"/>
          </a:xfrm>
          <a:prstGeom prst="rect">
            <a:avLst/>
          </a:prstGeom>
        </p:spPr>
        <p:txBody>
          <a:bodyPr wrap="square">
            <a:spAutoFit/>
          </a:bodyPr>
          <a:lstStyle/>
          <a:p>
            <a:pPr algn="ctr"/>
            <a:r>
              <a:rPr lang="vi-VN" sz="4400" b="1" i="1" dirty="0">
                <a:latin typeface="Times New Roman" pitchFamily="18" charset="0"/>
                <a:cs typeface="Times New Roman" pitchFamily="18" charset="0"/>
              </a:rPr>
              <a:t>Trầm lặng:</a:t>
            </a:r>
          </a:p>
          <a:p>
            <a:pPr algn="ctr"/>
            <a:r>
              <a:rPr lang="vi-VN" sz="4400" i="1" dirty="0">
                <a:latin typeface="Times New Roman" pitchFamily="18" charset="0"/>
                <a:cs typeface="Times New Roman" pitchFamily="18" charset="0"/>
              </a:rPr>
              <a:t> </a:t>
            </a:r>
            <a:r>
              <a:rPr lang="vi-VN" sz="4400" dirty="0">
                <a:latin typeface="Times New Roman" pitchFamily="18" charset="0"/>
                <a:cs typeface="Times New Roman" pitchFamily="18" charset="0"/>
              </a:rPr>
              <a:t>lặng lẽ, ít hoạt động, ít cười đùa</a:t>
            </a:r>
          </a:p>
        </p:txBody>
      </p:sp>
      <p:pic>
        <p:nvPicPr>
          <p:cNvPr id="1026" name="Picture 2" descr="Những người thích sống trầm lặng, đa số đều có thực lực rất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406" y="504547"/>
            <a:ext cx="3549568" cy="3036837"/>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Ảnh động, dây leo trang trí – BỂ KÍNH NH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85938" y="4043571"/>
            <a:ext cx="30670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8464" b="44141" l="22474" r="52123">
                        <a14:foregroundMark x1="29063" y1="14974" x2="29356" y2="21615"/>
                        <a14:foregroundMark x1="42313" y1="16276" x2="42167" y2="19010"/>
                        <a14:foregroundMark x1="45534" y1="17057" x2="45534" y2="17057"/>
                        <a14:foregroundMark x1="44070" y1="14063" x2="45095" y2="11849"/>
                        <a14:foregroundMark x1="26135" y1="32943" x2="25988" y2="36068"/>
                        <a14:foregroundMark x1="30234" y1="30339" x2="30381" y2="36849"/>
                        <a14:foregroundMark x1="37042" y1="34635" x2="37042" y2="38281"/>
                        <a14:foregroundMark x1="36603" y1="30859" x2="37262" y2="29167"/>
                        <a14:foregroundMark x1="39824" y1="35807" x2="40264" y2="38411"/>
                        <a14:foregroundMark x1="46413" y1="32031" x2="46559" y2="39974"/>
                      </a14:backgroundRemoval>
                    </a14:imgEffect>
                  </a14:imgLayer>
                </a14:imgProps>
              </a:ext>
            </a:extLst>
          </a:blip>
          <a:srcRect l="23005" t="7293" r="47992" b="56002"/>
          <a:stretch/>
        </p:blipFill>
        <p:spPr>
          <a:xfrm>
            <a:off x="931748" y="1889687"/>
            <a:ext cx="2801258" cy="1993203"/>
          </a:xfrm>
          <a:prstGeom prst="rect">
            <a:avLst/>
          </a:prstGeom>
        </p:spPr>
      </p:pic>
    </p:spTree>
    <p:extLst>
      <p:ext uri="{BB962C8B-B14F-4D97-AF65-F5344CB8AC3E}">
        <p14:creationId xmlns:p14="http://schemas.microsoft.com/office/powerpoint/2010/main" val="157243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solidFill>
                  <a:srgbClr val="FF0000"/>
                </a:solidFill>
                <a:latin typeface="Times New Roman" pitchFamily="18" charset="0"/>
                <a:cs typeface="Times New Roman" pitchFamily="18" charset="0"/>
              </a:rPr>
              <a:t>Bức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tranh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10" name="Subtitle 2"/>
          <p:cNvSpPr txBox="1">
            <a:spLocks/>
          </p:cNvSpPr>
          <p:nvPr/>
        </p:nvSpPr>
        <p:spPr>
          <a:xfrm>
            <a:off x="451506" y="8382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600" b="1" dirty="0">
                <a:latin typeface="+mj-lt"/>
              </a:rPr>
              <a:t>1.</a:t>
            </a:r>
            <a:r>
              <a:rPr lang="vi-VN" sz="2600" dirty="0">
                <a:latin typeface="+mj-lt"/>
              </a:rPr>
              <a:t> Giờ học vẽ, cô giáo yêu cầu mỗi học sinh vẽ một vật em thích hoặc một người em yêu quý.</a:t>
            </a:r>
          </a:p>
          <a:p>
            <a:pPr marL="0" indent="0">
              <a:buFont typeface="Arial" pitchFamily="34" charset="0"/>
              <a:buNone/>
            </a:pPr>
            <a:r>
              <a:rPr lang="vi-VN" sz="2600" dirty="0">
                <a:latin typeface="+mj-lt"/>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600" b="1" dirty="0">
                <a:latin typeface="+mj-lt"/>
              </a:rPr>
              <a:t>2.</a:t>
            </a:r>
            <a:r>
              <a:rPr lang="vi-VN" sz="2600" dirty="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vi-VN" sz="2600" dirty="0">
                <a:latin typeface="+mj-lt"/>
              </a:rPr>
              <a:t>- Vì sao em vẽ bàn tay? Bàn tay đó của ai? - Cô giáo đến bên Hải và hỏi nhỏ cậu bé.</a:t>
            </a:r>
          </a:p>
          <a:p>
            <a:pPr marL="0" indent="0">
              <a:buFont typeface="Arial" pitchFamily="34" charset="0"/>
              <a:buNone/>
            </a:pPr>
            <a:r>
              <a:rPr lang="vi-VN" sz="2600" dirty="0">
                <a:latin typeface="+mj-lt"/>
              </a:rPr>
              <a:t>- Đó là bàn tay của cô đấy ạ. - Cậu bé thì thầm.</a:t>
            </a:r>
          </a:p>
          <a:p>
            <a:pPr marL="0" indent="0">
              <a:buFont typeface="Arial" pitchFamily="34" charset="0"/>
              <a:buNone/>
            </a:pPr>
            <a:r>
              <a:rPr lang="vi-VN" sz="2600" dirty="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600" dirty="0">
                <a:latin typeface="+mj-lt"/>
              </a:rPr>
              <a:t>Cô giáo cảm thấy mình vừa nhận được một món quà rất quý.</a:t>
            </a:r>
          </a:p>
          <a:p>
            <a:pPr marL="0" indent="0" algn="r">
              <a:buFont typeface="Arial" pitchFamily="34" charset="0"/>
              <a:buNone/>
            </a:pPr>
            <a:r>
              <a:rPr lang="vi-VN" sz="2600" i="1" dirty="0">
                <a:latin typeface="+mj-lt"/>
              </a:rPr>
              <a:t>Theo sách Hạt giống tâm hồn</a:t>
            </a:r>
            <a:endParaRPr lang="vi-VN" sz="2600" dirty="0">
              <a:latin typeface="+mj-lt"/>
            </a:endParaRPr>
          </a:p>
          <a:p>
            <a:pPr marL="0" indent="0">
              <a:buFont typeface="Arial" pitchFamily="34" charset="0"/>
              <a:buNone/>
            </a:pPr>
            <a:endParaRPr lang="en-US" sz="2600" dirty="0"/>
          </a:p>
        </p:txBody>
      </p:sp>
      <p:cxnSp>
        <p:nvCxnSpPr>
          <p:cNvPr id="11" name="Straight Connector 10"/>
          <p:cNvCxnSpPr/>
          <p:nvPr/>
        </p:nvCxnSpPr>
        <p:spPr>
          <a:xfrm>
            <a:off x="380206" y="685800"/>
            <a:ext cx="0" cy="19050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0206" y="2743200"/>
            <a:ext cx="0" cy="33528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Flowchart: Terminator 5"/>
          <p:cNvSpPr/>
          <p:nvPr/>
        </p:nvSpPr>
        <p:spPr>
          <a:xfrm>
            <a:off x="2132806" y="6096000"/>
            <a:ext cx="5850373" cy="685800"/>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BÀI ĐỌC CHIA LÀM MẤY ĐOẠN?</a:t>
            </a:r>
          </a:p>
        </p:txBody>
      </p:sp>
      <p:sp>
        <p:nvSpPr>
          <p:cNvPr id="7" name="Flowchart: Terminator 6"/>
          <p:cNvSpPr/>
          <p:nvPr/>
        </p:nvSpPr>
        <p:spPr>
          <a:xfrm>
            <a:off x="490402" y="99018"/>
            <a:ext cx="2654259" cy="736988"/>
          </a:xfrm>
          <a:prstGeom prst="flowChartTerminator">
            <a:avLst/>
          </a:prstGeom>
          <a:solidFill>
            <a:srgbClr val="08540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p>
        </p:txBody>
      </p:sp>
      <p:sp>
        <p:nvSpPr>
          <p:cNvPr id="8" name="Oval 7"/>
          <p:cNvSpPr/>
          <p:nvPr/>
        </p:nvSpPr>
        <p:spPr>
          <a:xfrm>
            <a:off x="490402" y="838385"/>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Times New Roman" pitchFamily="18" charset="0"/>
                <a:cs typeface="Times New Roman" pitchFamily="18" charset="0"/>
              </a:rPr>
              <a:t>1</a:t>
            </a:r>
          </a:p>
        </p:txBody>
      </p:sp>
      <p:sp>
        <p:nvSpPr>
          <p:cNvPr id="12" name="Oval 11"/>
          <p:cNvSpPr/>
          <p:nvPr/>
        </p:nvSpPr>
        <p:spPr>
          <a:xfrm>
            <a:off x="451506" y="262890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Times New Roman" pitchFamily="18" charset="0"/>
                <a:cs typeface="Times New Roman" pitchFamily="18" charset="0"/>
              </a:rPr>
              <a:t>2</a:t>
            </a:r>
          </a:p>
        </p:txBody>
      </p:sp>
    </p:spTree>
    <p:extLst>
      <p:ext uri="{BB962C8B-B14F-4D97-AF65-F5344CB8AC3E}">
        <p14:creationId xmlns:p14="http://schemas.microsoft.com/office/powerpoint/2010/main" val="37334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4" presetClass="exit" presetSubtype="10" fill="hold" grpId="1" nodeType="withEffect">
                                  <p:stCondLst>
                                    <p:cond delay="0"/>
                                  </p:stCondLst>
                                  <p:childTnLst>
                                    <p:animEffect transition="out" filter="randombar(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animBg="1"/>
      <p:bldP spid="6" grpId="1" animBg="1"/>
      <p:bldP spid="7" grpId="0" animBg="1"/>
      <p:bldP spid="8"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266406" y="0"/>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0000"/>
                </a:solidFill>
                <a:latin typeface="Times New Roman" pitchFamily="18" charset="0"/>
                <a:cs typeface="Times New Roman" pitchFamily="18" charset="0"/>
              </a:rPr>
              <a:t>Bức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tranh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bàn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tay</a:t>
            </a:r>
            <a:endParaRPr lang="en-US" b="1" dirty="0">
              <a:solidFill>
                <a:srgbClr val="FF0000"/>
              </a:solidFill>
              <a:latin typeface="Times New Roman" pitchFamily="18" charset="0"/>
              <a:cs typeface="Times New Roman" pitchFamily="18" charset="0"/>
            </a:endParaRPr>
          </a:p>
        </p:txBody>
      </p:sp>
      <p:sp>
        <p:nvSpPr>
          <p:cNvPr id="5" name="Subtitle 2"/>
          <p:cNvSpPr txBox="1">
            <a:spLocks/>
          </p:cNvSpPr>
          <p:nvPr/>
        </p:nvSpPr>
        <p:spPr>
          <a:xfrm>
            <a:off x="451506" y="838200"/>
            <a:ext cx="117348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2600" b="1" dirty="0">
                <a:latin typeface="+mj-lt"/>
              </a:rPr>
              <a:t>1.</a:t>
            </a:r>
            <a:r>
              <a:rPr lang="vi-VN" sz="2600" dirty="0">
                <a:latin typeface="+mj-lt"/>
              </a:rPr>
              <a:t> Giờ học vẽ, cô giáo yêu cầu mỗi học sinh vẽ một vật em thích hoặc một người em yêu quý.</a:t>
            </a:r>
          </a:p>
          <a:p>
            <a:pPr marL="0" indent="0">
              <a:buFont typeface="Arial" pitchFamily="34" charset="0"/>
              <a:buNone/>
            </a:pPr>
            <a:r>
              <a:rPr lang="vi-VN" sz="2600" dirty="0">
                <a:latin typeface="+mj-lt"/>
              </a:rPr>
              <a:t>Nhận tranh của học sinh, cô giáo rất vui. Có em vẽ mẹ dắt con đi chơi. Có em vẽ bố với một trái tim. Có em vẽ cô giáo với một bó hoa,...</a:t>
            </a:r>
          </a:p>
          <a:p>
            <a:pPr marL="0" indent="0">
              <a:buFont typeface="Arial" pitchFamily="34" charset="0"/>
              <a:buNone/>
            </a:pPr>
            <a:r>
              <a:rPr lang="vi-VN" sz="2600" b="1" dirty="0">
                <a:latin typeface="+mj-lt"/>
              </a:rPr>
              <a:t>2.</a:t>
            </a:r>
            <a:r>
              <a:rPr lang="vi-VN" sz="2600" dirty="0">
                <a:latin typeface="+mj-lt"/>
              </a:rPr>
              <a:t> Đến bức tranh của Hải, cô giáo rất ngạc nhiên thấy bức tranh chỉ có hình một bàn tay được vẽ rất đơn giản, vụng về.</a:t>
            </a:r>
          </a:p>
          <a:p>
            <a:pPr marL="0" indent="0">
              <a:buFont typeface="Arial" pitchFamily="34" charset="0"/>
              <a:buNone/>
            </a:pPr>
            <a:r>
              <a:rPr lang="vi-VN" sz="2600" dirty="0">
                <a:latin typeface="+mj-lt"/>
              </a:rPr>
              <a:t>- Vì sao em vẽ bàn tay? Bàn tay đó của ai? - Cô giáo đến bên Hải và hỏi nhỏ cậu bé.</a:t>
            </a:r>
          </a:p>
          <a:p>
            <a:pPr marL="0" indent="0">
              <a:buFont typeface="Arial" pitchFamily="34" charset="0"/>
              <a:buNone/>
            </a:pPr>
            <a:r>
              <a:rPr lang="vi-VN" sz="2600" dirty="0">
                <a:latin typeface="+mj-lt"/>
              </a:rPr>
              <a:t>- Đó là bàn tay của cô đấy ạ. - Cậu bé thì thầm.</a:t>
            </a:r>
          </a:p>
          <a:p>
            <a:pPr marL="0" indent="0">
              <a:buFont typeface="Arial" pitchFamily="34" charset="0"/>
              <a:buNone/>
            </a:pPr>
            <a:r>
              <a:rPr lang="vi-VN" sz="2600" dirty="0">
                <a:latin typeface="+mj-lt"/>
              </a:rPr>
              <a:t>Cô giáo nhớ lại: Trong giờ giải lao, đôi lúc, cô nắm tay Hải. Cô cũng làm thế với những học trò khác, nhưng với Hải, một cậu bé trầm lặng ít nói, điều này rất có ý nghĩa.</a:t>
            </a:r>
          </a:p>
          <a:p>
            <a:pPr marL="0" indent="0">
              <a:buFont typeface="Arial" pitchFamily="34" charset="0"/>
              <a:buNone/>
            </a:pPr>
            <a:r>
              <a:rPr lang="vi-VN" sz="2600" dirty="0">
                <a:latin typeface="+mj-lt"/>
              </a:rPr>
              <a:t>Cô giáo cảm thấy mình vừa nhận được một món quà rất quý.</a:t>
            </a:r>
          </a:p>
          <a:p>
            <a:pPr marL="0" indent="0" algn="r">
              <a:buFont typeface="Arial" pitchFamily="34" charset="0"/>
              <a:buNone/>
            </a:pPr>
            <a:r>
              <a:rPr lang="vi-VN" sz="2600" i="1" dirty="0">
                <a:latin typeface="+mj-lt"/>
              </a:rPr>
              <a:t>Theo sách Hạt giống tâm hồn</a:t>
            </a:r>
            <a:endParaRPr lang="vi-VN" sz="2600" dirty="0">
              <a:latin typeface="+mj-lt"/>
            </a:endParaRPr>
          </a:p>
          <a:p>
            <a:pPr marL="0" indent="0">
              <a:buFont typeface="Arial" pitchFamily="34" charset="0"/>
              <a:buNone/>
            </a:pPr>
            <a:endParaRPr lang="en-US" sz="2600" dirty="0"/>
          </a:p>
        </p:txBody>
      </p:sp>
      <p:sp>
        <p:nvSpPr>
          <p:cNvPr id="6" name="Flowchart: Terminator 5"/>
          <p:cNvSpPr/>
          <p:nvPr/>
        </p:nvSpPr>
        <p:spPr>
          <a:xfrm>
            <a:off x="450712" y="19050"/>
            <a:ext cx="2689918" cy="874399"/>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New Roman" panose="02020603050405020304" pitchFamily="18" charset="0"/>
                <a:cs typeface="Times New Roman" panose="02020603050405020304" pitchFamily="18" charset="0"/>
              </a:rPr>
              <a:t>ĐỌC TOÀN BÀI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83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107" y="4729642"/>
            <a:ext cx="1572857" cy="14468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17" y="4945026"/>
            <a:ext cx="1744312" cy="191252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028" y="-372729"/>
            <a:ext cx="2894167" cy="227637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140" y="-148825"/>
            <a:ext cx="3094250" cy="27055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4555" y="2556701"/>
            <a:ext cx="2676480" cy="1903198"/>
          </a:xfrm>
          <a:prstGeom prst="rect">
            <a:avLst/>
          </a:prstGeom>
        </p:spPr>
      </p:pic>
      <p:sp>
        <p:nvSpPr>
          <p:cNvPr id="9" name="TextBox 8"/>
          <p:cNvSpPr txBox="1"/>
          <p:nvPr/>
        </p:nvSpPr>
        <p:spPr>
          <a:xfrm>
            <a:off x="4745216" y="1797458"/>
            <a:ext cx="3526512" cy="1323267"/>
          </a:xfrm>
          <a:prstGeom prst="rect">
            <a:avLst/>
          </a:prstGeom>
          <a:noFill/>
        </p:spPr>
        <p:txBody>
          <a:bodyPr wrap="square" rtlCol="0">
            <a:spAutoFit/>
          </a:bodyPr>
          <a:lstStyle/>
          <a:p>
            <a:r>
              <a:rPr lang="en-US" sz="7999"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19787647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056606" y="1676400"/>
            <a:ext cx="4191000" cy="2800767"/>
          </a:xfrm>
          <a:prstGeom prst="rect">
            <a:avLst/>
          </a:prstGeom>
        </p:spPr>
        <p:txBody>
          <a:bodyPr wrap="square">
            <a:spAutoFit/>
          </a:bodyPr>
          <a:lstStyle/>
          <a:p>
            <a:pPr algn="ctr"/>
            <a:r>
              <a:rPr lang="en-US"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ĐỌC HIỂU</a:t>
            </a:r>
            <a:endParaRPr lang="vi-VN" sz="8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5565461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Rectangle 3"/>
          <p:cNvSpPr/>
          <p:nvPr/>
        </p:nvSpPr>
        <p:spPr>
          <a:xfrm>
            <a:off x="1881764" y="429905"/>
            <a:ext cx="8957901" cy="830997"/>
          </a:xfrm>
          <a:prstGeom prst="rect">
            <a:avLst/>
          </a:prstGeom>
        </p:spPr>
        <p:txBody>
          <a:bodyPr wrap="none">
            <a:spAutoFit/>
          </a:bodyPr>
          <a:lstStyle/>
          <a:p>
            <a:r>
              <a:rPr lang="en-US" sz="4800" b="1" dirty="0">
                <a:solidFill>
                  <a:srgbClr val="0000FF"/>
                </a:solidFill>
                <a:latin typeface="Times New Roman" pitchFamily="18" charset="0"/>
                <a:cs typeface="Times New Roman" pitchFamily="18" charset="0"/>
              </a:rPr>
              <a:t>1. </a:t>
            </a:r>
            <a:r>
              <a:rPr lang="vi-VN" sz="4800" b="1" dirty="0">
                <a:solidFill>
                  <a:srgbClr val="0000FF"/>
                </a:solidFill>
                <a:latin typeface="Times New Roman" pitchFamily="18" charset="0"/>
                <a:cs typeface="Times New Roman" pitchFamily="18" charset="0"/>
              </a:rPr>
              <a:t>Cô giáo yêu cầu học sinh vẽ gì?</a:t>
            </a:r>
          </a:p>
        </p:txBody>
      </p:sp>
      <p:sp>
        <p:nvSpPr>
          <p:cNvPr id="5" name="Rectangle 4"/>
          <p:cNvSpPr/>
          <p:nvPr/>
        </p:nvSpPr>
        <p:spPr>
          <a:xfrm>
            <a:off x="6019006" y="2209800"/>
            <a:ext cx="5257007" cy="2554545"/>
          </a:xfrm>
          <a:prstGeom prst="rect">
            <a:avLst/>
          </a:prstGeom>
        </p:spPr>
        <p:txBody>
          <a:bodyPr wrap="square">
            <a:spAutoFit/>
          </a:bodyPr>
          <a:lstStyle/>
          <a:p>
            <a:r>
              <a:rPr lang="vi-VN" sz="4000" b="1" dirty="0">
                <a:latin typeface="Times New Roman" pitchFamily="18" charset="0"/>
                <a:cs typeface="Times New Roman" pitchFamily="18" charset="0"/>
              </a:rPr>
              <a:t> </a:t>
            </a:r>
            <a:r>
              <a:rPr lang="vi-VN" sz="4000" dirty="0">
                <a:latin typeface="Times New Roman" pitchFamily="18" charset="0"/>
                <a:cs typeface="Times New Roman" pitchFamily="18" charset="0"/>
              </a:rPr>
              <a:t>Cô giáo yêu cầu học sinh vẽ một vật em thích hoặc một người em yêu quý.</a:t>
            </a:r>
            <a:endParaRPr lang="en-US" sz="4000" dirty="0">
              <a:latin typeface="Times New Roman" pitchFamily="18" charset="0"/>
              <a:cs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333"/>
          <a:stretch/>
        </p:blipFill>
        <p:spPr>
          <a:xfrm>
            <a:off x="-497285" y="1066800"/>
            <a:ext cx="6858000" cy="52578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456406" y="0"/>
            <a:ext cx="1652115" cy="1467362"/>
          </a:xfrm>
          <a:prstGeom prst="rect">
            <a:avLst/>
          </a:prstGeom>
        </p:spPr>
      </p:pic>
    </p:spTree>
    <p:extLst>
      <p:ext uri="{BB962C8B-B14F-4D97-AF65-F5344CB8AC3E}">
        <p14:creationId xmlns:p14="http://schemas.microsoft.com/office/powerpoint/2010/main" val="1506458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1828006" y="304800"/>
            <a:ext cx="9982200" cy="1446550"/>
          </a:xfrm>
          <a:prstGeom prst="rect">
            <a:avLst/>
          </a:prstGeom>
        </p:spPr>
        <p:txBody>
          <a:bodyPr wrap="square">
            <a:spAutoFit/>
          </a:bodyPr>
          <a:lstStyle/>
          <a:p>
            <a:r>
              <a:rPr lang="en-US" sz="4400" b="1" dirty="0">
                <a:solidFill>
                  <a:srgbClr val="0000FF"/>
                </a:solidFill>
                <a:latin typeface="Times New Roman" pitchFamily="18" charset="0"/>
                <a:cs typeface="Times New Roman" pitchFamily="18" charset="0"/>
              </a:rPr>
              <a:t>2. </a:t>
            </a:r>
            <a:r>
              <a:rPr lang="vi-VN" sz="4400" b="1" dirty="0">
                <a:solidFill>
                  <a:srgbClr val="0000FF"/>
                </a:solidFill>
                <a:latin typeface="Times New Roman" pitchFamily="18" charset="0"/>
                <a:cs typeface="Times New Roman" pitchFamily="18" charset="0"/>
              </a:rPr>
              <a:t>Vì sao bức tranh của Hải làm cô giáo ngạc nhiên?</a:t>
            </a:r>
          </a:p>
        </p:txBody>
      </p:sp>
      <p:sp>
        <p:nvSpPr>
          <p:cNvPr id="3" name="Rectangle 2"/>
          <p:cNvSpPr/>
          <p:nvPr/>
        </p:nvSpPr>
        <p:spPr>
          <a:xfrm>
            <a:off x="5980906" y="2569339"/>
            <a:ext cx="5334000" cy="2862322"/>
          </a:xfrm>
          <a:prstGeom prst="rect">
            <a:avLst/>
          </a:prstGeom>
        </p:spPr>
        <p:txBody>
          <a:bodyPr wrap="square">
            <a:spAutoFit/>
          </a:bodyPr>
          <a:lstStyle/>
          <a:p>
            <a:r>
              <a:rPr lang="vi-VN" sz="3600" dirty="0">
                <a:latin typeface="Times New Roman" pitchFamily="18" charset="0"/>
                <a:cs typeface="Times New Roman" pitchFamily="18" charset="0"/>
              </a:rPr>
              <a:t>Bức tranh của Hải làm cô giáo ngạc nhiên vì bức tranh ấy chỉ có hình một bàn tay được vẽ rất đơn giản và vụng về.</a:t>
            </a:r>
            <a:endParaRPr lang="en-US" sz="3600"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532606" y="2209800"/>
            <a:ext cx="5181600" cy="3581400"/>
          </a:xfrm>
          <a:prstGeom prst="round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151606" y="-66826"/>
            <a:ext cx="2015215" cy="1789857"/>
          </a:xfrm>
          <a:prstGeom prst="rect">
            <a:avLst/>
          </a:prstGeom>
        </p:spPr>
      </p:pic>
    </p:spTree>
    <p:extLst>
      <p:ext uri="{BB962C8B-B14F-4D97-AF65-F5344CB8AC3E}">
        <p14:creationId xmlns:p14="http://schemas.microsoft.com/office/powerpoint/2010/main" val="406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837406" y="352613"/>
            <a:ext cx="7675277" cy="153815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a:t>
            </a:r>
          </a:p>
          <a:p>
            <a:pPr algn="ct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id="{A98ECE88-115D-4A1D-8452-F943FF1AC741}"/>
              </a:ext>
            </a:extLst>
          </p:cNvPr>
          <p:cNvSpPr/>
          <p:nvPr/>
        </p:nvSpPr>
        <p:spPr>
          <a:xfrm>
            <a:off x="407687" y="4626099"/>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Times New Roman" panose="02020603050405020304" pitchFamily="18" charset="0"/>
                <a:cs typeface="Times New Roman" panose="02020603050405020304" pitchFamily="18" charset="0"/>
              </a:rPr>
              <a:t>A.</a:t>
            </a:r>
            <a:r>
              <a:rPr lang="vi-VN" sz="2000" dirty="0">
                <a:solidFill>
                  <a:schemeClr val="tx1"/>
                </a:solidFill>
                <a:latin typeface="Times New Roman" pitchFamily="18" charset="0"/>
                <a:cs typeface="Times New Roman" pitchFamily="18" charset="0"/>
              </a:rPr>
              <a:t> Để cho các bạn học sinh quan sát và viết đoạn văn tả một loại trái cây mà mình yêu thích.</a:t>
            </a:r>
          </a:p>
        </p:txBody>
      </p:sp>
      <p:pic>
        <p:nvPicPr>
          <p:cNvPr id="7" name="Picture 6">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74" y="3312359"/>
            <a:ext cx="1514278" cy="1514278"/>
          </a:xfrm>
          <a:prstGeom prst="rect">
            <a:avLst/>
          </a:prstGeom>
        </p:spPr>
      </p:pic>
      <p:sp>
        <p:nvSpPr>
          <p:cNvPr id="8" name="2">
            <a:extLst>
              <a:ext uri="{FF2B5EF4-FFF2-40B4-BE49-F238E27FC236}">
                <a16:creationId xmlns:a16="http://schemas.microsoft.com/office/drawing/2014/main"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Times New Roman" panose="02020603050405020304" pitchFamily="18" charset="0"/>
                <a:cs typeface="Times New Roman" panose="02020603050405020304" pitchFamily="18" charset="0"/>
              </a:rPr>
              <a:t>B.</a:t>
            </a:r>
            <a:r>
              <a:rPr lang="vi-VN" dirty="0">
                <a:solidFill>
                  <a:schemeClr val="tx1"/>
                </a:solidFill>
                <a:latin typeface="Times New Roman" pitchFamily="18" charset="0"/>
                <a:cs typeface="Times New Roman" pitchFamily="18" charset="0"/>
              </a:rPr>
              <a:t> Để thưởng cho các bạn học sin</a:t>
            </a:r>
            <a:r>
              <a:rPr lang="en-US" dirty="0">
                <a:solidFill>
                  <a:schemeClr val="tx1"/>
                </a:solidFill>
                <a:latin typeface="Times New Roman" pitchFamily="18" charset="0"/>
                <a:cs typeface="Times New Roman" pitchFamily="18" charset="0"/>
              </a:rPr>
              <a:t>h</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828" y="3260411"/>
            <a:ext cx="1434855" cy="1434855"/>
          </a:xfrm>
          <a:prstGeom prst="rect">
            <a:avLst/>
          </a:prstGeom>
        </p:spPr>
      </p:pic>
      <p:sp>
        <p:nvSpPr>
          <p:cNvPr id="10" name="3">
            <a:extLst>
              <a:ext uri="{FF2B5EF4-FFF2-40B4-BE49-F238E27FC236}">
                <a16:creationId xmlns:a16="http://schemas.microsoft.com/office/drawing/2014/main"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imes New Roman" panose="02020603050405020304" pitchFamily="18" charset="0"/>
                <a:cs typeface="Times New Roman" panose="02020603050405020304" pitchFamily="18" charset="0"/>
              </a:rPr>
              <a:t>C. </a:t>
            </a:r>
            <a:r>
              <a:rPr lang="vi-VN" sz="2800" dirty="0">
                <a:solidFill>
                  <a:schemeClr val="tx1"/>
                </a:solidFill>
                <a:latin typeface="Times New Roman" pitchFamily="18" charset="0"/>
                <a:cs typeface="Times New Roman" pitchFamily="18" charset="0"/>
              </a:rPr>
              <a:t>Chia cho các bạn học sinh cùng ăn</a:t>
            </a: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264" y="3410540"/>
            <a:ext cx="1317916" cy="1317916"/>
          </a:xfrm>
          <a:prstGeom prst="rect">
            <a:avLst/>
          </a:prstGeom>
        </p:spPr>
      </p:pic>
      <p:sp>
        <p:nvSpPr>
          <p:cNvPr id="12" name="4">
            <a:extLst>
              <a:ext uri="{FF2B5EF4-FFF2-40B4-BE49-F238E27FC236}">
                <a16:creationId xmlns:a16="http://schemas.microsoft.com/office/drawing/2014/main" id="{00BEFBB1-525B-415D-8E45-ADCB8FD217EA}"/>
              </a:ext>
            </a:extLst>
          </p:cNvPr>
          <p:cNvSpPr/>
          <p:nvPr/>
        </p:nvSpPr>
        <p:spPr>
          <a:xfrm>
            <a:off x="9461944" y="4655555"/>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D. </a:t>
            </a:r>
            <a:r>
              <a:rPr lang="vi-VN" sz="2800" dirty="0">
                <a:solidFill>
                  <a:schemeClr val="tx1"/>
                </a:solidFill>
                <a:latin typeface="Times New Roman" panose="02020603050405020304" pitchFamily="18" charset="0"/>
                <a:cs typeface="Times New Roman" panose="02020603050405020304" pitchFamily="18" charset="0"/>
              </a:rPr>
              <a:t>Để cho các bạn học sinh quan sát và vẽ lại</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8687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621525" y="775869"/>
            <a:ext cx="6064481" cy="769441"/>
          </a:xfrm>
          <a:prstGeom prst="rect">
            <a:avLst/>
          </a:prstGeom>
        </p:spPr>
        <p:txBody>
          <a:bodyPr wrap="none">
            <a:spAutoFit/>
          </a:bodyPr>
          <a:lstStyle/>
          <a:p>
            <a:r>
              <a:rPr lang="en-US" sz="4400" b="1" dirty="0">
                <a:solidFill>
                  <a:srgbClr val="0000FF"/>
                </a:solidFill>
                <a:latin typeface="Times New Roman" pitchFamily="18" charset="0"/>
                <a:cs typeface="Times New Roman" pitchFamily="18" charset="0"/>
              </a:rPr>
              <a:t>3.Hải </a:t>
            </a:r>
            <a:r>
              <a:rPr lang="en-US" sz="4400" b="1" dirty="0" err="1">
                <a:solidFill>
                  <a:srgbClr val="0000FF"/>
                </a:solidFill>
                <a:latin typeface="Times New Roman" pitchFamily="18" charset="0"/>
                <a:cs typeface="Times New Roman" pitchFamily="18" charset="0"/>
              </a:rPr>
              <a:t>giải</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thích</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thế</a:t>
            </a:r>
            <a:r>
              <a:rPr lang="en-US" sz="4400" b="1" dirty="0">
                <a:solidFill>
                  <a:srgbClr val="0000FF"/>
                </a:solidFill>
                <a:latin typeface="Times New Roman" pitchFamily="18" charset="0"/>
                <a:cs typeface="Times New Roman" pitchFamily="18" charset="0"/>
              </a:rPr>
              <a:t> </a:t>
            </a:r>
            <a:r>
              <a:rPr lang="en-US" sz="4400" b="1" dirty="0" err="1">
                <a:solidFill>
                  <a:srgbClr val="0000FF"/>
                </a:solidFill>
                <a:latin typeface="Times New Roman" pitchFamily="18" charset="0"/>
                <a:cs typeface="Times New Roman" pitchFamily="18" charset="0"/>
              </a:rPr>
              <a:t>nào</a:t>
            </a:r>
            <a:r>
              <a:rPr lang="en-US" sz="4400" b="1" dirty="0">
                <a:solidFill>
                  <a:srgbClr val="0000FF"/>
                </a:solidFill>
                <a:latin typeface="Times New Roman" pitchFamily="18" charset="0"/>
                <a:cs typeface="Times New Roman" pitchFamily="18" charset="0"/>
              </a:rPr>
              <a:t>?</a:t>
            </a:r>
          </a:p>
        </p:txBody>
      </p:sp>
      <p:sp>
        <p:nvSpPr>
          <p:cNvPr id="4" name="Rectangle 3"/>
          <p:cNvSpPr/>
          <p:nvPr/>
        </p:nvSpPr>
        <p:spPr>
          <a:xfrm>
            <a:off x="1066006" y="2362200"/>
            <a:ext cx="7620000" cy="1323439"/>
          </a:xfrm>
          <a:prstGeom prst="rect">
            <a:avLst/>
          </a:prstGeom>
        </p:spPr>
        <p:txBody>
          <a:bodyPr wrap="square">
            <a:spAutoFit/>
          </a:bodyPr>
          <a:lstStyle/>
          <a:p>
            <a:r>
              <a:rPr lang="en-US" sz="4000" dirty="0" err="1">
                <a:latin typeface="Times New Roman" pitchFamily="18" charset="0"/>
                <a:cs typeface="Times New Roman" pitchFamily="18" charset="0"/>
              </a:rPr>
              <a:t>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r>
              <a:rPr lang="en-US" sz="4000" dirty="0">
                <a:latin typeface="Times New Roman" pitchFamily="18" charset="0"/>
                <a:cs typeface="Times New Roman" pitchFamily="18" charset="0"/>
              </a:rPr>
              <a:t>.</a:t>
            </a:r>
          </a:p>
        </p:txBody>
      </p:sp>
      <p:pic>
        <p:nvPicPr>
          <p:cNvPr id="1026" name="Picture 2" descr="Cô Giáo Hình ảnh | Định dạng hình ảnh PNG 40036793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52" b="95911" l="10000" r="95233">
                        <a14:foregroundMark x1="46512" y1="54089" x2="49070" y2="62436"/>
                      </a14:backgroundRemoval>
                    </a14:imgEffect>
                  </a14:imgLayer>
                </a14:imgProps>
              </a:ext>
              <a:ext uri="{28A0092B-C50C-407E-A947-70E740481C1C}">
                <a14:useLocalDpi xmlns:a14="http://schemas.microsoft.com/office/drawing/2010/main" val="0"/>
              </a:ext>
            </a:extLst>
          </a:blip>
          <a:srcRect/>
          <a:stretch>
            <a:fillRect/>
          </a:stretch>
        </p:blipFill>
        <p:spPr bwMode="auto">
          <a:xfrm>
            <a:off x="7238206" y="1497861"/>
            <a:ext cx="4114800" cy="56171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15" t="-2796" r="-215" b="13978"/>
          <a:stretch/>
        </p:blipFill>
        <p:spPr>
          <a:xfrm>
            <a:off x="1294606" y="380917"/>
            <a:ext cx="1652115" cy="1467362"/>
          </a:xfrm>
          <a:prstGeom prst="rect">
            <a:avLst/>
          </a:prstGeom>
        </p:spPr>
      </p:pic>
    </p:spTree>
    <p:extLst>
      <p:ext uri="{BB962C8B-B14F-4D97-AF65-F5344CB8AC3E}">
        <p14:creationId xmlns:p14="http://schemas.microsoft.com/office/powerpoint/2010/main" val="396126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2184720" y="693853"/>
            <a:ext cx="9168285"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4. </a:t>
            </a:r>
            <a:r>
              <a:rPr lang="vi-VN" sz="4000" b="1" dirty="0">
                <a:solidFill>
                  <a:srgbClr val="0000FF"/>
                </a:solidFill>
                <a:latin typeface="Times New Roman" pitchFamily="18" charset="0"/>
                <a:cs typeface="Times New Roman" pitchFamily="18" charset="0"/>
              </a:rPr>
              <a:t>Món quà quý mà cô giáo nhận được từ bức tranh là gì?</a:t>
            </a:r>
          </a:p>
        </p:txBody>
      </p:sp>
      <p:sp>
        <p:nvSpPr>
          <p:cNvPr id="3" name="Rectangle 2"/>
          <p:cNvSpPr/>
          <p:nvPr/>
        </p:nvSpPr>
        <p:spPr>
          <a:xfrm>
            <a:off x="5714206" y="2590800"/>
            <a:ext cx="6019800" cy="2308324"/>
          </a:xfrm>
          <a:prstGeom prst="rect">
            <a:avLst/>
          </a:prstGeom>
        </p:spPr>
        <p:txBody>
          <a:bodyPr wrap="square">
            <a:spAutoFit/>
          </a:bodyPr>
          <a:lstStyle/>
          <a:p>
            <a:r>
              <a:rPr lang="vi-VN" sz="3600" dirty="0">
                <a:latin typeface="Times New Roman" pitchFamily="18" charset="0"/>
                <a:cs typeface="Times New Roman" pitchFamily="18" charset="0"/>
              </a:rPr>
              <a:t>Món quà quý mà cô giáo nhận được từ bức tranh là sự yêu mến, quý trọng của học sinh dành cho mình.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87" y="2285991"/>
            <a:ext cx="4572009" cy="457200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5" t="-2796" r="-215" b="13978"/>
          <a:stretch/>
        </p:blipFill>
        <p:spPr>
          <a:xfrm>
            <a:off x="532606" y="425154"/>
            <a:ext cx="1652115" cy="1467362"/>
          </a:xfrm>
          <a:prstGeom prst="rect">
            <a:avLst/>
          </a:prstGeom>
        </p:spPr>
      </p:pic>
    </p:spTree>
    <p:extLst>
      <p:ext uri="{BB962C8B-B14F-4D97-AF65-F5344CB8AC3E}">
        <p14:creationId xmlns:p14="http://schemas.microsoft.com/office/powerpoint/2010/main" val="138226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Scale>
                                      <p:cBhvr>
                                        <p:cTn id="19"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
                                        </p:tgtEl>
                                        <p:attrNameLst>
                                          <p:attrName>ppt_x</p:attrName>
                                          <p:attrName>ppt_y</p:attrName>
                                        </p:attrNameLst>
                                      </p:cBhvr>
                                    </p:animMotion>
                                    <p:animEffect transition="in" filter="fade">
                                      <p:cBhvr>
                                        <p:cTn id="21" dur="10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294606" y="2057400"/>
            <a:ext cx="5029200" cy="2800767"/>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LUYỆN TẬP</a:t>
            </a:r>
            <a:endParaRPr lang="vi-VN" sz="88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260498663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6" name="Rectangle 5"/>
          <p:cNvSpPr/>
          <p:nvPr/>
        </p:nvSpPr>
        <p:spPr>
          <a:xfrm>
            <a:off x="915231" y="838200"/>
            <a:ext cx="10013950" cy="4524315"/>
          </a:xfrm>
          <a:prstGeom prst="rect">
            <a:avLst/>
          </a:prstGeom>
        </p:spPr>
        <p:txBody>
          <a:bodyPr wrap="square">
            <a:spAutoFit/>
          </a:bodyPr>
          <a:lstStyle/>
          <a:p>
            <a:r>
              <a:rPr lang="en-US" sz="3600" dirty="0">
                <a:solidFill>
                  <a:srgbClr val="0000FF"/>
                </a:solidFill>
                <a:latin typeface="Times New Roman" pitchFamily="18" charset="0"/>
                <a:cs typeface="Times New Roman" pitchFamily="18" charset="0"/>
              </a:rPr>
              <a:t>1. </a:t>
            </a:r>
            <a:r>
              <a:rPr lang="vi-VN" sz="3600" dirty="0">
                <a:solidFill>
                  <a:srgbClr val="0000FF"/>
                </a:solidFill>
                <a:latin typeface="Times New Roman" pitchFamily="18" charset="0"/>
                <a:cs typeface="Times New Roman" pitchFamily="18" charset="0"/>
              </a:rPr>
              <a:t>Đặt câu hỏi cho bộ phận câu in đậm:</a:t>
            </a:r>
          </a:p>
          <a:p>
            <a:pPr marL="457200" indent="-457200">
              <a:buAutoNum type="alphaLcParenR"/>
            </a:pPr>
            <a:r>
              <a:rPr lang="vi-VN" sz="3600" dirty="0">
                <a:solidFill>
                  <a:srgbClr val="0000FF"/>
                </a:solidFill>
                <a:latin typeface="Times New Roman" pitchFamily="18" charset="0"/>
                <a:cs typeface="Times New Roman" pitchFamily="18" charset="0"/>
              </a:rPr>
              <a:t>Hải </a:t>
            </a:r>
            <a:r>
              <a:rPr lang="vi-VN" sz="3600" b="1" dirty="0">
                <a:solidFill>
                  <a:srgbClr val="0000FF"/>
                </a:solidFill>
                <a:latin typeface="Times New Roman" pitchFamily="18" charset="0"/>
                <a:cs typeface="Times New Roman" pitchFamily="18" charset="0"/>
              </a:rPr>
              <a:t>là cậu bé vẽ bức tranh bàn tay.</a:t>
            </a:r>
          </a:p>
          <a:p>
            <a:pPr marL="457200" indent="-457200">
              <a:buAutoNum type="alphaLcParenR"/>
            </a:pPr>
            <a:endParaRPr lang="vi-VN" sz="3600" b="1" dirty="0">
              <a:solidFill>
                <a:srgbClr val="0000FF"/>
              </a:solidFill>
              <a:latin typeface="Times New Roman" pitchFamily="18" charset="0"/>
              <a:cs typeface="Times New Roman" pitchFamily="18" charset="0"/>
            </a:endParaRPr>
          </a:p>
          <a:p>
            <a:endParaRPr lang="vi-VN" sz="3600" b="1" dirty="0">
              <a:solidFill>
                <a:srgbClr val="0000FF"/>
              </a:solidFill>
              <a:latin typeface="Times New Roman" pitchFamily="18" charset="0"/>
              <a:cs typeface="Times New Roman" pitchFamily="18" charset="0"/>
            </a:endParaRPr>
          </a:p>
          <a:p>
            <a:r>
              <a:rPr lang="vi-VN" sz="3600" dirty="0">
                <a:solidFill>
                  <a:srgbClr val="0000FF"/>
                </a:solidFill>
                <a:latin typeface="Times New Roman" pitchFamily="18" charset="0"/>
                <a:cs typeface="Times New Roman" pitchFamily="18" charset="0"/>
              </a:rPr>
              <a:t>b</a:t>
            </a:r>
            <a:r>
              <a:rPr lang="en-US" sz="3600" dirty="0">
                <a:solidFill>
                  <a:srgbClr val="0000FF"/>
                </a:solidFill>
                <a:latin typeface="Times New Roman" pitchFamily="18" charset="0"/>
                <a:cs typeface="Times New Roman" pitchFamily="18" charset="0"/>
              </a:rPr>
              <a:t>)</a:t>
            </a:r>
            <a:r>
              <a:rPr lang="vi-VN" sz="3600" dirty="0">
                <a:solidFill>
                  <a:srgbClr val="0000FF"/>
                </a:solidFill>
                <a:latin typeface="Times New Roman" pitchFamily="18" charset="0"/>
                <a:cs typeface="Times New Roman" pitchFamily="18" charset="0"/>
              </a:rPr>
              <a:t> Hải </a:t>
            </a:r>
            <a:r>
              <a:rPr lang="vi-VN" sz="3600" b="1" dirty="0">
                <a:solidFill>
                  <a:srgbClr val="0000FF"/>
                </a:solidFill>
                <a:latin typeface="Times New Roman" pitchFamily="18" charset="0"/>
                <a:cs typeface="Times New Roman" pitchFamily="18" charset="0"/>
              </a:rPr>
              <a:t>vẽ bức tranh bàn tay.</a:t>
            </a:r>
          </a:p>
          <a:p>
            <a:endParaRPr lang="vi-VN" sz="3600" b="1" dirty="0">
              <a:solidFill>
                <a:srgbClr val="0000FF"/>
              </a:solidFill>
              <a:latin typeface="Times New Roman" pitchFamily="18" charset="0"/>
              <a:cs typeface="Times New Roman" pitchFamily="18" charset="0"/>
            </a:endParaRPr>
          </a:p>
          <a:p>
            <a:endParaRPr lang="vi-VN" sz="3600" b="1" dirty="0">
              <a:solidFill>
                <a:srgbClr val="0000FF"/>
              </a:solidFill>
              <a:latin typeface="Times New Roman" pitchFamily="18" charset="0"/>
              <a:cs typeface="Times New Roman" pitchFamily="18" charset="0"/>
            </a:endParaRPr>
          </a:p>
          <a:p>
            <a:r>
              <a:rPr lang="vi-VN" sz="3600" dirty="0">
                <a:solidFill>
                  <a:srgbClr val="0000FF"/>
                </a:solidFill>
                <a:latin typeface="Times New Roman" pitchFamily="18" charset="0"/>
                <a:cs typeface="Times New Roman" pitchFamily="18" charset="0"/>
              </a:rPr>
              <a:t>c</a:t>
            </a:r>
            <a:r>
              <a:rPr lang="en-US" sz="3600" dirty="0">
                <a:solidFill>
                  <a:srgbClr val="0000FF"/>
                </a:solidFill>
                <a:latin typeface="Times New Roman" pitchFamily="18" charset="0"/>
                <a:cs typeface="Times New Roman" pitchFamily="18" charset="0"/>
              </a:rPr>
              <a:t>)</a:t>
            </a:r>
            <a:r>
              <a:rPr lang="vi-VN" sz="3600" dirty="0">
                <a:solidFill>
                  <a:srgbClr val="0000FF"/>
                </a:solidFill>
                <a:latin typeface="Times New Roman" pitchFamily="18" charset="0"/>
                <a:cs typeface="Times New Roman" pitchFamily="18" charset="0"/>
              </a:rPr>
              <a:t> Đó </a:t>
            </a:r>
            <a:r>
              <a:rPr lang="vi-VN" sz="3600" b="1" dirty="0">
                <a:solidFill>
                  <a:srgbClr val="0000FF"/>
                </a:solidFill>
                <a:latin typeface="Times New Roman" pitchFamily="18" charset="0"/>
                <a:cs typeface="Times New Roman" pitchFamily="18" charset="0"/>
              </a:rPr>
              <a:t>là bàn tay yêu thương của cô giáo.</a:t>
            </a:r>
          </a:p>
        </p:txBody>
      </p:sp>
      <p:sp>
        <p:nvSpPr>
          <p:cNvPr id="7" name="Cloud 6"/>
          <p:cNvSpPr/>
          <p:nvPr/>
        </p:nvSpPr>
        <p:spPr>
          <a:xfrm>
            <a:off x="9366608" y="2821027"/>
            <a:ext cx="2146300" cy="1288198"/>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dirty="0">
                <a:solidFill>
                  <a:schemeClr val="tx1"/>
                </a:solidFill>
                <a:latin typeface="Times New Roman" pitchFamily="18" charset="0"/>
                <a:cs typeface="Times New Roman" pitchFamily="18" charset="0"/>
              </a:rPr>
              <a:t>Là gì?</a:t>
            </a:r>
          </a:p>
        </p:txBody>
      </p:sp>
      <p:sp>
        <p:nvSpPr>
          <p:cNvPr id="8" name="Cloud 7"/>
          <p:cNvSpPr/>
          <p:nvPr/>
        </p:nvSpPr>
        <p:spPr>
          <a:xfrm>
            <a:off x="9244806" y="762000"/>
            <a:ext cx="2260600" cy="1215252"/>
          </a:xfrm>
          <a:prstGeom prst="cloud">
            <a:avLst/>
          </a:prstGeom>
          <a:gradFill flip="none" rotWithShape="1">
            <a:gsLst>
              <a:gs pos="0">
                <a:srgbClr val="FF66FF">
                  <a:tint val="66000"/>
                  <a:satMod val="160000"/>
                </a:srgbClr>
              </a:gs>
              <a:gs pos="50000">
                <a:srgbClr val="FF66FF">
                  <a:tint val="44500"/>
                  <a:satMod val="160000"/>
                </a:srgbClr>
              </a:gs>
              <a:gs pos="100000">
                <a:srgbClr val="FF66FF">
                  <a:tint val="23500"/>
                  <a:satMod val="160000"/>
                </a:srgbClr>
              </a:gs>
            </a:gsLst>
            <a:lin ang="8100000" scaled="1"/>
            <a:tileRect/>
          </a:gradFill>
          <a:ln w="63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Times New Roman" pitchFamily="18" charset="0"/>
                <a:cs typeface="Times New Roman" pitchFamily="18" charset="0"/>
              </a:rPr>
              <a:t>Là ai?</a:t>
            </a:r>
          </a:p>
        </p:txBody>
      </p:sp>
      <p:sp>
        <p:nvSpPr>
          <p:cNvPr id="9" name="Cloud 8"/>
          <p:cNvSpPr/>
          <p:nvPr/>
        </p:nvSpPr>
        <p:spPr>
          <a:xfrm>
            <a:off x="9551949" y="4953000"/>
            <a:ext cx="2209007" cy="1529744"/>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a:solidFill>
                  <a:schemeClr val="tx1"/>
                </a:solidFill>
                <a:latin typeface="Times New Roman" pitchFamily="18" charset="0"/>
                <a:cs typeface="Times New Roman" pitchFamily="18" charset="0"/>
              </a:rPr>
              <a:t>Làm gì?</a:t>
            </a:r>
          </a:p>
        </p:txBody>
      </p:sp>
      <p:sp>
        <p:nvSpPr>
          <p:cNvPr id="10" name="TextBox 9"/>
          <p:cNvSpPr txBox="1"/>
          <p:nvPr/>
        </p:nvSpPr>
        <p:spPr>
          <a:xfrm>
            <a:off x="3043921" y="2209603"/>
            <a:ext cx="2501900" cy="707886"/>
          </a:xfrm>
          <a:prstGeom prst="rect">
            <a:avLst/>
          </a:prstGeom>
          <a:noFill/>
        </p:spPr>
        <p:txBody>
          <a:bodyPr wrap="square" rtlCol="0">
            <a:spAutoFit/>
          </a:bodyPr>
          <a:lstStyle/>
          <a:p>
            <a:pPr algn="ctr"/>
            <a:r>
              <a:rPr lang="vi-VN" sz="4000" dirty="0">
                <a:latin typeface="Times New Roman" pitchFamily="18" charset="0"/>
                <a:cs typeface="Times New Roman" pitchFamily="18" charset="0"/>
              </a:rPr>
              <a:t>Hải là ai?</a:t>
            </a:r>
          </a:p>
        </p:txBody>
      </p:sp>
      <p:sp>
        <p:nvSpPr>
          <p:cNvPr id="11" name="Rectangle 10"/>
          <p:cNvSpPr/>
          <p:nvPr/>
        </p:nvSpPr>
        <p:spPr>
          <a:xfrm>
            <a:off x="3099672" y="3762118"/>
            <a:ext cx="2577950" cy="707886"/>
          </a:xfrm>
          <a:prstGeom prst="rect">
            <a:avLst/>
          </a:prstGeom>
        </p:spPr>
        <p:txBody>
          <a:bodyPr wrap="none">
            <a:spAutoFit/>
          </a:bodyPr>
          <a:lstStyle/>
          <a:p>
            <a:r>
              <a:rPr lang="en-US" sz="4000" dirty="0" err="1">
                <a:latin typeface="Times New Roman" pitchFamily="18" charset="0"/>
                <a:cs typeface="Times New Roman" pitchFamily="18" charset="0"/>
              </a:rPr>
              <a:t>Hải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
        <p:nvSpPr>
          <p:cNvPr id="12" name="Rectangle 11"/>
          <p:cNvSpPr/>
          <p:nvPr/>
        </p:nvSpPr>
        <p:spPr>
          <a:xfrm>
            <a:off x="3262376" y="5454510"/>
            <a:ext cx="2064989" cy="707886"/>
          </a:xfrm>
          <a:prstGeom prst="rect">
            <a:avLst/>
          </a:prstGeom>
        </p:spPr>
        <p:txBody>
          <a:bodyPr wrap="none">
            <a:spAutoFit/>
          </a:bodyPr>
          <a:lstStyle/>
          <a:p>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a:t>
            </a:r>
            <a:r>
              <a:rPr lang="en-US" sz="4000" dirty="0">
                <a:latin typeface="Times New Roman" pitchFamily="18" charset="0"/>
                <a:cs typeface="Times New Roman" pitchFamily="18" charset="0"/>
              </a:rPr>
              <a:t>?</a:t>
            </a:r>
            <a:endParaRPr lang="vi-VN" sz="4000" dirty="0">
              <a:latin typeface="Times New Roman" pitchFamily="18" charset="0"/>
              <a:cs typeface="Times New Roman" pitchFamily="18" charset="0"/>
            </a:endParaRPr>
          </a:p>
        </p:txBody>
      </p:sp>
    </p:spTree>
    <p:extLst>
      <p:ext uri="{BB962C8B-B14F-4D97-AF65-F5344CB8AC3E}">
        <p14:creationId xmlns:p14="http://schemas.microsoft.com/office/powerpoint/2010/main" val="1738555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Scale>
                                      <p:cBhvr>
                                        <p:cTn id="1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9"/>
                                        </p:tgtEl>
                                        <p:attrNameLst>
                                          <p:attrName>ppt_x</p:attrName>
                                          <p:attrName>ppt_y</p:attrName>
                                        </p:attrNameLst>
                                      </p:cBhvr>
                                    </p:animMotion>
                                    <p:animEffect transition="in" filter="fade">
                                      <p:cBhvr>
                                        <p:cTn id="19" dur="1000"/>
                                        <p:tgtEl>
                                          <p:spTgt spid="9"/>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Scale>
                                      <p:cBhvr>
                                        <p:cTn id="22"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7"/>
                                        </p:tgtEl>
                                        <p:attrNameLst>
                                          <p:attrName>ppt_x</p:attrName>
                                          <p:attrName>ppt_y</p:attrName>
                                        </p:attrNameLst>
                                      </p:cBhvr>
                                    </p:animMotion>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884140" y="204289"/>
            <a:ext cx="9507731" cy="707886"/>
          </a:xfrm>
          <a:prstGeom prst="rect">
            <a:avLst/>
          </a:prstGeom>
        </p:spPr>
        <p:txBody>
          <a:bodyPr wrap="none">
            <a:spAutoFit/>
          </a:bodyPr>
          <a:lstStyle/>
          <a:p>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Mỗi câu sau có tác dụng gì? Ghép đúng:</a:t>
            </a:r>
            <a:endParaRPr lang="en-US" sz="4000" b="1" dirty="0">
              <a:solidFill>
                <a:srgbClr val="0000FF"/>
              </a:solidFill>
              <a:latin typeface="Times New Roman" pitchFamily="18" charset="0"/>
              <a:cs typeface="Times New Roman" pitchFamily="18" charset="0"/>
            </a:endParaRPr>
          </a:p>
        </p:txBody>
      </p:sp>
      <p:sp>
        <p:nvSpPr>
          <p:cNvPr id="4" name="Rectangle 3"/>
          <p:cNvSpPr/>
          <p:nvPr/>
        </p:nvSpPr>
        <p:spPr>
          <a:xfrm>
            <a:off x="608806" y="1600200"/>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a) </a:t>
            </a:r>
            <a:r>
              <a:rPr lang="en-US" sz="3600" dirty="0" err="1">
                <a:solidFill>
                  <a:schemeClr val="tx1"/>
                </a:solidFill>
                <a:latin typeface="Times New Roman" pitchFamily="18" charset="0"/>
                <a:cs typeface="Times New Roman" pitchFamily="18" charset="0"/>
              </a:rPr>
              <a:t>mỗi</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em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hãy</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một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bức</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tranh</a:t>
            </a:r>
            <a:r>
              <a:rPr lang="en-US" sz="3600" dirty="0">
                <a:solidFill>
                  <a:schemeClr val="tx1"/>
                </a:solidFill>
                <a:latin typeface="Times New Roman" pitchFamily="18" charset="0"/>
                <a:cs typeface="Times New Roman" pitchFamily="18" charset="0"/>
              </a:rPr>
              <a:t>!</a:t>
            </a:r>
          </a:p>
        </p:txBody>
      </p:sp>
      <p:sp>
        <p:nvSpPr>
          <p:cNvPr id="5" name="Rectangle 4"/>
          <p:cNvSpPr/>
          <p:nvPr/>
        </p:nvSpPr>
        <p:spPr>
          <a:xfrm>
            <a:off x="608806" y="4828673"/>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c) </a:t>
            </a:r>
            <a:r>
              <a:rPr lang="en-US" sz="3600" dirty="0" err="1">
                <a:solidFill>
                  <a:schemeClr val="tx1"/>
                </a:solidFill>
                <a:latin typeface="Times New Roman" pitchFamily="18" charset="0"/>
                <a:cs typeface="Times New Roman" pitchFamily="18" charset="0"/>
              </a:rPr>
              <a:t>Cô</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giáo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rất</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vui</a:t>
            </a:r>
            <a:r>
              <a:rPr lang="en-US" sz="3600" dirty="0">
                <a:solidFill>
                  <a:schemeClr val="tx1"/>
                </a:solidFill>
                <a:latin typeface="Times New Roman" pitchFamily="18" charset="0"/>
                <a:cs typeface="Times New Roman" pitchFamily="18" charset="0"/>
              </a:rPr>
              <a:t>.</a:t>
            </a:r>
          </a:p>
        </p:txBody>
      </p:sp>
      <p:sp>
        <p:nvSpPr>
          <p:cNvPr id="6" name="Rectangle 5"/>
          <p:cNvSpPr/>
          <p:nvPr/>
        </p:nvSpPr>
        <p:spPr>
          <a:xfrm>
            <a:off x="608806" y="3214436"/>
            <a:ext cx="5029200" cy="1295400"/>
          </a:xfrm>
          <a:prstGeom prst="rect">
            <a:avLst/>
          </a:prstGeom>
          <a:solidFill>
            <a:srgbClr val="FF9AA2"/>
          </a:solidFill>
          <a:ln>
            <a:solidFill>
              <a:srgbClr val="FF9AA2"/>
            </a:soli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b) </a:t>
            </a:r>
            <a:r>
              <a:rPr lang="en-US" sz="3600" dirty="0" err="1">
                <a:solidFill>
                  <a:schemeClr val="tx1"/>
                </a:solidFill>
                <a:latin typeface="Times New Roman" pitchFamily="18" charset="0"/>
                <a:cs typeface="Times New Roman" pitchFamily="18" charset="0"/>
              </a:rPr>
              <a:t>Vì</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sao</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em</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vẽ</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bàn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tay</a:t>
            </a:r>
            <a:r>
              <a:rPr lang="en-US" sz="3600" dirty="0">
                <a:solidFill>
                  <a:schemeClr val="tx1"/>
                </a:solidFill>
                <a:latin typeface="Times New Roman" pitchFamily="18" charset="0"/>
                <a:cs typeface="Times New Roman" pitchFamily="18" charset="0"/>
              </a:rPr>
              <a:t>?</a:t>
            </a:r>
          </a:p>
        </p:txBody>
      </p:sp>
      <p:sp>
        <p:nvSpPr>
          <p:cNvPr id="7" name="Rectangle 6"/>
          <p:cNvSpPr/>
          <p:nvPr/>
        </p:nvSpPr>
        <p:spPr>
          <a:xfrm>
            <a:off x="7807989" y="5003043"/>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a:solidFill>
                  <a:schemeClr val="tx1"/>
                </a:solidFill>
                <a:latin typeface="Times New Roman" pitchFamily="18" charset="0"/>
                <a:cs typeface="Times New Roman" pitchFamily="18" charset="0"/>
              </a:rPr>
              <a:t>3)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yêu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cầu</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đề</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nghị</a:t>
            </a:r>
            <a:endParaRPr lang="en-US" sz="3600" dirty="0">
              <a:solidFill>
                <a:schemeClr val="tx1"/>
              </a:solidFill>
              <a:latin typeface="Times New Roman" pitchFamily="18" charset="0"/>
              <a:cs typeface="Times New Roman" pitchFamily="18" charset="0"/>
            </a:endParaRPr>
          </a:p>
        </p:txBody>
      </p:sp>
      <p:sp>
        <p:nvSpPr>
          <p:cNvPr id="8" name="Rectangle 7"/>
          <p:cNvSpPr/>
          <p:nvPr/>
        </p:nvSpPr>
        <p:spPr>
          <a:xfrm>
            <a:off x="7807989" y="3432648"/>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2)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kể</a:t>
            </a:r>
            <a:endParaRPr lang="en-US" sz="3600" dirty="0">
              <a:solidFill>
                <a:schemeClr val="tx1"/>
              </a:solidFill>
              <a:latin typeface="Times New Roman" pitchFamily="18" charset="0"/>
              <a:cs typeface="Times New Roman" pitchFamily="18" charset="0"/>
            </a:endParaRPr>
          </a:p>
        </p:txBody>
      </p:sp>
      <p:sp>
        <p:nvSpPr>
          <p:cNvPr id="9" name="Rectangle 8"/>
          <p:cNvSpPr/>
          <p:nvPr/>
        </p:nvSpPr>
        <p:spPr>
          <a:xfrm>
            <a:off x="7771606" y="1801456"/>
            <a:ext cx="3380061" cy="1121030"/>
          </a:xfrm>
          <a:prstGeom prst="rect">
            <a:avLst/>
          </a:prstGeom>
          <a:solidFill>
            <a:srgbClr val="B5EAD6"/>
          </a:solid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sz="3600" dirty="0">
                <a:solidFill>
                  <a:schemeClr val="tx1"/>
                </a:solidFill>
                <a:latin typeface="Times New Roman" pitchFamily="18" charset="0"/>
                <a:cs typeface="Times New Roman" pitchFamily="18" charset="0"/>
              </a:rPr>
              <a:t>1) </a:t>
            </a:r>
            <a:r>
              <a:rPr lang="en-US" sz="3600" dirty="0" err="1">
                <a:solidFill>
                  <a:schemeClr val="tx1"/>
                </a:solidFill>
                <a:latin typeface="Times New Roman" pitchFamily="18" charset="0"/>
                <a:cs typeface="Times New Roman" pitchFamily="18" charset="0"/>
              </a:rPr>
              <a:t>Dùng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để</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hỏi</a:t>
            </a:r>
            <a:endParaRPr lang="en-US" sz="3600" dirty="0">
              <a:solidFill>
                <a:schemeClr val="tx1"/>
              </a:solidFill>
              <a:latin typeface="Times New Roman" pitchFamily="18" charset="0"/>
              <a:cs typeface="Times New Roman" pitchFamily="18" charset="0"/>
            </a:endParaRPr>
          </a:p>
        </p:txBody>
      </p:sp>
      <p:cxnSp>
        <p:nvCxnSpPr>
          <p:cNvPr id="11" name="Straight Connector 10"/>
          <p:cNvCxnSpPr>
            <a:stCxn id="4" idx="3"/>
            <a:endCxn id="7" idx="1"/>
          </p:cNvCxnSpPr>
          <p:nvPr/>
        </p:nvCxnSpPr>
        <p:spPr>
          <a:xfrm>
            <a:off x="5638006" y="2247900"/>
            <a:ext cx="2169983" cy="3315658"/>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5" idx="3"/>
            <a:endCxn id="8" idx="1"/>
          </p:cNvCxnSpPr>
          <p:nvPr/>
        </p:nvCxnSpPr>
        <p:spPr>
          <a:xfrm flipV="1">
            <a:off x="5638006" y="3993163"/>
            <a:ext cx="2169983" cy="148321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3"/>
            <a:endCxn id="9" idx="1"/>
          </p:cNvCxnSpPr>
          <p:nvPr/>
        </p:nvCxnSpPr>
        <p:spPr>
          <a:xfrm flipV="1">
            <a:off x="5638006" y="2361971"/>
            <a:ext cx="2133600" cy="1500165"/>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90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5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305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405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505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5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7050"/>
                            </p:stCondLst>
                            <p:childTnLst>
                              <p:par>
                                <p:cTn id="43" presetID="42"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969544" y="608268"/>
            <a:ext cx="5181600" cy="646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FF0000"/>
                </a:solidFill>
                <a:latin typeface="Times New Roman" pitchFamily="18" charset="0"/>
                <a:cs typeface="Times New Roman" pitchFamily="18" charset="0"/>
              </a:rPr>
              <a:t>Bức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tranh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bàn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tay</a:t>
            </a:r>
            <a:endParaRPr lang="en-US" sz="4800" b="1" dirty="0">
              <a:solidFill>
                <a:srgbClr val="FF0000"/>
              </a:solidFill>
              <a:latin typeface="Times New Roman" pitchFamily="18" charset="0"/>
              <a:cs typeface="Times New Roman" pitchFamily="18" charset="0"/>
            </a:endParaRPr>
          </a:p>
        </p:txBody>
      </p:sp>
      <p:sp>
        <p:nvSpPr>
          <p:cNvPr id="5" name="Rectangle 4"/>
          <p:cNvSpPr/>
          <p:nvPr/>
        </p:nvSpPr>
        <p:spPr>
          <a:xfrm>
            <a:off x="456406" y="2057401"/>
            <a:ext cx="6172200" cy="3539430"/>
          </a:xfrm>
          <a:prstGeom prst="rect">
            <a:avLst/>
          </a:prstGeom>
        </p:spPr>
        <p:txBody>
          <a:bodyPr wrap="square">
            <a:spAutoFit/>
          </a:bodyPr>
          <a:lstStyle/>
          <a:p>
            <a:r>
              <a:rPr lang="vi-VN" sz="3200" b="1" dirty="0">
                <a:latin typeface="+mj-lt"/>
              </a:rPr>
              <a:t>1.</a:t>
            </a:r>
            <a:r>
              <a:rPr lang="vi-VN" sz="3200" dirty="0">
                <a:latin typeface="+mj-lt"/>
              </a:rPr>
              <a:t> Giờ học vẽ, cô giáo yêu cầu mỗi học sinh vẽ một vật em thích hoặc một người em yêu quý.</a:t>
            </a:r>
          </a:p>
          <a:p>
            <a:r>
              <a:rPr lang="vi-VN" sz="3200" dirty="0">
                <a:latin typeface="+mj-lt"/>
              </a:rPr>
              <a:t>Nhận tranh của học sinh, cô giáo rất vui. Có em vẽ mẹ dắt con đi chơi. Có em vẽ bố với một trái tim. Có em vẽ cô giáo với một bó hoa,...</a:t>
            </a:r>
          </a:p>
        </p:txBody>
      </p:sp>
      <p:pic>
        <p:nvPicPr>
          <p:cNvPr id="6" name="Picture 5"/>
          <p:cNvPicPr>
            <a:picLocks noChangeAspect="1"/>
          </p:cNvPicPr>
          <p:nvPr/>
        </p:nvPicPr>
        <p:blipFill>
          <a:blip r:embed="rId3"/>
          <a:stretch>
            <a:fillRect/>
          </a:stretch>
        </p:blipFill>
        <p:spPr>
          <a:xfrm>
            <a:off x="6628606" y="2057400"/>
            <a:ext cx="5360194" cy="3097001"/>
          </a:xfrm>
          <a:prstGeom prst="roundRect">
            <a:avLst/>
          </a:prstGeom>
        </p:spPr>
      </p:pic>
    </p:spTree>
    <p:extLst>
      <p:ext uri="{BB962C8B-B14F-4D97-AF65-F5344CB8AC3E}">
        <p14:creationId xmlns:p14="http://schemas.microsoft.com/office/powerpoint/2010/main" val="4365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15000"/>
          </a:stretch>
        </a:blipFill>
        <a:effectLst/>
      </p:bgPr>
    </p:bg>
    <p:spTree>
      <p:nvGrpSpPr>
        <p:cNvPr id="1" name=""/>
        <p:cNvGrpSpPr/>
        <p:nvPr/>
      </p:nvGrpSpPr>
      <p:grpSpPr>
        <a:xfrm>
          <a:off x="0" y="0"/>
          <a:ext cx="0" cy="0"/>
          <a:chOff x="0" y="0"/>
          <a:chExt cx="0" cy="0"/>
        </a:xfrm>
      </p:grpSpPr>
      <p:sp>
        <p:nvSpPr>
          <p:cNvPr id="2" name="Rectangle 1"/>
          <p:cNvSpPr/>
          <p:nvPr/>
        </p:nvSpPr>
        <p:spPr>
          <a:xfrm>
            <a:off x="380206" y="762000"/>
            <a:ext cx="11582400" cy="5509200"/>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Đến bức tranh của Hải, cô giáo rất ngạc nhiên thấy bức tranh chỉ có hình một bàn tay được vẽ rất đơn giản, vụng về.</a:t>
            </a:r>
          </a:p>
          <a:p>
            <a:r>
              <a:rPr lang="vi-VN" sz="3200" dirty="0">
                <a:latin typeface="Times New Roman" panose="02020603050405020304" pitchFamily="18" charset="0"/>
                <a:cs typeface="Times New Roman" panose="02020603050405020304" pitchFamily="18" charset="0"/>
              </a:rPr>
              <a:t>- Vì sao em vẽ bàn tay? Bàn tay đó của ai? - Cô giáo đến bên Hải và hỏi nhỏ cậu bé.</a:t>
            </a:r>
          </a:p>
          <a:p>
            <a:r>
              <a:rPr lang="vi-VN" sz="3200" dirty="0">
                <a:latin typeface="Times New Roman" panose="02020603050405020304" pitchFamily="18" charset="0"/>
                <a:cs typeface="Times New Roman" panose="02020603050405020304" pitchFamily="18" charset="0"/>
              </a:rPr>
              <a:t>- Đó là bàn tay của cô đấy ạ. - Cậu bé thì thầm.</a:t>
            </a:r>
          </a:p>
          <a:p>
            <a:r>
              <a:rPr lang="vi-VN" sz="3200" dirty="0">
                <a:latin typeface="Times New Roman" panose="02020603050405020304" pitchFamily="18" charset="0"/>
                <a:cs typeface="Times New Roman" panose="02020603050405020304" pitchFamily="18" charset="0"/>
              </a:rPr>
              <a:t>Cô giáo nhớ lại: Trong giờ giải lao, đôi lúc, cô nắm tay Hải. Cô cũng làm thế với những học trò khác, nhưng với Hải, một cậu bé trầm lặng ít nói, điều này rất có ý nghĩa.</a:t>
            </a:r>
          </a:p>
          <a:p>
            <a:r>
              <a:rPr lang="vi-VN" sz="3200" dirty="0">
                <a:latin typeface="Times New Roman" panose="02020603050405020304" pitchFamily="18" charset="0"/>
                <a:cs typeface="Times New Roman" panose="02020603050405020304" pitchFamily="18" charset="0"/>
              </a:rPr>
              <a:t>Cô giáo cảm thấy mình vừa nhận được một món quà rất quý.</a:t>
            </a:r>
          </a:p>
          <a:p>
            <a:pPr algn="r"/>
            <a:r>
              <a:rPr lang="vi-VN" sz="3200" i="1" dirty="0">
                <a:latin typeface="Times New Roman" panose="02020603050405020304" pitchFamily="18" charset="0"/>
                <a:cs typeface="Times New Roman" panose="02020603050405020304" pitchFamily="18" charset="0"/>
              </a:rPr>
              <a:t>Theo sách Hạt giống tâm hồn</a:t>
            </a:r>
            <a:endParaRPr lang="vi-VN"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68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09206" y="685800"/>
            <a:ext cx="5689600" cy="861775"/>
          </a:xfrm>
          <a:prstGeom prst="rect">
            <a:avLst/>
          </a:prstGeom>
          <a:noFill/>
        </p:spPr>
        <p:txBody>
          <a:bodyPr wrap="square" lIns="121917" tIns="60958" rIns="121917" bIns="60958" rtlCol="0">
            <a:spAutoFit/>
          </a:bodyPr>
          <a:lstStyle/>
          <a:p>
            <a:pPr algn="ct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 DẶN DÒ</a:t>
            </a:r>
            <a:endPar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820483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115710" y="2741474"/>
            <a:ext cx="8242300" cy="1754326"/>
          </a:xfrm>
          <a:prstGeom prst="rect">
            <a:avLst/>
          </a:prstGeom>
          <a:noFill/>
        </p:spPr>
        <p:txBody>
          <a:bodyPr spcFirstLastPara="1" wrap="square" lIns="91440" tIns="45720" rIns="91440" bIns="45720" numCol="1">
            <a:prstTxWarp prst="textArchUp">
              <a:avLst/>
            </a:prstTxWarp>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THANK YOU</a:t>
            </a:r>
          </a:p>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Tạm</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biệt</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và</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hẹn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gặp</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lại</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3074" name="Picture 2" descr="50+ Ảnh động trái tim cực đẹ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1206" y="4495800"/>
            <a:ext cx="3331308"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20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567" y="3300124"/>
            <a:ext cx="1355431" cy="1355431"/>
          </a:xfrm>
          <a:prstGeom prst="rect">
            <a:avLst/>
          </a:prstGeom>
        </p:spPr>
      </p:pic>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837406" y="352613"/>
            <a:ext cx="7675277" cy="1837336"/>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spcBef>
                <a:spcPts val="600"/>
              </a:spcBef>
            </a:pPr>
            <a:r>
              <a:rPr lang="en-US" sz="4400" b="1" dirty="0" err="1">
                <a:solidFill>
                  <a:srgbClr val="FF0000"/>
                </a:solidFill>
                <a:latin typeface="Times New Roman" pitchFamily="18" charset="0"/>
                <a:cs typeface="Times New Roman" pitchFamily="18" charset="0"/>
              </a:rPr>
              <a:t>Câu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Tiết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học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vui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quá</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thể</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hiện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cảm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xúc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gì</a:t>
            </a:r>
            <a:r>
              <a:rPr lang="en-US" sz="4400" b="1" dirty="0">
                <a:solidFill>
                  <a:srgbClr val="FF0000"/>
                </a:solidFill>
                <a:latin typeface="Times New Roman" pitchFamily="18" charset="0"/>
                <a:cs typeface="Times New Roman" pitchFamily="18" charset="0"/>
              </a:rPr>
              <a:t>?</a:t>
            </a:r>
            <a:endParaRPr lang="vi-VN" sz="44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5255" y="1334338"/>
            <a:ext cx="800353" cy="803910"/>
          </a:xfrm>
          <a:prstGeom prst="rect">
            <a:avLst/>
          </a:prstGeom>
        </p:spPr>
      </p:pic>
      <p:sp>
        <p:nvSpPr>
          <p:cNvPr id="6" name="1">
            <a:extLst>
              <a:ext uri="{FF2B5EF4-FFF2-40B4-BE49-F238E27FC236}">
                <a16:creationId xmlns:a16="http://schemas.microsoft.com/office/drawing/2014/main" id="{A98ECE88-115D-4A1D-8452-F943FF1AC741}"/>
              </a:ext>
            </a:extLst>
          </p:cNvPr>
          <p:cNvSpPr/>
          <p:nvPr/>
        </p:nvSpPr>
        <p:spPr>
          <a:xfrm>
            <a:off x="9461943" y="4636401"/>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D.</a:t>
            </a:r>
            <a:r>
              <a:rPr lang="vi-VN"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Vui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sướng</a:t>
            </a:r>
            <a:r>
              <a:rPr lang="en-US" dirty="0">
                <a:solidFill>
                  <a:schemeClr val="tx1"/>
                </a:solidFill>
                <a:latin typeface="Times New Roman" pitchFamily="18" charset="0"/>
                <a:cs typeface="Times New Roman" pitchFamily="18" charset="0"/>
              </a:rPr>
              <a:t>, reo </a:t>
            </a:r>
            <a:r>
              <a:rPr lang="en-US" dirty="0" err="1">
                <a:solidFill>
                  <a:schemeClr val="tx1"/>
                </a:solidFill>
                <a:latin typeface="Times New Roman" pitchFamily="18" charset="0"/>
                <a:cs typeface="Times New Roman" pitchFamily="18" charset="0"/>
              </a:rPr>
              <a:t>lên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muốn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mọi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người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niềm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vui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đó</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3774" y="3312359"/>
            <a:ext cx="1514278" cy="1514278"/>
          </a:xfrm>
          <a:prstGeom prst="rect">
            <a:avLst/>
          </a:prstGeom>
        </p:spPr>
      </p:pic>
      <p:sp>
        <p:nvSpPr>
          <p:cNvPr id="8" name="2">
            <a:extLst>
              <a:ext uri="{FF2B5EF4-FFF2-40B4-BE49-F238E27FC236}">
                <a16:creationId xmlns:a16="http://schemas.microsoft.com/office/drawing/2014/main" id="{88E5E567-B90E-4275-AC51-C8D58F3AA2A7}"/>
              </a:ext>
            </a:extLst>
          </p:cNvPr>
          <p:cNvSpPr/>
          <p:nvPr/>
        </p:nvSpPr>
        <p:spPr>
          <a:xfrm>
            <a:off x="3409268" y="4670716"/>
            <a:ext cx="2461677" cy="192233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B.</a:t>
            </a:r>
            <a:r>
              <a:rPr lang="vi-VN"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hiện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xúc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gì</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828" y="3260411"/>
            <a:ext cx="1434855" cy="1434855"/>
          </a:xfrm>
          <a:prstGeom prst="rect">
            <a:avLst/>
          </a:prstGeom>
        </p:spPr>
      </p:pic>
      <p:sp>
        <p:nvSpPr>
          <p:cNvPr id="10" name="3">
            <a:extLst>
              <a:ext uri="{FF2B5EF4-FFF2-40B4-BE49-F238E27FC236}">
                <a16:creationId xmlns:a16="http://schemas.microsoft.com/office/drawing/2014/main" id="{64E263D4-FF99-4115-A750-399C550760EE}"/>
              </a:ext>
            </a:extLst>
          </p:cNvPr>
          <p:cNvSpPr/>
          <p:nvPr/>
        </p:nvSpPr>
        <p:spPr>
          <a:xfrm>
            <a:off x="6414507" y="4680792"/>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C. </a:t>
            </a:r>
            <a:r>
              <a:rPr lang="en-US" dirty="0" err="1">
                <a:solidFill>
                  <a:schemeClr val="tx1"/>
                </a:solidFill>
                <a:latin typeface="Times New Roman" panose="02020603050405020304" pitchFamily="18" charset="0"/>
                <a:cs typeface="Times New Roman" panose="02020603050405020304" pitchFamily="18" charset="0"/>
              </a:rPr>
              <a:t>Giận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dữ</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5264" y="3410540"/>
            <a:ext cx="1317916" cy="1317916"/>
          </a:xfrm>
          <a:prstGeom prst="rect">
            <a:avLst/>
          </a:prstGeom>
        </p:spPr>
      </p:pic>
      <p:sp>
        <p:nvSpPr>
          <p:cNvPr id="12" name="4">
            <a:extLst>
              <a:ext uri="{FF2B5EF4-FFF2-40B4-BE49-F238E27FC236}">
                <a16:creationId xmlns:a16="http://schemas.microsoft.com/office/drawing/2014/main" id="{00BEFBB1-525B-415D-8E45-ADCB8FD217EA}"/>
              </a:ext>
            </a:extLst>
          </p:cNvPr>
          <p:cNvSpPr/>
          <p:nvPr/>
        </p:nvSpPr>
        <p:spPr>
          <a:xfrm>
            <a:off x="441414" y="459740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A. </a:t>
            </a:r>
            <a:r>
              <a:rPr lang="en-US" dirty="0" err="1">
                <a:solidFill>
                  <a:schemeClr val="tx1"/>
                </a:solidFill>
                <a:latin typeface="Times New Roman" pitchFamily="18" charset="0"/>
                <a:cs typeface="Times New Roman" pitchFamily="18" charset="0"/>
              </a:rPr>
              <a:t>Buồn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nản</a:t>
            </a:r>
            <a:endParaRPr lang="vi-VN"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3256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3"/>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0" presetClass="entr" presetSubtype="0" decel="10000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3"/>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0" presetClass="entr" presetSubtype="0" decel="10000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strVal val="#ppt_w+.3"/>
                                          </p:val>
                                        </p:tav>
                                        <p:tav tm="100000">
                                          <p:val>
                                            <p:strVal val="#ppt_w"/>
                                          </p:val>
                                        </p:tav>
                                      </p:tavLst>
                                    </p:anim>
                                    <p:anim calcmode="lin" valueType="num">
                                      <p:cBhvr>
                                        <p:cTn id="54" dur="500" fill="hold"/>
                                        <p:tgtEl>
                                          <p:spTgt spid="12"/>
                                        </p:tgtEl>
                                        <p:attrNameLst>
                                          <p:attrName>ppt_h</p:attrName>
                                        </p:attrNameLst>
                                      </p:cBhvr>
                                      <p:tavLst>
                                        <p:tav tm="0">
                                          <p:val>
                                            <p:strVal val="#ppt_h"/>
                                          </p:val>
                                        </p:tav>
                                        <p:tav tm="100000">
                                          <p:val>
                                            <p:strVal val="#ppt_h"/>
                                          </p:val>
                                        </p:tav>
                                      </p:tavLst>
                                    </p:anim>
                                    <p:animEffect transition="in" filter="fade">
                                      <p:cBhvr>
                                        <p:cTn id="55" dur="500"/>
                                        <p:tgtEl>
                                          <p:spTgt spid="12"/>
                                        </p:tgtEl>
                                      </p:cBhvr>
                                    </p:animEffect>
                                  </p:childTnLst>
                                </p:cTn>
                              </p:par>
                              <p:par>
                                <p:cTn id="56" presetID="2" presetClass="entr" presetSubtype="4"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
                                        </p:tgtEl>
                                      </p:cBhvr>
                                    </p:animEffect>
                                    <p:animScale>
                                      <p:cBhvr>
                                        <p:cTn id="65" dur="250" autoRev="1" fill="hold"/>
                                        <p:tgtEl>
                                          <p:spTgt spid="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6"/>
                                        </p:tgtEl>
                                        <p:attrNameLst>
                                          <p:attrName>fillcolor</p:attrName>
                                        </p:attrNameLst>
                                      </p:cBhvr>
                                      <p:to>
                                        <a:srgbClr val="00B0F0"/>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7"/>
                                        </p:tgtEl>
                                      </p:cBhvr>
                                    </p:animEffect>
                                    <p:animScale>
                                      <p:cBhvr>
                                        <p:cTn id="76" dur="250" autoRev="1" fill="hold"/>
                                        <p:tgtEl>
                                          <p:spTgt spid="7"/>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8"/>
                                        </p:tgtEl>
                                        <p:attrNameLst>
                                          <p:attrName>fillcolor</p:attrName>
                                        </p:attrNameLst>
                                      </p:cBhvr>
                                      <p:to>
                                        <a:srgbClr val="FFFF00"/>
                                      </p:to>
                                    </p:animClr>
                                    <p:set>
                                      <p:cBhvr>
                                        <p:cTn id="80" dur="500" fill="hold"/>
                                        <p:tgtEl>
                                          <p:spTgt spid="8"/>
                                        </p:tgtEl>
                                        <p:attrNameLst>
                                          <p:attrName>fill.type</p:attrName>
                                        </p:attrNameLst>
                                      </p:cBhvr>
                                      <p:to>
                                        <p:strVal val="solid"/>
                                      </p:to>
                                    </p:set>
                                    <p:set>
                                      <p:cBhvr>
                                        <p:cTn id="81" dur="50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9"/>
                                        </p:tgtEl>
                                      </p:cBhvr>
                                    </p:animEffect>
                                    <p:animScale>
                                      <p:cBhvr>
                                        <p:cTn id="87" dur="250" autoRev="1" fill="hold"/>
                                        <p:tgtEl>
                                          <p:spTgt spid="9"/>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10"/>
                                        </p:tgtEl>
                                        <p:attrNameLst>
                                          <p:attrName>fillcolor</p:attrName>
                                        </p:attrNameLst>
                                      </p:cBhvr>
                                      <p:to>
                                        <a:srgbClr val="FFFF00"/>
                                      </p:to>
                                    </p:animClr>
                                    <p:set>
                                      <p:cBhvr>
                                        <p:cTn id="91" dur="500" fill="hold"/>
                                        <p:tgtEl>
                                          <p:spTgt spid="10"/>
                                        </p:tgtEl>
                                        <p:attrNameLst>
                                          <p:attrName>fill.type</p:attrName>
                                        </p:attrNameLst>
                                      </p:cBhvr>
                                      <p:to>
                                        <p:strVal val="solid"/>
                                      </p:to>
                                    </p:set>
                                    <p:set>
                                      <p:cBhvr>
                                        <p:cTn id="92" dur="500" fill="hold"/>
                                        <p:tgtEl>
                                          <p:spTgt spid="10"/>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
                                        </p:tgtEl>
                                      </p:cBhvr>
                                    </p:animEffect>
                                    <p:animScale>
                                      <p:cBhvr>
                                        <p:cTn id="98" dur="250" autoRev="1" fill="hold"/>
                                        <p:tgtEl>
                                          <p:spTgt spid="11"/>
                                        </p:tgtEl>
                                      </p:cBhvr>
                                      <p:by x="105000" y="105000"/>
                                    </p:animScale>
                                  </p:childTnLst>
                                </p:cTn>
                              </p:par>
                            </p:childTnLst>
                          </p:cTn>
                        </p:par>
                        <p:par>
                          <p:cTn id="99" fill="hold">
                            <p:stCondLst>
                              <p:cond delay="500"/>
                            </p:stCondLst>
                            <p:childTnLst>
                              <p:par>
                                <p:cTn id="100" presetID="1" presetClass="emph" presetSubtype="2" fill="hold" nodeType="afterEffect">
                                  <p:stCondLst>
                                    <p:cond delay="0"/>
                                  </p:stCondLst>
                                  <p:childTnLst>
                                    <p:animClr clrSpc="rgb" dir="cw">
                                      <p:cBhvr>
                                        <p:cTn id="101" dur="500" fill="hold"/>
                                        <p:tgtEl>
                                          <p:spTgt spid="12"/>
                                        </p:tgtEl>
                                        <p:attrNameLst>
                                          <p:attrName>fillcolor</p:attrName>
                                        </p:attrNameLst>
                                      </p:cBhvr>
                                      <p:to>
                                        <a:srgbClr val="FFFF00"/>
                                      </p:to>
                                    </p:animClr>
                                    <p:set>
                                      <p:cBhvr>
                                        <p:cTn id="102" dur="500" fill="hold"/>
                                        <p:tgtEl>
                                          <p:spTgt spid="12"/>
                                        </p:tgtEl>
                                        <p:attrNameLst>
                                          <p:attrName>fill.type</p:attrName>
                                        </p:attrNameLst>
                                      </p:cBhvr>
                                      <p:to>
                                        <p:strVal val="solid"/>
                                      </p:to>
                                    </p:set>
                                    <p:set>
                                      <p:cBhvr>
                                        <p:cTn id="103" dur="500" fill="hold"/>
                                        <p:tgtEl>
                                          <p:spTgt spid="12"/>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5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155" y="3240113"/>
            <a:ext cx="1355431" cy="1355431"/>
          </a:xfrm>
          <a:prstGeom prst="rect">
            <a:avLst/>
          </a:prstGeom>
        </p:spPr>
      </p:pic>
      <p:sp>
        <p:nvSpPr>
          <p:cNvPr id="4" name="Speech Bubble: Rectangle with Corners Rounded 7">
            <a:extLst>
              <a:ext uri="{FF2B5EF4-FFF2-40B4-BE49-F238E27FC236}">
                <a16:creationId xmlns:a16="http://schemas.microsoft.com/office/drawing/2014/main" id="{0667024D-077C-41FB-84FC-D91D5651A194}"/>
              </a:ext>
            </a:extLst>
          </p:cNvPr>
          <p:cNvSpPr/>
          <p:nvPr/>
        </p:nvSpPr>
        <p:spPr>
          <a:xfrm>
            <a:off x="837406" y="352613"/>
            <a:ext cx="7675277" cy="1869718"/>
          </a:xfrm>
          <a:prstGeom prst="wedgeRoundRectCallout">
            <a:avLst>
              <a:gd name="adj1" fmla="val 69904"/>
              <a:gd name="adj2" fmla="val 16653"/>
              <a:gd name="adj3" fmla="val 16667"/>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a:t>
            </a:r>
          </a:p>
          <a:p>
            <a:pPr algn="ct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Chọn</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đúng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944" y="462019"/>
            <a:ext cx="1428750" cy="1428750"/>
          </a:xfrm>
          <a:prstGeom prst="rect">
            <a:avLst/>
          </a:prstGeom>
        </p:spPr>
      </p:pic>
      <p:pic>
        <p:nvPicPr>
          <p:cNvPr id="5" name="Picture 4">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5" y="60064"/>
            <a:ext cx="800353" cy="803910"/>
          </a:xfrm>
          <a:prstGeom prst="rect">
            <a:avLst/>
          </a:prstGeom>
        </p:spPr>
      </p:pic>
      <p:sp>
        <p:nvSpPr>
          <p:cNvPr id="6" name="1">
            <a:extLst>
              <a:ext uri="{FF2B5EF4-FFF2-40B4-BE49-F238E27FC236}">
                <a16:creationId xmlns:a16="http://schemas.microsoft.com/office/drawing/2014/main" id="{A98ECE88-115D-4A1D-8452-F943FF1AC741}"/>
              </a:ext>
            </a:extLst>
          </p:cNvPr>
          <p:cNvSpPr/>
          <p:nvPr/>
        </p:nvSpPr>
        <p:spPr>
          <a:xfrm>
            <a:off x="3333513" y="4491009"/>
            <a:ext cx="2458019"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latin typeface="Times New Roman" panose="02020603050405020304" pitchFamily="18" charset="0"/>
                <a:cs typeface="Times New Roman" panose="02020603050405020304" pitchFamily="18" charset="0"/>
              </a:rPr>
              <a:t>B.</a:t>
            </a:r>
            <a:r>
              <a:rPr lang="vi-VN"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Vì</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được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vuốt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ve</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để</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viết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đoạn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văn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một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loại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cây</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mình</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yêu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thích</a:t>
            </a:r>
            <a:r>
              <a:rPr lang="en-US" sz="2000" dirty="0">
                <a:solidFill>
                  <a:schemeClr val="tx1"/>
                </a:solidFill>
                <a:latin typeface="Times New Roman" pitchFamily="18" charset="0"/>
                <a:cs typeface="Times New Roman" pitchFamily="18" charset="0"/>
              </a:rPr>
              <a:t>. </a:t>
            </a:r>
            <a:endParaRPr lang="vi-VN" sz="2000" dirty="0">
              <a:solidFill>
                <a:schemeClr val="tx1"/>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362" y="3252348"/>
            <a:ext cx="1514278" cy="1514278"/>
          </a:xfrm>
          <a:prstGeom prst="rect">
            <a:avLst/>
          </a:prstGeom>
        </p:spPr>
      </p:pic>
      <p:sp>
        <p:nvSpPr>
          <p:cNvPr id="8" name="2">
            <a:extLst>
              <a:ext uri="{FF2B5EF4-FFF2-40B4-BE49-F238E27FC236}">
                <a16:creationId xmlns:a16="http://schemas.microsoft.com/office/drawing/2014/main" id="{88E5E567-B90E-4275-AC51-C8D58F3AA2A7}"/>
              </a:ext>
            </a:extLst>
          </p:cNvPr>
          <p:cNvSpPr/>
          <p:nvPr/>
        </p:nvSpPr>
        <p:spPr>
          <a:xfrm>
            <a:off x="326125" y="4491009"/>
            <a:ext cx="2461677" cy="206657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A.</a:t>
            </a:r>
            <a:r>
              <a:rPr lang="vi-VN"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ăn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8416" y="3200400"/>
            <a:ext cx="1434855" cy="1434855"/>
          </a:xfrm>
          <a:prstGeom prst="rect">
            <a:avLst/>
          </a:prstGeom>
        </p:spPr>
      </p:pic>
      <p:sp>
        <p:nvSpPr>
          <p:cNvPr id="10" name="3">
            <a:extLst>
              <a:ext uri="{FF2B5EF4-FFF2-40B4-BE49-F238E27FC236}">
                <a16:creationId xmlns:a16="http://schemas.microsoft.com/office/drawing/2014/main" id="{64E263D4-FF99-4115-A750-399C550760EE}"/>
              </a:ext>
            </a:extLst>
          </p:cNvPr>
          <p:cNvSpPr/>
          <p:nvPr/>
        </p:nvSpPr>
        <p:spPr>
          <a:xfrm>
            <a:off x="6335095" y="4620781"/>
            <a:ext cx="2503874" cy="19871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dirty="0">
                <a:solidFill>
                  <a:srgbClr val="002060"/>
                </a:solidFill>
                <a:latin typeface="Times New Roman" panose="02020603050405020304" pitchFamily="18" charset="0"/>
                <a:cs typeface="Times New Roman" panose="02020603050405020304" pitchFamily="18" charset="0"/>
              </a:rPr>
              <a:t>C. </a:t>
            </a:r>
            <a:r>
              <a:rPr lang="en-US" dirty="0" err="1">
                <a:solidFill>
                  <a:schemeClr val="tx1"/>
                </a:solidFill>
                <a:latin typeface="Times New Roman" pitchFamily="18" charset="0"/>
                <a:cs typeface="Times New Roman" pitchFamily="18" charset="0"/>
              </a:rPr>
              <a:t>Vì</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học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viết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đoạn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văn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tả</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trái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cây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mình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yêu</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thích</a:t>
            </a:r>
            <a:r>
              <a:rPr lang="en-US" dirty="0">
                <a:solidFill>
                  <a:schemeClr val="tx1"/>
                </a:solidFill>
                <a:latin typeface="Times New Roman" pitchFamily="18" charset="0"/>
                <a:cs typeface="Times New Roman" pitchFamily="18" charset="0"/>
              </a:rPr>
              <a:t>.</a:t>
            </a:r>
            <a:endParaRPr lang="vi-VN" dirty="0">
              <a:solidFill>
                <a:schemeClr val="tx1"/>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5852" y="3350529"/>
            <a:ext cx="1317916" cy="1317916"/>
          </a:xfrm>
          <a:prstGeom prst="rect">
            <a:avLst/>
          </a:prstGeom>
        </p:spPr>
      </p:pic>
      <p:sp>
        <p:nvSpPr>
          <p:cNvPr id="12" name="4">
            <a:extLst>
              <a:ext uri="{FF2B5EF4-FFF2-40B4-BE49-F238E27FC236}">
                <a16:creationId xmlns:a16="http://schemas.microsoft.com/office/drawing/2014/main" id="{00BEFBB1-525B-415D-8E45-ADCB8FD217EA}"/>
              </a:ext>
            </a:extLst>
          </p:cNvPr>
          <p:cNvSpPr/>
          <p:nvPr/>
        </p:nvSpPr>
        <p:spPr>
          <a:xfrm>
            <a:off x="9382532" y="4595544"/>
            <a:ext cx="2503874" cy="203712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800" dirty="0">
                <a:solidFill>
                  <a:srgbClr val="002060"/>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384375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4">
                                            <p:txEl>
                                              <p:pRg st="1" end="1"/>
                                            </p:txEl>
                                          </p:spTgt>
                                        </p:tgtEl>
                                      </p:cBhvr>
                                    </p:animEffect>
                                  </p:childTnLst>
                                </p:cTn>
                              </p:par>
                            </p:childTnLst>
                          </p:cTn>
                        </p:par>
                        <p:par>
                          <p:cTn id="25" fill="hold">
                            <p:stCondLst>
                              <p:cond delay="15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strVal val="#ppt_w+.3"/>
                                          </p:val>
                                        </p:tav>
                                        <p:tav tm="100000">
                                          <p:val>
                                            <p:strVal val="#ppt_w"/>
                                          </p:val>
                                        </p:tav>
                                      </p:tavLst>
                                    </p:anim>
                                    <p:anim calcmode="lin" valueType="num">
                                      <p:cBhvr>
                                        <p:cTn id="29" dur="500" fill="hold"/>
                                        <p:tgtEl>
                                          <p:spTgt spid="6"/>
                                        </p:tgtEl>
                                        <p:attrNameLst>
                                          <p:attrName>ppt_h</p:attrName>
                                        </p:attrNameLst>
                                      </p:cBhvr>
                                      <p:tavLst>
                                        <p:tav tm="0">
                                          <p:val>
                                            <p:strVal val="#ppt_h"/>
                                          </p:val>
                                        </p:tav>
                                        <p:tav tm="100000">
                                          <p:val>
                                            <p:strVal val="#ppt_h"/>
                                          </p:val>
                                        </p:tav>
                                      </p:tavLst>
                                    </p:anim>
                                    <p:animEffect transition="in" filter="fade">
                                      <p:cBhvr>
                                        <p:cTn id="30" dur="5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strVal val="#ppt_w+.3"/>
                                          </p:val>
                                        </p:tav>
                                        <p:tav tm="100000">
                                          <p:val>
                                            <p:strVal val="#ppt_w"/>
                                          </p:val>
                                        </p:tav>
                                      </p:tavLst>
                                    </p:anim>
                                    <p:anim calcmode="lin" valueType="num">
                                      <p:cBhvr>
                                        <p:cTn id="39" dur="500" fill="hold"/>
                                        <p:tgtEl>
                                          <p:spTgt spid="8"/>
                                        </p:tgtEl>
                                        <p:attrNameLst>
                                          <p:attrName>ppt_h</p:attrName>
                                        </p:attrNameLst>
                                      </p:cBhvr>
                                      <p:tavLst>
                                        <p:tav tm="0">
                                          <p:val>
                                            <p:strVal val="#ppt_h"/>
                                          </p:val>
                                        </p:tav>
                                        <p:tav tm="100000">
                                          <p:val>
                                            <p:strVal val="#ppt_h"/>
                                          </p:val>
                                        </p:tav>
                                      </p:tavLst>
                                    </p:anim>
                                    <p:animEffect transition="in" filter="fade">
                                      <p:cBhvr>
                                        <p:cTn id="40" dur="500"/>
                                        <p:tgtEl>
                                          <p:spTgt spid="8"/>
                                        </p:tgtEl>
                                      </p:cBhvr>
                                    </p:animEffect>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50" presetClass="entr" presetSubtype="0" decel="10000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par>
                                <p:cTn id="51" presetID="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50"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strVal val="#ppt_w+.3"/>
                                          </p:val>
                                        </p:tav>
                                        <p:tav tm="100000">
                                          <p:val>
                                            <p:strVal val="#ppt_w"/>
                                          </p:val>
                                        </p:tav>
                                      </p:tavLst>
                                    </p:anim>
                                    <p:anim calcmode="lin" valueType="num">
                                      <p:cBhvr>
                                        <p:cTn id="59" dur="500" fill="hold"/>
                                        <p:tgtEl>
                                          <p:spTgt spid="12"/>
                                        </p:tgtEl>
                                        <p:attrNameLst>
                                          <p:attrName>ppt_h</p:attrName>
                                        </p:attrNameLst>
                                      </p:cBhvr>
                                      <p:tavLst>
                                        <p:tav tm="0">
                                          <p:val>
                                            <p:strVal val="#ppt_h"/>
                                          </p:val>
                                        </p:tav>
                                        <p:tav tm="100000">
                                          <p:val>
                                            <p:strVal val="#ppt_h"/>
                                          </p:val>
                                        </p:tav>
                                      </p:tavLst>
                                    </p:anim>
                                    <p:animEffect transition="in" filter="fade">
                                      <p:cBhvr>
                                        <p:cTn id="60" dur="500"/>
                                        <p:tgtEl>
                                          <p:spTgt spid="12"/>
                                        </p:tgtEl>
                                      </p:cBhvr>
                                    </p:animEffect>
                                  </p:childTnLst>
                                </p:cTn>
                              </p:par>
                              <p:par>
                                <p:cTn id="61" presetID="2" presetClass="entr" presetSubtype="4"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2"/>
                                        </p:tgtEl>
                                      </p:cBhvr>
                                    </p:animEffect>
                                    <p:animScale>
                                      <p:cBhvr>
                                        <p:cTn id="70" dur="250" autoRev="1" fill="hold"/>
                                        <p:tgtEl>
                                          <p:spTgt spid="2"/>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6"/>
                                        </p:tgtEl>
                                        <p:attrNameLst>
                                          <p:attrName>fillcolor</p:attrName>
                                        </p:attrNameLst>
                                      </p:cBhvr>
                                      <p:to>
                                        <a:srgbClr val="00B0F0"/>
                                      </p:to>
                                    </p:animClr>
                                    <p:set>
                                      <p:cBhvr>
                                        <p:cTn id="74" dur="500" fill="hold"/>
                                        <p:tgtEl>
                                          <p:spTgt spid="6"/>
                                        </p:tgtEl>
                                        <p:attrNameLst>
                                          <p:attrName>fill.type</p:attrName>
                                        </p:attrNameLst>
                                      </p:cBhvr>
                                      <p:to>
                                        <p:strVal val="solid"/>
                                      </p:to>
                                    </p:set>
                                    <p:set>
                                      <p:cBhvr>
                                        <p:cTn id="75" dur="500" fill="hold"/>
                                        <p:tgtEl>
                                          <p:spTgt spid="6"/>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par>
                          <p:cTn id="82" fill="hold">
                            <p:stCondLst>
                              <p:cond delay="500"/>
                            </p:stCondLst>
                            <p:childTnLst>
                              <p:par>
                                <p:cTn id="83" presetID="1" presetClass="emph" presetSubtype="2" fill="hold" nodeType="afterEffect">
                                  <p:stCondLst>
                                    <p:cond delay="0"/>
                                  </p:stCondLst>
                                  <p:childTnLst>
                                    <p:animClr clrSpc="rgb" dir="cw">
                                      <p:cBhvr>
                                        <p:cTn id="84" dur="500" fill="hold"/>
                                        <p:tgtEl>
                                          <p:spTgt spid="8"/>
                                        </p:tgtEl>
                                        <p:attrNameLst>
                                          <p:attrName>fillcolor</p:attrName>
                                        </p:attrNameLst>
                                      </p:cBhvr>
                                      <p:to>
                                        <a:srgbClr val="FFFF00"/>
                                      </p:to>
                                    </p:animClr>
                                    <p:set>
                                      <p:cBhvr>
                                        <p:cTn id="85" dur="500" fill="hold"/>
                                        <p:tgtEl>
                                          <p:spTgt spid="8"/>
                                        </p:tgtEl>
                                        <p:attrNameLst>
                                          <p:attrName>fill.type</p:attrName>
                                        </p:attrNameLst>
                                      </p:cBhvr>
                                      <p:to>
                                        <p:strVal val="solid"/>
                                      </p:to>
                                    </p:set>
                                    <p:set>
                                      <p:cBhvr>
                                        <p:cTn id="86" dur="500" fill="hold"/>
                                        <p:tgtEl>
                                          <p:spTgt spid="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10"/>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nodeType="clickEffect">
                                  <p:stCondLst>
                                    <p:cond delay="0"/>
                                  </p:stCondLst>
                                  <p:childTnLst>
                                    <p:animEffect transition="out" filter="fade">
                                      <p:cBhvr>
                                        <p:cTn id="91" dur="500" tmFilter="0, 0; .2, .5; .8, .5; 1, 0"/>
                                        <p:tgtEl>
                                          <p:spTgt spid="9"/>
                                        </p:tgtEl>
                                      </p:cBhvr>
                                    </p:animEffect>
                                    <p:animScale>
                                      <p:cBhvr>
                                        <p:cTn id="92" dur="250" autoRev="1" fill="hold"/>
                                        <p:tgtEl>
                                          <p:spTgt spid="9"/>
                                        </p:tgtEl>
                                      </p:cBhvr>
                                      <p:by x="105000" y="105000"/>
                                    </p:animScale>
                                  </p:childTnLst>
                                </p:cTn>
                              </p:par>
                            </p:childTnLst>
                          </p:cTn>
                        </p:par>
                        <p:par>
                          <p:cTn id="93" fill="hold">
                            <p:stCondLst>
                              <p:cond delay="500"/>
                            </p:stCondLst>
                            <p:childTnLst>
                              <p:par>
                                <p:cTn id="94" presetID="1" presetClass="emph" presetSubtype="2" fill="hold" nodeType="afterEffect">
                                  <p:stCondLst>
                                    <p:cond delay="0"/>
                                  </p:stCondLst>
                                  <p:childTnLst>
                                    <p:animClr clrSpc="rgb" dir="cw">
                                      <p:cBhvr>
                                        <p:cTn id="95" dur="500" fill="hold"/>
                                        <p:tgtEl>
                                          <p:spTgt spid="10"/>
                                        </p:tgtEl>
                                        <p:attrNameLst>
                                          <p:attrName>fillcolor</p:attrName>
                                        </p:attrNameLst>
                                      </p:cBhvr>
                                      <p:to>
                                        <a:srgbClr val="FFFF00"/>
                                      </p:to>
                                    </p:animClr>
                                    <p:set>
                                      <p:cBhvr>
                                        <p:cTn id="96" dur="500" fill="hold"/>
                                        <p:tgtEl>
                                          <p:spTgt spid="10"/>
                                        </p:tgtEl>
                                        <p:attrNameLst>
                                          <p:attrName>fill.type</p:attrName>
                                        </p:attrNameLst>
                                      </p:cBhvr>
                                      <p:to>
                                        <p:strVal val="solid"/>
                                      </p:to>
                                    </p:set>
                                    <p:set>
                                      <p:cBhvr>
                                        <p:cTn id="97" dur="500" fill="hold"/>
                                        <p:tgtEl>
                                          <p:spTgt spid="10"/>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nodeType="clickEffect">
                                  <p:stCondLst>
                                    <p:cond delay="0"/>
                                  </p:stCondLst>
                                  <p:childTnLst>
                                    <p:animEffect transition="out" filter="fade">
                                      <p:cBhvr>
                                        <p:cTn id="102" dur="500" tmFilter="0, 0; .2, .5; .8, .5; 1, 0"/>
                                        <p:tgtEl>
                                          <p:spTgt spid="11"/>
                                        </p:tgtEl>
                                      </p:cBhvr>
                                    </p:animEffect>
                                    <p:animScale>
                                      <p:cBhvr>
                                        <p:cTn id="103" dur="250" autoRev="1" fill="hold"/>
                                        <p:tgtEl>
                                          <p:spTgt spid="11"/>
                                        </p:tgtEl>
                                      </p:cBhvr>
                                      <p:by x="105000" y="105000"/>
                                    </p:animScale>
                                  </p:childTnLst>
                                </p:cTn>
                              </p:par>
                            </p:childTnLst>
                          </p:cTn>
                        </p:par>
                        <p:par>
                          <p:cTn id="104" fill="hold">
                            <p:stCondLst>
                              <p:cond delay="500"/>
                            </p:stCondLst>
                            <p:childTnLst>
                              <p:par>
                                <p:cTn id="105" presetID="1" presetClass="emph" presetSubtype="2" fill="hold" nodeType="afterEffect">
                                  <p:stCondLst>
                                    <p:cond delay="0"/>
                                  </p:stCondLst>
                                  <p:childTnLst>
                                    <p:animClr clrSpc="rgb" dir="cw">
                                      <p:cBhvr>
                                        <p:cTn id="106" dur="500" fill="hold"/>
                                        <p:tgtEl>
                                          <p:spTgt spid="12"/>
                                        </p:tgtEl>
                                        <p:attrNameLst>
                                          <p:attrName>fillcolor</p:attrName>
                                        </p:attrNameLst>
                                      </p:cBhvr>
                                      <p:to>
                                        <a:srgbClr val="FFFF00"/>
                                      </p:to>
                                    </p:animClr>
                                    <p:set>
                                      <p:cBhvr>
                                        <p:cTn id="107" dur="500" fill="hold"/>
                                        <p:tgtEl>
                                          <p:spTgt spid="12"/>
                                        </p:tgtEl>
                                        <p:attrNameLst>
                                          <p:attrName>fill.type</p:attrName>
                                        </p:attrNameLst>
                                      </p:cBhvr>
                                      <p:to>
                                        <p:strVal val="solid"/>
                                      </p:to>
                                    </p:set>
                                    <p:set>
                                      <p:cBhvr>
                                        <p:cTn id="108" dur="500" fill="hold"/>
                                        <p:tgtEl>
                                          <p:spTgt spid="12"/>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4418806" y="2514600"/>
            <a:ext cx="4648200" cy="2308324"/>
          </a:xfrm>
          <a:prstGeom prst="rect">
            <a:avLst/>
          </a:prstGeom>
          <a:noFill/>
        </p:spPr>
        <p:txBody>
          <a:bodyPr wrap="square" lIns="91440" tIns="45720" rIns="91440" bIns="45720">
            <a:spAutoFit/>
          </a:bodyPr>
          <a:lstStyle/>
          <a:p>
            <a:pPr algn="ctr"/>
            <a:r>
              <a:rPr lang="en-US" sz="7200" b="1" dirty="0">
                <a:ln w="12700">
                  <a:no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 YÊU THẦY CÔ</a:t>
            </a:r>
          </a:p>
        </p:txBody>
      </p:sp>
      <p:pic>
        <p:nvPicPr>
          <p:cNvPr id="2050" name="Picture 2" descr="Ảnh gif cực đẹp - Ảnh động đẹp nhất cho máy tính"/>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5606" y="106680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ái tim ảnh gif - Website của Nguyễn Thị Tươ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407" y="377889"/>
            <a:ext cx="1676400" cy="17888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Ảnh động trái tim cực đẹp | Ảnh động, Tình yêu, Trái tim"/>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3294" y="3923367"/>
            <a:ext cx="682625" cy="6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2338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grpSp>
        <p:nvGrpSpPr>
          <p:cNvPr id="2" name="Google Shape;102;p3"/>
          <p:cNvGrpSpPr/>
          <p:nvPr/>
        </p:nvGrpSpPr>
        <p:grpSpPr>
          <a:xfrm>
            <a:off x="5058061" y="2552465"/>
            <a:ext cx="2088316" cy="1599174"/>
            <a:chOff x="3703077" y="921142"/>
            <a:chExt cx="4611891" cy="2736950"/>
          </a:xfrm>
        </p:grpSpPr>
        <p:grpSp>
          <p:nvGrpSpPr>
            <p:cNvPr id="3" name="Google Shape;103;p3"/>
            <p:cNvGrpSpPr/>
            <p:nvPr/>
          </p:nvGrpSpPr>
          <p:grpSpPr>
            <a:xfrm>
              <a:off x="3703077" y="1216359"/>
              <a:ext cx="4611891" cy="2441732"/>
              <a:chOff x="3679464" y="1244657"/>
              <a:chExt cx="4611891" cy="2441732"/>
            </a:xfrm>
          </p:grpSpPr>
          <p:pic>
            <p:nvPicPr>
              <p:cNvPr id="5" name="Google Shape;104;p3"/>
              <p:cNvPicPr preferRelativeResize="0"/>
              <p:nvPr/>
            </p:nvPicPr>
            <p:blipFill rotWithShape="1">
              <a:blip r:embed="rId3">
                <a:alphaModFix/>
              </a:blip>
              <a:srcRect/>
              <a:stretch/>
            </p:blipFill>
            <p:spPr>
              <a:xfrm rot="-1801207">
                <a:off x="5635205" y="1770357"/>
                <a:ext cx="2474321" cy="1390333"/>
              </a:xfrm>
              <a:prstGeom prst="rect">
                <a:avLst/>
              </a:prstGeom>
              <a:noFill/>
              <a:ln>
                <a:noFill/>
              </a:ln>
            </p:spPr>
          </p:pic>
          <p:pic>
            <p:nvPicPr>
              <p:cNvPr id="6" name="Google Shape;105;p3"/>
              <p:cNvPicPr preferRelativeResize="0"/>
              <p:nvPr/>
            </p:nvPicPr>
            <p:blipFill rotWithShape="1">
              <a:blip r:embed="rId3">
                <a:alphaModFix/>
              </a:blip>
              <a:srcRect/>
              <a:stretch/>
            </p:blipFill>
            <p:spPr>
              <a:xfrm rot="1801207" flipH="1">
                <a:off x="3861293" y="1770357"/>
                <a:ext cx="2474321" cy="1390333"/>
              </a:xfrm>
              <a:prstGeom prst="rect">
                <a:avLst/>
              </a:prstGeom>
              <a:noFill/>
              <a:ln>
                <a:noFill/>
              </a:ln>
            </p:spPr>
          </p:pic>
        </p:grpSp>
        <p:pic>
          <p:nvPicPr>
            <p:cNvPr id="4" name="Google Shape;106;p3"/>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40000"/>
                      </a14:imgEffect>
                    </a14:imgLayer>
                  </a14:imgProps>
                </a:ext>
              </a:extLst>
            </a:blip>
            <a:srcRect b="28746"/>
            <a:stretch/>
          </p:blipFill>
          <p:spPr>
            <a:xfrm>
              <a:off x="4864432" y="921142"/>
              <a:ext cx="2078234" cy="1862667"/>
            </a:xfrm>
            <a:prstGeom prst="rect">
              <a:avLst/>
            </a:prstGeom>
            <a:noFill/>
            <a:ln>
              <a:noFill/>
            </a:ln>
          </p:spPr>
        </p:pic>
      </p:grpSp>
      <p:sp>
        <p:nvSpPr>
          <p:cNvPr id="7" name="Google Shape;107;p3"/>
          <p:cNvSpPr txBox="1"/>
          <p:nvPr/>
        </p:nvSpPr>
        <p:spPr>
          <a:xfrm>
            <a:off x="4652335" y="4038600"/>
            <a:ext cx="2804250"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0000FF"/>
                </a:solidFill>
                <a:latin typeface="Times New Roman"/>
                <a:ea typeface="Times New Roman"/>
                <a:cs typeface="Times New Roman"/>
                <a:sym typeface="Times New Roman"/>
              </a:rPr>
              <a:t>CHIA SẺ</a:t>
            </a:r>
            <a:endParaRPr sz="2800" b="1" dirty="0">
              <a:solidFill>
                <a:srgbClr val="0000FF"/>
              </a:solidFill>
              <a:latin typeface="Times New Roman"/>
              <a:ea typeface="Times New Roman"/>
              <a:cs typeface="Times New Roman"/>
              <a:sym typeface="Times New Roman"/>
            </a:endParaRPr>
          </a:p>
        </p:txBody>
      </p:sp>
      <p:sp>
        <p:nvSpPr>
          <p:cNvPr id="8" name="Google Shape;108;p3"/>
          <p:cNvSpPr/>
          <p:nvPr/>
        </p:nvSpPr>
        <p:spPr>
          <a:xfrm>
            <a:off x="5012332" y="2362201"/>
            <a:ext cx="2225874" cy="2514599"/>
          </a:xfrm>
          <a:prstGeom prst="ellipse">
            <a:avLst/>
          </a:prstGeom>
          <a:noFill/>
          <a:ln w="38100" cap="flat" cmpd="sng">
            <a:solidFill>
              <a:schemeClr val="lt1"/>
            </a:solidFill>
            <a:prstDash val="solid"/>
            <a:miter lim="800000"/>
            <a:headEnd type="none" w="sm" len="sm"/>
            <a:tailEnd type="none" w="sm" len="sm"/>
          </a:ln>
          <a:effectLst>
            <a:glow rad="228600">
              <a:schemeClr val="accent2">
                <a:satMod val="175000"/>
                <a:alpha val="40000"/>
              </a:schemeClr>
            </a:glo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716513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4000"/>
                                        <p:tgtEl>
                                          <p:spTgt spid="8"/>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0"/>
                                        <p:tgtEl>
                                          <p:spTgt spid="2"/>
                                        </p:tgtEl>
                                      </p:cBhvr>
                                    </p:animEffec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13814" y="385260"/>
            <a:ext cx="8249444" cy="1569660"/>
          </a:xfrm>
          <a:prstGeom prst="rect">
            <a:avLst/>
          </a:prstGeom>
          <a:noFill/>
        </p:spPr>
        <p:txBody>
          <a:bodyPr wrap="square" rtlCol="0">
            <a:spAutoFit/>
          </a:bodyPr>
          <a:lstStyle/>
          <a:p>
            <a:pPr algn="ctr"/>
            <a:r>
              <a:rPr lang="en-US" sz="3200" b="1" dirty="0" err="1">
                <a:solidFill>
                  <a:schemeClr val="bg1"/>
                </a:solidFill>
                <a:latin typeface="Times New Roman" pitchFamily="18" charset="0"/>
                <a:cs typeface="Times New Roman" pitchFamily="18" charset="0"/>
              </a:rPr>
              <a:t>Dựa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gợi</a:t>
            </a:r>
            <a:r>
              <a:rPr lang="en-US" sz="3200" b="1" dirty="0">
                <a:solidFill>
                  <a:schemeClr val="bg1"/>
                </a:solidFill>
                <a:latin typeface="Times New Roman" pitchFamily="18" charset="0"/>
                <a:cs typeface="Times New Roman" pitchFamily="18" charset="0"/>
              </a:rPr>
              <a:t> ý, </a:t>
            </a:r>
            <a:r>
              <a:rPr lang="en-US" sz="3200" b="1" dirty="0" err="1">
                <a:solidFill>
                  <a:schemeClr val="bg1"/>
                </a:solidFill>
                <a:latin typeface="Times New Roman" pitchFamily="18" charset="0"/>
                <a:cs typeface="Times New Roman" pitchFamily="18" charset="0"/>
              </a:rPr>
              <a:t>tìm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chữ</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phù</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hợp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mỗi</a:t>
            </a:r>
            <a:r>
              <a:rPr lang="en-US" sz="3200" b="1" dirty="0">
                <a:solidFill>
                  <a:schemeClr val="bg1"/>
                </a:solidFill>
                <a:latin typeface="Times New Roman" pitchFamily="18" charset="0"/>
                <a:cs typeface="Times New Roman" pitchFamily="18" charset="0"/>
              </a:rPr>
              <a:t> ô </a:t>
            </a:r>
            <a:r>
              <a:rPr lang="en-US" sz="3200" b="1" dirty="0" err="1">
                <a:solidFill>
                  <a:schemeClr val="bg1"/>
                </a:solidFill>
                <a:latin typeface="Times New Roman" pitchFamily="18" charset="0"/>
                <a:cs typeface="Times New Roman" pitchFamily="18" charset="0"/>
              </a:rPr>
              <a:t>trống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để</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hoàn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thành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các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theo</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dòng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Đọc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mới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xuất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hiện</a:t>
            </a:r>
            <a:r>
              <a:rPr lang="en-US" sz="3200" b="1" dirty="0">
                <a:solidFill>
                  <a:schemeClr val="bg1"/>
                </a:solidFill>
                <a:latin typeface="Times New Roman" pitchFamily="18" charset="0"/>
                <a:cs typeface="Times New Roman" pitchFamily="18" charset="0"/>
              </a:rPr>
              <a:t> ở </a:t>
            </a:r>
            <a:r>
              <a:rPr lang="en-US" sz="3200" b="1" dirty="0" err="1">
                <a:solidFill>
                  <a:schemeClr val="bg1"/>
                </a:solidFill>
                <a:latin typeface="Times New Roman" pitchFamily="18" charset="0"/>
                <a:cs typeface="Times New Roman" pitchFamily="18" charset="0"/>
              </a:rPr>
              <a:t>cột</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dọc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tô</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màu</a:t>
            </a:r>
            <a:r>
              <a:rPr lang="en-US" sz="3200" b="1" dirty="0">
                <a:solidFill>
                  <a:schemeClr val="bg1"/>
                </a:solidFill>
                <a:latin typeface="Times New Roman" pitchFamily="18" charset="0"/>
                <a:cs typeface="Times New Roman" pitchFamily="18" charset="0"/>
              </a:rPr>
              <a:t> cam:</a:t>
            </a:r>
            <a:endParaRPr lang="vi-VN" sz="3200" b="1" dirty="0">
              <a:solidFill>
                <a:schemeClr val="bg1"/>
              </a:solidFill>
              <a:latin typeface="Times New Roman" pitchFamily="18" charset="0"/>
              <a:cs typeface="Times New Roman" pitchFamily="18" charset="0"/>
            </a:endParaRPr>
          </a:p>
        </p:txBody>
      </p:sp>
      <p:grpSp>
        <p:nvGrpSpPr>
          <p:cNvPr id="60" name="Group 59"/>
          <p:cNvGrpSpPr/>
          <p:nvPr/>
        </p:nvGrpSpPr>
        <p:grpSpPr>
          <a:xfrm>
            <a:off x="3714170" y="2277137"/>
            <a:ext cx="7105436" cy="4336951"/>
            <a:chOff x="3714170" y="2277137"/>
            <a:chExt cx="7105436" cy="4336951"/>
          </a:xfrm>
        </p:grpSpPr>
        <p:grpSp>
          <p:nvGrpSpPr>
            <p:cNvPr id="3" name="Group 2"/>
            <p:cNvGrpSpPr/>
            <p:nvPr/>
          </p:nvGrpSpPr>
          <p:grpSpPr>
            <a:xfrm>
              <a:off x="4298156" y="2286000"/>
              <a:ext cx="6521450" cy="4328088"/>
              <a:chOff x="4298156" y="2286000"/>
              <a:chExt cx="6521450" cy="4328088"/>
            </a:xfrm>
          </p:grpSpPr>
          <p:sp>
            <p:nvSpPr>
              <p:cNvPr id="5" name="Rectangle 4"/>
              <p:cNvSpPr/>
              <p:nvPr/>
            </p:nvSpPr>
            <p:spPr>
              <a:xfrm>
                <a:off x="4950301"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6" name="Rectangle 5"/>
              <p:cNvSpPr/>
              <p:nvPr/>
            </p:nvSpPr>
            <p:spPr>
              <a:xfrm>
                <a:off x="5594294"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6246439" y="2286000"/>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906736" y="2286000"/>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9" name="Rectangle 8"/>
              <p:cNvSpPr/>
              <p:nvPr/>
            </p:nvSpPr>
            <p:spPr>
              <a:xfrm>
                <a:off x="4958453"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10" name="Rectangle 9"/>
              <p:cNvSpPr/>
              <p:nvPr/>
            </p:nvSpPr>
            <p:spPr>
              <a:xfrm>
                <a:off x="560244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625459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906736" y="276689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3" name="Rectangle 12"/>
              <p:cNvSpPr/>
              <p:nvPr/>
            </p:nvSpPr>
            <p:spPr>
              <a:xfrm>
                <a:off x="4298156"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4" name="Rectangle 13"/>
              <p:cNvSpPr/>
              <p:nvPr/>
            </p:nvSpPr>
            <p:spPr>
              <a:xfrm>
                <a:off x="7558881" y="276689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5" name="Rectangle 14"/>
              <p:cNvSpPr/>
              <p:nvPr/>
            </p:nvSpPr>
            <p:spPr>
              <a:xfrm>
                <a:off x="625459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6" name="Rectangle 15"/>
              <p:cNvSpPr/>
              <p:nvPr/>
            </p:nvSpPr>
            <p:spPr>
              <a:xfrm>
                <a:off x="6906736" y="3247797"/>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7" name="Rectangle 16"/>
              <p:cNvSpPr/>
              <p:nvPr/>
            </p:nvSpPr>
            <p:spPr>
              <a:xfrm>
                <a:off x="7558881" y="3247797"/>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495845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19" name="Rectangle 18"/>
              <p:cNvSpPr/>
              <p:nvPr/>
            </p:nvSpPr>
            <p:spPr>
              <a:xfrm>
                <a:off x="560244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625459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6906736" y="3728696"/>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2" name="Rectangle 21"/>
              <p:cNvSpPr/>
              <p:nvPr/>
            </p:nvSpPr>
            <p:spPr>
              <a:xfrm>
                <a:off x="755888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8871323"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4" name="Rectangle 23"/>
              <p:cNvSpPr/>
              <p:nvPr/>
            </p:nvSpPr>
            <p:spPr>
              <a:xfrm>
                <a:off x="951531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10167461"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8211026" y="3728696"/>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6906736" y="4209595"/>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8" name="Rectangle 27"/>
              <p:cNvSpPr/>
              <p:nvPr/>
            </p:nvSpPr>
            <p:spPr>
              <a:xfrm>
                <a:off x="7558881"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8871323"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0" name="Rectangle 29"/>
              <p:cNvSpPr/>
              <p:nvPr/>
            </p:nvSpPr>
            <p:spPr>
              <a:xfrm>
                <a:off x="8211026" y="4209595"/>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624643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6898584" y="4690493"/>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3" name="Rectangle 32"/>
              <p:cNvSpPr/>
              <p:nvPr/>
            </p:nvSpPr>
            <p:spPr>
              <a:xfrm>
                <a:off x="7550729"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8863171"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5" name="Rectangle 34"/>
              <p:cNvSpPr/>
              <p:nvPr/>
            </p:nvSpPr>
            <p:spPr>
              <a:xfrm>
                <a:off x="8202874" y="4690493"/>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4958453"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560244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625459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6906736" y="5171392"/>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0" name="Rectangle 39"/>
              <p:cNvSpPr/>
              <p:nvPr/>
            </p:nvSpPr>
            <p:spPr>
              <a:xfrm>
                <a:off x="4298156"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7558881" y="5171392"/>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2" name="Rectangle 41"/>
              <p:cNvSpPr/>
              <p:nvPr/>
            </p:nvSpPr>
            <p:spPr>
              <a:xfrm>
                <a:off x="6906736" y="5652291"/>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3" name="Rectangle 42"/>
              <p:cNvSpPr/>
              <p:nvPr/>
            </p:nvSpPr>
            <p:spPr>
              <a:xfrm>
                <a:off x="7558881"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8211026" y="5652291"/>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5" name="Rectangle 44"/>
              <p:cNvSpPr/>
              <p:nvPr/>
            </p:nvSpPr>
            <p:spPr>
              <a:xfrm>
                <a:off x="560244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625459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6906736" y="6133189"/>
                <a:ext cx="652145" cy="48089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8" name="Rectangle 47"/>
              <p:cNvSpPr/>
              <p:nvPr/>
            </p:nvSpPr>
            <p:spPr>
              <a:xfrm>
                <a:off x="7558881"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8871323"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0" name="Rectangle 49"/>
              <p:cNvSpPr/>
              <p:nvPr/>
            </p:nvSpPr>
            <p:spPr>
              <a:xfrm>
                <a:off x="8211026" y="6133189"/>
                <a:ext cx="652145" cy="48089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grpSp>
        <p:sp>
          <p:nvSpPr>
            <p:cNvPr id="51" name="Oval 50"/>
            <p:cNvSpPr/>
            <p:nvPr/>
          </p:nvSpPr>
          <p:spPr>
            <a:xfrm>
              <a:off x="4403759" y="2277137"/>
              <a:ext cx="413635" cy="38583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2" name="Oval 51"/>
            <p:cNvSpPr/>
            <p:nvPr/>
          </p:nvSpPr>
          <p:spPr>
            <a:xfrm>
              <a:off x="3714170" y="2720842"/>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3" name="Oval 52"/>
            <p:cNvSpPr/>
            <p:nvPr/>
          </p:nvSpPr>
          <p:spPr>
            <a:xfrm>
              <a:off x="5676335" y="3256448"/>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54" name="Oval 53">
              <a:hlinkClick r:id="rId3" action="ppaction://hlinksldjump"/>
            </p:cNvPr>
            <p:cNvSpPr/>
            <p:nvPr/>
          </p:nvSpPr>
          <p:spPr>
            <a:xfrm>
              <a:off x="4422945" y="3766576"/>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55" name="Oval 54"/>
            <p:cNvSpPr/>
            <p:nvPr/>
          </p:nvSpPr>
          <p:spPr>
            <a:xfrm>
              <a:off x="6363075" y="4267423"/>
              <a:ext cx="418871" cy="36524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56" name="Oval 55"/>
            <p:cNvSpPr/>
            <p:nvPr/>
          </p:nvSpPr>
          <p:spPr>
            <a:xfrm>
              <a:off x="5706118" y="465017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57" name="Oval 56"/>
            <p:cNvSpPr/>
            <p:nvPr/>
          </p:nvSpPr>
          <p:spPr>
            <a:xfrm>
              <a:off x="3740112" y="5183578"/>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6394391" y="5674254"/>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59" name="Oval 58"/>
            <p:cNvSpPr/>
            <p:nvPr/>
          </p:nvSpPr>
          <p:spPr>
            <a:xfrm>
              <a:off x="5043775" y="6167685"/>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grpSp>
      <p:sp>
        <p:nvSpPr>
          <p:cNvPr id="4" name="Rounded Rectangle 3"/>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658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0" name="Rounded Rectangle 89"/>
          <p:cNvSpPr/>
          <p:nvPr/>
        </p:nvSpPr>
        <p:spPr>
          <a:xfrm>
            <a:off x="0" y="5867400"/>
            <a:ext cx="989806" cy="914400"/>
          </a:xfrm>
          <a:prstGeom prst="roundRect">
            <a:avLst/>
          </a:prstGeom>
          <a:solidFill>
            <a:srgbClr val="995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95409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T</a:t>
            </a:r>
            <a:endParaRPr lang="vi-VN" dirty="0">
              <a:solidFill>
                <a:sysClr val="windowText" lastClr="000000"/>
              </a:solidFill>
              <a:latin typeface="Times New Roman" pitchFamily="18" charset="0"/>
              <a:cs typeface="Times New Roman" pitchFamily="18" charset="0"/>
            </a:endParaRPr>
          </a:p>
        </p:txBody>
      </p:sp>
      <p:sp>
        <p:nvSpPr>
          <p:cNvPr id="3" name="Rectangle 2"/>
          <p:cNvSpPr/>
          <p:nvPr/>
        </p:nvSpPr>
        <p:spPr>
          <a:xfrm>
            <a:off x="55560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 name="Rectangle 3"/>
          <p:cNvSpPr/>
          <p:nvPr/>
        </p:nvSpPr>
        <p:spPr>
          <a:xfrm>
            <a:off x="6165670" y="500301"/>
            <a:ext cx="601980" cy="453927"/>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 name="Rectangle 4"/>
          <p:cNvSpPr/>
          <p:nvPr/>
        </p:nvSpPr>
        <p:spPr>
          <a:xfrm>
            <a:off x="6782890" y="500301"/>
            <a:ext cx="601980" cy="453927"/>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6" name="Rectangle 5"/>
          <p:cNvSpPr/>
          <p:nvPr/>
        </p:nvSpPr>
        <p:spPr>
          <a:xfrm>
            <a:off x="495409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H</a:t>
            </a:r>
            <a:endParaRPr lang="vi-VN" dirty="0">
              <a:solidFill>
                <a:sysClr val="windowText" lastClr="000000"/>
              </a:solidFill>
              <a:latin typeface="Times New Roman" pitchFamily="18" charset="0"/>
              <a:cs typeface="Times New Roman" pitchFamily="18" charset="0"/>
            </a:endParaRPr>
          </a:p>
        </p:txBody>
      </p:sp>
      <p:sp>
        <p:nvSpPr>
          <p:cNvPr id="7" name="Rectangle 6"/>
          <p:cNvSpPr/>
          <p:nvPr/>
        </p:nvSpPr>
        <p:spPr>
          <a:xfrm>
            <a:off x="55560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U</a:t>
            </a:r>
            <a:endParaRPr lang="vi-VN" dirty="0">
              <a:solidFill>
                <a:sysClr val="windowText" lastClr="000000"/>
              </a:solidFill>
              <a:latin typeface="Times New Roman" pitchFamily="18" charset="0"/>
              <a:cs typeface="Times New Roman" pitchFamily="18" charset="0"/>
            </a:endParaRPr>
          </a:p>
        </p:txBody>
      </p:sp>
      <p:sp>
        <p:nvSpPr>
          <p:cNvPr id="8" name="Rectangle 7"/>
          <p:cNvSpPr/>
          <p:nvPr/>
        </p:nvSpPr>
        <p:spPr>
          <a:xfrm>
            <a:off x="61656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Y</a:t>
            </a:r>
            <a:endParaRPr lang="vi-VN" dirty="0">
              <a:solidFill>
                <a:sysClr val="windowText" lastClr="000000"/>
              </a:solidFill>
              <a:latin typeface="Times New Roman" pitchFamily="18" charset="0"/>
              <a:cs typeface="Times New Roman" pitchFamily="18" charset="0"/>
            </a:endParaRPr>
          </a:p>
        </p:txBody>
      </p:sp>
      <p:sp>
        <p:nvSpPr>
          <p:cNvPr id="9" name="Rectangle 8"/>
          <p:cNvSpPr/>
          <p:nvPr/>
        </p:nvSpPr>
        <p:spPr>
          <a:xfrm>
            <a:off x="6775270" y="943269"/>
            <a:ext cx="609600" cy="46586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Ê</a:t>
            </a:r>
            <a:endParaRPr lang="vi-VN" dirty="0">
              <a:latin typeface="Times New Roman" pitchFamily="18" charset="0"/>
              <a:cs typeface="Times New Roman" pitchFamily="18" charset="0"/>
            </a:endParaRPr>
          </a:p>
        </p:txBody>
      </p:sp>
      <p:sp>
        <p:nvSpPr>
          <p:cNvPr id="10" name="Rectangle 9"/>
          <p:cNvSpPr/>
          <p:nvPr/>
        </p:nvSpPr>
        <p:spPr>
          <a:xfrm>
            <a:off x="4336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K</a:t>
            </a:r>
            <a:endParaRPr lang="vi-VN" dirty="0">
              <a:solidFill>
                <a:sysClr val="windowText" lastClr="000000"/>
              </a:solidFill>
              <a:latin typeface="Times New Roman" pitchFamily="18" charset="0"/>
              <a:cs typeface="Times New Roman" pitchFamily="18" charset="0"/>
            </a:endParaRPr>
          </a:p>
        </p:txBody>
      </p:sp>
      <p:sp>
        <p:nvSpPr>
          <p:cNvPr id="11" name="Rectangle 10"/>
          <p:cNvSpPr/>
          <p:nvPr/>
        </p:nvSpPr>
        <p:spPr>
          <a:xfrm>
            <a:off x="7384870" y="943269"/>
            <a:ext cx="609600" cy="46586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12" name="Rectangle 11"/>
          <p:cNvSpPr/>
          <p:nvPr/>
        </p:nvSpPr>
        <p:spPr>
          <a:xfrm>
            <a:off x="61656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V</a:t>
            </a:r>
            <a:endParaRPr lang="vi-VN" dirty="0">
              <a:solidFill>
                <a:sysClr val="windowText" lastClr="000000"/>
              </a:solidFill>
              <a:latin typeface="Times New Roman" pitchFamily="18" charset="0"/>
              <a:cs typeface="Times New Roman" pitchFamily="18" charset="0"/>
            </a:endParaRPr>
          </a:p>
        </p:txBody>
      </p:sp>
      <p:sp>
        <p:nvSpPr>
          <p:cNvPr id="13" name="Rectangle 12"/>
          <p:cNvSpPr/>
          <p:nvPr/>
        </p:nvSpPr>
        <p:spPr>
          <a:xfrm>
            <a:off x="6775270" y="1408543"/>
            <a:ext cx="609600" cy="4963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14" name="Rectangle 13"/>
          <p:cNvSpPr/>
          <p:nvPr/>
        </p:nvSpPr>
        <p:spPr>
          <a:xfrm>
            <a:off x="7384870" y="1408543"/>
            <a:ext cx="609600" cy="4963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0" name="Rectangle 19"/>
          <p:cNvSpPr/>
          <p:nvPr/>
        </p:nvSpPr>
        <p:spPr>
          <a:xfrm>
            <a:off x="49543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M</a:t>
            </a:r>
            <a:endParaRPr lang="vi-VN" dirty="0">
              <a:solidFill>
                <a:sysClr val="windowText" lastClr="000000"/>
              </a:solidFill>
              <a:latin typeface="Times New Roman" pitchFamily="18" charset="0"/>
              <a:cs typeface="Times New Roman" pitchFamily="18" charset="0"/>
            </a:endParaRPr>
          </a:p>
        </p:txBody>
      </p:sp>
      <p:sp>
        <p:nvSpPr>
          <p:cNvPr id="21" name="Rectangle 20"/>
          <p:cNvSpPr/>
          <p:nvPr/>
        </p:nvSpPr>
        <p:spPr>
          <a:xfrm>
            <a:off x="55563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2" name="Rectangle 21"/>
          <p:cNvSpPr/>
          <p:nvPr/>
        </p:nvSpPr>
        <p:spPr>
          <a:xfrm>
            <a:off x="6165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3" name="Rectangle 22"/>
          <p:cNvSpPr/>
          <p:nvPr/>
        </p:nvSpPr>
        <p:spPr>
          <a:xfrm>
            <a:off x="6775563" y="1878972"/>
            <a:ext cx="609600" cy="523056"/>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24" name="Rectangle 23"/>
          <p:cNvSpPr/>
          <p:nvPr/>
        </p:nvSpPr>
        <p:spPr>
          <a:xfrm>
            <a:off x="73851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5" name="Rectangle 24"/>
          <p:cNvSpPr/>
          <p:nvPr/>
        </p:nvSpPr>
        <p:spPr>
          <a:xfrm>
            <a:off x="861198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6" name="Rectangle 25"/>
          <p:cNvSpPr/>
          <p:nvPr/>
        </p:nvSpPr>
        <p:spPr>
          <a:xfrm>
            <a:off x="92139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7" name="Rectangle 26"/>
          <p:cNvSpPr/>
          <p:nvPr/>
        </p:nvSpPr>
        <p:spPr>
          <a:xfrm>
            <a:off x="98235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8" name="Rectangle 27"/>
          <p:cNvSpPr/>
          <p:nvPr/>
        </p:nvSpPr>
        <p:spPr>
          <a:xfrm>
            <a:off x="7994763" y="1878972"/>
            <a:ext cx="609600" cy="523056"/>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29" name="Rectangle 28"/>
          <p:cNvSpPr/>
          <p:nvPr/>
        </p:nvSpPr>
        <p:spPr>
          <a:xfrm>
            <a:off x="6778558" y="2410170"/>
            <a:ext cx="609600" cy="535178"/>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30" name="Rectangle 29"/>
          <p:cNvSpPr/>
          <p:nvPr/>
        </p:nvSpPr>
        <p:spPr>
          <a:xfrm>
            <a:off x="73881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1" name="Rectangle 30"/>
          <p:cNvSpPr/>
          <p:nvPr/>
        </p:nvSpPr>
        <p:spPr>
          <a:xfrm>
            <a:off x="861497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2" name="Rectangle 31"/>
          <p:cNvSpPr/>
          <p:nvPr/>
        </p:nvSpPr>
        <p:spPr>
          <a:xfrm>
            <a:off x="7997758" y="2410170"/>
            <a:ext cx="609600" cy="535178"/>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33" name="Rectangle 32"/>
          <p:cNvSpPr/>
          <p:nvPr/>
        </p:nvSpPr>
        <p:spPr>
          <a:xfrm>
            <a:off x="61637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4" name="Rectangle 33"/>
          <p:cNvSpPr/>
          <p:nvPr/>
        </p:nvSpPr>
        <p:spPr>
          <a:xfrm>
            <a:off x="6773386" y="2961705"/>
            <a:ext cx="609600" cy="543495"/>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35" name="Rectangle 34"/>
          <p:cNvSpPr/>
          <p:nvPr/>
        </p:nvSpPr>
        <p:spPr>
          <a:xfrm>
            <a:off x="73829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Ơ</a:t>
            </a:r>
            <a:endParaRPr lang="vi-VN" dirty="0">
              <a:solidFill>
                <a:sysClr val="windowText" lastClr="000000"/>
              </a:solidFill>
              <a:latin typeface="Times New Roman" pitchFamily="18" charset="0"/>
              <a:cs typeface="Times New Roman" pitchFamily="18" charset="0"/>
            </a:endParaRPr>
          </a:p>
        </p:txBody>
      </p:sp>
      <p:sp>
        <p:nvSpPr>
          <p:cNvPr id="36" name="Rectangle 35"/>
          <p:cNvSpPr/>
          <p:nvPr/>
        </p:nvSpPr>
        <p:spPr>
          <a:xfrm>
            <a:off x="860980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37" name="Rectangle 36"/>
          <p:cNvSpPr/>
          <p:nvPr/>
        </p:nvSpPr>
        <p:spPr>
          <a:xfrm>
            <a:off x="7992586" y="2961705"/>
            <a:ext cx="609600" cy="543495"/>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38" name="Rectangle 37"/>
          <p:cNvSpPr/>
          <p:nvPr/>
        </p:nvSpPr>
        <p:spPr>
          <a:xfrm>
            <a:off x="495409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Ô</a:t>
            </a:r>
            <a:endParaRPr lang="vi-VN" dirty="0">
              <a:solidFill>
                <a:sysClr val="windowText" lastClr="000000"/>
              </a:solidFill>
              <a:latin typeface="Times New Roman" pitchFamily="18" charset="0"/>
              <a:cs typeface="Times New Roman" pitchFamily="18" charset="0"/>
            </a:endParaRPr>
          </a:p>
        </p:txBody>
      </p:sp>
      <p:sp>
        <p:nvSpPr>
          <p:cNvPr id="39" name="Rectangle 38"/>
          <p:cNvSpPr/>
          <p:nvPr/>
        </p:nvSpPr>
        <p:spPr>
          <a:xfrm>
            <a:off x="55560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0" name="Rectangle 39"/>
          <p:cNvSpPr/>
          <p:nvPr/>
        </p:nvSpPr>
        <p:spPr>
          <a:xfrm>
            <a:off x="61656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G</a:t>
            </a:r>
            <a:endParaRPr lang="vi-VN" dirty="0">
              <a:solidFill>
                <a:sysClr val="windowText" lastClr="000000"/>
              </a:solidFill>
              <a:latin typeface="Times New Roman" pitchFamily="18" charset="0"/>
              <a:cs typeface="Times New Roman" pitchFamily="18" charset="0"/>
            </a:endParaRPr>
          </a:p>
        </p:txBody>
      </p:sp>
      <p:sp>
        <p:nvSpPr>
          <p:cNvPr id="41" name="Rectangle 40"/>
          <p:cNvSpPr/>
          <p:nvPr/>
        </p:nvSpPr>
        <p:spPr>
          <a:xfrm>
            <a:off x="6775270" y="3505200"/>
            <a:ext cx="609600" cy="537089"/>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42" name="Rectangle 41"/>
          <p:cNvSpPr/>
          <p:nvPr/>
        </p:nvSpPr>
        <p:spPr>
          <a:xfrm>
            <a:off x="4336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C</a:t>
            </a:r>
            <a:endParaRPr lang="vi-VN" dirty="0">
              <a:solidFill>
                <a:sysClr val="windowText" lastClr="000000"/>
              </a:solidFill>
              <a:latin typeface="Times New Roman" pitchFamily="18" charset="0"/>
              <a:cs typeface="Times New Roman" pitchFamily="18" charset="0"/>
            </a:endParaRPr>
          </a:p>
        </p:txBody>
      </p:sp>
      <p:sp>
        <p:nvSpPr>
          <p:cNvPr id="43" name="Rectangle 42"/>
          <p:cNvSpPr/>
          <p:nvPr/>
        </p:nvSpPr>
        <p:spPr>
          <a:xfrm>
            <a:off x="7384870" y="3505200"/>
            <a:ext cx="609600" cy="537089"/>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Times New Roman" pitchFamily="18" charset="0"/>
                <a:cs typeface="Times New Roman" pitchFamily="18" charset="0"/>
              </a:rPr>
              <a:t>N</a:t>
            </a:r>
            <a:endParaRPr lang="vi-VN" dirty="0">
              <a:solidFill>
                <a:sysClr val="windowText" lastClr="000000"/>
              </a:solidFill>
              <a:latin typeface="Times New Roman" pitchFamily="18" charset="0"/>
              <a:cs typeface="Times New Roman" pitchFamily="18" charset="0"/>
            </a:endParaRPr>
          </a:p>
        </p:txBody>
      </p:sp>
      <p:sp>
        <p:nvSpPr>
          <p:cNvPr id="44" name="Rectangle 43"/>
          <p:cNvSpPr/>
          <p:nvPr/>
        </p:nvSpPr>
        <p:spPr>
          <a:xfrm>
            <a:off x="6771231" y="4037596"/>
            <a:ext cx="609600" cy="53992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45" name="Rectangle 44"/>
          <p:cNvSpPr/>
          <p:nvPr/>
        </p:nvSpPr>
        <p:spPr>
          <a:xfrm>
            <a:off x="73808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6" name="Rectangle 45"/>
          <p:cNvSpPr/>
          <p:nvPr/>
        </p:nvSpPr>
        <p:spPr>
          <a:xfrm>
            <a:off x="7990431" y="4037596"/>
            <a:ext cx="609600" cy="539922"/>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7" name="Rectangle 46"/>
          <p:cNvSpPr/>
          <p:nvPr/>
        </p:nvSpPr>
        <p:spPr>
          <a:xfrm>
            <a:off x="55520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8" name="Rectangle 47"/>
          <p:cNvSpPr/>
          <p:nvPr/>
        </p:nvSpPr>
        <p:spPr>
          <a:xfrm>
            <a:off x="61616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49" name="Rectangle 48"/>
          <p:cNvSpPr/>
          <p:nvPr/>
        </p:nvSpPr>
        <p:spPr>
          <a:xfrm>
            <a:off x="6771231" y="4585731"/>
            <a:ext cx="609600" cy="52518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dirty="0">
              <a:latin typeface="Times New Roman" pitchFamily="18" charset="0"/>
              <a:cs typeface="Times New Roman" pitchFamily="18" charset="0"/>
            </a:endParaRPr>
          </a:p>
        </p:txBody>
      </p:sp>
      <p:sp>
        <p:nvSpPr>
          <p:cNvPr id="50" name="Rectangle 49"/>
          <p:cNvSpPr/>
          <p:nvPr/>
        </p:nvSpPr>
        <p:spPr>
          <a:xfrm>
            <a:off x="73808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1" name="Rectangle 50"/>
          <p:cNvSpPr/>
          <p:nvPr/>
        </p:nvSpPr>
        <p:spPr>
          <a:xfrm>
            <a:off x="860765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2" name="Rectangle 51"/>
          <p:cNvSpPr/>
          <p:nvPr/>
        </p:nvSpPr>
        <p:spPr>
          <a:xfrm>
            <a:off x="7990431" y="4585731"/>
            <a:ext cx="609600" cy="525180"/>
          </a:xfrm>
          <a:prstGeom prst="rect">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ysClr val="windowText" lastClr="000000"/>
              </a:solidFill>
              <a:latin typeface="Times New Roman" pitchFamily="18" charset="0"/>
              <a:cs typeface="Times New Roman" pitchFamily="18" charset="0"/>
            </a:endParaRPr>
          </a:p>
        </p:txBody>
      </p:sp>
      <p:sp>
        <p:nvSpPr>
          <p:cNvPr id="54" name="TextBox 53"/>
          <p:cNvSpPr txBox="1"/>
          <p:nvPr/>
        </p:nvSpPr>
        <p:spPr>
          <a:xfrm>
            <a:off x="5662615" y="51857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55" name="TextBox 54"/>
          <p:cNvSpPr txBox="1"/>
          <p:nvPr/>
        </p:nvSpPr>
        <p:spPr>
          <a:xfrm>
            <a:off x="6274803" y="527255"/>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Ầ</a:t>
            </a:r>
            <a:endParaRPr lang="vi-VN" dirty="0">
              <a:latin typeface="Times New Roman" pitchFamily="18" charset="0"/>
              <a:cs typeface="Times New Roman" pitchFamily="18" charset="0"/>
            </a:endParaRPr>
          </a:p>
        </p:txBody>
      </p:sp>
      <p:sp>
        <p:nvSpPr>
          <p:cNvPr id="56" name="TextBox 55"/>
          <p:cNvSpPr txBox="1"/>
          <p:nvPr/>
        </p:nvSpPr>
        <p:spPr>
          <a:xfrm>
            <a:off x="6879502" y="498480"/>
            <a:ext cx="304800" cy="461665"/>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Y</a:t>
            </a:r>
            <a:endParaRPr lang="vi-VN" dirty="0">
              <a:solidFill>
                <a:schemeClr val="bg1"/>
              </a:solidFill>
              <a:latin typeface="Times New Roman" pitchFamily="18" charset="0"/>
              <a:cs typeface="Times New Roman" pitchFamily="18" charset="0"/>
            </a:endParaRPr>
          </a:p>
        </p:txBody>
      </p:sp>
      <p:sp>
        <p:nvSpPr>
          <p:cNvPr id="57" name="Oval 56">
            <a:hlinkClick r:id="rId4" action="ppaction://hlinksldjump"/>
          </p:cNvPr>
          <p:cNvSpPr/>
          <p:nvPr/>
        </p:nvSpPr>
        <p:spPr>
          <a:xfrm>
            <a:off x="4433910" y="429773"/>
            <a:ext cx="413635" cy="38218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1</a:t>
            </a:r>
            <a:endParaRPr lang="vi-VN" dirty="0">
              <a:solidFill>
                <a:srgbClr val="FF0000"/>
              </a:solidFill>
              <a:latin typeface="Times New Roman" pitchFamily="18" charset="0"/>
              <a:cs typeface="Times New Roman" pitchFamily="18" charset="0"/>
            </a:endParaRPr>
          </a:p>
        </p:txBody>
      </p:sp>
      <p:sp>
        <p:nvSpPr>
          <p:cNvPr id="58" name="Oval 57"/>
          <p:cNvSpPr/>
          <p:nvPr/>
        </p:nvSpPr>
        <p:spPr>
          <a:xfrm>
            <a:off x="3836084" y="1000419"/>
            <a:ext cx="418871" cy="39598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2</a:t>
            </a:r>
            <a:endParaRPr lang="vi-VN" dirty="0">
              <a:solidFill>
                <a:srgbClr val="FF0000"/>
              </a:solidFill>
              <a:latin typeface="Times New Roman" pitchFamily="18" charset="0"/>
              <a:cs typeface="Times New Roman" pitchFamily="18" charset="0"/>
            </a:endParaRPr>
          </a:p>
        </p:txBody>
      </p:sp>
      <p:sp>
        <p:nvSpPr>
          <p:cNvPr id="59" name="Oval 58">
            <a:hlinkClick r:id="rId5" action="ppaction://hlinksldjump"/>
          </p:cNvPr>
          <p:cNvSpPr/>
          <p:nvPr/>
        </p:nvSpPr>
        <p:spPr>
          <a:xfrm>
            <a:off x="5552489" y="1437117"/>
            <a:ext cx="418871" cy="42192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3</a:t>
            </a:r>
            <a:endParaRPr lang="vi-VN" dirty="0">
              <a:solidFill>
                <a:srgbClr val="FF0000"/>
              </a:solidFill>
              <a:latin typeface="Times New Roman" pitchFamily="18" charset="0"/>
              <a:cs typeface="Times New Roman" pitchFamily="18" charset="0"/>
            </a:endParaRPr>
          </a:p>
        </p:txBody>
      </p:sp>
      <p:sp>
        <p:nvSpPr>
          <p:cNvPr id="60" name="Oval 59">
            <a:hlinkClick r:id="rId6" action="ppaction://hlinksldjump"/>
          </p:cNvPr>
          <p:cNvSpPr/>
          <p:nvPr/>
        </p:nvSpPr>
        <p:spPr>
          <a:xfrm>
            <a:off x="4440262" y="1936122"/>
            <a:ext cx="418871" cy="44459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4</a:t>
            </a:r>
            <a:endParaRPr lang="vi-VN" dirty="0">
              <a:solidFill>
                <a:srgbClr val="FF0000"/>
              </a:solidFill>
              <a:latin typeface="Times New Roman" pitchFamily="18" charset="0"/>
              <a:cs typeface="Times New Roman" pitchFamily="18" charset="0"/>
            </a:endParaRPr>
          </a:p>
        </p:txBody>
      </p:sp>
      <p:sp>
        <p:nvSpPr>
          <p:cNvPr id="61" name="Oval 60">
            <a:hlinkClick r:id="rId7" action="ppaction://hlinksldjump"/>
          </p:cNvPr>
          <p:cNvSpPr/>
          <p:nvPr/>
        </p:nvSpPr>
        <p:spPr>
          <a:xfrm>
            <a:off x="6197762" y="2438744"/>
            <a:ext cx="418871" cy="45490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5</a:t>
            </a:r>
            <a:endParaRPr lang="vi-VN" dirty="0">
              <a:solidFill>
                <a:srgbClr val="FF0000"/>
              </a:solidFill>
              <a:latin typeface="Times New Roman" pitchFamily="18" charset="0"/>
              <a:cs typeface="Times New Roman" pitchFamily="18" charset="0"/>
            </a:endParaRPr>
          </a:p>
        </p:txBody>
      </p:sp>
      <p:sp>
        <p:nvSpPr>
          <p:cNvPr id="62" name="Oval 61"/>
          <p:cNvSpPr/>
          <p:nvPr/>
        </p:nvSpPr>
        <p:spPr>
          <a:xfrm>
            <a:off x="5613039" y="2990280"/>
            <a:ext cx="418871" cy="4619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6</a:t>
            </a:r>
            <a:endParaRPr lang="vi-VN" dirty="0">
              <a:solidFill>
                <a:srgbClr val="FF0000"/>
              </a:solidFill>
              <a:latin typeface="Times New Roman" pitchFamily="18" charset="0"/>
              <a:cs typeface="Times New Roman" pitchFamily="18" charset="0"/>
            </a:endParaRPr>
          </a:p>
        </p:txBody>
      </p:sp>
      <p:sp>
        <p:nvSpPr>
          <p:cNvPr id="63" name="Oval 62"/>
          <p:cNvSpPr/>
          <p:nvPr/>
        </p:nvSpPr>
        <p:spPr>
          <a:xfrm>
            <a:off x="3836084" y="3524251"/>
            <a:ext cx="418871" cy="456526"/>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7</a:t>
            </a:r>
            <a:endParaRPr lang="vi-VN" dirty="0">
              <a:solidFill>
                <a:srgbClr val="FF0000"/>
              </a:solidFill>
              <a:latin typeface="Times New Roman" pitchFamily="18" charset="0"/>
              <a:cs typeface="Times New Roman" pitchFamily="18" charset="0"/>
            </a:endParaRPr>
          </a:p>
        </p:txBody>
      </p:sp>
      <p:sp>
        <p:nvSpPr>
          <p:cNvPr id="64" name="Oval 63">
            <a:hlinkClick r:id="rId8" action="ppaction://hlinksldjump"/>
          </p:cNvPr>
          <p:cNvSpPr/>
          <p:nvPr/>
        </p:nvSpPr>
        <p:spPr>
          <a:xfrm>
            <a:off x="6158050" y="4094746"/>
            <a:ext cx="418871" cy="45893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8</a:t>
            </a:r>
            <a:endParaRPr lang="vi-VN" dirty="0">
              <a:solidFill>
                <a:srgbClr val="FF0000"/>
              </a:solidFill>
              <a:latin typeface="Times New Roman" pitchFamily="18" charset="0"/>
              <a:cs typeface="Times New Roman" pitchFamily="18" charset="0"/>
            </a:endParaRPr>
          </a:p>
        </p:txBody>
      </p:sp>
      <p:sp>
        <p:nvSpPr>
          <p:cNvPr id="65" name="Oval 64">
            <a:hlinkClick r:id="rId9" action="ppaction://hlinksldjump"/>
          </p:cNvPr>
          <p:cNvSpPr/>
          <p:nvPr/>
        </p:nvSpPr>
        <p:spPr>
          <a:xfrm>
            <a:off x="4946470" y="4642880"/>
            <a:ext cx="418871" cy="44640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Times New Roman" pitchFamily="18" charset="0"/>
                <a:cs typeface="Times New Roman" pitchFamily="18" charset="0"/>
              </a:rPr>
              <a:t>9</a:t>
            </a:r>
            <a:endParaRPr lang="vi-VN" dirty="0">
              <a:solidFill>
                <a:srgbClr val="FF0000"/>
              </a:solidFill>
              <a:latin typeface="Times New Roman" pitchFamily="18" charset="0"/>
              <a:cs typeface="Times New Roman" pitchFamily="18" charset="0"/>
            </a:endParaRPr>
          </a:p>
        </p:txBody>
      </p:sp>
      <p:sp>
        <p:nvSpPr>
          <p:cNvPr id="66" name="TextBox 65"/>
          <p:cNvSpPr txBox="1"/>
          <p:nvPr/>
        </p:nvSpPr>
        <p:spPr>
          <a:xfrm>
            <a:off x="6910797" y="1461134"/>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U</a:t>
            </a:r>
            <a:endParaRPr lang="vi-VN" dirty="0">
              <a:solidFill>
                <a:schemeClr val="bg1"/>
              </a:solidFill>
              <a:latin typeface="Times New Roman" pitchFamily="18" charset="0"/>
              <a:cs typeface="Times New Roman" pitchFamily="18" charset="0"/>
            </a:endParaRPr>
          </a:p>
        </p:txBody>
      </p:sp>
      <p:sp>
        <p:nvSpPr>
          <p:cNvPr id="67" name="TextBox 66"/>
          <p:cNvSpPr txBox="1"/>
          <p:nvPr/>
        </p:nvSpPr>
        <p:spPr>
          <a:xfrm>
            <a:off x="7486107" y="147169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68" name="TextBox 67"/>
          <p:cNvSpPr txBox="1"/>
          <p:nvPr/>
        </p:nvSpPr>
        <p:spPr>
          <a:xfrm>
            <a:off x="56592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Ế</a:t>
            </a:r>
            <a:endParaRPr lang="vi-VN" dirty="0">
              <a:latin typeface="Times New Roman" pitchFamily="18" charset="0"/>
              <a:cs typeface="Times New Roman" pitchFamily="18" charset="0"/>
            </a:endParaRPr>
          </a:p>
        </p:txBody>
      </p:sp>
      <p:sp>
        <p:nvSpPr>
          <p:cNvPr id="69" name="TextBox 68"/>
          <p:cNvSpPr txBox="1"/>
          <p:nvPr/>
        </p:nvSpPr>
        <p:spPr>
          <a:xfrm>
            <a:off x="6297408"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0" name="TextBox 69"/>
          <p:cNvSpPr txBox="1"/>
          <p:nvPr/>
        </p:nvSpPr>
        <p:spPr>
          <a:xfrm>
            <a:off x="6932680" y="1893538"/>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T</a:t>
            </a:r>
            <a:endParaRPr lang="vi-VN" dirty="0">
              <a:solidFill>
                <a:schemeClr val="bg1"/>
              </a:solidFill>
              <a:latin typeface="Times New Roman" pitchFamily="18" charset="0"/>
              <a:cs typeface="Times New Roman" pitchFamily="18" charset="0"/>
            </a:endParaRPr>
          </a:p>
        </p:txBody>
      </p:sp>
      <p:sp>
        <p:nvSpPr>
          <p:cNvPr id="71" name="TextBox 70"/>
          <p:cNvSpPr txBox="1"/>
          <p:nvPr/>
        </p:nvSpPr>
        <p:spPr>
          <a:xfrm>
            <a:off x="748803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72" name="TextBox 71"/>
          <p:cNvSpPr txBox="1"/>
          <p:nvPr/>
        </p:nvSpPr>
        <p:spPr>
          <a:xfrm>
            <a:off x="809763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Ư</a:t>
            </a:r>
            <a:endParaRPr lang="vi-VN" dirty="0">
              <a:latin typeface="Times New Roman" pitchFamily="18" charset="0"/>
              <a:cs typeface="Times New Roman" pitchFamily="18" charset="0"/>
            </a:endParaRPr>
          </a:p>
        </p:txBody>
      </p:sp>
      <p:sp>
        <p:nvSpPr>
          <p:cNvPr id="73" name="TextBox 72"/>
          <p:cNvSpPr txBox="1"/>
          <p:nvPr/>
        </p:nvSpPr>
        <p:spPr>
          <a:xfrm>
            <a:off x="8714853" y="1901714"/>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Ơ</a:t>
            </a:r>
            <a:endParaRPr lang="vi-VN" dirty="0">
              <a:latin typeface="Times New Roman" pitchFamily="18" charset="0"/>
              <a:cs typeface="Times New Roman" pitchFamily="18" charset="0"/>
            </a:endParaRPr>
          </a:p>
        </p:txBody>
      </p:sp>
      <p:sp>
        <p:nvSpPr>
          <p:cNvPr id="74" name="TextBox 73"/>
          <p:cNvSpPr txBox="1"/>
          <p:nvPr/>
        </p:nvSpPr>
        <p:spPr>
          <a:xfrm>
            <a:off x="9324453" y="191147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75" name="TextBox 74"/>
          <p:cNvSpPr txBox="1"/>
          <p:nvPr/>
        </p:nvSpPr>
        <p:spPr>
          <a:xfrm>
            <a:off x="9934053" y="1919216"/>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G</a:t>
            </a:r>
            <a:endParaRPr lang="vi-VN" dirty="0">
              <a:latin typeface="Times New Roman" pitchFamily="18" charset="0"/>
              <a:cs typeface="Times New Roman" pitchFamily="18" charset="0"/>
            </a:endParaRPr>
          </a:p>
        </p:txBody>
      </p:sp>
      <p:sp>
        <p:nvSpPr>
          <p:cNvPr id="77" name="TextBox 76"/>
          <p:cNvSpPr txBox="1"/>
          <p:nvPr/>
        </p:nvSpPr>
        <p:spPr>
          <a:xfrm>
            <a:off x="6930958" y="2420807"/>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H</a:t>
            </a:r>
            <a:endParaRPr lang="vi-VN" dirty="0">
              <a:solidFill>
                <a:schemeClr val="bg1"/>
              </a:solidFill>
              <a:latin typeface="Times New Roman" pitchFamily="18" charset="0"/>
              <a:cs typeface="Times New Roman" pitchFamily="18" charset="0"/>
            </a:endParaRPr>
          </a:p>
        </p:txBody>
      </p:sp>
      <p:sp>
        <p:nvSpPr>
          <p:cNvPr id="78" name="TextBox 77"/>
          <p:cNvSpPr txBox="1"/>
          <p:nvPr/>
        </p:nvSpPr>
        <p:spPr>
          <a:xfrm>
            <a:off x="7498648" y="2427673"/>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79" name="TextBox 78"/>
          <p:cNvSpPr txBox="1"/>
          <p:nvPr/>
        </p:nvSpPr>
        <p:spPr>
          <a:xfrm>
            <a:off x="8108248" y="24310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Ề</a:t>
            </a:r>
            <a:endParaRPr lang="vi-VN" dirty="0">
              <a:latin typeface="Times New Roman" pitchFamily="18" charset="0"/>
              <a:cs typeface="Times New Roman" pitchFamily="18" charset="0"/>
            </a:endParaRPr>
          </a:p>
        </p:txBody>
      </p:sp>
      <p:sp>
        <p:nvSpPr>
          <p:cNvPr id="80" name="TextBox 79"/>
          <p:cNvSpPr txBox="1"/>
          <p:nvPr/>
        </p:nvSpPr>
        <p:spPr>
          <a:xfrm>
            <a:off x="8725468" y="2439341"/>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N</a:t>
            </a:r>
            <a:endParaRPr lang="vi-VN" dirty="0">
              <a:latin typeface="Times New Roman" pitchFamily="18" charset="0"/>
              <a:cs typeface="Times New Roman" pitchFamily="18" charset="0"/>
            </a:endParaRPr>
          </a:p>
        </p:txBody>
      </p:sp>
      <p:sp>
        <p:nvSpPr>
          <p:cNvPr id="81" name="TextBox 80"/>
          <p:cNvSpPr txBox="1"/>
          <p:nvPr/>
        </p:nvSpPr>
        <p:spPr>
          <a:xfrm>
            <a:off x="6923631" y="4035533"/>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N</a:t>
            </a:r>
            <a:endParaRPr lang="vi-VN" dirty="0">
              <a:solidFill>
                <a:schemeClr val="bg1"/>
              </a:solidFill>
              <a:latin typeface="Times New Roman" pitchFamily="18" charset="0"/>
              <a:cs typeface="Times New Roman" pitchFamily="18" charset="0"/>
            </a:endParaRPr>
          </a:p>
        </p:txBody>
      </p:sp>
      <p:sp>
        <p:nvSpPr>
          <p:cNvPr id="82" name="TextBox 81"/>
          <p:cNvSpPr txBox="1"/>
          <p:nvPr/>
        </p:nvSpPr>
        <p:spPr>
          <a:xfrm>
            <a:off x="7483701" y="4085222"/>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H</a:t>
            </a:r>
            <a:endParaRPr lang="vi-VN" dirty="0">
              <a:latin typeface="Times New Roman" pitchFamily="18" charset="0"/>
              <a:cs typeface="Times New Roman" pitchFamily="18" charset="0"/>
            </a:endParaRPr>
          </a:p>
        </p:txBody>
      </p:sp>
      <p:sp>
        <p:nvSpPr>
          <p:cNvPr id="83" name="TextBox 82"/>
          <p:cNvSpPr txBox="1"/>
          <p:nvPr/>
        </p:nvSpPr>
        <p:spPr>
          <a:xfrm>
            <a:off x="8100921" y="4066172"/>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Ớ</a:t>
            </a:r>
            <a:endParaRPr lang="vi-VN" dirty="0">
              <a:latin typeface="Times New Roman" pitchFamily="18" charset="0"/>
              <a:cs typeface="Times New Roman" pitchFamily="18" charset="0"/>
            </a:endParaRPr>
          </a:p>
        </p:txBody>
      </p:sp>
      <p:sp>
        <p:nvSpPr>
          <p:cNvPr id="84" name="TextBox 83"/>
          <p:cNvSpPr txBox="1"/>
          <p:nvPr/>
        </p:nvSpPr>
        <p:spPr>
          <a:xfrm>
            <a:off x="56549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C</a:t>
            </a:r>
            <a:endParaRPr lang="vi-VN" dirty="0">
              <a:latin typeface="Times New Roman" pitchFamily="18" charset="0"/>
              <a:cs typeface="Times New Roman" pitchFamily="18" charset="0"/>
            </a:endParaRPr>
          </a:p>
        </p:txBody>
      </p:sp>
      <p:sp>
        <p:nvSpPr>
          <p:cNvPr id="85" name="TextBox 84"/>
          <p:cNvSpPr txBox="1"/>
          <p:nvPr/>
        </p:nvSpPr>
        <p:spPr>
          <a:xfrm>
            <a:off x="6264501" y="4614307"/>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Ô</a:t>
            </a:r>
            <a:endParaRPr lang="vi-VN" dirty="0">
              <a:latin typeface="Times New Roman" pitchFamily="18" charset="0"/>
              <a:cs typeface="Times New Roman" pitchFamily="18" charset="0"/>
            </a:endParaRPr>
          </a:p>
        </p:txBody>
      </p:sp>
      <p:sp>
        <p:nvSpPr>
          <p:cNvPr id="86" name="TextBox 85"/>
          <p:cNvSpPr txBox="1"/>
          <p:nvPr/>
        </p:nvSpPr>
        <p:spPr>
          <a:xfrm>
            <a:off x="6929255" y="4572000"/>
            <a:ext cx="304800" cy="461665"/>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G</a:t>
            </a:r>
            <a:endParaRPr lang="vi-VN" dirty="0">
              <a:solidFill>
                <a:schemeClr val="bg1"/>
              </a:solidFill>
              <a:latin typeface="Times New Roman" pitchFamily="18" charset="0"/>
              <a:cs typeface="Times New Roman" pitchFamily="18" charset="0"/>
            </a:endParaRPr>
          </a:p>
        </p:txBody>
      </p:sp>
      <p:sp>
        <p:nvSpPr>
          <p:cNvPr id="87" name="TextBox 86"/>
          <p:cNvSpPr txBox="1"/>
          <p:nvPr/>
        </p:nvSpPr>
        <p:spPr>
          <a:xfrm>
            <a:off x="7527516" y="4602639"/>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I</a:t>
            </a:r>
            <a:endParaRPr lang="vi-VN" dirty="0">
              <a:latin typeface="Times New Roman" pitchFamily="18" charset="0"/>
              <a:cs typeface="Times New Roman" pitchFamily="18" charset="0"/>
            </a:endParaRPr>
          </a:p>
        </p:txBody>
      </p:sp>
      <p:sp>
        <p:nvSpPr>
          <p:cNvPr id="88" name="TextBox 87"/>
          <p:cNvSpPr txBox="1"/>
          <p:nvPr/>
        </p:nvSpPr>
        <p:spPr>
          <a:xfrm>
            <a:off x="809330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Á</a:t>
            </a:r>
            <a:endParaRPr lang="vi-VN" dirty="0">
              <a:latin typeface="Times New Roman" pitchFamily="18" charset="0"/>
              <a:cs typeface="Times New Roman" pitchFamily="18" charset="0"/>
            </a:endParaRPr>
          </a:p>
        </p:txBody>
      </p:sp>
      <p:sp>
        <p:nvSpPr>
          <p:cNvPr id="89" name="TextBox 88"/>
          <p:cNvSpPr txBox="1"/>
          <p:nvPr/>
        </p:nvSpPr>
        <p:spPr>
          <a:xfrm>
            <a:off x="8718141" y="4616450"/>
            <a:ext cx="304800" cy="461665"/>
          </a:xfrm>
          <a:prstGeom prst="rect">
            <a:avLst/>
          </a:prstGeom>
          <a:noFill/>
        </p:spPr>
        <p:txBody>
          <a:bodyPr wrap="square" rtlCol="0">
            <a:spAutoFit/>
          </a:bodyPr>
          <a:lstStyle/>
          <a:p>
            <a:r>
              <a:rPr lang="en-US" dirty="0">
                <a:latin typeface="Times New Roman" pitchFamily="18" charset="0"/>
                <a:cs typeface="Times New Roman" pitchFamily="18" charset="0"/>
              </a:rPr>
              <a:t>O</a:t>
            </a:r>
            <a:endParaRPr lang="vi-VN" dirty="0">
              <a:latin typeface="Times New Roman" pitchFamily="18" charset="0"/>
              <a:cs typeface="Times New Roman" pitchFamily="18" charset="0"/>
            </a:endParaRPr>
          </a:p>
        </p:txBody>
      </p:sp>
      <p:sp>
        <p:nvSpPr>
          <p:cNvPr id="17" name="Flowchart: Alternate Process 16"/>
          <p:cNvSpPr/>
          <p:nvPr/>
        </p:nvSpPr>
        <p:spPr>
          <a:xfrm>
            <a:off x="380206" y="5523602"/>
            <a:ext cx="1371600" cy="1105798"/>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ysClr val="windowText" lastClr="000000"/>
                </a:solidFill>
                <a:latin typeface="Times New Roman" pitchFamily="18" charset="0"/>
                <a:cs typeface="Times New Roman" pitchFamily="18" charset="0"/>
              </a:rPr>
              <a:t>Hàng</a:t>
            </a:r>
            <a:r>
              <a:rPr lang="en-US" sz="2800" b="1" dirty="0">
                <a:solidFill>
                  <a:sysClr val="windowText" lastClr="000000"/>
                </a:solidFill>
                <a:latin typeface="Times New Roman" pitchFamily="18" charset="0"/>
                <a:cs typeface="Times New Roman" pitchFamily="18" charset="0"/>
              </a:rPr>
              <a:t> </a:t>
            </a:r>
            <a:r>
              <a:rPr lang="en-US" sz="2800" b="1" dirty="0" err="1">
                <a:solidFill>
                  <a:sysClr val="windowText" lastClr="000000"/>
                </a:solidFill>
                <a:latin typeface="Times New Roman" pitchFamily="18" charset="0"/>
                <a:cs typeface="Times New Roman" pitchFamily="18" charset="0"/>
              </a:rPr>
              <a:t>dọc</a:t>
            </a:r>
            <a:r>
              <a:rPr lang="en-US" sz="2800" b="1" dirty="0">
                <a:solidFill>
                  <a:sysClr val="windowText" lastClr="000000"/>
                </a:solidFill>
                <a:latin typeface="Times New Roman" pitchFamily="18" charset="0"/>
                <a:cs typeface="Times New Roman" pitchFamily="18" charset="0"/>
              </a:rPr>
              <a:t>:</a:t>
            </a:r>
            <a:endParaRPr lang="vi-VN" sz="2800" b="1" dirty="0">
              <a:solidFill>
                <a:sysClr val="windowText" lastClr="000000"/>
              </a:solidFill>
              <a:latin typeface="Times New Roman" pitchFamily="18" charset="0"/>
              <a:cs typeface="Times New Roman" pitchFamily="18" charset="0"/>
            </a:endParaRPr>
          </a:p>
        </p:txBody>
      </p:sp>
      <p:sp>
        <p:nvSpPr>
          <p:cNvPr id="18" name="Rectangle 17"/>
          <p:cNvSpPr/>
          <p:nvPr/>
        </p:nvSpPr>
        <p:spPr>
          <a:xfrm>
            <a:off x="2049122" y="5523602"/>
            <a:ext cx="4588715" cy="830997"/>
          </a:xfrm>
          <a:prstGeom prst="rect">
            <a:avLst/>
          </a:prstGeom>
          <a:noFill/>
        </p:spPr>
        <p:txBody>
          <a:bodyPr wrap="square" lIns="91440" tIns="45720" rIns="91440" bIns="45720">
            <a:spAutoFit/>
          </a:bodyPr>
          <a:lstStyle/>
          <a:p>
            <a:pPr algn="ct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Yêu</a:t>
            </a:r>
            <a:r>
              <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dirty="0" err="1">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rPr>
              <a:t>thương</a:t>
            </a:r>
            <a:endParaRPr lang="en-US" sz="4800" b="1" dirty="0">
              <a:ln w="12700">
                <a:solidFill>
                  <a:schemeClr val="bg1"/>
                </a:solidFill>
                <a:prstDash val="solid"/>
              </a:ln>
              <a:solidFill>
                <a:schemeClr val="bg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15" name="Right Arrow 14">
            <a:hlinkClick r:id="rId10" action="ppaction://hlinksldjump"/>
          </p:cNvPr>
          <p:cNvSpPr/>
          <p:nvPr/>
        </p:nvSpPr>
        <p:spPr>
          <a:xfrm>
            <a:off x="10433163" y="5752202"/>
            <a:ext cx="1495446" cy="110579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1266642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childTnLst>
                          </p:cTn>
                        </p:par>
                      </p:childTnLst>
                    </p:cTn>
                  </p:par>
                </p:childTnLst>
              </p:cTn>
              <p:nextCondLst>
                <p:cond evt="onClick" delay="0">
                  <p:tgtEl>
                    <p:spTgt spid="57"/>
                  </p:tgtEl>
                </p:cond>
              </p:nextCondLst>
            </p:seq>
            <p:seq concurrent="1" nextAc="seek">
              <p:cTn id="16" restart="whenNotActive" fill="hold" evtFilter="cancelBubble" nodeType="interactiveSeq">
                <p:stCondLst>
                  <p:cond evt="onClick" delay="0">
                    <p:tgtEl>
                      <p:spTgt spid="59"/>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left)">
                                      <p:cBhvr>
                                        <p:cTn id="21" dur="500"/>
                                        <p:tgtEl>
                                          <p:spTgt spid="6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wipe(left)">
                                      <p:cBhvr>
                                        <p:cTn id="25" dur="500"/>
                                        <p:tgtEl>
                                          <p:spTgt spid="67"/>
                                        </p:tgtEl>
                                      </p:cBhvr>
                                    </p:animEffec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60"/>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left)">
                                      <p:cBhvr>
                                        <p:cTn id="31" dur="500"/>
                                        <p:tgtEl>
                                          <p:spTgt spid="6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left)">
                                      <p:cBhvr>
                                        <p:cTn id="35" dur="500"/>
                                        <p:tgtEl>
                                          <p:spTgt spid="69"/>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500"/>
                                        <p:tgtEl>
                                          <p:spTgt spid="72"/>
                                        </p:tgtEl>
                                      </p:cBhvr>
                                    </p:animEffect>
                                  </p:childTnLst>
                                </p:cTn>
                              </p:par>
                            </p:childTnLst>
                          </p:cTn>
                        </p:par>
                        <p:par>
                          <p:cTn id="48" fill="hold">
                            <p:stCondLst>
                              <p:cond delay="2500"/>
                            </p:stCondLst>
                            <p:childTnLst>
                              <p:par>
                                <p:cTn id="49" presetID="22" presetClass="entr" presetSubtype="8" fill="hold" grpId="0" nodeType="after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left)">
                                      <p:cBhvr>
                                        <p:cTn id="51" dur="500"/>
                                        <p:tgtEl>
                                          <p:spTgt spid="73"/>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left)">
                                      <p:cBhvr>
                                        <p:cTn id="55" dur="500"/>
                                        <p:tgtEl>
                                          <p:spTgt spid="74"/>
                                        </p:tgtEl>
                                      </p:cBhvr>
                                    </p:animEffect>
                                  </p:childTnLst>
                                </p:cTn>
                              </p:par>
                            </p:childTnLst>
                          </p:cTn>
                        </p:par>
                        <p:par>
                          <p:cTn id="56" fill="hold">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wipe(left)">
                                      <p:cBhvr>
                                        <p:cTn id="59" dur="500"/>
                                        <p:tgtEl>
                                          <p:spTgt spid="75"/>
                                        </p:tgtEl>
                                      </p:cBhvr>
                                    </p:animEffect>
                                  </p:childTnLst>
                                </p:cTn>
                              </p:par>
                            </p:childTnLst>
                          </p:cTn>
                        </p:par>
                      </p:childTnLst>
                    </p:cTn>
                  </p:par>
                </p:childTnLst>
              </p:cTn>
              <p:nextCondLst>
                <p:cond evt="onClick" delay="0">
                  <p:tgtEl>
                    <p:spTgt spid="60"/>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wipe(left)">
                                      <p:cBhvr>
                                        <p:cTn id="65" dur="500"/>
                                        <p:tgtEl>
                                          <p:spTgt spid="77"/>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wipe(left)">
                                      <p:cBhvr>
                                        <p:cTn id="69" dur="500"/>
                                        <p:tgtEl>
                                          <p:spTgt spid="78"/>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wipe(left)">
                                      <p:cBhvr>
                                        <p:cTn id="73" dur="500"/>
                                        <p:tgtEl>
                                          <p:spTgt spid="79"/>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Effect transition="in" filter="wipe(left)">
                                      <p:cBhvr>
                                        <p:cTn id="77" dur="500"/>
                                        <p:tgtEl>
                                          <p:spTgt spid="80"/>
                                        </p:tgtEl>
                                      </p:cBhvr>
                                    </p:animEffect>
                                  </p:childTnLst>
                                </p:cTn>
                              </p:par>
                            </p:childTnLst>
                          </p:cTn>
                        </p:par>
                      </p:childTnLst>
                    </p:cTn>
                  </p:par>
                </p:childTnLst>
              </p:cTn>
              <p:nextCondLst>
                <p:cond evt="onClick" delay="0">
                  <p:tgtEl>
                    <p:spTgt spid="61"/>
                  </p:tgtEl>
                </p:cond>
              </p:nextCondLst>
            </p:seq>
            <p:seq concurrent="1" nextAc="seek">
              <p:cTn id="78" restart="whenNotActive" fill="hold" evtFilter="cancelBubble" nodeType="interactiveSeq">
                <p:stCondLst>
                  <p:cond evt="onClick" delay="0">
                    <p:tgtEl>
                      <p:spTgt spid="64"/>
                    </p:tgtEl>
                  </p:cond>
                </p:stCondLst>
                <p:endSync evt="end" delay="0">
                  <p:rtn val="all"/>
                </p:endSync>
                <p:childTnLst>
                  <p:par>
                    <p:cTn id="79" fill="hold">
                      <p:stCondLst>
                        <p:cond delay="0"/>
                      </p:stCondLst>
                      <p:childTnLst>
                        <p:par>
                          <p:cTn id="80" fill="hold">
                            <p:stCondLst>
                              <p:cond delay="0"/>
                            </p:stCondLst>
                            <p:childTnLst>
                              <p:par>
                                <p:cTn id="81" presetID="22" presetClass="entr" presetSubtype="8" fill="hold" grpId="0"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left)">
                                      <p:cBhvr>
                                        <p:cTn id="83" dur="500"/>
                                        <p:tgtEl>
                                          <p:spTgt spid="81"/>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wipe(left)">
                                      <p:cBhvr>
                                        <p:cTn id="87" dur="500"/>
                                        <p:tgtEl>
                                          <p:spTgt spid="82"/>
                                        </p:tgtEl>
                                      </p:cBhvr>
                                    </p:animEffec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left)">
                                      <p:cBhvr>
                                        <p:cTn id="91" dur="500"/>
                                        <p:tgtEl>
                                          <p:spTgt spid="83"/>
                                        </p:tgtEl>
                                      </p:cBhvr>
                                    </p:animEffect>
                                  </p:childTnLst>
                                </p:cTn>
                              </p:par>
                            </p:childTnLst>
                          </p:cTn>
                        </p:par>
                      </p:childTnLst>
                    </p:cTn>
                  </p:par>
                </p:childTnLst>
              </p:cTn>
              <p:nextCondLst>
                <p:cond evt="onClick" delay="0">
                  <p:tgtEl>
                    <p:spTgt spid="64"/>
                  </p:tgtEl>
                </p:cond>
              </p:nextCondLst>
            </p:seq>
            <p:seq concurrent="1" nextAc="seek">
              <p:cTn id="92" restart="whenNotActive" fill="hold" evtFilter="cancelBubble" nodeType="interactiveSeq">
                <p:stCondLst>
                  <p:cond evt="onClick" delay="0">
                    <p:tgtEl>
                      <p:spTgt spid="65"/>
                    </p:tgtEl>
                  </p:cond>
                </p:stCondLst>
                <p:endSync evt="end" delay="0">
                  <p:rtn val="all"/>
                </p:endSync>
                <p:childTnLst>
                  <p:par>
                    <p:cTn id="93" fill="hold">
                      <p:stCondLst>
                        <p:cond delay="0"/>
                      </p:stCondLst>
                      <p:childTnLst>
                        <p:par>
                          <p:cTn id="94" fill="hold">
                            <p:stCondLst>
                              <p:cond delay="0"/>
                            </p:stCondLst>
                            <p:childTnLst>
                              <p:par>
                                <p:cTn id="95" presetID="22" presetClass="entr" presetSubtype="8" fill="hold" grpId="0" nodeType="withEffect">
                                  <p:stCondLst>
                                    <p:cond delay="0"/>
                                  </p:stCondLst>
                                  <p:childTnLst>
                                    <p:set>
                                      <p:cBhvr>
                                        <p:cTn id="96" dur="1" fill="hold">
                                          <p:stCondLst>
                                            <p:cond delay="0"/>
                                          </p:stCondLst>
                                        </p:cTn>
                                        <p:tgtEl>
                                          <p:spTgt spid="84"/>
                                        </p:tgtEl>
                                        <p:attrNameLst>
                                          <p:attrName>style.visibility</p:attrName>
                                        </p:attrNameLst>
                                      </p:cBhvr>
                                      <p:to>
                                        <p:strVal val="visible"/>
                                      </p:to>
                                    </p:set>
                                    <p:animEffect transition="in" filter="wipe(left)">
                                      <p:cBhvr>
                                        <p:cTn id="97" dur="500"/>
                                        <p:tgtEl>
                                          <p:spTgt spid="84"/>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85"/>
                                        </p:tgtEl>
                                        <p:attrNameLst>
                                          <p:attrName>style.visibility</p:attrName>
                                        </p:attrNameLst>
                                      </p:cBhvr>
                                      <p:to>
                                        <p:strVal val="visible"/>
                                      </p:to>
                                    </p:set>
                                    <p:animEffect transition="in" filter="wipe(left)">
                                      <p:cBhvr>
                                        <p:cTn id="101" dur="500"/>
                                        <p:tgtEl>
                                          <p:spTgt spid="85"/>
                                        </p:tgtEl>
                                      </p:cBhvr>
                                    </p:animEffec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86"/>
                                        </p:tgtEl>
                                        <p:attrNameLst>
                                          <p:attrName>style.visibility</p:attrName>
                                        </p:attrNameLst>
                                      </p:cBhvr>
                                      <p:to>
                                        <p:strVal val="visible"/>
                                      </p:to>
                                    </p:set>
                                    <p:animEffect transition="in" filter="wipe(left)">
                                      <p:cBhvr>
                                        <p:cTn id="105" dur="500"/>
                                        <p:tgtEl>
                                          <p:spTgt spid="86"/>
                                        </p:tgtEl>
                                      </p:cBhvr>
                                    </p:animEffect>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wipe(left)">
                                      <p:cBhvr>
                                        <p:cTn id="109" dur="500"/>
                                        <p:tgtEl>
                                          <p:spTgt spid="87"/>
                                        </p:tgtEl>
                                      </p:cBhvr>
                                    </p:animEffect>
                                  </p:childTnLst>
                                </p:cTn>
                              </p:par>
                            </p:childTnLst>
                          </p:cTn>
                        </p:par>
                        <p:par>
                          <p:cTn id="110" fill="hold">
                            <p:stCondLst>
                              <p:cond delay="2000"/>
                            </p:stCondLst>
                            <p:childTnLst>
                              <p:par>
                                <p:cTn id="111" presetID="22" presetClass="entr" presetSubtype="8" fill="hold" grpId="0" nodeType="after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wipe(left)">
                                      <p:cBhvr>
                                        <p:cTn id="113" dur="500"/>
                                        <p:tgtEl>
                                          <p:spTgt spid="88"/>
                                        </p:tgtEl>
                                      </p:cBhvr>
                                    </p:animEffect>
                                  </p:childTnLst>
                                </p:cTn>
                              </p:par>
                            </p:childTnLst>
                          </p:cTn>
                        </p:par>
                        <p:par>
                          <p:cTn id="114" fill="hold">
                            <p:stCondLst>
                              <p:cond delay="2500"/>
                            </p:stCondLst>
                            <p:childTnLst>
                              <p:par>
                                <p:cTn id="115" presetID="22" presetClass="entr" presetSubtype="8" fill="hold" grpId="0" nodeType="after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wipe(left)">
                                      <p:cBhvr>
                                        <p:cTn id="117" dur="500"/>
                                        <p:tgtEl>
                                          <p:spTgt spid="89"/>
                                        </p:tgtEl>
                                      </p:cBhvr>
                                    </p:animEffect>
                                  </p:childTnLst>
                                </p:cTn>
                              </p:par>
                            </p:childTnLst>
                          </p:cTn>
                        </p:par>
                      </p:childTnLst>
                    </p:cTn>
                  </p:par>
                </p:childTnLst>
              </p:cTn>
              <p:nextCondLst>
                <p:cond evt="onClick" delay="0">
                  <p:tgtEl>
                    <p:spTgt spid="65"/>
                  </p:tgtEl>
                </p:cond>
              </p:nextCondLst>
            </p:seq>
            <p:seq concurrent="1" nextAc="seek">
              <p:cTn id="118" restart="whenNotActive" fill="hold" evtFilter="cancelBubble" nodeType="interactiveSeq">
                <p:stCondLst>
                  <p:cond evt="onClick" delay="0">
                    <p:tgtEl>
                      <p:spTgt spid="17"/>
                    </p:tgtEl>
                  </p:cond>
                </p:stCondLst>
                <p:endSync evt="end" delay="0">
                  <p:rtn val="all"/>
                </p:endSync>
                <p:childTnLst>
                  <p:par>
                    <p:cTn id="119" fill="hold">
                      <p:stCondLst>
                        <p:cond delay="0"/>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par>
                          <p:cTn id="126" fill="hold">
                            <p:stCondLst>
                              <p:cond delay="1000"/>
                            </p:stCondLst>
                            <p:childTnLst>
                              <p:par>
                                <p:cTn id="127" presetID="1" presetClass="emph" presetSubtype="10" repeatCount="indefinite" fill="hold" grpId="0" nodeType="afterEffect">
                                  <p:stCondLst>
                                    <p:cond delay="0"/>
                                  </p:stCondLst>
                                  <p:childTnLst>
                                    <p:animClr clrSpc="hsl" dir="ccw">
                                      <p:cBhvr>
                                        <p:cTn id="128" dur="2000" fill="hold"/>
                                        <p:tgtEl>
                                          <p:spTgt spid="5"/>
                                        </p:tgtEl>
                                        <p:attrNameLst>
                                          <p:attrName>fillcolor</p:attrName>
                                        </p:attrNameLst>
                                      </p:cBhvr>
                                      <p:to>
                                        <a:srgbClr val="FFFF00"/>
                                      </p:to>
                                    </p:animClr>
                                    <p:set>
                                      <p:cBhvr>
                                        <p:cTn id="129" dur="2000" fill="hold"/>
                                        <p:tgtEl>
                                          <p:spTgt spid="5"/>
                                        </p:tgtEl>
                                        <p:attrNameLst>
                                          <p:attrName>fill.type</p:attrName>
                                        </p:attrNameLst>
                                      </p:cBhvr>
                                      <p:to>
                                        <p:strVal val="solid"/>
                                      </p:to>
                                    </p:set>
                                    <p:set>
                                      <p:cBhvr>
                                        <p:cTn id="130" dur="2000" fill="hold"/>
                                        <p:tgtEl>
                                          <p:spTgt spid="5"/>
                                        </p:tgtEl>
                                        <p:attrNameLst>
                                          <p:attrName>fill.on</p:attrName>
                                        </p:attrNameLst>
                                      </p:cBhvr>
                                      <p:to>
                                        <p:strVal val="true"/>
                                      </p:to>
                                    </p:set>
                                  </p:childTnLst>
                                </p:cTn>
                              </p:par>
                              <p:par>
                                <p:cTn id="131" presetID="1" presetClass="emph" presetSubtype="10" repeatCount="indefinite" fill="hold" grpId="0" nodeType="withEffect">
                                  <p:stCondLst>
                                    <p:cond delay="0"/>
                                  </p:stCondLst>
                                  <p:childTnLst>
                                    <p:animClr clrSpc="hsl" dir="ccw">
                                      <p:cBhvr>
                                        <p:cTn id="132" dur="2000" fill="hold"/>
                                        <p:tgtEl>
                                          <p:spTgt spid="9"/>
                                        </p:tgtEl>
                                        <p:attrNameLst>
                                          <p:attrName>fillcolor</p:attrName>
                                        </p:attrNameLst>
                                      </p:cBhvr>
                                      <p:to>
                                        <a:srgbClr val="FFFF00"/>
                                      </p:to>
                                    </p:animClr>
                                    <p:set>
                                      <p:cBhvr>
                                        <p:cTn id="133" dur="2000" fill="hold"/>
                                        <p:tgtEl>
                                          <p:spTgt spid="9"/>
                                        </p:tgtEl>
                                        <p:attrNameLst>
                                          <p:attrName>fill.type</p:attrName>
                                        </p:attrNameLst>
                                      </p:cBhvr>
                                      <p:to>
                                        <p:strVal val="solid"/>
                                      </p:to>
                                    </p:set>
                                    <p:set>
                                      <p:cBhvr>
                                        <p:cTn id="134" dur="2000" fill="hold"/>
                                        <p:tgtEl>
                                          <p:spTgt spid="9"/>
                                        </p:tgtEl>
                                        <p:attrNameLst>
                                          <p:attrName>fill.on</p:attrName>
                                        </p:attrNameLst>
                                      </p:cBhvr>
                                      <p:to>
                                        <p:strVal val="true"/>
                                      </p:to>
                                    </p:set>
                                  </p:childTnLst>
                                </p:cTn>
                              </p:par>
                              <p:par>
                                <p:cTn id="135" presetID="1" presetClass="emph" presetSubtype="10" repeatCount="indefinite" fill="hold" grpId="0" nodeType="withEffect">
                                  <p:stCondLst>
                                    <p:cond delay="0"/>
                                  </p:stCondLst>
                                  <p:childTnLst>
                                    <p:animClr clrSpc="hsl" dir="ccw">
                                      <p:cBhvr>
                                        <p:cTn id="136" dur="2000" fill="hold"/>
                                        <p:tgtEl>
                                          <p:spTgt spid="13"/>
                                        </p:tgtEl>
                                        <p:attrNameLst>
                                          <p:attrName>fillcolor</p:attrName>
                                        </p:attrNameLst>
                                      </p:cBhvr>
                                      <p:to>
                                        <a:srgbClr val="FFFF00"/>
                                      </p:to>
                                    </p:animClr>
                                    <p:set>
                                      <p:cBhvr>
                                        <p:cTn id="137" dur="2000" fill="hold"/>
                                        <p:tgtEl>
                                          <p:spTgt spid="13"/>
                                        </p:tgtEl>
                                        <p:attrNameLst>
                                          <p:attrName>fill.type</p:attrName>
                                        </p:attrNameLst>
                                      </p:cBhvr>
                                      <p:to>
                                        <p:strVal val="solid"/>
                                      </p:to>
                                    </p:set>
                                    <p:set>
                                      <p:cBhvr>
                                        <p:cTn id="138" dur="2000" fill="hold"/>
                                        <p:tgtEl>
                                          <p:spTgt spid="13"/>
                                        </p:tgtEl>
                                        <p:attrNameLst>
                                          <p:attrName>fill.on</p:attrName>
                                        </p:attrNameLst>
                                      </p:cBhvr>
                                      <p:to>
                                        <p:strVal val="true"/>
                                      </p:to>
                                    </p:set>
                                  </p:childTnLst>
                                </p:cTn>
                              </p:par>
                              <p:par>
                                <p:cTn id="139" presetID="1" presetClass="emph" presetSubtype="10" repeatCount="indefinite" fill="hold" grpId="0" nodeType="withEffect">
                                  <p:stCondLst>
                                    <p:cond delay="0"/>
                                  </p:stCondLst>
                                  <p:childTnLst>
                                    <p:animClr clrSpc="hsl" dir="ccw">
                                      <p:cBhvr>
                                        <p:cTn id="140" dur="2000" fill="hold"/>
                                        <p:tgtEl>
                                          <p:spTgt spid="23"/>
                                        </p:tgtEl>
                                        <p:attrNameLst>
                                          <p:attrName>fillcolor</p:attrName>
                                        </p:attrNameLst>
                                      </p:cBhvr>
                                      <p:to>
                                        <a:srgbClr val="FFFF00"/>
                                      </p:to>
                                    </p:animClr>
                                    <p:set>
                                      <p:cBhvr>
                                        <p:cTn id="141" dur="2000" fill="hold"/>
                                        <p:tgtEl>
                                          <p:spTgt spid="23"/>
                                        </p:tgtEl>
                                        <p:attrNameLst>
                                          <p:attrName>fill.type</p:attrName>
                                        </p:attrNameLst>
                                      </p:cBhvr>
                                      <p:to>
                                        <p:strVal val="solid"/>
                                      </p:to>
                                    </p:set>
                                    <p:set>
                                      <p:cBhvr>
                                        <p:cTn id="142" dur="2000" fill="hold"/>
                                        <p:tgtEl>
                                          <p:spTgt spid="23"/>
                                        </p:tgtEl>
                                        <p:attrNameLst>
                                          <p:attrName>fill.on</p:attrName>
                                        </p:attrNameLst>
                                      </p:cBhvr>
                                      <p:to>
                                        <p:strVal val="true"/>
                                      </p:to>
                                    </p:set>
                                  </p:childTnLst>
                                </p:cTn>
                              </p:par>
                              <p:par>
                                <p:cTn id="143" presetID="1" presetClass="emph" presetSubtype="10" repeatCount="indefinite" fill="hold" grpId="0" nodeType="withEffect">
                                  <p:stCondLst>
                                    <p:cond delay="0"/>
                                  </p:stCondLst>
                                  <p:childTnLst>
                                    <p:animClr clrSpc="hsl" dir="ccw">
                                      <p:cBhvr>
                                        <p:cTn id="144" dur="2000" fill="hold"/>
                                        <p:tgtEl>
                                          <p:spTgt spid="29"/>
                                        </p:tgtEl>
                                        <p:attrNameLst>
                                          <p:attrName>fillcolor</p:attrName>
                                        </p:attrNameLst>
                                      </p:cBhvr>
                                      <p:to>
                                        <a:srgbClr val="FFFF00"/>
                                      </p:to>
                                    </p:animClr>
                                    <p:set>
                                      <p:cBhvr>
                                        <p:cTn id="145" dur="2000" fill="hold"/>
                                        <p:tgtEl>
                                          <p:spTgt spid="29"/>
                                        </p:tgtEl>
                                        <p:attrNameLst>
                                          <p:attrName>fill.type</p:attrName>
                                        </p:attrNameLst>
                                      </p:cBhvr>
                                      <p:to>
                                        <p:strVal val="solid"/>
                                      </p:to>
                                    </p:set>
                                    <p:set>
                                      <p:cBhvr>
                                        <p:cTn id="146" dur="2000" fill="hold"/>
                                        <p:tgtEl>
                                          <p:spTgt spid="29"/>
                                        </p:tgtEl>
                                        <p:attrNameLst>
                                          <p:attrName>fill.on</p:attrName>
                                        </p:attrNameLst>
                                      </p:cBhvr>
                                      <p:to>
                                        <p:strVal val="true"/>
                                      </p:to>
                                    </p:set>
                                  </p:childTnLst>
                                </p:cTn>
                              </p:par>
                              <p:par>
                                <p:cTn id="147" presetID="1" presetClass="emph" presetSubtype="10" repeatCount="indefinite" fill="hold" grpId="0" nodeType="withEffect">
                                  <p:stCondLst>
                                    <p:cond delay="0"/>
                                  </p:stCondLst>
                                  <p:childTnLst>
                                    <p:animClr clrSpc="hsl" dir="ccw">
                                      <p:cBhvr>
                                        <p:cTn id="148" dur="2000" fill="hold"/>
                                        <p:tgtEl>
                                          <p:spTgt spid="34"/>
                                        </p:tgtEl>
                                        <p:attrNameLst>
                                          <p:attrName>fillcolor</p:attrName>
                                        </p:attrNameLst>
                                      </p:cBhvr>
                                      <p:to>
                                        <a:srgbClr val="FFFF00"/>
                                      </p:to>
                                    </p:animClr>
                                    <p:set>
                                      <p:cBhvr>
                                        <p:cTn id="149" dur="2000" fill="hold"/>
                                        <p:tgtEl>
                                          <p:spTgt spid="34"/>
                                        </p:tgtEl>
                                        <p:attrNameLst>
                                          <p:attrName>fill.type</p:attrName>
                                        </p:attrNameLst>
                                      </p:cBhvr>
                                      <p:to>
                                        <p:strVal val="solid"/>
                                      </p:to>
                                    </p:set>
                                    <p:set>
                                      <p:cBhvr>
                                        <p:cTn id="150" dur="2000" fill="hold"/>
                                        <p:tgtEl>
                                          <p:spTgt spid="34"/>
                                        </p:tgtEl>
                                        <p:attrNameLst>
                                          <p:attrName>fill.on</p:attrName>
                                        </p:attrNameLst>
                                      </p:cBhvr>
                                      <p:to>
                                        <p:strVal val="true"/>
                                      </p:to>
                                    </p:set>
                                  </p:childTnLst>
                                </p:cTn>
                              </p:par>
                              <p:par>
                                <p:cTn id="151" presetID="1" presetClass="emph" presetSubtype="10" repeatCount="indefinite" fill="hold" grpId="0" nodeType="withEffect">
                                  <p:stCondLst>
                                    <p:cond delay="0"/>
                                  </p:stCondLst>
                                  <p:childTnLst>
                                    <p:animClr clrSpc="hsl" dir="ccw">
                                      <p:cBhvr>
                                        <p:cTn id="152" dur="2000" fill="hold"/>
                                        <p:tgtEl>
                                          <p:spTgt spid="41"/>
                                        </p:tgtEl>
                                        <p:attrNameLst>
                                          <p:attrName>fillcolor</p:attrName>
                                        </p:attrNameLst>
                                      </p:cBhvr>
                                      <p:to>
                                        <a:srgbClr val="FFFF00"/>
                                      </p:to>
                                    </p:animClr>
                                    <p:set>
                                      <p:cBhvr>
                                        <p:cTn id="153" dur="2000" fill="hold"/>
                                        <p:tgtEl>
                                          <p:spTgt spid="41"/>
                                        </p:tgtEl>
                                        <p:attrNameLst>
                                          <p:attrName>fill.type</p:attrName>
                                        </p:attrNameLst>
                                      </p:cBhvr>
                                      <p:to>
                                        <p:strVal val="solid"/>
                                      </p:to>
                                    </p:set>
                                    <p:set>
                                      <p:cBhvr>
                                        <p:cTn id="154" dur="2000" fill="hold"/>
                                        <p:tgtEl>
                                          <p:spTgt spid="41"/>
                                        </p:tgtEl>
                                        <p:attrNameLst>
                                          <p:attrName>fill.on</p:attrName>
                                        </p:attrNameLst>
                                      </p:cBhvr>
                                      <p:to>
                                        <p:strVal val="true"/>
                                      </p:to>
                                    </p:set>
                                  </p:childTnLst>
                                </p:cTn>
                              </p:par>
                              <p:par>
                                <p:cTn id="155" presetID="1" presetClass="emph" presetSubtype="10" repeatCount="indefinite" fill="hold" grpId="0" nodeType="withEffect">
                                  <p:stCondLst>
                                    <p:cond delay="0"/>
                                  </p:stCondLst>
                                  <p:childTnLst>
                                    <p:animClr clrSpc="hsl" dir="ccw">
                                      <p:cBhvr>
                                        <p:cTn id="156" dur="2000" fill="hold"/>
                                        <p:tgtEl>
                                          <p:spTgt spid="44"/>
                                        </p:tgtEl>
                                        <p:attrNameLst>
                                          <p:attrName>fillcolor</p:attrName>
                                        </p:attrNameLst>
                                      </p:cBhvr>
                                      <p:to>
                                        <a:srgbClr val="FFFF00"/>
                                      </p:to>
                                    </p:animClr>
                                    <p:set>
                                      <p:cBhvr>
                                        <p:cTn id="157" dur="2000" fill="hold"/>
                                        <p:tgtEl>
                                          <p:spTgt spid="44"/>
                                        </p:tgtEl>
                                        <p:attrNameLst>
                                          <p:attrName>fill.type</p:attrName>
                                        </p:attrNameLst>
                                      </p:cBhvr>
                                      <p:to>
                                        <p:strVal val="solid"/>
                                      </p:to>
                                    </p:set>
                                    <p:set>
                                      <p:cBhvr>
                                        <p:cTn id="158" dur="2000" fill="hold"/>
                                        <p:tgtEl>
                                          <p:spTgt spid="44"/>
                                        </p:tgtEl>
                                        <p:attrNameLst>
                                          <p:attrName>fill.on</p:attrName>
                                        </p:attrNameLst>
                                      </p:cBhvr>
                                      <p:to>
                                        <p:strVal val="true"/>
                                      </p:to>
                                    </p:set>
                                  </p:childTnLst>
                                </p:cTn>
                              </p:par>
                              <p:par>
                                <p:cTn id="159" presetID="1" presetClass="emph" presetSubtype="10" repeatCount="indefinite" fill="hold" grpId="0" nodeType="withEffect">
                                  <p:stCondLst>
                                    <p:cond delay="0"/>
                                  </p:stCondLst>
                                  <p:childTnLst>
                                    <p:animClr clrSpc="hsl" dir="ccw">
                                      <p:cBhvr>
                                        <p:cTn id="160" dur="2000" fill="hold"/>
                                        <p:tgtEl>
                                          <p:spTgt spid="49"/>
                                        </p:tgtEl>
                                        <p:attrNameLst>
                                          <p:attrName>fillcolor</p:attrName>
                                        </p:attrNameLst>
                                      </p:cBhvr>
                                      <p:to>
                                        <a:srgbClr val="FFFF00"/>
                                      </p:to>
                                    </p:animClr>
                                    <p:set>
                                      <p:cBhvr>
                                        <p:cTn id="161" dur="2000" fill="hold"/>
                                        <p:tgtEl>
                                          <p:spTgt spid="49"/>
                                        </p:tgtEl>
                                        <p:attrNameLst>
                                          <p:attrName>fill.type</p:attrName>
                                        </p:attrNameLst>
                                      </p:cBhvr>
                                      <p:to>
                                        <p:strVal val="solid"/>
                                      </p:to>
                                    </p:set>
                                    <p:set>
                                      <p:cBhvr>
                                        <p:cTn id="162" dur="2000" fill="hold"/>
                                        <p:tgtEl>
                                          <p:spTgt spid="49"/>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5" grpId="0" animBg="1"/>
      <p:bldP spid="9" grpId="0" animBg="1"/>
      <p:bldP spid="13" grpId="0" animBg="1"/>
      <p:bldP spid="23" grpId="0" animBg="1"/>
      <p:bldP spid="29" grpId="0" animBg="1"/>
      <p:bldP spid="34" grpId="0" animBg="1"/>
      <p:bldP spid="41" grpId="0" animBg="1"/>
      <p:bldP spid="44" grpId="0" animBg="1"/>
      <p:bldP spid="49" grpId="0" animBg="1"/>
      <p:bldP spid="54" grpId="0"/>
      <p:bldP spid="55" grpId="0"/>
      <p:bldP spid="56" grpId="0"/>
      <p:bldP spid="66" grpId="0"/>
      <p:bldP spid="67" grpId="0"/>
      <p:bldP spid="68" grpId="0"/>
      <p:bldP spid="69" grpId="0"/>
      <p:bldP spid="70" grpId="0"/>
      <p:bldP spid="71" grpId="0"/>
      <p:bldP spid="72" grpId="0"/>
      <p:bldP spid="73" grpId="0"/>
      <p:bldP spid="74" grpId="0"/>
      <p:bldP spid="75" grpId="0"/>
      <p:bldP spid="77" grpId="0"/>
      <p:bldP spid="78" grpId="0"/>
      <p:bldP spid="79" grpId="0"/>
      <p:bldP spid="80" grpId="0"/>
      <p:bldP spid="81" grpId="0"/>
      <p:bldP spid="82" grpId="0"/>
      <p:bldP spid="83" grpId="0"/>
      <p:bldP spid="84" grpId="0"/>
      <p:bldP spid="85" grpId="0"/>
      <p:bldP spid="86" grpId="0"/>
      <p:bldP spid="87" grpId="0"/>
      <p:bldP spid="88" grpId="0"/>
      <p:bldP spid="89"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1968</Words>
  <Application>Microsoft Office PowerPoint</Application>
  <PresentationFormat>Custom</PresentationFormat>
  <Paragraphs>241</Paragraphs>
  <Slides>38</Slides>
  <Notes>1</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Bức tranh bàn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Bức tranh bàn tay</dc:title>
  <dc:creator>Huy Duẩn</dc:creator>
  <cp:lastModifiedBy>Administrator</cp:lastModifiedBy>
  <cp:revision>54</cp:revision>
  <dcterms:created xsi:type="dcterms:W3CDTF">2021-07-17T05:33:41Z</dcterms:created>
  <dcterms:modified xsi:type="dcterms:W3CDTF">2025-04-11T01:12:46Z</dcterms:modified>
</cp:coreProperties>
</file>