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8" r:id="rId3"/>
    <p:sldId id="276" r:id="rId4"/>
    <p:sldId id="277" r:id="rId5"/>
    <p:sldId id="278" r:id="rId6"/>
    <p:sldId id="280" r:id="rId7"/>
    <p:sldId id="281" r:id="rId8"/>
    <p:sldId id="283" r:id="rId9"/>
    <p:sldId id="257" r:id="rId10"/>
    <p:sldId id="261" r:id="rId11"/>
    <p:sldId id="258" r:id="rId12"/>
    <p:sldId id="259" r:id="rId13"/>
    <p:sldId id="262" r:id="rId14"/>
    <p:sldId id="286" r:id="rId15"/>
    <p:sldId id="289" r:id="rId16"/>
    <p:sldId id="263" r:id="rId17"/>
    <p:sldId id="264" r:id="rId18"/>
    <p:sldId id="266" r:id="rId19"/>
    <p:sldId id="265" r:id="rId20"/>
    <p:sldId id="284" r:id="rId21"/>
    <p:sldId id="287" r:id="rId22"/>
    <p:sldId id="267" r:id="rId23"/>
    <p:sldId id="268" r:id="rId24"/>
    <p:sldId id="269" r:id="rId25"/>
    <p:sldId id="270" r:id="rId26"/>
    <p:sldId id="271" r:id="rId27"/>
    <p:sldId id="285" r:id="rId28"/>
    <p:sldId id="272" r:id="rId29"/>
    <p:sldId id="273" r:id="rId30"/>
    <p:sldId id="275" r:id="rId31"/>
    <p:sldId id="274" r:id="rId32"/>
    <p:sldId id="282" r:id="rId33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040"/>
    <a:srgbClr val="91E5FF"/>
    <a:srgbClr val="0000FF"/>
    <a:srgbClr val="E0B0C0"/>
    <a:srgbClr val="ECC3A7"/>
    <a:srgbClr val="E6CB94"/>
    <a:srgbClr val="D5234E"/>
    <a:srgbClr val="BF8FA3"/>
    <a:srgbClr val="EE688A"/>
    <a:srgbClr val="95B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1" autoAdjust="0"/>
    <p:restoredTop sz="94343" autoAdjust="0"/>
  </p:normalViewPr>
  <p:slideViewPr>
    <p:cSldViewPr>
      <p:cViewPr varScale="1">
        <p:scale>
          <a:sx n="90" d="100"/>
          <a:sy n="90" d="100"/>
        </p:scale>
        <p:origin x="99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867E68-BF25-46CA-BA7F-F5541A120C36}" type="doc">
      <dgm:prSet loTypeId="urn:microsoft.com/office/officeart/2005/8/layout/vList3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vi-VN"/>
        </a:p>
      </dgm:t>
    </dgm:pt>
    <dgm:pt modelId="{95B6EF56-A04A-4279-B17B-9E0815CEFDF2}">
      <dgm:prSet custT="1"/>
      <dgm:spPr/>
      <dgm:t>
        <a:bodyPr/>
        <a:lstStyle/>
        <a:p>
          <a:pPr rtl="0"/>
          <a:r>
            <a:rPr lang="en-US" sz="2400" dirty="0" err="1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tờ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hôm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bóc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khỏi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quyển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lịch</a:t>
          </a:r>
          <a:endParaRPr lang="vi-VN" sz="2400" dirty="0">
            <a:latin typeface="Times New Roman" pitchFamily="18" charset="0"/>
            <a:cs typeface="Times New Roman" pitchFamily="18" charset="0"/>
          </a:endParaRPr>
        </a:p>
      </dgm:t>
    </dgm:pt>
    <dgm:pt modelId="{66FA6C51-13DC-4EEC-8917-DCF40E7AE205}" type="parTrans" cxnId="{810EAD62-692D-496D-A21C-15E7B9E8BAAB}">
      <dgm:prSet/>
      <dgm:spPr/>
      <dgm:t>
        <a:bodyPr/>
        <a:lstStyle/>
        <a:p>
          <a:endParaRPr lang="vi-VN" sz="2400"/>
        </a:p>
      </dgm:t>
    </dgm:pt>
    <dgm:pt modelId="{3CA8B1E9-F66A-49B6-A9A2-FDA49517593F}" type="sibTrans" cxnId="{810EAD62-692D-496D-A21C-15E7B9E8BAAB}">
      <dgm:prSet/>
      <dgm:spPr/>
      <dgm:t>
        <a:bodyPr/>
        <a:lstStyle/>
        <a:p>
          <a:endParaRPr lang="vi-VN" sz="2400"/>
        </a:p>
      </dgm:t>
    </dgm:pt>
    <dgm:pt modelId="{EC3836AF-BEAA-4176-AF55-6F2657C4EC7C}" type="pres">
      <dgm:prSet presAssocID="{95867E68-BF25-46CA-BA7F-F5541A120C36}" presName="linearFlow" presStyleCnt="0">
        <dgm:presLayoutVars>
          <dgm:dir/>
          <dgm:resizeHandles val="exact"/>
        </dgm:presLayoutVars>
      </dgm:prSet>
      <dgm:spPr/>
    </dgm:pt>
    <dgm:pt modelId="{5495B38F-893C-417C-AE3D-8723284835EF}" type="pres">
      <dgm:prSet presAssocID="{95B6EF56-A04A-4279-B17B-9E0815CEFDF2}" presName="composite" presStyleCnt="0"/>
      <dgm:spPr/>
    </dgm:pt>
    <dgm:pt modelId="{59E32F87-CF77-4EBB-AC81-3E0B4CFFD3AB}" type="pres">
      <dgm:prSet presAssocID="{95B6EF56-A04A-4279-B17B-9E0815CEFDF2}" presName="imgShp" presStyleLbl="fgImgPlace1" presStyleIdx="0" presStyleCnt="1"/>
      <dgm:spPr/>
    </dgm:pt>
    <dgm:pt modelId="{DA4DFE45-C84B-48CA-87F2-38F9AB55BB0B}" type="pres">
      <dgm:prSet presAssocID="{95B6EF56-A04A-4279-B17B-9E0815CEFDF2}" presName="txShp" presStyleLbl="node1" presStyleIdx="0" presStyleCnt="1" custLinFactNeighborX="-835" custLinFactNeighborY="30000">
        <dgm:presLayoutVars>
          <dgm:bulletEnabled val="1"/>
        </dgm:presLayoutVars>
      </dgm:prSet>
      <dgm:spPr/>
    </dgm:pt>
  </dgm:ptLst>
  <dgm:cxnLst>
    <dgm:cxn modelId="{810EAD62-692D-496D-A21C-15E7B9E8BAAB}" srcId="{95867E68-BF25-46CA-BA7F-F5541A120C36}" destId="{95B6EF56-A04A-4279-B17B-9E0815CEFDF2}" srcOrd="0" destOrd="0" parTransId="{66FA6C51-13DC-4EEC-8917-DCF40E7AE205}" sibTransId="{3CA8B1E9-F66A-49B6-A9A2-FDA49517593F}"/>
    <dgm:cxn modelId="{4546CFC2-1EAE-420E-8076-CB108896D071}" type="presOf" srcId="{95B6EF56-A04A-4279-B17B-9E0815CEFDF2}" destId="{DA4DFE45-C84B-48CA-87F2-38F9AB55BB0B}" srcOrd="0" destOrd="0" presId="urn:microsoft.com/office/officeart/2005/8/layout/vList3"/>
    <dgm:cxn modelId="{BECE53CB-37ED-4B2F-A861-030CA9B28AAA}" type="presOf" srcId="{95867E68-BF25-46CA-BA7F-F5541A120C36}" destId="{EC3836AF-BEAA-4176-AF55-6F2657C4EC7C}" srcOrd="0" destOrd="0" presId="urn:microsoft.com/office/officeart/2005/8/layout/vList3"/>
    <dgm:cxn modelId="{649DF284-2782-45A7-A3B1-42F2D430EDFC}" type="presParOf" srcId="{EC3836AF-BEAA-4176-AF55-6F2657C4EC7C}" destId="{5495B38F-893C-417C-AE3D-8723284835EF}" srcOrd="0" destOrd="0" presId="urn:microsoft.com/office/officeart/2005/8/layout/vList3"/>
    <dgm:cxn modelId="{8086FD9E-A696-4CBD-8680-840207CB2015}" type="presParOf" srcId="{5495B38F-893C-417C-AE3D-8723284835EF}" destId="{59E32F87-CF77-4EBB-AC81-3E0B4CFFD3AB}" srcOrd="0" destOrd="0" presId="urn:microsoft.com/office/officeart/2005/8/layout/vList3"/>
    <dgm:cxn modelId="{0C3000C8-8C9B-422A-AA2B-0E759BE341E4}" type="presParOf" srcId="{5495B38F-893C-417C-AE3D-8723284835EF}" destId="{DA4DFE45-C84B-48CA-87F2-38F9AB55BB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867E68-BF25-46CA-BA7F-F5541A120C36}" type="doc">
      <dgm:prSet loTypeId="urn:microsoft.com/office/officeart/2005/8/layout/vList3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vi-VN"/>
        </a:p>
      </dgm:t>
    </dgm:pt>
    <dgm:pt modelId="{95B6EF56-A04A-4279-B17B-9E0815CEFDF2}">
      <dgm:prSet custT="1"/>
      <dgm:spPr/>
      <dgm:t>
        <a:bodyPr/>
        <a:lstStyle/>
        <a:p>
          <a:pPr rtl="0"/>
          <a:r>
            <a:rPr lang="en-US" sz="2400" dirty="0" err="1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bạn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nhỏ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thấy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hôm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nữa</a:t>
          </a:r>
          <a:endParaRPr lang="vi-VN" sz="2400" dirty="0">
            <a:latin typeface="Times New Roman" pitchFamily="18" charset="0"/>
            <a:cs typeface="Times New Roman" pitchFamily="18" charset="0"/>
          </a:endParaRPr>
        </a:p>
      </dgm:t>
    </dgm:pt>
    <dgm:pt modelId="{66FA6C51-13DC-4EEC-8917-DCF40E7AE205}" type="parTrans" cxnId="{810EAD62-692D-496D-A21C-15E7B9E8BAAB}">
      <dgm:prSet/>
      <dgm:spPr/>
      <dgm:t>
        <a:bodyPr/>
        <a:lstStyle/>
        <a:p>
          <a:endParaRPr lang="vi-VN" sz="2400"/>
        </a:p>
      </dgm:t>
    </dgm:pt>
    <dgm:pt modelId="{3CA8B1E9-F66A-49B6-A9A2-FDA49517593F}" type="sibTrans" cxnId="{810EAD62-692D-496D-A21C-15E7B9E8BAAB}">
      <dgm:prSet/>
      <dgm:spPr/>
      <dgm:t>
        <a:bodyPr/>
        <a:lstStyle/>
        <a:p>
          <a:endParaRPr lang="vi-VN" sz="2400"/>
        </a:p>
      </dgm:t>
    </dgm:pt>
    <dgm:pt modelId="{EC3836AF-BEAA-4176-AF55-6F2657C4EC7C}" type="pres">
      <dgm:prSet presAssocID="{95867E68-BF25-46CA-BA7F-F5541A120C36}" presName="linearFlow" presStyleCnt="0">
        <dgm:presLayoutVars>
          <dgm:dir/>
          <dgm:resizeHandles val="exact"/>
        </dgm:presLayoutVars>
      </dgm:prSet>
      <dgm:spPr/>
    </dgm:pt>
    <dgm:pt modelId="{5495B38F-893C-417C-AE3D-8723284835EF}" type="pres">
      <dgm:prSet presAssocID="{95B6EF56-A04A-4279-B17B-9E0815CEFDF2}" presName="composite" presStyleCnt="0"/>
      <dgm:spPr/>
    </dgm:pt>
    <dgm:pt modelId="{59E32F87-CF77-4EBB-AC81-3E0B4CFFD3AB}" type="pres">
      <dgm:prSet presAssocID="{95B6EF56-A04A-4279-B17B-9E0815CEFDF2}" presName="imgShp" presStyleLbl="fgImgPlace1" presStyleIdx="0" presStyleCnt="1"/>
      <dgm:spPr/>
    </dgm:pt>
    <dgm:pt modelId="{DA4DFE45-C84B-48CA-87F2-38F9AB55BB0B}" type="pres">
      <dgm:prSet presAssocID="{95B6EF56-A04A-4279-B17B-9E0815CEFDF2}" presName="txShp" presStyleLbl="node1" presStyleIdx="0" presStyleCnt="1" custLinFactNeighborX="-835" custLinFactNeighborY="30000">
        <dgm:presLayoutVars>
          <dgm:bulletEnabled val="1"/>
        </dgm:presLayoutVars>
      </dgm:prSet>
      <dgm:spPr/>
    </dgm:pt>
  </dgm:ptLst>
  <dgm:cxnLst>
    <dgm:cxn modelId="{4FC91D13-1D4A-499D-BBB8-28DFA5D0BA20}" type="presOf" srcId="{95B6EF56-A04A-4279-B17B-9E0815CEFDF2}" destId="{DA4DFE45-C84B-48CA-87F2-38F9AB55BB0B}" srcOrd="0" destOrd="0" presId="urn:microsoft.com/office/officeart/2005/8/layout/vList3"/>
    <dgm:cxn modelId="{810EAD62-692D-496D-A21C-15E7B9E8BAAB}" srcId="{95867E68-BF25-46CA-BA7F-F5541A120C36}" destId="{95B6EF56-A04A-4279-B17B-9E0815CEFDF2}" srcOrd="0" destOrd="0" parTransId="{66FA6C51-13DC-4EEC-8917-DCF40E7AE205}" sibTransId="{3CA8B1E9-F66A-49B6-A9A2-FDA49517593F}"/>
    <dgm:cxn modelId="{B67626C5-51D3-44E2-B381-F596E2BD5716}" type="presOf" srcId="{95867E68-BF25-46CA-BA7F-F5541A120C36}" destId="{EC3836AF-BEAA-4176-AF55-6F2657C4EC7C}" srcOrd="0" destOrd="0" presId="urn:microsoft.com/office/officeart/2005/8/layout/vList3"/>
    <dgm:cxn modelId="{15146E06-38F9-4CFE-BCBE-F2D569AB3F95}" type="presParOf" srcId="{EC3836AF-BEAA-4176-AF55-6F2657C4EC7C}" destId="{5495B38F-893C-417C-AE3D-8723284835EF}" srcOrd="0" destOrd="0" presId="urn:microsoft.com/office/officeart/2005/8/layout/vList3"/>
    <dgm:cxn modelId="{E2E89971-96FC-4C32-999D-4F739020F8DF}" type="presParOf" srcId="{5495B38F-893C-417C-AE3D-8723284835EF}" destId="{59E32F87-CF77-4EBB-AC81-3E0B4CFFD3AB}" srcOrd="0" destOrd="0" presId="urn:microsoft.com/office/officeart/2005/8/layout/vList3"/>
    <dgm:cxn modelId="{47187E25-EAD4-45E2-B807-553B68EA354E}" type="presParOf" srcId="{5495B38F-893C-417C-AE3D-8723284835EF}" destId="{DA4DFE45-C84B-48CA-87F2-38F9AB55BB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867E68-BF25-46CA-BA7F-F5541A120C36}" type="doc">
      <dgm:prSet loTypeId="urn:microsoft.com/office/officeart/2005/8/layout/vList3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vi-VN"/>
        </a:p>
      </dgm:t>
    </dgm:pt>
    <dgm:pt modelId="{95B6EF56-A04A-4279-B17B-9E0815CEFDF2}">
      <dgm:prSet custT="1"/>
      <dgm:spPr/>
      <dgm:t>
        <a:bodyPr/>
        <a:lstStyle/>
        <a:p>
          <a:pPr rtl="0"/>
          <a:r>
            <a:rPr lang="en-US" sz="2400" dirty="0" err="1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hôm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trôi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quay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trở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nữa</a:t>
          </a:r>
          <a:endParaRPr lang="vi-VN" sz="2400" dirty="0">
            <a:latin typeface="Times New Roman" pitchFamily="18" charset="0"/>
            <a:cs typeface="Times New Roman" pitchFamily="18" charset="0"/>
          </a:endParaRPr>
        </a:p>
      </dgm:t>
    </dgm:pt>
    <dgm:pt modelId="{66FA6C51-13DC-4EEC-8917-DCF40E7AE205}" type="parTrans" cxnId="{810EAD62-692D-496D-A21C-15E7B9E8BAAB}">
      <dgm:prSet/>
      <dgm:spPr/>
      <dgm:t>
        <a:bodyPr/>
        <a:lstStyle/>
        <a:p>
          <a:endParaRPr lang="vi-VN" sz="1600"/>
        </a:p>
      </dgm:t>
    </dgm:pt>
    <dgm:pt modelId="{3CA8B1E9-F66A-49B6-A9A2-FDA49517593F}" type="sibTrans" cxnId="{810EAD62-692D-496D-A21C-15E7B9E8BAAB}">
      <dgm:prSet/>
      <dgm:spPr/>
      <dgm:t>
        <a:bodyPr/>
        <a:lstStyle/>
        <a:p>
          <a:endParaRPr lang="vi-VN" sz="1600"/>
        </a:p>
      </dgm:t>
    </dgm:pt>
    <dgm:pt modelId="{EC3836AF-BEAA-4176-AF55-6F2657C4EC7C}" type="pres">
      <dgm:prSet presAssocID="{95867E68-BF25-46CA-BA7F-F5541A120C36}" presName="linearFlow" presStyleCnt="0">
        <dgm:presLayoutVars>
          <dgm:dir/>
          <dgm:resizeHandles val="exact"/>
        </dgm:presLayoutVars>
      </dgm:prSet>
      <dgm:spPr/>
    </dgm:pt>
    <dgm:pt modelId="{5495B38F-893C-417C-AE3D-8723284835EF}" type="pres">
      <dgm:prSet presAssocID="{95B6EF56-A04A-4279-B17B-9E0815CEFDF2}" presName="composite" presStyleCnt="0"/>
      <dgm:spPr/>
    </dgm:pt>
    <dgm:pt modelId="{59E32F87-CF77-4EBB-AC81-3E0B4CFFD3AB}" type="pres">
      <dgm:prSet presAssocID="{95B6EF56-A04A-4279-B17B-9E0815CEFDF2}" presName="imgShp" presStyleLbl="fgImgPlace1" presStyleIdx="0" presStyleCnt="1"/>
      <dgm:spPr/>
    </dgm:pt>
    <dgm:pt modelId="{DA4DFE45-C84B-48CA-87F2-38F9AB55BB0B}" type="pres">
      <dgm:prSet presAssocID="{95B6EF56-A04A-4279-B17B-9E0815CEFDF2}" presName="txShp" presStyleLbl="node1" presStyleIdx="0" presStyleCnt="1" custLinFactNeighborX="-835" custLinFactNeighborY="30000">
        <dgm:presLayoutVars>
          <dgm:bulletEnabled val="1"/>
        </dgm:presLayoutVars>
      </dgm:prSet>
      <dgm:spPr/>
    </dgm:pt>
  </dgm:ptLst>
  <dgm:cxnLst>
    <dgm:cxn modelId="{810EAD62-692D-496D-A21C-15E7B9E8BAAB}" srcId="{95867E68-BF25-46CA-BA7F-F5541A120C36}" destId="{95B6EF56-A04A-4279-B17B-9E0815CEFDF2}" srcOrd="0" destOrd="0" parTransId="{66FA6C51-13DC-4EEC-8917-DCF40E7AE205}" sibTransId="{3CA8B1E9-F66A-49B6-A9A2-FDA49517593F}"/>
    <dgm:cxn modelId="{C166E07A-5316-4C67-827A-3A54231C7CD8}" type="presOf" srcId="{95867E68-BF25-46CA-BA7F-F5541A120C36}" destId="{EC3836AF-BEAA-4176-AF55-6F2657C4EC7C}" srcOrd="0" destOrd="0" presId="urn:microsoft.com/office/officeart/2005/8/layout/vList3"/>
    <dgm:cxn modelId="{51B4F881-C975-449C-8F61-1B8B4A7FD184}" type="presOf" srcId="{95B6EF56-A04A-4279-B17B-9E0815CEFDF2}" destId="{DA4DFE45-C84B-48CA-87F2-38F9AB55BB0B}" srcOrd="0" destOrd="0" presId="urn:microsoft.com/office/officeart/2005/8/layout/vList3"/>
    <dgm:cxn modelId="{8D142799-6C0A-4CF1-A249-0DDF711529F6}" type="presParOf" srcId="{EC3836AF-BEAA-4176-AF55-6F2657C4EC7C}" destId="{5495B38F-893C-417C-AE3D-8723284835EF}" srcOrd="0" destOrd="0" presId="urn:microsoft.com/office/officeart/2005/8/layout/vList3"/>
    <dgm:cxn modelId="{BA96CAF7-CFB4-4E18-8756-555E38E27324}" type="presParOf" srcId="{5495B38F-893C-417C-AE3D-8723284835EF}" destId="{59E32F87-CF77-4EBB-AC81-3E0B4CFFD3AB}" srcOrd="0" destOrd="0" presId="urn:microsoft.com/office/officeart/2005/8/layout/vList3"/>
    <dgm:cxn modelId="{1E8FCDB1-8CED-4B65-986D-E0C4A3AD3E39}" type="presParOf" srcId="{5495B38F-893C-417C-AE3D-8723284835EF}" destId="{DA4DFE45-C84B-48CA-87F2-38F9AB55BB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DFE45-C84B-48CA-87F2-38F9AB55BB0B}">
      <dsp:nvSpPr>
        <dsp:cNvPr id="0" name=""/>
        <dsp:cNvSpPr/>
      </dsp:nvSpPr>
      <dsp:spPr>
        <a:xfrm rot="10800000">
          <a:off x="1229378" y="703"/>
          <a:ext cx="4309678" cy="71937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225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tờ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hôm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bóc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khỏi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quyển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lịch</a:t>
          </a:r>
          <a:endParaRPr lang="vi-VN" sz="24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409222" y="703"/>
        <a:ext cx="4129834" cy="719376"/>
      </dsp:txXfrm>
    </dsp:sp>
    <dsp:sp modelId="{59E32F87-CF77-4EBB-AC81-3E0B4CFFD3AB}">
      <dsp:nvSpPr>
        <dsp:cNvPr id="0" name=""/>
        <dsp:cNvSpPr/>
      </dsp:nvSpPr>
      <dsp:spPr>
        <a:xfrm>
          <a:off x="905676" y="351"/>
          <a:ext cx="719376" cy="71937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DFE45-C84B-48CA-87F2-38F9AB55BB0B}">
      <dsp:nvSpPr>
        <dsp:cNvPr id="0" name=""/>
        <dsp:cNvSpPr/>
      </dsp:nvSpPr>
      <dsp:spPr>
        <a:xfrm rot="10800000">
          <a:off x="1229378" y="703"/>
          <a:ext cx="4309678" cy="71937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225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bạn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nhỏ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thấy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hôm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nữa</a:t>
          </a:r>
          <a:endParaRPr lang="vi-VN" sz="24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409222" y="703"/>
        <a:ext cx="4129834" cy="719376"/>
      </dsp:txXfrm>
    </dsp:sp>
    <dsp:sp modelId="{59E32F87-CF77-4EBB-AC81-3E0B4CFFD3AB}">
      <dsp:nvSpPr>
        <dsp:cNvPr id="0" name=""/>
        <dsp:cNvSpPr/>
      </dsp:nvSpPr>
      <dsp:spPr>
        <a:xfrm>
          <a:off x="905676" y="351"/>
          <a:ext cx="719376" cy="71937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DFE45-C84B-48CA-87F2-38F9AB55BB0B}">
      <dsp:nvSpPr>
        <dsp:cNvPr id="0" name=""/>
        <dsp:cNvSpPr/>
      </dsp:nvSpPr>
      <dsp:spPr>
        <a:xfrm rot="10800000">
          <a:off x="1229378" y="703"/>
          <a:ext cx="4309678" cy="71937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225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hôm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trôi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quay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trở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nữa</a:t>
          </a:r>
          <a:endParaRPr lang="vi-VN" sz="24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409222" y="703"/>
        <a:ext cx="4129834" cy="719376"/>
      </dsp:txXfrm>
    </dsp:sp>
    <dsp:sp modelId="{59E32F87-CF77-4EBB-AC81-3E0B4CFFD3AB}">
      <dsp:nvSpPr>
        <dsp:cNvPr id="0" name=""/>
        <dsp:cNvSpPr/>
      </dsp:nvSpPr>
      <dsp:spPr>
        <a:xfrm>
          <a:off x="905676" y="351"/>
          <a:ext cx="719376" cy="71937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6EA19-4224-4811-AC71-A7136692265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9082-5A00-4309-BE6D-88BA971D64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70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Bài</a:t>
            </a:r>
            <a:r>
              <a:rPr lang="en-US" b="1" baseline="0" dirty="0"/>
              <a:t> </a:t>
            </a:r>
            <a:r>
              <a:rPr lang="en-US" b="1" baseline="0" dirty="0" err="1"/>
              <a:t>giải</a:t>
            </a:r>
            <a:r>
              <a:rPr lang="en-US" b="1" baseline="0" dirty="0"/>
              <a:t> </a:t>
            </a:r>
            <a:r>
              <a:rPr lang="en-US" b="1" baseline="0" dirty="0" err="1"/>
              <a:t>thiết</a:t>
            </a:r>
            <a:r>
              <a:rPr lang="en-US" b="1" baseline="0" dirty="0"/>
              <a:t> </a:t>
            </a:r>
            <a:r>
              <a:rPr lang="en-US" b="1" baseline="0" dirty="0" err="1"/>
              <a:t>kế</a:t>
            </a:r>
            <a:r>
              <a:rPr lang="en-US" b="1" baseline="0" dirty="0"/>
              <a:t> </a:t>
            </a:r>
            <a:r>
              <a:rPr lang="en-US" b="1" baseline="0" dirty="0" err="1"/>
              <a:t>bởi</a:t>
            </a:r>
            <a:r>
              <a:rPr lang="en-US" b="1" baseline="0" dirty="0"/>
              <a:t>: HUY DUẨN – fb: </a:t>
            </a:r>
            <a:r>
              <a:rPr lang="en-US" b="1" baseline="0" dirty="0" err="1"/>
              <a:t>Huy</a:t>
            </a:r>
            <a:r>
              <a:rPr lang="en-US" b="1" baseline="0" dirty="0"/>
              <a:t> </a:t>
            </a:r>
            <a:r>
              <a:rPr lang="en-US" b="1" baseline="0" dirty="0" err="1"/>
              <a:t>Duẩn</a:t>
            </a:r>
            <a:r>
              <a:rPr lang="en-US" b="1" baseline="0" dirty="0"/>
              <a:t> – </a:t>
            </a:r>
            <a:r>
              <a:rPr lang="en-US" b="1" baseline="0" dirty="0" err="1"/>
              <a:t>gmail</a:t>
            </a:r>
            <a:r>
              <a:rPr lang="en-US" b="1" baseline="0" dirty="0"/>
              <a:t>: huyduan2410@gmail.com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9082-5A00-4309-BE6D-88BA971D646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51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9082-5A00-4309-BE6D-88BA971D6461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983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LUYỆN</a:t>
            </a:r>
            <a:r>
              <a:rPr lang="en-US" baseline="0" dirty="0"/>
              <a:t> ĐỌC VÀ CHÚ THÍCH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9082-5A00-4309-BE6D-88BA971D6461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54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chia </a:t>
            </a:r>
            <a:r>
              <a:rPr lang="en-US" baseline="0" dirty="0" err="1"/>
              <a:t>thành</a:t>
            </a:r>
            <a:r>
              <a:rPr lang="en-US" baseline="0" dirty="0"/>
              <a:t> 4 </a:t>
            </a:r>
            <a:r>
              <a:rPr lang="en-US" baseline="0" dirty="0" err="1"/>
              <a:t>đoạn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9082-5A00-4309-BE6D-88BA971D6461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55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87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160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880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01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19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478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026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2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69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23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330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8F58-0F32-4324-A7CA-7EDDB60FC697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9392-632D-48E6-B25C-7DE910676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29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6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jpeg"/><Relationship Id="rId7" Type="http://schemas.openxmlformats.org/officeDocument/2006/relationships/slide" Target="slide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9.jpeg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7.jpg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95486"/>
            <a:ext cx="7520880" cy="1944216"/>
          </a:xfrm>
        </p:spPr>
        <p:txBody>
          <a:bodyPr>
            <a:prstTxWarp prst="textTriangle">
              <a:avLst/>
            </a:prstTxWarp>
            <a:noAutofit/>
          </a:bodyPr>
          <a:lstStyle/>
          <a:p>
            <a:r>
              <a:rPr lang="en-US" sz="54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</a:t>
            </a:r>
            <a:r>
              <a:rPr lang="en-US" sz="54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mừng</a:t>
            </a:r>
            <a:r>
              <a:rPr lang="en-US" sz="54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các</a:t>
            </a:r>
            <a:r>
              <a:rPr lang="en-US" sz="54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em</a:t>
            </a:r>
            <a:r>
              <a:rPr lang="en-US" sz="54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đến</a:t>
            </a:r>
            <a:r>
              <a:rPr lang="en-US" sz="54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với</a:t>
            </a:r>
            <a:r>
              <a:rPr lang="en-US" sz="54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tiết</a:t>
            </a:r>
            <a:r>
              <a:rPr lang="en-US" sz="54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học</a:t>
            </a:r>
            <a:endParaRPr lang="vi-VN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899592" cy="8435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24D30D-BD3F-4620-B48A-ED202D845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6545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6541" y="4883936"/>
            <a:ext cx="1070612" cy="11034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8355" y="3935976"/>
            <a:ext cx="1070612" cy="1103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886" flipH="1">
            <a:off x="1202702" y="2031568"/>
            <a:ext cx="209621" cy="180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719" y="2058262"/>
            <a:ext cx="1070612" cy="1904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312" flipH="1">
            <a:off x="8647583" y="3004836"/>
            <a:ext cx="274150" cy="1810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62">
            <a:off x="7743942" y="3007518"/>
            <a:ext cx="229035" cy="1800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706126" y="2982936"/>
            <a:ext cx="1032374" cy="1063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21" flipH="1">
            <a:off x="8619540" y="4947030"/>
            <a:ext cx="307692" cy="18003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373203" y="1064596"/>
            <a:ext cx="2577617" cy="1574132"/>
            <a:chOff x="3884906" y="921142"/>
            <a:chExt cx="4248233" cy="2211250"/>
          </a:xfrm>
        </p:grpSpPr>
        <p:grpSp>
          <p:nvGrpSpPr>
            <p:cNvPr id="12" name="Group 11"/>
            <p:cNvGrpSpPr/>
            <p:nvPr/>
          </p:nvGrpSpPr>
          <p:grpSpPr>
            <a:xfrm>
              <a:off x="3884906" y="1742059"/>
              <a:ext cx="4248233" cy="1390333"/>
              <a:chOff x="3861293" y="1770357"/>
              <a:chExt cx="4248233" cy="139033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98793">
                <a:off x="5635205" y="1770357"/>
                <a:ext cx="2474321" cy="139033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47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795507" y="2562512"/>
            <a:ext cx="3757593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6" name="Oval 15"/>
          <p:cNvSpPr/>
          <p:nvPr/>
        </p:nvSpPr>
        <p:spPr>
          <a:xfrm>
            <a:off x="3131840" y="915566"/>
            <a:ext cx="3063156" cy="295002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rgbClr val="FFB9D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018">
            <a:off x="7688402" y="4951278"/>
            <a:ext cx="307692" cy="1800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685983" y="4890884"/>
            <a:ext cx="1070612" cy="11034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8661219" y="-60272"/>
            <a:ext cx="0" cy="5203772"/>
          </a:xfrm>
          <a:prstGeom prst="line">
            <a:avLst/>
          </a:prstGeom>
          <a:ln w="127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38" flipH="1">
            <a:off x="8647556" y="3980790"/>
            <a:ext cx="274150" cy="1810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8973">
            <a:off x="7712381" y="3974479"/>
            <a:ext cx="307692" cy="1800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709962" y="3936061"/>
            <a:ext cx="1070612" cy="1103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14">
            <a:off x="7753649" y="2047033"/>
            <a:ext cx="209621" cy="1800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33" y="4042108"/>
            <a:ext cx="1070612" cy="1904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7" y="5021271"/>
            <a:ext cx="1070612" cy="1904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56" y="3054468"/>
            <a:ext cx="1070612" cy="19047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7753648" y="1083459"/>
            <a:ext cx="209621" cy="18003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56" y="2067023"/>
            <a:ext cx="1070612" cy="19047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7760405" y="100736"/>
            <a:ext cx="209621" cy="18003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90" y="1068805"/>
            <a:ext cx="1070612" cy="19047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956376" y="-20538"/>
            <a:ext cx="0" cy="5203772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86082"/>
            <a:ext cx="1070612" cy="190479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8892480" y="0"/>
            <a:ext cx="0" cy="5203772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609" flipH="1">
            <a:off x="1197768" y="100737"/>
            <a:ext cx="209621" cy="18003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719" y="77233"/>
            <a:ext cx="1070612" cy="19047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7474" y="2967213"/>
            <a:ext cx="1032374" cy="10639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724" flipH="1">
            <a:off x="1198756" y="1082324"/>
            <a:ext cx="209621" cy="18003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790" y="1063650"/>
            <a:ext cx="1070612" cy="19047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6688">
            <a:off x="258367" y="2976624"/>
            <a:ext cx="274150" cy="1810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4638" flipH="1">
            <a:off x="1200101" y="3000205"/>
            <a:ext cx="229035" cy="1800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18" y="3052874"/>
            <a:ext cx="1113584" cy="19047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5862">
            <a:off x="256446" y="3960806"/>
            <a:ext cx="274150" cy="18101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1027" flipH="1">
            <a:off x="1168676" y="3970752"/>
            <a:ext cx="307692" cy="1800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4" y="4046011"/>
            <a:ext cx="1097638" cy="19047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6521">
            <a:off x="245667" y="4940501"/>
            <a:ext cx="307692" cy="18003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0982" flipH="1">
            <a:off x="1163883" y="4943886"/>
            <a:ext cx="307692" cy="18003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4" y="5033903"/>
            <a:ext cx="1084125" cy="190479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>
            <a:off x="265211" y="72"/>
            <a:ext cx="0" cy="5203772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225734" y="-20538"/>
            <a:ext cx="0" cy="5203772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5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>
            <a:off x="86180" y="-21021"/>
            <a:ext cx="3540003" cy="2088715"/>
          </a:xfrm>
          <a:prstGeom prst="cloudCallout">
            <a:avLst>
              <a:gd name="adj1" fmla="val 74974"/>
              <a:gd name="adj2" fmla="val 5208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72809" y="1726123"/>
            <a:ext cx="4392488" cy="2736304"/>
          </a:xfrm>
          <a:prstGeom prst="ellipse">
            <a:avLst/>
          </a:prstGeom>
          <a:solidFill>
            <a:srgbClr val="95B18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9" r="11277" b="9367"/>
          <a:stretch/>
        </p:blipFill>
        <p:spPr>
          <a:xfrm>
            <a:off x="5127388" y="555525"/>
            <a:ext cx="2281734" cy="2083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214816"/>
            <a:ext cx="1854381" cy="1854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r="19473" b="19170"/>
          <a:stretch/>
        </p:blipFill>
        <p:spPr>
          <a:xfrm>
            <a:off x="3729149" y="1095956"/>
            <a:ext cx="1733107" cy="2078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22" y="3014006"/>
            <a:ext cx="28575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5132" r="7946" b="6472"/>
          <a:stretch/>
        </p:blipFill>
        <p:spPr>
          <a:xfrm>
            <a:off x="4192132" y="3075806"/>
            <a:ext cx="1841702" cy="1800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32805" y="206769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961" y="304331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576" y="205396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lphaLcParenR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Lịch âm 2021, Lịch Vạn Niên 2021, Lịch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3" y="1908116"/>
            <a:ext cx="4572000" cy="31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4" y="2283718"/>
            <a:ext cx="379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0088" y="2872711"/>
            <a:ext cx="379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07079" y="2210135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71800" y="2210135"/>
            <a:ext cx="57606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60088" y="3461703"/>
            <a:ext cx="379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7143" y="4011910"/>
            <a:ext cx="755576" cy="57606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47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264" y="123478"/>
            <a:ext cx="4773505" cy="341632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7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7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63838"/>
            <a:ext cx="3620689" cy="8928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4001"/>
            <a:ext cx="861354" cy="724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642838" y="2837159"/>
            <a:ext cx="1205697" cy="295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009246" y="2972676"/>
            <a:ext cx="1097355" cy="295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921890" y="3448864"/>
            <a:ext cx="940016" cy="2952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351736" y="3590805"/>
            <a:ext cx="946475" cy="243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7201692" y="4403377"/>
            <a:ext cx="940016" cy="295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354966" y="1599309"/>
            <a:ext cx="940016" cy="295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5784812" y="1741250"/>
            <a:ext cx="946475" cy="2434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637778" y="4589313"/>
            <a:ext cx="834023" cy="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14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27784" y="1419622"/>
            <a:ext cx="43204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/>
        </p:blipFill>
        <p:spPr>
          <a:xfrm>
            <a:off x="7524328" y="2495582"/>
            <a:ext cx="1255204" cy="1136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64824"/>
            <a:ext cx="1401349" cy="1536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3" b="27157"/>
          <a:stretch/>
        </p:blipFill>
        <p:spPr>
          <a:xfrm>
            <a:off x="2959220" y="2495582"/>
            <a:ext cx="3657607" cy="17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51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64" y="2934406"/>
            <a:ext cx="2116265" cy="1866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4" y="513523"/>
            <a:ext cx="1590412" cy="1855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60" y="3996384"/>
            <a:ext cx="1046223" cy="1147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1406" y="1537870"/>
            <a:ext cx="314140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52991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88" y="2715766"/>
            <a:ext cx="4466598" cy="2448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596862"/>
            <a:ext cx="3816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6096" y="603428"/>
            <a:ext cx="381642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12087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7244" y="123478"/>
            <a:ext cx="1442110" cy="626427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</a:p>
        </p:txBody>
      </p:sp>
    </p:spTree>
    <p:extLst>
      <p:ext uri="{BB962C8B-B14F-4D97-AF65-F5344CB8AC3E}">
        <p14:creationId xmlns:p14="http://schemas.microsoft.com/office/powerpoint/2010/main" val="97302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03648" y="740878"/>
            <a:ext cx="3816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20072" y="747444"/>
            <a:ext cx="381642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752" y="-2053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35696" y="1635646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3648" y="2077699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9885" y="3853084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2160" y="1203598"/>
            <a:ext cx="1088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14457" y="3853083"/>
            <a:ext cx="1301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 huyduan24102@gmail.com"/>
          <p:cNvSpPr/>
          <p:nvPr/>
        </p:nvSpPr>
        <p:spPr>
          <a:xfrm>
            <a:off x="40752" y="57872"/>
            <a:ext cx="1866951" cy="538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779912" y="788147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840796" y="788147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99992" y="1266590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60876" y="1266590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998702" y="170765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059586" y="170765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77890" y="170765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978112" y="2177938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128567" y="305724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189451" y="305724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708861" y="35563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769745" y="35563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057056" y="3976751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117940" y="3976751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212474" y="3475709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567956" y="4395376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542809" y="391776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122156" y="209422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183040" y="209422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527494" y="436557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588378" y="436557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791065" y="798216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851949" y="798216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209474" y="128181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270358" y="128181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8119856" y="17361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8169178" y="17361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6556540" y="2177938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614925" y="17361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8644504" y="2166723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564138" y="2160157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748233" y="305724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809117" y="3057244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8148477" y="34696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8209361" y="346963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8231466" y="392395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8292350" y="3923955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6795117" y="4395376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7011655" y="3939783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8147160" y="436557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8208044" y="4365572"/>
            <a:ext cx="80366" cy="296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2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28" y="1151064"/>
            <a:ext cx="2815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2572" y="1104897"/>
            <a:ext cx="3629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/>
          </a:p>
        </p:txBody>
      </p:sp>
      <p:sp>
        <p:nvSpPr>
          <p:cNvPr id="8" name="Rectangle 7"/>
          <p:cNvSpPr/>
          <p:nvPr/>
        </p:nvSpPr>
        <p:spPr>
          <a:xfrm>
            <a:off x="5436096" y="3651870"/>
            <a:ext cx="3375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endParaRPr lang="vi-VN" sz="2400" dirty="0"/>
          </a:p>
        </p:txBody>
      </p:sp>
      <p:pic>
        <p:nvPicPr>
          <p:cNvPr id="1026" name="Picture 2" descr="Tìm hiểu nên mua máy tỏa hương nào tốt nhất hiện nay 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90" y="556582"/>
            <a:ext cx="1958694" cy="19586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ám mơ ước – Dám theo đuổi – Dám thực hiện - Hyun B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844" y="3094658"/>
            <a:ext cx="2018198" cy="17848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" y="2145184"/>
            <a:ext cx="2999041" cy="29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897960"/>
            <a:ext cx="2604138" cy="2245540"/>
          </a:xfrm>
          <a:prstGeom prst="rect">
            <a:avLst/>
          </a:prstGeom>
          <a:solidFill>
            <a:srgbClr val="E6C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88" y="2715766"/>
            <a:ext cx="4466598" cy="24482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1720" y="596862"/>
            <a:ext cx="38164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096" y="603428"/>
            <a:ext cx="381642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9792" y="12087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49279" y="655313"/>
            <a:ext cx="2442" cy="131830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095701" y="2859782"/>
            <a:ext cx="3556" cy="165302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73817" y="679326"/>
            <a:ext cx="0" cy="130049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08104" y="2778279"/>
            <a:ext cx="0" cy="157345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654952" y="639349"/>
            <a:ext cx="293979" cy="3579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1728132" y="2848338"/>
            <a:ext cx="310875" cy="3203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5177678" y="655314"/>
            <a:ext cx="276434" cy="2906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48064" y="2715766"/>
            <a:ext cx="310875" cy="3203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22703" y="0"/>
            <a:ext cx="2132192" cy="544356"/>
          </a:xfrm>
          <a:prstGeom prst="flowChartTermina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2" name="Flowchart: Terminator 1"/>
          <p:cNvSpPr/>
          <p:nvPr/>
        </p:nvSpPr>
        <p:spPr>
          <a:xfrm>
            <a:off x="2970264" y="4351736"/>
            <a:ext cx="3459150" cy="743451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67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5" grpId="0" animBg="1"/>
      <p:bldP spid="16" grpId="0" animBg="1"/>
      <p:bldP spid="17" grpId="0" animBg="1"/>
      <p:bldP spid="18" grpId="0" animBg="1"/>
      <p:bldP spid="22" grpId="0" animBg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832" y="1275606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357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97960"/>
            <a:ext cx="2604138" cy="2245540"/>
          </a:xfrm>
          <a:prstGeom prst="rect">
            <a:avLst/>
          </a:prstGeom>
          <a:solidFill>
            <a:srgbClr val="E6C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88" y="2715766"/>
            <a:ext cx="4466598" cy="2448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720" y="771076"/>
            <a:ext cx="38164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6096" y="777642"/>
            <a:ext cx="381642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86775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Terminator 9 HUY DUẨN 0326030911 huyduan24102gmail.com"/>
          <p:cNvSpPr/>
          <p:nvPr/>
        </p:nvSpPr>
        <p:spPr>
          <a:xfrm>
            <a:off x="134020" y="92144"/>
            <a:ext cx="2205732" cy="644653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27784" y="1419622"/>
            <a:ext cx="43204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/>
        </p:blipFill>
        <p:spPr>
          <a:xfrm>
            <a:off x="7524328" y="2495582"/>
            <a:ext cx="1255204" cy="113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64824"/>
            <a:ext cx="1401349" cy="1536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3" b="27157"/>
          <a:stretch/>
        </p:blipFill>
        <p:spPr>
          <a:xfrm>
            <a:off x="2959220" y="2495582"/>
            <a:ext cx="3657607" cy="17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26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4001"/>
            <a:ext cx="861354" cy="724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642838" y="2837159"/>
            <a:ext cx="1205697" cy="295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009246" y="2972676"/>
            <a:ext cx="1097355" cy="295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921890" y="3448864"/>
            <a:ext cx="940016" cy="295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351736" y="3590805"/>
            <a:ext cx="946475" cy="243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7201692" y="4403377"/>
            <a:ext cx="940016" cy="29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354966" y="1599309"/>
            <a:ext cx="940016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5784812" y="1741250"/>
            <a:ext cx="946475" cy="243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637778" y="4589313"/>
            <a:ext cx="834023" cy="2145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3212" y="1560443"/>
            <a:ext cx="44165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endParaRPr lang="en-US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46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1241613"/>
            <a:ext cx="4427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409991"/>
            <a:ext cx="4248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1.Bạn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525" y="906255"/>
            <a:ext cx="360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275856" y="815"/>
            <a:ext cx="0" cy="50820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 HUY DUẨ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04" y="2067694"/>
            <a:ext cx="3421473" cy="342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0" y="69793"/>
            <a:ext cx="981590" cy="9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9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58493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527167"/>
              </p:ext>
            </p:extLst>
          </p:nvPr>
        </p:nvGraphicFramePr>
        <p:xfrm>
          <a:off x="1259632" y="1419622"/>
          <a:ext cx="648072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Oval 10"/>
          <p:cNvSpPr/>
          <p:nvPr/>
        </p:nvSpPr>
        <p:spPr>
          <a:xfrm>
            <a:off x="2129232" y="1419622"/>
            <a:ext cx="738850" cy="72008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1938682"/>
              </p:ext>
            </p:extLst>
          </p:nvPr>
        </p:nvGraphicFramePr>
        <p:xfrm>
          <a:off x="1187624" y="2499742"/>
          <a:ext cx="648072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Oval 11"/>
          <p:cNvSpPr/>
          <p:nvPr/>
        </p:nvSpPr>
        <p:spPr>
          <a:xfrm>
            <a:off x="2051720" y="2499742"/>
            <a:ext cx="792088" cy="72008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53174033"/>
              </p:ext>
            </p:extLst>
          </p:nvPr>
        </p:nvGraphicFramePr>
        <p:xfrm>
          <a:off x="1259632" y="3507854"/>
          <a:ext cx="648072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Oval 12"/>
          <p:cNvSpPr/>
          <p:nvPr/>
        </p:nvSpPr>
        <p:spPr>
          <a:xfrm>
            <a:off x="2148002" y="3507854"/>
            <a:ext cx="720080" cy="72008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8" y="244751"/>
            <a:ext cx="981590" cy="9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1" dur="3000" fill="hold"/>
                                        <p:tgtEl>
                                          <p:spTgt spid="5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5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4" dur="3000" fill="hold"/>
                                        <p:tgtEl>
                                          <p:spTgt spid="5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45" dur="3000" fill="hold"/>
                                        <p:tgtEl>
                                          <p:spTgt spid="5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6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9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9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6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9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3" dur="3000" fill="hold"/>
                                        <p:tgtEl>
                                          <p:spTgt spid="10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10">
                                            <p:graphicEl>
                                              <a:dgm id="{59E32F87-CF77-4EBB-AC81-3E0B4CFFD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6" dur="3000" fill="hold"/>
                                        <p:tgtEl>
                                          <p:spTgt spid="10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7" dur="3000" fill="hold"/>
                                        <p:tgtEl>
                                          <p:spTgt spid="10">
                                            <p:graphicEl>
                                              <a:dgm id="{DA4DFE45-C84B-48CA-87F2-38F9AB55B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/>
        </p:bldSub>
      </p:bldGraphic>
      <p:bldGraphic spid="5" grpId="1" uiExpand="1">
        <p:bldSub>
          <a:bldDgm/>
        </p:bldSub>
      </p:bldGraphic>
      <p:bldP spid="11" grpId="0" animBg="1"/>
      <p:bldGraphic spid="9" grpId="0">
        <p:bldSub>
          <a:bldDgm/>
        </p:bldSub>
      </p:bldGraphic>
      <p:bldGraphic spid="9" grpId="1" uiExpand="1">
        <p:bldSub>
          <a:bldDgm/>
        </p:bldSub>
      </p:bldGraphic>
      <p:bldP spid="12" grpId="0" animBg="1"/>
      <p:bldGraphic spid="10" grpId="0" uiExpand="1">
        <p:bldSub>
          <a:bldDgm/>
        </p:bldSub>
      </p:bldGraphic>
      <p:bldGraphic spid="10" grpId="1">
        <p:bldSub>
          <a:bldDgm/>
        </p:bldSub>
      </p:bldGraphic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058" y="304354"/>
            <a:ext cx="7849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3" name="Plaque 2"/>
          <p:cNvSpPr/>
          <p:nvPr/>
        </p:nvSpPr>
        <p:spPr>
          <a:xfrm>
            <a:off x="1092784" y="1581975"/>
            <a:ext cx="3998363" cy="988583"/>
          </a:xfrm>
          <a:prstGeom prst="plaque">
            <a:avLst/>
          </a:prstGeom>
          <a:solidFill>
            <a:srgbClr val="E0B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laque 3"/>
          <p:cNvSpPr/>
          <p:nvPr/>
        </p:nvSpPr>
        <p:spPr>
          <a:xfrm>
            <a:off x="1115615" y="2808831"/>
            <a:ext cx="3998363" cy="988583"/>
          </a:xfrm>
          <a:prstGeom prst="plaque">
            <a:avLst/>
          </a:prstGeom>
          <a:solidFill>
            <a:srgbClr val="E0B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092783" y="4035687"/>
            <a:ext cx="3998363" cy="988583"/>
          </a:xfrm>
          <a:prstGeom prst="plaque">
            <a:avLst/>
          </a:prstGeom>
          <a:solidFill>
            <a:srgbClr val="E0B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80434" y="1581975"/>
            <a:ext cx="1919214" cy="844674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28184" y="2880786"/>
            <a:ext cx="1919214" cy="844674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67692" y="4103340"/>
            <a:ext cx="1919214" cy="844674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>
            <a:stCxn id="7" idx="1"/>
            <a:endCxn id="4" idx="3"/>
          </p:cNvCxnSpPr>
          <p:nvPr/>
        </p:nvCxnSpPr>
        <p:spPr>
          <a:xfrm flipH="1">
            <a:off x="5113978" y="2004312"/>
            <a:ext cx="1066456" cy="129881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3" idx="3"/>
            <a:endCxn id="8" idx="1"/>
          </p:cNvCxnSpPr>
          <p:nvPr/>
        </p:nvCxnSpPr>
        <p:spPr>
          <a:xfrm>
            <a:off x="5091147" y="2076267"/>
            <a:ext cx="1137037" cy="12268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3"/>
            <a:endCxn id="9" idx="1"/>
          </p:cNvCxnSpPr>
          <p:nvPr/>
        </p:nvCxnSpPr>
        <p:spPr>
          <a:xfrm flipV="1">
            <a:off x="5091146" y="4525677"/>
            <a:ext cx="1076546" cy="43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39552" y="87955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qua: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981590" cy="9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1707654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17023"/>
            <a:ext cx="981590" cy="9815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9552" y="1491630"/>
            <a:ext cx="7848872" cy="1584176"/>
          </a:xfrm>
          <a:prstGeom prst="roundRect">
            <a:avLst/>
          </a:prstGeom>
          <a:noFill/>
          <a:ln w="57150">
            <a:solidFill>
              <a:srgbClr val="DF004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339502"/>
            <a:ext cx="417646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771550"/>
            <a:ext cx="36779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lòng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482" y="1326160"/>
            <a:ext cx="6624736" cy="132343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FF"/>
                </a:solidFill>
                <a:latin typeface="VNI-Top" pitchFamily="2" charset="0"/>
              </a:rPr>
              <a:t>Luyeän</a:t>
            </a:r>
            <a:r>
              <a:rPr lang="en-US" sz="8000" dirty="0">
                <a:solidFill>
                  <a:srgbClr val="0000FF"/>
                </a:solidFill>
                <a:latin typeface="VNI-Top" pitchFamily="2" charset="0"/>
              </a:rPr>
              <a:t> </a:t>
            </a:r>
            <a:r>
              <a:rPr lang="en-US" sz="8000" dirty="0" err="1">
                <a:solidFill>
                  <a:srgbClr val="0000FF"/>
                </a:solidFill>
                <a:latin typeface="VNI-Top" pitchFamily="2" charset="0"/>
              </a:rPr>
              <a:t>taäp</a:t>
            </a:r>
            <a:endParaRPr lang="vi-VN" sz="8000" dirty="0">
              <a:solidFill>
                <a:srgbClr val="0000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95536" y="2255016"/>
            <a:ext cx="5256584" cy="91898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4001"/>
            <a:ext cx="861354" cy="724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642838" y="2837159"/>
            <a:ext cx="1205697" cy="29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009246" y="2972676"/>
            <a:ext cx="1097355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921890" y="3448864"/>
            <a:ext cx="940016" cy="295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351736" y="3590805"/>
            <a:ext cx="946475" cy="243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7201692" y="4403377"/>
            <a:ext cx="940016" cy="295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282">
            <a:off x="6354966" y="1599309"/>
            <a:ext cx="940016" cy="295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5784812" y="1741250"/>
            <a:ext cx="946475" cy="2434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9938" flipV="1">
            <a:off x="6637778" y="4589313"/>
            <a:ext cx="834023" cy="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96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10" y="123478"/>
            <a:ext cx="9144000" cy="555526"/>
            <a:chOff x="0" y="0"/>
            <a:chExt cx="9144000" cy="555526"/>
          </a:xfrm>
        </p:grpSpPr>
        <p:sp>
          <p:nvSpPr>
            <p:cNvPr id="2" name="Rounded Rectangle 1"/>
            <p:cNvSpPr/>
            <p:nvPr/>
          </p:nvSpPr>
          <p:spPr>
            <a:xfrm>
              <a:off x="0" y="0"/>
              <a:ext cx="9144000" cy="55552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kí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:</a:t>
              </a:r>
              <a:endPara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983092" y="165348"/>
              <a:ext cx="288032" cy="28803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67944" y="1539393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2286" y="155869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72807" y="1628275"/>
            <a:ext cx="720080" cy="3949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84961" y="1590412"/>
            <a:ext cx="64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1593" y="158043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524328" y="1572258"/>
            <a:ext cx="720080" cy="4132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66177" y="1347614"/>
            <a:ext cx="7722247" cy="142809"/>
            <a:chOff x="440548" y="2010639"/>
            <a:chExt cx="7722247" cy="142809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40548" y="2082530"/>
              <a:ext cx="7722247" cy="0"/>
            </a:xfrm>
            <a:prstGeom prst="line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1232573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771800" y="2011132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301671" y="2010639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868231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04043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61758" y="156363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47664" y="1596021"/>
            <a:ext cx="737002" cy="3996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50487" y="156363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131840" y="1518836"/>
            <a:ext cx="720080" cy="46274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61070" y="1529915"/>
            <a:ext cx="64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31840" y="1491630"/>
            <a:ext cx="64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89998" y="1563638"/>
            <a:ext cx="64798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510" y="2674670"/>
            <a:ext cx="9144000" cy="555526"/>
            <a:chOff x="-91363" y="0"/>
            <a:chExt cx="9144000" cy="555526"/>
          </a:xfrm>
        </p:grpSpPr>
        <p:sp>
          <p:nvSpPr>
            <p:cNvPr id="33" name="Rounded Rectangle 32"/>
            <p:cNvSpPr/>
            <p:nvPr/>
          </p:nvSpPr>
          <p:spPr>
            <a:xfrm>
              <a:off x="-91363" y="0"/>
              <a:ext cx="9144000" cy="55552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kí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:</a:t>
              </a:r>
              <a:endPara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7835931" y="158449"/>
              <a:ext cx="288032" cy="28803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085335" y="393343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83568" y="3741658"/>
            <a:ext cx="7722247" cy="142809"/>
            <a:chOff x="440548" y="2010639"/>
            <a:chExt cx="7722247" cy="142809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40548" y="2082530"/>
              <a:ext cx="7722247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1232573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771800" y="2011132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301671" y="2010639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868231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404043" y="2011614"/>
              <a:ext cx="99003" cy="141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683569" y="3983379"/>
            <a:ext cx="1489598" cy="3286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70997" y="396769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1639" y="3983379"/>
            <a:ext cx="1782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382484" y="4022943"/>
            <a:ext cx="1489598" cy="3286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82484" y="3939902"/>
            <a:ext cx="148959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ngoái</a:t>
            </a:r>
            <a:endParaRPr 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177" y="3939902"/>
            <a:ext cx="157852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endParaRPr 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31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 animBg="1"/>
      <p:bldP spid="28" grpId="0"/>
      <p:bldP spid="29" grpId="0"/>
      <p:bldP spid="30" grpId="0" animBg="1"/>
      <p:bldP spid="40" grpId="0"/>
      <p:bldP spid="41" grpId="0" animBg="1"/>
      <p:bldP spid="42" grpId="0"/>
      <p:bldP spid="43" grpId="0" animBg="1"/>
      <p:bldP spid="44" grpId="0"/>
      <p:bldP spid="45" grpId="0"/>
      <p:bldP spid="46" grpId="0"/>
      <p:bldP spid="37" grpId="0"/>
      <p:bldP spid="54" grpId="0" animBg="1"/>
      <p:bldP spid="56" grpId="0"/>
      <p:bldP spid="57" grpId="0"/>
      <p:bldP spid="58" grpId="0" animBg="1"/>
      <p:bldP spid="59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2190638"/>
            <a:ext cx="3600400" cy="17543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75765"/>
            <a:ext cx="1950654" cy="118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3" y="2576948"/>
            <a:ext cx="3888431" cy="2632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1564" y="595010"/>
            <a:ext cx="3610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9956" y="616439"/>
            <a:ext cx="3610556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BẾ KIẾN QUỐC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8495" y="12087"/>
            <a:ext cx="6835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8041" y="192367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cuối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3808" y="267494"/>
            <a:ext cx="61718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0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dirty="0" err="1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60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60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347614"/>
            <a:ext cx="5939478" cy="345638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</a:p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TẠM BIỆT VÀ HẸN GẶP LẠI</a:t>
            </a: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765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55330"/>
            <a:ext cx="2863183" cy="2863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r="19473" b="19170"/>
          <a:stretch/>
        </p:blipFill>
        <p:spPr>
          <a:xfrm>
            <a:off x="1547664" y="354167"/>
            <a:ext cx="2737154" cy="3283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1979712" y="405453"/>
            <a:ext cx="2449122" cy="20015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979712" y="2398266"/>
            <a:ext cx="2449122" cy="200155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428834" y="405453"/>
            <a:ext cx="2449122" cy="200155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4428834" y="2398266"/>
            <a:ext cx="2449122" cy="20015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1628" y="656402"/>
            <a:ext cx="562372" cy="1499659"/>
          </a:xfrm>
          <a:prstGeom prst="rect">
            <a:avLst/>
          </a:prstGeom>
        </p:spPr>
      </p:pic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8172400" y="4515966"/>
            <a:ext cx="648072" cy="432048"/>
          </a:xfrm>
          <a:prstGeom prst="rightArrow">
            <a:avLst/>
          </a:prstGeom>
          <a:blipFill>
            <a:blip r:embed="rId1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1940" y="5147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7731224" y="4659982"/>
            <a:ext cx="576064" cy="43204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6712" y="411510"/>
            <a:ext cx="7470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95736" y="1630513"/>
            <a:ext cx="4968552" cy="57606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95736" y="2340324"/>
            <a:ext cx="4968552" cy="57606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63068" y="3057526"/>
            <a:ext cx="4968552" cy="73835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Kim,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95736" y="3981103"/>
            <a:ext cx="4968552" cy="1110927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-812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282010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7731224" y="4664050"/>
            <a:ext cx="576064" cy="432048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051720" y="2211710"/>
            <a:ext cx="2412268" cy="86002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1720" y="3363837"/>
            <a:ext cx="2412268" cy="86002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60032" y="2211710"/>
            <a:ext cx="2412268" cy="86002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63841" y="3363837"/>
            <a:ext cx="2412268" cy="86002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4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E4FB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7797204" y="4638650"/>
            <a:ext cx="504056" cy="43204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83968" y="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8535" y="577398"/>
            <a:ext cx="5938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91680" y="2429021"/>
            <a:ext cx="2849658" cy="103476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47546" y="2427734"/>
            <a:ext cx="2849658" cy="103476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91680" y="3603889"/>
            <a:ext cx="2849658" cy="103476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47546" y="3637893"/>
            <a:ext cx="2898874" cy="103476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E4FB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7742088" y="4638650"/>
            <a:ext cx="576064" cy="43204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32000" y="210002"/>
            <a:ext cx="5510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63688" y="2179317"/>
            <a:ext cx="2736304" cy="100183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60032" y="2211709"/>
            <a:ext cx="2736304" cy="100183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75385" y="3442126"/>
            <a:ext cx="2736304" cy="100183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60032" y="3442127"/>
            <a:ext cx="2736304" cy="972090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533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E4FB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5656" y="123478"/>
            <a:ext cx="6213665" cy="2554545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8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8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8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316416" y="0"/>
            <a:ext cx="827584" cy="771550"/>
          </a:xfrm>
          <a:prstGeom prst="roundRect">
            <a:avLst/>
          </a:prstGeom>
          <a:solidFill>
            <a:srgbClr val="91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1234</Words>
  <Application>Microsoft Office PowerPoint</Application>
  <PresentationFormat>On-screen Show (16:9)</PresentationFormat>
  <Paragraphs>234</Paragraphs>
  <Slides>32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VNI-Top</vt:lpstr>
      <vt:lpstr>Office Theme</vt:lpstr>
      <vt:lpstr>Chào mừng các em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78</cp:revision>
  <dcterms:created xsi:type="dcterms:W3CDTF">2021-07-10T02:07:02Z</dcterms:created>
  <dcterms:modified xsi:type="dcterms:W3CDTF">2025-04-11T01:02:31Z</dcterms:modified>
</cp:coreProperties>
</file>