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02" r:id="rId5"/>
    <p:sldMasterId id="2147483717" r:id="rId6"/>
    <p:sldMasterId id="2147483730" r:id="rId7"/>
  </p:sldMasterIdLst>
  <p:notesMasterIdLst>
    <p:notesMasterId r:id="rId29"/>
  </p:notesMasterIdLst>
  <p:sldIdLst>
    <p:sldId id="257" r:id="rId8"/>
    <p:sldId id="258" r:id="rId9"/>
    <p:sldId id="2007577101" r:id="rId10"/>
    <p:sldId id="2007577139" r:id="rId11"/>
    <p:sldId id="2007577107" r:id="rId12"/>
    <p:sldId id="2007577105" r:id="rId13"/>
    <p:sldId id="2007577132" r:id="rId14"/>
    <p:sldId id="2007577131" r:id="rId15"/>
    <p:sldId id="2007577133" r:id="rId16"/>
    <p:sldId id="2007577134" r:id="rId17"/>
    <p:sldId id="2007577135" r:id="rId18"/>
    <p:sldId id="2007577136" r:id="rId19"/>
    <p:sldId id="2007577096" r:id="rId20"/>
    <p:sldId id="2007577103" r:id="rId21"/>
    <p:sldId id="2007577104" r:id="rId22"/>
    <p:sldId id="2007577109" r:id="rId23"/>
    <p:sldId id="2007577138" r:id="rId24"/>
    <p:sldId id="2007577106" r:id="rId25"/>
    <p:sldId id="2007577141" r:id="rId26"/>
    <p:sldId id="2007577111" r:id="rId27"/>
    <p:sldId id="34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756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67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7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3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3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50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7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56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32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12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84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6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393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03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7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3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81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21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328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2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4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8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8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8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3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81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75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7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2021/8/13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50626" y="0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Đạo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Đức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2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622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C31984-C708-4B5A-8EA6-4C1433B11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686" y="333404"/>
            <a:ext cx="6940140" cy="45261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130B7D-7C7B-48C5-8C9C-4218B6AA57A8}"/>
              </a:ext>
            </a:extLst>
          </p:cNvPr>
          <p:cNvSpPr/>
          <p:nvPr/>
        </p:nvSpPr>
        <p:spPr>
          <a:xfrm>
            <a:off x="3450457" y="5005698"/>
            <a:ext cx="5291086" cy="1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4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2"/>
            <a:ext cx="12219444" cy="6578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F23684-C78C-488E-8287-1DF6A39A2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49" y="694063"/>
            <a:ext cx="6326199" cy="37800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AE83DF-ACD1-4004-97AF-6FBF92D81795}"/>
              </a:ext>
            </a:extLst>
          </p:cNvPr>
          <p:cNvSpPr/>
          <p:nvPr/>
        </p:nvSpPr>
        <p:spPr>
          <a:xfrm>
            <a:off x="3228506" y="4681311"/>
            <a:ext cx="5291086" cy="1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cùng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6909189" y="1243791"/>
            <a:ext cx="4981673" cy="4741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9074" y="2365416"/>
            <a:ext cx="4146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4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Muốn có kỹ năng làm việc nhóm hiệu quả, đừng bỏ qua bài viết này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458"/>
            <a:ext cx="7056966" cy="4112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12408A-3654-49C0-8F2B-3B3BA527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460" y="453429"/>
            <a:ext cx="5874329" cy="41540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33D6512-1018-48C2-A346-E495B4718923}"/>
              </a:ext>
            </a:extLst>
          </p:cNvPr>
          <p:cNvSpPr/>
          <p:nvPr/>
        </p:nvSpPr>
        <p:spPr>
          <a:xfrm>
            <a:off x="3368172" y="5332164"/>
            <a:ext cx="5291086" cy="1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6846E1-ADB3-4B89-9B91-EC5C1FB4BEE1}"/>
              </a:ext>
            </a:extLst>
          </p:cNvPr>
          <p:cNvSpPr/>
          <p:nvPr/>
        </p:nvSpPr>
        <p:spPr>
          <a:xfrm>
            <a:off x="2551274" y="5232816"/>
            <a:ext cx="7359267" cy="1528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3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C31984-C708-4B5A-8EA6-4C1433B11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686" y="333404"/>
            <a:ext cx="6940140" cy="45261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130B7D-7C7B-48C5-8C9C-4218B6AA57A8}"/>
              </a:ext>
            </a:extLst>
          </p:cNvPr>
          <p:cNvSpPr/>
          <p:nvPr/>
        </p:nvSpPr>
        <p:spPr>
          <a:xfrm>
            <a:off x="3450457" y="5005698"/>
            <a:ext cx="5291086" cy="1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08C532-072C-4018-962C-4C597DF92956}"/>
              </a:ext>
            </a:extLst>
          </p:cNvPr>
          <p:cNvSpPr/>
          <p:nvPr/>
        </p:nvSpPr>
        <p:spPr>
          <a:xfrm>
            <a:off x="2430088" y="4929859"/>
            <a:ext cx="7359267" cy="1528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F23684-C78C-488E-8287-1DF6A39A2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49" y="694063"/>
            <a:ext cx="6326199" cy="37800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AE83DF-ACD1-4004-97AF-6FBF92D81795}"/>
              </a:ext>
            </a:extLst>
          </p:cNvPr>
          <p:cNvSpPr/>
          <p:nvPr/>
        </p:nvSpPr>
        <p:spPr>
          <a:xfrm>
            <a:off x="3228506" y="4681311"/>
            <a:ext cx="5291086" cy="1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cùng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A182B55-7D5B-4691-A16F-363E8BD32E3A}"/>
              </a:ext>
            </a:extLst>
          </p:cNvPr>
          <p:cNvSpPr/>
          <p:nvPr/>
        </p:nvSpPr>
        <p:spPr>
          <a:xfrm>
            <a:off x="2194414" y="4605472"/>
            <a:ext cx="7359267" cy="1528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D7D06F-3DD4-4ABD-9893-4338D99EDF87}"/>
              </a:ext>
            </a:extLst>
          </p:cNvPr>
          <p:cNvSpPr/>
          <p:nvPr/>
        </p:nvSpPr>
        <p:spPr>
          <a:xfrm>
            <a:off x="1918717" y="1269565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D3785A-F328-4031-B3BD-F72CCD731BA8}"/>
              </a:ext>
            </a:extLst>
          </p:cNvPr>
          <p:cNvSpPr txBox="1"/>
          <p:nvPr/>
        </p:nvSpPr>
        <p:spPr>
          <a:xfrm>
            <a:off x="2397951" y="2277874"/>
            <a:ext cx="7050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861D10-8CFD-471A-AE97-2A41636EB464}"/>
              </a:ext>
            </a:extLst>
          </p:cNvPr>
          <p:cNvSpPr txBox="1"/>
          <p:nvPr/>
        </p:nvSpPr>
        <p:spPr>
          <a:xfrm>
            <a:off x="3084723" y="1569417"/>
            <a:ext cx="5122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9" name="19">
            <a:extLst>
              <a:ext uri="{FF2B5EF4-FFF2-40B4-BE49-F238E27FC236}">
                <a16:creationId xmlns:a16="http://schemas.microsoft.com/office/drawing/2014/main" xmlns="" id="{73E32EE2-9BC7-459C-ABF1-F09DE047F57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350786" y="3940191"/>
            <a:ext cx="4195868" cy="3008027"/>
          </a:xfrm>
          <a:prstGeom prst="rect">
            <a:avLst/>
          </a:prstGeom>
        </p:spPr>
      </p:pic>
      <p:pic>
        <p:nvPicPr>
          <p:cNvPr id="10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42C4098F-0FE8-46AA-A394-1CE4D810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4" y="4782114"/>
            <a:ext cx="3224057" cy="21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xmlns="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xmlns="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AE9593-B149-42E3-9FEE-BB696529E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33" y="2038120"/>
            <a:ext cx="10158215" cy="4153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80B178-0DC2-4442-B498-29D7DA925579}"/>
              </a:ext>
            </a:extLst>
          </p:cNvPr>
          <p:cNvSpPr txBox="1"/>
          <p:nvPr/>
        </p:nvSpPr>
        <p:spPr>
          <a:xfrm>
            <a:off x="1740664" y="1379415"/>
            <a:ext cx="938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A7D9A3-3A4D-4AE7-9E3C-A2F98073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854"/>
            <a:ext cx="7059780" cy="410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22297E-72CD-4480-B338-D76C50B26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0" y="2114901"/>
            <a:ext cx="4986960" cy="47430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7393" y="3263763"/>
            <a:ext cx="3791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nhóm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4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9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788443" y="2503959"/>
            <a:ext cx="7334250" cy="1915903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5. Khi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bị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bắt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nạt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54" y="201195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625E70-3945-4418-BE9B-99BFA7821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74" y="38318"/>
            <a:ext cx="6648253" cy="100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6B6D3F-6851-4EAE-9622-921B471F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94" y="684024"/>
            <a:ext cx="9829800" cy="3638550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4605046" y="2491193"/>
            <a:ext cx="29819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6173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xmlns="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xmlns="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D3785A-F328-4031-B3BD-F72CCD731BA8}"/>
              </a:ext>
            </a:extLst>
          </p:cNvPr>
          <p:cNvSpPr txBox="1"/>
          <p:nvPr/>
        </p:nvSpPr>
        <p:spPr>
          <a:xfrm>
            <a:off x="2456761" y="2599279"/>
            <a:ext cx="7050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dãy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dãy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“Sang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"</a:t>
            </a: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903B3028-7D7D-45BA-A761-D1C5489D9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69" y="4474278"/>
            <a:ext cx="2667555" cy="17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3DD240-F4D1-4BA4-B9FF-69078C499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97" y="1793942"/>
            <a:ext cx="11249622" cy="3270116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xmlns="" id="{48BC6110-68B6-4C64-B2CF-19A935608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88" y="5177700"/>
            <a:ext cx="4059350" cy="15666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1242ABA-A821-417B-92FB-112022D1C6C5}"/>
              </a:ext>
            </a:extLst>
          </p:cNvPr>
          <p:cNvSpPr/>
          <p:nvPr/>
        </p:nvSpPr>
        <p:spPr>
          <a:xfrm>
            <a:off x="5332164" y="2795257"/>
            <a:ext cx="4197425" cy="3467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389523-D7D6-40BD-96E9-D0DD0A3551FC}"/>
              </a:ext>
            </a:extLst>
          </p:cNvPr>
          <p:cNvSpPr/>
          <p:nvPr/>
        </p:nvSpPr>
        <p:spPr>
          <a:xfrm>
            <a:off x="9022145" y="3200548"/>
            <a:ext cx="2642392" cy="3467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46FD3C-F8F3-4FB2-BD0A-3C8E2AEA3C98}"/>
              </a:ext>
            </a:extLst>
          </p:cNvPr>
          <p:cNvSpPr/>
          <p:nvPr/>
        </p:nvSpPr>
        <p:spPr>
          <a:xfrm>
            <a:off x="7876390" y="3624248"/>
            <a:ext cx="2642392" cy="3467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FF6EBD0-0A32-4546-A4FF-6A43A328F51B}"/>
              </a:ext>
            </a:extLst>
          </p:cNvPr>
          <p:cNvSpPr/>
          <p:nvPr/>
        </p:nvSpPr>
        <p:spPr>
          <a:xfrm>
            <a:off x="7876390" y="4059384"/>
            <a:ext cx="2642392" cy="3467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6CBF1C-5E77-4896-AD9E-85C14C9F1B43}"/>
              </a:ext>
            </a:extLst>
          </p:cNvPr>
          <p:cNvSpPr/>
          <p:nvPr/>
        </p:nvSpPr>
        <p:spPr>
          <a:xfrm>
            <a:off x="5584881" y="4521218"/>
            <a:ext cx="2642392" cy="3467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>
            <a:extLst>
              <a:ext uri="{FF2B5EF4-FFF2-40B4-BE49-F238E27FC236}">
                <a16:creationId xmlns:a16="http://schemas.microsoft.com/office/drawing/2014/main" xmlns="" id="{4882BC73-21F2-49B4-AD3B-E7B022BD27B3}"/>
              </a:ext>
            </a:extLst>
          </p:cNvPr>
          <p:cNvSpPr/>
          <p:nvPr/>
        </p:nvSpPr>
        <p:spPr bwMode="auto">
          <a:xfrm>
            <a:off x="540172" y="1245268"/>
            <a:ext cx="4404805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72E149-A651-4AA5-8C83-00343D0FD393}"/>
              </a:ext>
            </a:extLst>
          </p:cNvPr>
          <p:cNvSpPr txBox="1"/>
          <p:nvPr/>
        </p:nvSpPr>
        <p:spPr>
          <a:xfrm>
            <a:off x="1133867" y="2527530"/>
            <a:ext cx="3188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A4023A-032E-48E2-9D82-4E1E4CB3C2B0}"/>
              </a:ext>
            </a:extLst>
          </p:cNvPr>
          <p:cNvSpPr txBox="1"/>
          <p:nvPr/>
        </p:nvSpPr>
        <p:spPr>
          <a:xfrm>
            <a:off x="5772466" y="2505900"/>
            <a:ext cx="6265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等腰三角形 14">
            <a:extLst>
              <a:ext uri="{FF2B5EF4-FFF2-40B4-BE49-F238E27FC236}">
                <a16:creationId xmlns:a16="http://schemas.microsoft.com/office/drawing/2014/main" xmlns="" id="{290DE022-B86F-4A11-B6EC-C75819D78112}"/>
              </a:ext>
            </a:extLst>
          </p:cNvPr>
          <p:cNvSpPr/>
          <p:nvPr/>
        </p:nvSpPr>
        <p:spPr>
          <a:xfrm rot="6220156" flipH="1">
            <a:off x="5111737" y="2977005"/>
            <a:ext cx="442229" cy="627451"/>
          </a:xfrm>
          <a:prstGeom prst="triangle">
            <a:avLst>
              <a:gd name="adj" fmla="val 93388"/>
            </a:avLst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456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>
            <a:extLst>
              <a:ext uri="{FF2B5EF4-FFF2-40B4-BE49-F238E27FC236}">
                <a16:creationId xmlns:a16="http://schemas.microsoft.com/office/drawing/2014/main" xmlns="" id="{4882BC73-21F2-49B4-AD3B-E7B022BD27B3}"/>
              </a:ext>
            </a:extLst>
          </p:cNvPr>
          <p:cNvSpPr/>
          <p:nvPr/>
        </p:nvSpPr>
        <p:spPr bwMode="auto">
          <a:xfrm>
            <a:off x="540172" y="1245268"/>
            <a:ext cx="4404805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72E149-A651-4AA5-8C83-00343D0FD393}"/>
              </a:ext>
            </a:extLst>
          </p:cNvPr>
          <p:cNvSpPr txBox="1"/>
          <p:nvPr/>
        </p:nvSpPr>
        <p:spPr>
          <a:xfrm>
            <a:off x="1133867" y="2527530"/>
            <a:ext cx="318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等腰三角形 14">
            <a:extLst>
              <a:ext uri="{FF2B5EF4-FFF2-40B4-BE49-F238E27FC236}">
                <a16:creationId xmlns:a16="http://schemas.microsoft.com/office/drawing/2014/main" xmlns="" id="{0A755C37-F45C-4B94-BA7F-F585BE164BE6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BCDE89-17AD-44BA-BEE7-57E371FCFDE4}"/>
              </a:ext>
            </a:extLst>
          </p:cNvPr>
          <p:cNvSpPr txBox="1"/>
          <p:nvPr/>
        </p:nvSpPr>
        <p:spPr>
          <a:xfrm>
            <a:off x="5592605" y="1230716"/>
            <a:ext cx="6174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ét to cho mọi người cùng biết để giúp đỡ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A4023A-032E-48E2-9D82-4E1E4CB3C2B0}"/>
              </a:ext>
            </a:extLst>
          </p:cNvPr>
          <p:cNvSpPr txBox="1"/>
          <p:nvPr/>
        </p:nvSpPr>
        <p:spPr>
          <a:xfrm>
            <a:off x="5692567" y="3628832"/>
            <a:ext cx="626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ìm cách giải quyết, hoặc chia sẻ với người đáng tin để được hỗ trợ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等腰三角形 14">
            <a:extLst>
              <a:ext uri="{FF2B5EF4-FFF2-40B4-BE49-F238E27FC236}">
                <a16:creationId xmlns:a16="http://schemas.microsoft.com/office/drawing/2014/main" xmlns="" id="{290DE022-B86F-4A11-B6EC-C75819D78112}"/>
              </a:ext>
            </a:extLst>
          </p:cNvPr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2314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61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12408A-3654-49C0-8F2B-3B3BA527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078" y="1438850"/>
            <a:ext cx="5291086" cy="3741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1527FD-9527-4634-B7C1-774FC87A1277}"/>
              </a:ext>
            </a:extLst>
          </p:cNvPr>
          <p:cNvSpPr txBox="1"/>
          <p:nvPr/>
        </p:nvSpPr>
        <p:spPr>
          <a:xfrm>
            <a:off x="1377108" y="242372"/>
            <a:ext cx="994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33D6512-1018-48C2-A346-E495B4718923}"/>
              </a:ext>
            </a:extLst>
          </p:cNvPr>
          <p:cNvSpPr/>
          <p:nvPr/>
        </p:nvSpPr>
        <p:spPr>
          <a:xfrm>
            <a:off x="3316078" y="5180486"/>
            <a:ext cx="5291086" cy="13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4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508</Words>
  <Application>Microsoft Office PowerPoint</Application>
  <PresentationFormat>Custom</PresentationFormat>
  <Paragraphs>94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1_Office Theme</vt:lpstr>
      <vt:lpstr>Hoạt động</vt:lpstr>
      <vt:lpstr>Office 主题​​</vt:lpstr>
      <vt:lpstr>Office 主题</vt:lpstr>
      <vt:lpstr>2_Office Theme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ASUS</cp:lastModifiedBy>
  <cp:revision>3</cp:revision>
  <dcterms:created xsi:type="dcterms:W3CDTF">2021-08-01T12:48:09Z</dcterms:created>
  <dcterms:modified xsi:type="dcterms:W3CDTF">2021-08-13T04:46:26Z</dcterms:modified>
</cp:coreProperties>
</file>