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5" r:id="rId1"/>
    <p:sldMasterId id="2147484146" r:id="rId2"/>
    <p:sldMasterId id="2147484169" r:id="rId3"/>
    <p:sldMasterId id="2147484189" r:id="rId4"/>
    <p:sldMasterId id="2147484202" r:id="rId5"/>
    <p:sldMasterId id="2147484228" r:id="rId6"/>
    <p:sldMasterId id="2147484278" r:id="rId7"/>
    <p:sldMasterId id="2147484294" r:id="rId8"/>
    <p:sldMasterId id="2147484306" r:id="rId9"/>
    <p:sldMasterId id="2147484348" r:id="rId10"/>
    <p:sldMasterId id="2147484360" r:id="rId11"/>
    <p:sldMasterId id="2147484373" r:id="rId12"/>
  </p:sldMasterIdLst>
  <p:notesMasterIdLst>
    <p:notesMasterId r:id="rId26"/>
  </p:notesMasterIdLst>
  <p:sldIdLst>
    <p:sldId id="3364" r:id="rId13"/>
    <p:sldId id="257" r:id="rId14"/>
    <p:sldId id="3342" r:id="rId15"/>
    <p:sldId id="3365" r:id="rId16"/>
    <p:sldId id="692" r:id="rId17"/>
    <p:sldId id="3356" r:id="rId18"/>
    <p:sldId id="381" r:id="rId19"/>
    <p:sldId id="709" r:id="rId20"/>
    <p:sldId id="357" r:id="rId21"/>
    <p:sldId id="276" r:id="rId22"/>
    <p:sldId id="3362" r:id="rId23"/>
    <p:sldId id="3366" r:id="rId24"/>
    <p:sldId id="334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>
        <p:scale>
          <a:sx n="76" d="100"/>
          <a:sy n="76" d="100"/>
        </p:scale>
        <p:origin x="-504" y="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EA986-52E8-4E99-B0E5-5A5297F0096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186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552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840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258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D0EC9-4A13-4C91-B541-CBC5EB9CF8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9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63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4634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6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8" y="2130434"/>
            <a:ext cx="10363198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6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0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5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2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0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789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413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1" y="4406908"/>
            <a:ext cx="10363198" cy="1362076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1" y="2906717"/>
            <a:ext cx="10363198" cy="1500187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47529" indent="0">
              <a:buNone/>
              <a:defRPr sz="2573">
                <a:solidFill>
                  <a:schemeClr val="tx1">
                    <a:tint val="75000"/>
                  </a:schemeClr>
                </a:solidFill>
              </a:defRPr>
            </a:lvl2pPr>
            <a:lvl3pPr marL="1295055" indent="0">
              <a:buNone/>
              <a:defRPr sz="2303">
                <a:solidFill>
                  <a:schemeClr val="tx1">
                    <a:tint val="75000"/>
                  </a:schemeClr>
                </a:solidFill>
              </a:defRPr>
            </a:lvl3pPr>
            <a:lvl4pPr marL="1942583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4pPr>
            <a:lvl5pPr marL="2590109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5pPr>
            <a:lvl6pPr marL="323763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6pPr>
            <a:lvl7pPr marL="3885165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7pPr>
            <a:lvl8pPr marL="4532690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8pPr>
            <a:lvl9pPr marL="518021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375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370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8"/>
            <a:ext cx="5386918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9" indent="0">
              <a:buNone/>
              <a:defRPr sz="2844" b="1"/>
            </a:lvl2pPr>
            <a:lvl3pPr marL="1295055" indent="0">
              <a:buNone/>
              <a:defRPr sz="2573" b="1"/>
            </a:lvl3pPr>
            <a:lvl4pPr marL="1942583" indent="0">
              <a:buNone/>
              <a:defRPr sz="2303" b="1"/>
            </a:lvl4pPr>
            <a:lvl5pPr marL="2590109" indent="0">
              <a:buNone/>
              <a:defRPr sz="2303" b="1"/>
            </a:lvl5pPr>
            <a:lvl6pPr marL="3237638" indent="0">
              <a:buNone/>
              <a:defRPr sz="2303" b="1"/>
            </a:lvl6pPr>
            <a:lvl7pPr marL="3885165" indent="0">
              <a:buNone/>
              <a:defRPr sz="2303" b="1"/>
            </a:lvl7pPr>
            <a:lvl8pPr marL="4532690" indent="0">
              <a:buNone/>
              <a:defRPr sz="2303" b="1"/>
            </a:lvl8pPr>
            <a:lvl9pPr marL="5180218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8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8"/>
            <a:ext cx="5389033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9" indent="0">
              <a:buNone/>
              <a:defRPr sz="2844" b="1"/>
            </a:lvl2pPr>
            <a:lvl3pPr marL="1295055" indent="0">
              <a:buNone/>
              <a:defRPr sz="2573" b="1"/>
            </a:lvl3pPr>
            <a:lvl4pPr marL="1942583" indent="0">
              <a:buNone/>
              <a:defRPr sz="2303" b="1"/>
            </a:lvl4pPr>
            <a:lvl5pPr marL="2590109" indent="0">
              <a:buNone/>
              <a:defRPr sz="2303" b="1"/>
            </a:lvl5pPr>
            <a:lvl6pPr marL="3237638" indent="0">
              <a:buNone/>
              <a:defRPr sz="2303" b="1"/>
            </a:lvl6pPr>
            <a:lvl7pPr marL="3885165" indent="0">
              <a:buNone/>
              <a:defRPr sz="2303" b="1"/>
            </a:lvl7pPr>
            <a:lvl8pPr marL="4532690" indent="0">
              <a:buNone/>
              <a:defRPr sz="2303" b="1"/>
            </a:lvl8pPr>
            <a:lvl9pPr marL="5180218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4278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860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454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9"/>
            <a:ext cx="6815667" cy="5853113"/>
          </a:xfrm>
        </p:spPr>
        <p:txBody>
          <a:bodyPr/>
          <a:lstStyle>
            <a:lvl1pPr>
              <a:defRPr sz="4470"/>
            </a:lvl1pPr>
            <a:lvl2pPr>
              <a:defRPr sz="3928"/>
            </a:lvl2pPr>
            <a:lvl3pPr>
              <a:defRPr sz="3386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10"/>
            <a:ext cx="4011084" cy="4691063"/>
          </a:xfrm>
        </p:spPr>
        <p:txBody>
          <a:bodyPr/>
          <a:lstStyle>
            <a:lvl1pPr marL="0" indent="0">
              <a:buNone/>
              <a:defRPr sz="2031"/>
            </a:lvl1pPr>
            <a:lvl2pPr marL="647529" indent="0">
              <a:buNone/>
              <a:defRPr sz="1761"/>
            </a:lvl2pPr>
            <a:lvl3pPr marL="1295055" indent="0">
              <a:buNone/>
              <a:defRPr sz="1355"/>
            </a:lvl3pPr>
            <a:lvl4pPr marL="1942583" indent="0">
              <a:buNone/>
              <a:defRPr sz="1219"/>
            </a:lvl4pPr>
            <a:lvl5pPr marL="2590109" indent="0">
              <a:buNone/>
              <a:defRPr sz="1219"/>
            </a:lvl5pPr>
            <a:lvl6pPr marL="3237638" indent="0">
              <a:buNone/>
              <a:defRPr sz="1219"/>
            </a:lvl6pPr>
            <a:lvl7pPr marL="3885165" indent="0">
              <a:buNone/>
              <a:defRPr sz="1219"/>
            </a:lvl7pPr>
            <a:lvl8pPr marL="4532690" indent="0">
              <a:buNone/>
              <a:defRPr sz="1219"/>
            </a:lvl8pPr>
            <a:lvl9pPr marL="5180218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625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1" y="4800606"/>
            <a:ext cx="7315200" cy="566738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1" y="612775"/>
            <a:ext cx="7315200" cy="4114800"/>
          </a:xfrm>
        </p:spPr>
        <p:txBody>
          <a:bodyPr/>
          <a:lstStyle>
            <a:lvl1pPr marL="0" indent="0">
              <a:buNone/>
              <a:defRPr sz="4470"/>
            </a:lvl1pPr>
            <a:lvl2pPr marL="647529" indent="0">
              <a:buNone/>
              <a:defRPr sz="3928"/>
            </a:lvl2pPr>
            <a:lvl3pPr marL="1295055" indent="0">
              <a:buNone/>
              <a:defRPr sz="3386"/>
            </a:lvl3pPr>
            <a:lvl4pPr marL="1942583" indent="0">
              <a:buNone/>
              <a:defRPr sz="2844"/>
            </a:lvl4pPr>
            <a:lvl5pPr marL="2590109" indent="0">
              <a:buNone/>
              <a:defRPr sz="2844"/>
            </a:lvl5pPr>
            <a:lvl6pPr marL="3237638" indent="0">
              <a:buNone/>
              <a:defRPr sz="2844"/>
            </a:lvl6pPr>
            <a:lvl7pPr marL="3885165" indent="0">
              <a:buNone/>
              <a:defRPr sz="2844"/>
            </a:lvl7pPr>
            <a:lvl8pPr marL="4532690" indent="0">
              <a:buNone/>
              <a:defRPr sz="2844"/>
            </a:lvl8pPr>
            <a:lvl9pPr marL="5180218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1" y="5367342"/>
            <a:ext cx="7315200" cy="804861"/>
          </a:xfrm>
        </p:spPr>
        <p:txBody>
          <a:bodyPr/>
          <a:lstStyle>
            <a:lvl1pPr marL="0" indent="0">
              <a:buNone/>
              <a:defRPr sz="2031"/>
            </a:lvl1pPr>
            <a:lvl2pPr marL="647529" indent="0">
              <a:buNone/>
              <a:defRPr sz="1761"/>
            </a:lvl2pPr>
            <a:lvl3pPr marL="1295055" indent="0">
              <a:buNone/>
              <a:defRPr sz="1355"/>
            </a:lvl3pPr>
            <a:lvl4pPr marL="1942583" indent="0">
              <a:buNone/>
              <a:defRPr sz="1219"/>
            </a:lvl4pPr>
            <a:lvl5pPr marL="2590109" indent="0">
              <a:buNone/>
              <a:defRPr sz="1219"/>
            </a:lvl5pPr>
            <a:lvl6pPr marL="3237638" indent="0">
              <a:buNone/>
              <a:defRPr sz="1219"/>
            </a:lvl6pPr>
            <a:lvl7pPr marL="3885165" indent="0">
              <a:buNone/>
              <a:defRPr sz="1219"/>
            </a:lvl7pPr>
            <a:lvl8pPr marL="4532690" indent="0">
              <a:buNone/>
              <a:defRPr sz="1219"/>
            </a:lvl8pPr>
            <a:lvl9pPr marL="5180218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6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958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319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4" y="274641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145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70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686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002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3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206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302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801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85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1834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040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104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959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4" y="2130451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049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276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7" y="4406923"/>
            <a:ext cx="10363201" cy="1362075"/>
          </a:xfrm>
        </p:spPr>
        <p:txBody>
          <a:bodyPr anchor="t"/>
          <a:lstStyle>
            <a:lvl1pPr algn="l">
              <a:defRPr sz="52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7" y="2906722"/>
            <a:ext cx="10363201" cy="1500187"/>
          </a:xfrm>
        </p:spPr>
        <p:txBody>
          <a:bodyPr anchor="b"/>
          <a:lstStyle>
            <a:lvl1pPr marL="0" indent="0">
              <a:buNone/>
              <a:defRPr sz="2695">
                <a:solidFill>
                  <a:schemeClr val="tx1">
                    <a:tint val="75000"/>
                  </a:schemeClr>
                </a:solidFill>
              </a:defRPr>
            </a:lvl1pPr>
            <a:lvl2pPr marL="608299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2pPr>
            <a:lvl3pPr marL="1216597" indent="0">
              <a:buNone/>
              <a:defRPr sz="2096">
                <a:solidFill>
                  <a:schemeClr val="tx1">
                    <a:tint val="75000"/>
                  </a:schemeClr>
                </a:solidFill>
              </a:defRPr>
            </a:lvl3pPr>
            <a:lvl4pPr marL="1824895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4pPr>
            <a:lvl5pPr marL="2433194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5pPr>
            <a:lvl6pPr marL="3041492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6pPr>
            <a:lvl7pPr marL="3649789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7pPr>
            <a:lvl8pPr marL="4258087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8pPr>
            <a:lvl9pPr marL="4866386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45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4" y="160020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047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4" y="1535117"/>
            <a:ext cx="5386917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8299" indent="0">
              <a:buNone/>
              <a:defRPr sz="2695" b="1"/>
            </a:lvl2pPr>
            <a:lvl3pPr marL="1216597" indent="0">
              <a:buNone/>
              <a:defRPr sz="2395" b="1"/>
            </a:lvl3pPr>
            <a:lvl4pPr marL="1824895" indent="0">
              <a:buNone/>
              <a:defRPr sz="2096" b="1"/>
            </a:lvl4pPr>
            <a:lvl5pPr marL="2433194" indent="0">
              <a:buNone/>
              <a:defRPr sz="2096" b="1"/>
            </a:lvl5pPr>
            <a:lvl6pPr marL="3041492" indent="0">
              <a:buNone/>
              <a:defRPr sz="2096" b="1"/>
            </a:lvl6pPr>
            <a:lvl7pPr marL="3649789" indent="0">
              <a:buNone/>
              <a:defRPr sz="2096" b="1"/>
            </a:lvl7pPr>
            <a:lvl8pPr marL="4258087" indent="0">
              <a:buNone/>
              <a:defRPr sz="2096" b="1"/>
            </a:lvl8pPr>
            <a:lvl9pPr marL="4866386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4" y="2174875"/>
            <a:ext cx="5386917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3" y="1535117"/>
            <a:ext cx="5389033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8299" indent="0">
              <a:buNone/>
              <a:defRPr sz="2695" b="1"/>
            </a:lvl2pPr>
            <a:lvl3pPr marL="1216597" indent="0">
              <a:buNone/>
              <a:defRPr sz="2395" b="1"/>
            </a:lvl3pPr>
            <a:lvl4pPr marL="1824895" indent="0">
              <a:buNone/>
              <a:defRPr sz="2096" b="1"/>
            </a:lvl4pPr>
            <a:lvl5pPr marL="2433194" indent="0">
              <a:buNone/>
              <a:defRPr sz="2096" b="1"/>
            </a:lvl5pPr>
            <a:lvl6pPr marL="3041492" indent="0">
              <a:buNone/>
              <a:defRPr sz="2096" b="1"/>
            </a:lvl6pPr>
            <a:lvl7pPr marL="3649789" indent="0">
              <a:buNone/>
              <a:defRPr sz="2096" b="1"/>
            </a:lvl7pPr>
            <a:lvl8pPr marL="4258087" indent="0">
              <a:buNone/>
              <a:defRPr sz="2096" b="1"/>
            </a:lvl8pPr>
            <a:lvl9pPr marL="4866386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3" y="2174875"/>
            <a:ext cx="5389033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306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733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88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005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74"/>
            <a:ext cx="4011084" cy="1162051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7" y="273077"/>
            <a:ext cx="6815667" cy="5853113"/>
          </a:xfrm>
        </p:spPr>
        <p:txBody>
          <a:bodyPr/>
          <a:lstStyle>
            <a:lvl1pPr>
              <a:defRPr sz="4292"/>
            </a:lvl1pPr>
            <a:lvl2pPr>
              <a:defRPr sz="3693"/>
            </a:lvl2pPr>
            <a:lvl3pPr>
              <a:defRPr sz="3194"/>
            </a:lvl3pPr>
            <a:lvl4pPr>
              <a:defRPr sz="2695"/>
            </a:lvl4pPr>
            <a:lvl5pPr>
              <a:defRPr sz="2695"/>
            </a:lvl5pPr>
            <a:lvl6pPr>
              <a:defRPr sz="2695"/>
            </a:lvl6pPr>
            <a:lvl7pPr>
              <a:defRPr sz="2695"/>
            </a:lvl7pPr>
            <a:lvl8pPr>
              <a:defRPr sz="2695"/>
            </a:lvl8pPr>
            <a:lvl9pPr>
              <a:defRPr sz="26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13"/>
            <a:ext cx="4011084" cy="4691063"/>
          </a:xfrm>
        </p:spPr>
        <p:txBody>
          <a:bodyPr/>
          <a:lstStyle>
            <a:lvl1pPr marL="0" indent="0">
              <a:buNone/>
              <a:defRPr sz="1896"/>
            </a:lvl1pPr>
            <a:lvl2pPr marL="608299" indent="0">
              <a:buNone/>
              <a:defRPr sz="1597"/>
            </a:lvl2pPr>
            <a:lvl3pPr marL="1216597" indent="0">
              <a:buNone/>
              <a:defRPr sz="1298"/>
            </a:lvl3pPr>
            <a:lvl4pPr marL="1824895" indent="0">
              <a:buNone/>
              <a:defRPr sz="1198"/>
            </a:lvl4pPr>
            <a:lvl5pPr marL="2433194" indent="0">
              <a:buNone/>
              <a:defRPr sz="1198"/>
            </a:lvl5pPr>
            <a:lvl6pPr marL="3041492" indent="0">
              <a:buNone/>
              <a:defRPr sz="1198"/>
            </a:lvl6pPr>
            <a:lvl7pPr marL="3649789" indent="0">
              <a:buNone/>
              <a:defRPr sz="1198"/>
            </a:lvl7pPr>
            <a:lvl8pPr marL="4258087" indent="0">
              <a:buNone/>
              <a:defRPr sz="1198"/>
            </a:lvl8pPr>
            <a:lvl9pPr marL="4866386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928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92"/>
            </a:lvl1pPr>
            <a:lvl2pPr marL="608299" indent="0">
              <a:buNone/>
              <a:defRPr sz="3693"/>
            </a:lvl2pPr>
            <a:lvl3pPr marL="1216597" indent="0">
              <a:buNone/>
              <a:defRPr sz="3194"/>
            </a:lvl3pPr>
            <a:lvl4pPr marL="1824895" indent="0">
              <a:buNone/>
              <a:defRPr sz="2695"/>
            </a:lvl4pPr>
            <a:lvl5pPr marL="2433194" indent="0">
              <a:buNone/>
              <a:defRPr sz="2695"/>
            </a:lvl5pPr>
            <a:lvl6pPr marL="3041492" indent="0">
              <a:buNone/>
              <a:defRPr sz="2695"/>
            </a:lvl6pPr>
            <a:lvl7pPr marL="3649789" indent="0">
              <a:buNone/>
              <a:defRPr sz="2695"/>
            </a:lvl7pPr>
            <a:lvl8pPr marL="4258087" indent="0">
              <a:buNone/>
              <a:defRPr sz="2695"/>
            </a:lvl8pPr>
            <a:lvl9pPr marL="4866386" indent="0">
              <a:buNone/>
              <a:defRPr sz="26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896"/>
            </a:lvl1pPr>
            <a:lvl2pPr marL="608299" indent="0">
              <a:buNone/>
              <a:defRPr sz="1597"/>
            </a:lvl2pPr>
            <a:lvl3pPr marL="1216597" indent="0">
              <a:buNone/>
              <a:defRPr sz="1298"/>
            </a:lvl3pPr>
            <a:lvl4pPr marL="1824895" indent="0">
              <a:buNone/>
              <a:defRPr sz="1198"/>
            </a:lvl4pPr>
            <a:lvl5pPr marL="2433194" indent="0">
              <a:buNone/>
              <a:defRPr sz="1198"/>
            </a:lvl5pPr>
            <a:lvl6pPr marL="3041492" indent="0">
              <a:buNone/>
              <a:defRPr sz="1198"/>
            </a:lvl6pPr>
            <a:lvl7pPr marL="3649789" indent="0">
              <a:buNone/>
              <a:defRPr sz="1198"/>
            </a:lvl7pPr>
            <a:lvl8pPr marL="4258087" indent="0">
              <a:buNone/>
              <a:defRPr sz="1198"/>
            </a:lvl8pPr>
            <a:lvl9pPr marL="4866386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152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959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0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206400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612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25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1758" y="0"/>
            <a:ext cx="485025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5" y="1532585"/>
            <a:ext cx="2436332" cy="231527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r="29610" b="10486"/>
          <a:stretch>
            <a:fillRect/>
          </a:stretch>
        </p:blipFill>
        <p:spPr>
          <a:xfrm>
            <a:off x="5660576" y="4646212"/>
            <a:ext cx="1724719" cy="21911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7593"/>
          <a:stretch>
            <a:fillRect/>
          </a:stretch>
        </p:blipFill>
        <p:spPr>
          <a:xfrm>
            <a:off x="5030838" y="28"/>
            <a:ext cx="2130361" cy="153258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3" r="43931"/>
          <a:stretch>
            <a:fillRect/>
          </a:stretch>
        </p:blipFill>
        <p:spPr>
          <a:xfrm>
            <a:off x="4398081" y="4833285"/>
            <a:ext cx="914167" cy="1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0.90301 L 0.02721 0.90301 C 0.02409 0.9 0.02096 0.89699 0.01771 0.89444 C 0.01537 0.89259 0.01289 0.8919 0.01055 0.89028 C 0.00925 0.88912 0.00833 0.88681 0.00703 0.88588 C 0.00078 0.88194 -0.0056 0.87824 -0.01211 0.87546 C -0.01367 0.87477 -0.01523 0.87431 -0.0168 0.87338 C -0.01888 0.87199 -0.02083 0.87037 -0.02279 0.86898 C -0.02396 0.86829 -0.02513 0.86759 -0.0263 0.8669 C -0.0444 0.8456 -0.02591 0.86875 -0.03711 0.85208 C -0.03815 0.85046 -0.03945 0.84931 -0.04062 0.84792 C -0.04232 0.84583 -0.04388 0.84375 -0.04544 0.84143 C -0.04674 0.83958 -0.04766 0.83727 -0.04896 0.83518 C -0.05091 0.83218 -0.05286 0.8294 -0.05495 0.82662 C -0.05612 0.82523 -0.05742 0.82407 -0.05846 0.82245 C -0.06601 0.81042 -0.06562 0.81065 -0.07044 0.79931 C -0.07083 0.79699 -0.07122 0.79491 -0.07161 0.79282 C -0.07239 0.78935 -0.07344 0.78588 -0.07396 0.78218 C -0.07461 0.77824 -0.07474 0.77384 -0.07513 0.76968 C -0.07552 0.76667 -0.07591 0.76389 -0.0763 0.76111 C -0.07604 0.75417 -0.07461 0.72292 -0.07396 0.71458 C -0.07318 0.70486 -0.07135 0.70162 -0.06927 0.6912 C -0.06862 0.68866 -0.06862 0.68565 -0.06797 0.68287 C -0.06706 0.67778 -0.06549 0.67315 -0.06445 0.66806 C -0.06393 0.66528 -0.0638 0.66227 -0.06328 0.65949 C -0.06211 0.65324 -0.06094 0.64676 -0.05963 0.64051 L -0.05729 0.62778 C -0.0569 0.62569 -0.05638 0.62361 -0.05612 0.62153 C -0.05586 0.61944 -0.05456 0.60926 -0.05377 0.60671 C -0.05234 0.60231 -0.05052 0.59815 -0.04896 0.59398 L -0.04661 0.58773 C -0.04427 0.57546 -0.047 0.58681 -0.0418 0.575 C -0.03437 0.55787 -0.04036 0.5662 -0.03346 0.5581 C -0.0319 0.5537 -0.03099 0.54838 -0.02877 0.54537 C -0.02708 0.54329 -0.02552 0.54097 -0.02396 0.53889 C -0.02018 0.53403 -0.01823 0.5331 -0.01445 0.52616 C -0.01341 0.52454 -0.01315 0.52153 -0.01211 0.51991 C -0.00703 0.51204 -0.00625 0.51227 -0.0013 0.50926 C 0.00026 0.50718 0.00208 0.50556 0.00339 0.50301 C 0.00443 0.50116 0.00469 0.49838 0.00586 0.49653 C 0.00794 0.49329 0.01055 0.49074 0.01289 0.48819 C 0.01445 0.48657 0.01615 0.48542 0.01771 0.48403 C 0.02344 0.47824 0.02891 0.4713 0.03438 0.46481 C 0.03555 0.46343 0.03685 0.46227 0.03802 0.46065 C 0.04232 0.45509 0.04727 0.45046 0.05104 0.44375 L 0.06172 0.42477 C 0.06341 0.42176 0.06537 0.41944 0.06654 0.4162 C 0.06966 0.40787 0.06771 0.41134 0.07253 0.40556 C 0.0763 0.38518 0.07018 0.4169 0.07604 0.39074 C 0.08034 0.37199 0.0763 0.38403 0.08086 0.37176 C 0.08386 0.33449 0.08294 0.35231 0.08086 0.28287 C 0.08073 0.28079 0.08008 0.2787 0.07969 0.27662 C 0.0793 0.27245 0.07878 0.26806 0.07852 0.26389 C 0.07761 0.25255 0.07813 0.24074 0.07604 0.23009 C 0.07565 0.22801 0.07513 0.22593 0.07487 0.22361 C 0.07279 0.20648 0.07539 0.21574 0.07136 0.20463 C 0.07096 0.20185 0.07005 0.1912 0.06888 0.18773 C 0.06797 0.18472 0.06654 0.18218 0.06537 0.17917 C 0.06315 0.16366 0.0655 0.17778 0.06172 0.16227 C 0.06133 0.16018 0.0612 0.15787 0.06055 0.15602 C 0.05925 0.15162 0.05716 0.14768 0.05586 0.14329 C 0.05521 0.14143 0.05521 0.13889 0.05469 0.13704 C 0.05365 0.13333 0.05208 0.13009 0.05104 0.12639 C 0.05052 0.12431 0.05039 0.12199 0.04987 0.11991 C 0.04922 0.11782 0.04818 0.11597 0.04753 0.11366 C 0.04297 0.09745 0.0513 0.11921 0.04271 0.09884 C 0.04037 0.08634 0.0431 0.09861 0.03802 0.08403 C 0.03698 0.08125 0.03646 0.07824 0.03555 0.07546 C 0.03464 0.07245 0.03125 0.0625 0.02969 0.05856 C 0.01524 0.02477 0.03229 0.06528 0.02136 0.04167 C 0.02031 0.03981 0.01992 0.03727 0.01888 0.03542 C 0.01745 0.03287 0.01563 0.03125 0.01419 0.02893 C 0.01289 0.02708 0.01185 0.02454 0.01055 0.02268 C 0.00951 0.02106 0.00807 0.02014 0.00703 0.01852 C 0.00573 0.01643 0.00482 0.01366 0.00339 0.01204 C 0.00234 0.01088 0.00104 0.01065 -0.00013 0.00995 C -0.00156 0.00208 -0.00026 0.00463 -0.00377 0.00162 L -0.00247 0.00162 " pathEditMode="relative" ptsTypes="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862096733"/>
      </p:ext>
    </p:extLst>
  </p:cSld>
  <p:clrMapOvr>
    <a:masterClrMapping/>
  </p:clrMapOvr>
  <p:transition advClick="0" advTm="0"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49505186"/>
      </p:ext>
    </p:extLst>
  </p:cSld>
  <p:clrMapOvr>
    <a:masterClrMapping/>
  </p:clrMapOvr>
  <p:transition advClick="0" advTm="0"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89944268"/>
      </p:ext>
    </p:extLst>
  </p:cSld>
  <p:clrMapOvr>
    <a:masterClrMapping/>
  </p:clrMapOvr>
  <p:transition advClick="0" advTm="0"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42319681"/>
      </p:ext>
    </p:extLst>
  </p:cSld>
  <p:clrMapOvr>
    <a:masterClrMapping/>
  </p:clrMapOvr>
  <p:transition advClick="0" advTm="0"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23484798"/>
      </p:ext>
    </p:extLst>
  </p:cSld>
  <p:clrMapOvr>
    <a:masterClrMapping/>
  </p:clrMapOvr>
  <p:transition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98897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99601206"/>
      </p:ext>
    </p:extLst>
  </p:cSld>
  <p:clrMapOvr>
    <a:masterClrMapping/>
  </p:clrMapOvr>
  <p:transition advClick="0" advTm="0"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18921"/>
      </p:ext>
    </p:extLst>
  </p:cSld>
  <p:clrMapOvr>
    <a:masterClrMapping/>
  </p:clrMapOvr>
  <p:transition advClick="0" advTm="0"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7765209"/>
      </p:ext>
    </p:extLst>
  </p:cSld>
  <p:clrMapOvr>
    <a:masterClrMapping/>
  </p:clrMapOvr>
  <p:transition advClick="0" advTm="0"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13239856"/>
      </p:ext>
    </p:extLst>
  </p:cSld>
  <p:clrMapOvr>
    <a:masterClrMapping/>
  </p:clrMapOvr>
  <p:transition advClick="0" advTm="0"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0058914"/>
      </p:ext>
    </p:extLst>
  </p:cSld>
  <p:clrMapOvr>
    <a:masterClrMapping/>
  </p:clrMapOvr>
  <p:transition advClick="0" advTm="0"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54970654"/>
      </p:ext>
    </p:extLst>
  </p:cSld>
  <p:clrMapOvr>
    <a:masterClrMapping/>
  </p:clrMapOvr>
  <p:transition advClick="0" advTm="0"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2410603"/>
      </p:ext>
    </p:extLst>
  </p:cSld>
  <p:clrMapOvr>
    <a:masterClrMapping/>
  </p:clrMapOvr>
  <p:transition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05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8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04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18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3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85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85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85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40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20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1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85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825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77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313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8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191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129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64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83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137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40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45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255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929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9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20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9665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3049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236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378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21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7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7" y="360222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57" indent="0" algn="ctr">
              <a:buNone/>
              <a:defRPr sz="2000"/>
            </a:lvl2pPr>
            <a:lvl3pPr marL="913549" indent="0" algn="ctr">
              <a:buNone/>
              <a:defRPr sz="1900"/>
            </a:lvl3pPr>
            <a:lvl4pPr marL="1370320" indent="0" algn="ctr">
              <a:buNone/>
              <a:defRPr sz="1600"/>
            </a:lvl4pPr>
            <a:lvl5pPr marL="1827100" indent="0" algn="ctr">
              <a:buNone/>
              <a:defRPr sz="1600"/>
            </a:lvl5pPr>
            <a:lvl6pPr marL="2283868" indent="0" algn="ctr">
              <a:buNone/>
              <a:defRPr sz="1600"/>
            </a:lvl6pPr>
            <a:lvl7pPr marL="2740642" indent="0" algn="ctr">
              <a:buNone/>
              <a:defRPr sz="1600"/>
            </a:lvl7pPr>
            <a:lvl8pPr marL="3197414" indent="0" algn="ctr">
              <a:buNone/>
              <a:defRPr sz="1600"/>
            </a:lvl8pPr>
            <a:lvl9pPr marL="3654191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49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49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9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" y="46"/>
            <a:ext cx="12192000" cy="68765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57" y="6130084"/>
            <a:ext cx="12768329" cy="746703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33" y="203201"/>
            <a:ext cx="677333" cy="47413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85" rIns="91356" bIns="45685" rtlCol="0" anchor="ctr"/>
          <a:lstStyle/>
          <a:p>
            <a:pPr algn="ctr" defTabSz="913549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677402" y="203215"/>
            <a:ext cx="4289301" cy="584705"/>
          </a:xfrm>
          <a:prstGeom prst="rect">
            <a:avLst/>
          </a:prstGeom>
          <a:noFill/>
        </p:spPr>
        <p:txBody>
          <a:bodyPr wrap="none" lIns="91356" tIns="45685" rIns="91356" bIns="45685" rtlCol="0">
            <a:spAutoFit/>
          </a:bodyPr>
          <a:lstStyle/>
          <a:p>
            <a:pPr defTabSz="913549">
              <a:defRPr/>
            </a:pPr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718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5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6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4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1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49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49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26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8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49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49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2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7" indent="0">
              <a:buNone/>
              <a:defRPr sz="2000" b="1"/>
            </a:lvl2pPr>
            <a:lvl3pPr marL="913549" indent="0">
              <a:buNone/>
              <a:defRPr sz="1900" b="1"/>
            </a:lvl3pPr>
            <a:lvl4pPr marL="1370320" indent="0">
              <a:buNone/>
              <a:defRPr sz="1600" b="1"/>
            </a:lvl4pPr>
            <a:lvl5pPr marL="1827100" indent="0">
              <a:buNone/>
              <a:defRPr sz="1600" b="1"/>
            </a:lvl5pPr>
            <a:lvl6pPr marL="2283868" indent="0">
              <a:buNone/>
              <a:defRPr sz="1600" b="1"/>
            </a:lvl6pPr>
            <a:lvl7pPr marL="2740642" indent="0">
              <a:buNone/>
              <a:defRPr sz="1600" b="1"/>
            </a:lvl7pPr>
            <a:lvl8pPr marL="3197414" indent="0">
              <a:buNone/>
              <a:defRPr sz="1600" b="1"/>
            </a:lvl8pPr>
            <a:lvl9pPr marL="365419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2" y="2505075"/>
            <a:ext cx="5157786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7" indent="0">
              <a:buNone/>
              <a:defRPr sz="2000" b="1"/>
            </a:lvl2pPr>
            <a:lvl3pPr marL="913549" indent="0">
              <a:buNone/>
              <a:defRPr sz="1900" b="1"/>
            </a:lvl3pPr>
            <a:lvl4pPr marL="1370320" indent="0">
              <a:buNone/>
              <a:defRPr sz="1600" b="1"/>
            </a:lvl4pPr>
            <a:lvl5pPr marL="1827100" indent="0">
              <a:buNone/>
              <a:defRPr sz="1600" b="1"/>
            </a:lvl5pPr>
            <a:lvl6pPr marL="2283868" indent="0">
              <a:buNone/>
              <a:defRPr sz="1600" b="1"/>
            </a:lvl6pPr>
            <a:lvl7pPr marL="2740642" indent="0">
              <a:buNone/>
              <a:defRPr sz="1600" b="1"/>
            </a:lvl7pPr>
            <a:lvl8pPr marL="3197414" indent="0">
              <a:buNone/>
              <a:defRPr sz="1600" b="1"/>
            </a:lvl8pPr>
            <a:lvl9pPr marL="3654191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49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49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9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6087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49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49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49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49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01" y="9876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3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57" indent="0">
              <a:buNone/>
              <a:defRPr sz="1500"/>
            </a:lvl2pPr>
            <a:lvl3pPr marL="913549" indent="0">
              <a:buNone/>
              <a:defRPr sz="1200"/>
            </a:lvl3pPr>
            <a:lvl4pPr marL="1370320" indent="0">
              <a:buNone/>
              <a:defRPr sz="1100"/>
            </a:lvl4pPr>
            <a:lvl5pPr marL="1827100" indent="0">
              <a:buNone/>
              <a:defRPr sz="1100"/>
            </a:lvl5pPr>
            <a:lvl6pPr marL="2283868" indent="0">
              <a:buNone/>
              <a:defRPr sz="1100"/>
            </a:lvl6pPr>
            <a:lvl7pPr marL="2740642" indent="0">
              <a:buNone/>
              <a:defRPr sz="1100"/>
            </a:lvl7pPr>
            <a:lvl8pPr marL="3197414" indent="0">
              <a:buNone/>
              <a:defRPr sz="1100"/>
            </a:lvl8pPr>
            <a:lvl9pPr marL="3654191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49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49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8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201" y="98764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757" indent="0">
              <a:buNone/>
              <a:defRPr sz="2800"/>
            </a:lvl2pPr>
            <a:lvl3pPr marL="913549" indent="0">
              <a:buNone/>
              <a:defRPr sz="2400"/>
            </a:lvl3pPr>
            <a:lvl4pPr marL="1370320" indent="0">
              <a:buNone/>
              <a:defRPr sz="2000"/>
            </a:lvl4pPr>
            <a:lvl5pPr marL="1827100" indent="0">
              <a:buNone/>
              <a:defRPr sz="2000"/>
            </a:lvl5pPr>
            <a:lvl6pPr marL="2283868" indent="0">
              <a:buNone/>
              <a:defRPr sz="2000"/>
            </a:lvl6pPr>
            <a:lvl7pPr marL="2740642" indent="0">
              <a:buNone/>
              <a:defRPr sz="2000"/>
            </a:lvl7pPr>
            <a:lvl8pPr marL="3197414" indent="0">
              <a:buNone/>
              <a:defRPr sz="2000"/>
            </a:lvl8pPr>
            <a:lvl9pPr marL="365419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3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57" indent="0">
              <a:buNone/>
              <a:defRPr sz="1500"/>
            </a:lvl2pPr>
            <a:lvl3pPr marL="913549" indent="0">
              <a:buNone/>
              <a:defRPr sz="1200"/>
            </a:lvl3pPr>
            <a:lvl4pPr marL="1370320" indent="0">
              <a:buNone/>
              <a:defRPr sz="1100"/>
            </a:lvl4pPr>
            <a:lvl5pPr marL="1827100" indent="0">
              <a:buNone/>
              <a:defRPr sz="1100"/>
            </a:lvl5pPr>
            <a:lvl6pPr marL="2283868" indent="0">
              <a:buNone/>
              <a:defRPr sz="1100"/>
            </a:lvl6pPr>
            <a:lvl7pPr marL="2740642" indent="0">
              <a:buNone/>
              <a:defRPr sz="1100"/>
            </a:lvl7pPr>
            <a:lvl8pPr marL="3197414" indent="0">
              <a:buNone/>
              <a:defRPr sz="1100"/>
            </a:lvl8pPr>
            <a:lvl9pPr marL="3654191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49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49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49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49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6" y="36534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2" y="36534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49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49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8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46" y="20860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354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7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354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7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27" y="266826"/>
            <a:ext cx="4132061" cy="37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09" tIns="42960" rIns="85909" bIns="42960">
            <a:spAutoFit/>
          </a:bodyPr>
          <a:lstStyle/>
          <a:p>
            <a:pPr defTabSz="91354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3891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1" y="21306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58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670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7032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6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60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7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3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9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6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6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88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207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32" indent="0">
              <a:buNone/>
              <a:defRPr sz="2700" b="1"/>
            </a:lvl2pPr>
            <a:lvl3pPr marL="1217367" indent="0">
              <a:buNone/>
              <a:defRPr sz="2400" b="1"/>
            </a:lvl3pPr>
            <a:lvl4pPr marL="1826032" indent="0">
              <a:buNone/>
              <a:defRPr sz="2300" b="1"/>
            </a:lvl4pPr>
            <a:lvl5pPr marL="2434733" indent="0">
              <a:buNone/>
              <a:defRPr sz="2300" b="1"/>
            </a:lvl5pPr>
            <a:lvl6pPr marL="3043363" indent="0">
              <a:buNone/>
              <a:defRPr sz="2300" b="1"/>
            </a:lvl6pPr>
            <a:lvl7pPr marL="3651995" indent="0">
              <a:buNone/>
              <a:defRPr sz="2300" b="1"/>
            </a:lvl7pPr>
            <a:lvl8pPr marL="4260694" indent="0">
              <a:buNone/>
              <a:defRPr sz="2300" b="1"/>
            </a:lvl8pPr>
            <a:lvl9pPr marL="486937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6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32" indent="0">
              <a:buNone/>
              <a:defRPr sz="2700" b="1"/>
            </a:lvl2pPr>
            <a:lvl3pPr marL="1217367" indent="0">
              <a:buNone/>
              <a:defRPr sz="2400" b="1"/>
            </a:lvl3pPr>
            <a:lvl4pPr marL="1826032" indent="0">
              <a:buNone/>
              <a:defRPr sz="2300" b="1"/>
            </a:lvl4pPr>
            <a:lvl5pPr marL="2434733" indent="0">
              <a:buNone/>
              <a:defRPr sz="2300" b="1"/>
            </a:lvl5pPr>
            <a:lvl6pPr marL="3043363" indent="0">
              <a:buNone/>
              <a:defRPr sz="2300" b="1"/>
            </a:lvl6pPr>
            <a:lvl7pPr marL="3651995" indent="0">
              <a:buNone/>
              <a:defRPr sz="2300" b="1"/>
            </a:lvl7pPr>
            <a:lvl8pPr marL="4260694" indent="0">
              <a:buNone/>
              <a:defRPr sz="2300" b="1"/>
            </a:lvl8pPr>
            <a:lvl9pPr marL="486937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5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03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33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753" y="1031384"/>
            <a:ext cx="9912734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711" rIns="91315" bIns="45711" rtlCol="0" anchor="ctr"/>
          <a:lstStyle/>
          <a:p>
            <a:pPr algn="ctr" defTabSz="913039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75" y="6452028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711" rIns="91315" bIns="45711" rtlCol="0" anchor="ctr"/>
          <a:lstStyle/>
          <a:p>
            <a:pPr algn="ctr" defTabSz="913039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17" y="6396355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71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168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60" y="27318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2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60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32" indent="0">
              <a:buNone/>
              <a:defRPr sz="1600"/>
            </a:lvl2pPr>
            <a:lvl3pPr marL="1217367" indent="0">
              <a:buNone/>
              <a:defRPr sz="1500"/>
            </a:lvl3pPr>
            <a:lvl4pPr marL="1826032" indent="0">
              <a:buNone/>
              <a:defRPr sz="1200"/>
            </a:lvl4pPr>
            <a:lvl5pPr marL="2434733" indent="0">
              <a:buNone/>
              <a:defRPr sz="1200"/>
            </a:lvl5pPr>
            <a:lvl6pPr marL="3043363" indent="0">
              <a:buNone/>
              <a:defRPr sz="1200"/>
            </a:lvl6pPr>
            <a:lvl7pPr marL="3651995" indent="0">
              <a:buNone/>
              <a:defRPr sz="1200"/>
            </a:lvl7pPr>
            <a:lvl8pPr marL="4260694" indent="0">
              <a:buNone/>
              <a:defRPr sz="1200"/>
            </a:lvl8pPr>
            <a:lvl9pPr marL="48693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96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1" y="480073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1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32" indent="0">
              <a:buNone/>
              <a:defRPr sz="3900"/>
            </a:lvl2pPr>
            <a:lvl3pPr marL="1217367" indent="0">
              <a:buNone/>
              <a:defRPr sz="3200"/>
            </a:lvl3pPr>
            <a:lvl4pPr marL="1826032" indent="0">
              <a:buNone/>
              <a:defRPr sz="2700"/>
            </a:lvl4pPr>
            <a:lvl5pPr marL="2434733" indent="0">
              <a:buNone/>
              <a:defRPr sz="2700"/>
            </a:lvl5pPr>
            <a:lvl6pPr marL="3043363" indent="0">
              <a:buNone/>
              <a:defRPr sz="2700"/>
            </a:lvl6pPr>
            <a:lvl7pPr marL="3651995" indent="0">
              <a:buNone/>
              <a:defRPr sz="2700"/>
            </a:lvl7pPr>
            <a:lvl8pPr marL="4260694" indent="0">
              <a:buNone/>
              <a:defRPr sz="2700"/>
            </a:lvl8pPr>
            <a:lvl9pPr marL="486937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1" y="53675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32" indent="0">
              <a:buNone/>
              <a:defRPr sz="1600"/>
            </a:lvl2pPr>
            <a:lvl3pPr marL="1217367" indent="0">
              <a:buNone/>
              <a:defRPr sz="1500"/>
            </a:lvl3pPr>
            <a:lvl4pPr marL="1826032" indent="0">
              <a:buNone/>
              <a:defRPr sz="1200"/>
            </a:lvl4pPr>
            <a:lvl5pPr marL="2434733" indent="0">
              <a:buNone/>
              <a:defRPr sz="1200"/>
            </a:lvl5pPr>
            <a:lvl6pPr marL="3043363" indent="0">
              <a:buNone/>
              <a:defRPr sz="1200"/>
            </a:lvl6pPr>
            <a:lvl7pPr marL="3651995" indent="0">
              <a:buNone/>
              <a:defRPr sz="1200"/>
            </a:lvl7pPr>
            <a:lvl8pPr marL="4260694" indent="0">
              <a:buNone/>
              <a:defRPr sz="1200"/>
            </a:lvl8pPr>
            <a:lvl9pPr marL="48693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330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91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7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7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255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02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7129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09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15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0"/>
          <a:stretch>
            <a:fillRect/>
          </a:stretch>
        </p:blipFill>
        <p:spPr>
          <a:xfrm>
            <a:off x="2240600" y="3429000"/>
            <a:ext cx="3760366" cy="2362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01" y="457199"/>
            <a:ext cx="1995576" cy="322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5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4800" y="241300"/>
            <a:ext cx="11379200" cy="6375400"/>
          </a:xfrm>
          <a:prstGeom prst="rect">
            <a:avLst/>
          </a:prstGeom>
          <a:solidFill>
            <a:srgbClr val="F4EAE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419100" y="368300"/>
            <a:ext cx="11137900" cy="6121400"/>
          </a:xfrm>
          <a:prstGeom prst="rect">
            <a:avLst/>
          </a:prstGeom>
          <a:noFill/>
          <a:ln w="28575">
            <a:solidFill>
              <a:srgbClr val="D2736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810435" y="469900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50" b="1" dirty="0">
                <a:solidFill>
                  <a:srgbClr val="C3354B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31555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4800" y="241300"/>
            <a:ext cx="11379200" cy="6375400"/>
          </a:xfrm>
          <a:prstGeom prst="rect">
            <a:avLst/>
          </a:prstGeom>
          <a:solidFill>
            <a:srgbClr val="F4EAE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419100" y="368300"/>
            <a:ext cx="11137900" cy="6121400"/>
          </a:xfrm>
          <a:prstGeom prst="rect">
            <a:avLst/>
          </a:prstGeom>
          <a:noFill/>
          <a:ln w="28575">
            <a:solidFill>
              <a:srgbClr val="D2736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810435" y="469900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50" b="1" dirty="0">
                <a:solidFill>
                  <a:srgbClr val="C3354B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6751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4800" y="241300"/>
            <a:ext cx="11379200" cy="6375400"/>
          </a:xfrm>
          <a:prstGeom prst="rect">
            <a:avLst/>
          </a:prstGeom>
          <a:solidFill>
            <a:srgbClr val="F4EAE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419100" y="368300"/>
            <a:ext cx="11137900" cy="6121400"/>
          </a:xfrm>
          <a:prstGeom prst="rect">
            <a:avLst/>
          </a:prstGeom>
          <a:noFill/>
          <a:ln w="28575">
            <a:solidFill>
              <a:srgbClr val="D2736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810435" y="469900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50" b="1" dirty="0">
                <a:solidFill>
                  <a:srgbClr val="C3354B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29464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4800" y="241300"/>
            <a:ext cx="11379200" cy="6375400"/>
          </a:xfrm>
          <a:prstGeom prst="rect">
            <a:avLst/>
          </a:prstGeom>
          <a:solidFill>
            <a:srgbClr val="F4EAE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419100" y="368300"/>
            <a:ext cx="11137900" cy="6121400"/>
          </a:xfrm>
          <a:prstGeom prst="rect">
            <a:avLst/>
          </a:prstGeom>
          <a:noFill/>
          <a:ln w="28575">
            <a:solidFill>
              <a:srgbClr val="D2736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810435" y="469900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50" b="1" dirty="0">
                <a:solidFill>
                  <a:srgbClr val="C3354B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7025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9709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16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5795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5618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099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53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875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679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241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885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91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4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952898"/>
      </p:ext>
    </p:extLst>
  </p:cSld>
  <p:clrMapOvr>
    <a:masterClrMapping/>
  </p:clrMapOvr>
  <p:transition spd="slow" advClick="0" advTm="6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058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86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61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6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26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5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59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862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3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0.jp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2021/8/13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8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1890" tIns="60946" rIns="121890" bIns="6094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121890" tIns="60946" rIns="121890" bIns="609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l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597"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73"/>
            <a:ext cx="3860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ct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5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3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  <p:sldLayoutId id="2147484372" r:id="rId12"/>
  </p:sldLayoutIdLst>
  <p:txStyles>
    <p:titleStyle>
      <a:lvl1pPr algn="ctr" defTabSz="1216597" rtl="0" eaLnBrk="1" latinLnBrk="0" hangingPunct="1">
        <a:spcBef>
          <a:spcPct val="0"/>
        </a:spcBef>
        <a:buNone/>
        <a:defRPr sz="5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224" indent="-456224" algn="l" defTabSz="1216597" rtl="0" eaLnBrk="1" latinLnBrk="0" hangingPunct="1">
        <a:spcBef>
          <a:spcPct val="20000"/>
        </a:spcBef>
        <a:buFont typeface="Arial" pitchFamily="34" charset="0"/>
        <a:buChar char="•"/>
        <a:defRPr sz="4292" kern="1200">
          <a:solidFill>
            <a:schemeClr val="tx1"/>
          </a:solidFill>
          <a:latin typeface="+mn-lt"/>
          <a:ea typeface="+mn-ea"/>
          <a:cs typeface="+mn-cs"/>
        </a:defRPr>
      </a:lvl1pPr>
      <a:lvl2pPr marL="988484" indent="-380185" algn="l" defTabSz="1216597" rtl="0" eaLnBrk="1" latinLnBrk="0" hangingPunct="1">
        <a:spcBef>
          <a:spcPct val="20000"/>
        </a:spcBef>
        <a:buFont typeface="Arial" pitchFamily="34" charset="0"/>
        <a:buChar char="–"/>
        <a:defRPr sz="3693" kern="1200">
          <a:solidFill>
            <a:schemeClr val="tx1"/>
          </a:solidFill>
          <a:latin typeface="+mn-lt"/>
          <a:ea typeface="+mn-ea"/>
          <a:cs typeface="+mn-cs"/>
        </a:defRPr>
      </a:lvl2pPr>
      <a:lvl3pPr marL="1520745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3194" kern="1200">
          <a:solidFill>
            <a:schemeClr val="tx1"/>
          </a:solidFill>
          <a:latin typeface="+mn-lt"/>
          <a:ea typeface="+mn-ea"/>
          <a:cs typeface="+mn-cs"/>
        </a:defRPr>
      </a:lvl3pPr>
      <a:lvl4pPr marL="2129044" indent="-304149" algn="l" defTabSz="1216597" rtl="0" eaLnBrk="1" latinLnBrk="0" hangingPunct="1">
        <a:spcBef>
          <a:spcPct val="20000"/>
        </a:spcBef>
        <a:buFont typeface="Arial" pitchFamily="34" charset="0"/>
        <a:buChar char="–"/>
        <a:defRPr sz="2695" kern="1200">
          <a:solidFill>
            <a:schemeClr val="tx1"/>
          </a:solidFill>
          <a:latin typeface="+mn-lt"/>
          <a:ea typeface="+mn-ea"/>
          <a:cs typeface="+mn-cs"/>
        </a:defRPr>
      </a:lvl4pPr>
      <a:lvl5pPr marL="2737341" indent="-304149" algn="l" defTabSz="1216597" rtl="0" eaLnBrk="1" latinLnBrk="0" hangingPunct="1">
        <a:spcBef>
          <a:spcPct val="20000"/>
        </a:spcBef>
        <a:buFont typeface="Arial" pitchFamily="34" charset="0"/>
        <a:buChar char="»"/>
        <a:defRPr sz="2695" kern="1200">
          <a:solidFill>
            <a:schemeClr val="tx1"/>
          </a:solidFill>
          <a:latin typeface="+mn-lt"/>
          <a:ea typeface="+mn-ea"/>
          <a:cs typeface="+mn-cs"/>
        </a:defRPr>
      </a:lvl5pPr>
      <a:lvl6pPr marL="3345642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6pPr>
      <a:lvl7pPr marL="3953938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7pPr>
      <a:lvl8pPr marL="4562237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8pPr>
      <a:lvl9pPr marL="5170534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1pPr>
      <a:lvl2pPr marL="608299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216597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3pPr>
      <a:lvl4pPr marL="1824895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33194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3041492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649789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258087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866386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8300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  <p:sldLayoutId id="2147484385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2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C30FB2-7A34-424D-85D4-D91C57443F08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8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  <p:sldLayoutId id="2147484185" r:id="rId16"/>
    <p:sldLayoutId id="2147484186" r:id="rId17"/>
    <p:sldLayoutId id="2147484187" r:id="rId18"/>
    <p:sldLayoutId id="2147484188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91356" tIns="45685" rIns="91356" bIns="4568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600" cy="4351339"/>
          </a:xfrm>
          <a:prstGeom prst="rect">
            <a:avLst/>
          </a:prstGeom>
        </p:spPr>
        <p:txBody>
          <a:bodyPr vert="horz" lIns="91356" tIns="45685" rIns="91356" bIns="45685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8" y="6356539"/>
            <a:ext cx="2743200" cy="365125"/>
          </a:xfrm>
          <a:prstGeom prst="rect">
            <a:avLst/>
          </a:prstGeom>
        </p:spPr>
        <p:txBody>
          <a:bodyPr vert="horz" lIns="91356" tIns="45685" rIns="91356" bIns="456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9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39"/>
            <a:ext cx="4114800" cy="365125"/>
          </a:xfrm>
          <a:prstGeom prst="rect">
            <a:avLst/>
          </a:prstGeom>
        </p:spPr>
        <p:txBody>
          <a:bodyPr vert="horz" lIns="91356" tIns="45685" rIns="91356" bIns="456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39"/>
            <a:ext cx="2743200" cy="365125"/>
          </a:xfrm>
          <a:prstGeom prst="rect">
            <a:avLst/>
          </a:prstGeom>
        </p:spPr>
        <p:txBody>
          <a:bodyPr vert="horz" lIns="91356" tIns="45685" rIns="91356" bIns="456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9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2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  <p:sldLayoutId id="214748420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354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3" indent="-228393" algn="l" defTabSz="9135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76" indent="-228393" algn="l" defTabSz="9135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2" indent="-228393" algn="l" defTabSz="9135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7" indent="-228393" algn="l" defTabSz="9135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76" indent="-228393" algn="l" defTabSz="9135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66" indent="-228393" algn="l" defTabSz="9135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7" indent="-228393" algn="l" defTabSz="9135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04" indent="-228393" algn="l" defTabSz="9135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82" indent="-228393" algn="l" defTabSz="9135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7" algn="l" defTabSz="9135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9" algn="l" defTabSz="9135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0" algn="l" defTabSz="9135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0" algn="l" defTabSz="9135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8" algn="l" defTabSz="9135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2" algn="l" defTabSz="9135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14" algn="l" defTabSz="9135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91" algn="l" defTabSz="9135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6" y="274640"/>
            <a:ext cx="10972801" cy="1143000"/>
          </a:xfrm>
          <a:prstGeom prst="rect">
            <a:avLst/>
          </a:prstGeom>
        </p:spPr>
        <p:txBody>
          <a:bodyPr vert="horz" lIns="91315" tIns="45711" rIns="91315" bIns="457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600206"/>
            <a:ext cx="10972801" cy="4525963"/>
          </a:xfrm>
          <a:prstGeom prst="rect">
            <a:avLst/>
          </a:prstGeom>
        </p:spPr>
        <p:txBody>
          <a:bodyPr vert="horz" lIns="91315" tIns="45711" rIns="91315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483"/>
            <a:ext cx="2844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3039">
                <a:defRPr/>
              </a:pPr>
              <a:t>8/13/2021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21" y="6356483"/>
            <a:ext cx="3860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5" y="6356483"/>
            <a:ext cx="2844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3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2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  <p:sldLayoutId id="2147484215" r:id="rId13"/>
  </p:sldLayoutIdLst>
  <p:hf hdr="0" ftr="0" dt="0"/>
  <p:txStyles>
    <p:titleStyle>
      <a:lvl1pPr algn="ctr" defTabSz="121736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75" indent="-456475" algn="l" defTabSz="121736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130" indent="-380429" algn="l" defTabSz="1217367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683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347" indent="-304315" algn="l" defTabSz="121736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047" indent="-304315" algn="l" defTabSz="121736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678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380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046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710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32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67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32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33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363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995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694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377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90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1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30761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44"/>
            <a:ext cx="10972801" cy="1143000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6"/>
            <a:ext cx="10972801" cy="452596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4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8/13/2021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3"/>
            <a:ext cx="3860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6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xStyles>
    <p:titleStyle>
      <a:lvl1pPr algn="ctr" defTabSz="1295055" rtl="0" eaLnBrk="1" latinLnBrk="0" hangingPunct="1">
        <a:spcBef>
          <a:spcPct val="0"/>
        </a:spcBef>
        <a:buNone/>
        <a:defRPr sz="62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647" indent="-485647" algn="l" defTabSz="1295055" rtl="0" eaLnBrk="1" latinLnBrk="0" hangingPunct="1">
        <a:spcBef>
          <a:spcPct val="20000"/>
        </a:spcBef>
        <a:buFont typeface="Arial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052232" indent="-404704" algn="l" defTabSz="1295055" rtl="0" eaLnBrk="1" latinLnBrk="0" hangingPunct="1">
        <a:spcBef>
          <a:spcPct val="20000"/>
        </a:spcBef>
        <a:buFont typeface="Arial" pitchFamily="34" charset="0"/>
        <a:buChar char="–"/>
        <a:defRPr sz="3928" kern="1200">
          <a:solidFill>
            <a:schemeClr val="tx1"/>
          </a:solidFill>
          <a:latin typeface="+mn-lt"/>
          <a:ea typeface="+mn-ea"/>
          <a:cs typeface="+mn-cs"/>
        </a:defRPr>
      </a:lvl2pPr>
      <a:lvl3pPr marL="1618816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3386" kern="1200">
          <a:solidFill>
            <a:schemeClr val="tx1"/>
          </a:solidFill>
          <a:latin typeface="+mn-lt"/>
          <a:ea typeface="+mn-ea"/>
          <a:cs typeface="+mn-cs"/>
        </a:defRPr>
      </a:lvl3pPr>
      <a:lvl4pPr marL="2266345" indent="-323764" algn="l" defTabSz="1295055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13874" indent="-323764" algn="l" defTabSz="1295055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61401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08926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56454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03983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1pPr>
      <a:lvl2pPr marL="647529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2pPr>
      <a:lvl3pPr marL="1295055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3pPr>
      <a:lvl4pPr marL="1942583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4pPr>
      <a:lvl5pPr marL="2590109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5pPr>
      <a:lvl6pPr marL="3237638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6pPr>
      <a:lvl7pPr marL="3885165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7pPr>
      <a:lvl8pPr marL="4532690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8pPr>
      <a:lvl9pPr marL="5180218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2.xml"/><Relationship Id="rId6" Type="http://schemas.microsoft.com/office/2007/relationships/hdphoto" Target="../media/hdphoto8.wdp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2166">
            <a:off x="465322" y="914399"/>
            <a:ext cx="1968501" cy="28702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75109" y="1195337"/>
            <a:ext cx="471635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en-US" sz="7200" b="1" dirty="0" smtClean="0">
                <a:ln/>
                <a:solidFill>
                  <a:srgbClr val="FFFF00"/>
                </a:solidFill>
                <a:latin typeface="VNI-Avo" pitchFamily="2" charset="0"/>
              </a:rPr>
              <a:t>MÔN</a:t>
            </a:r>
          </a:p>
          <a:p>
            <a:pPr lvl="0" algn="ctr" defTabSz="685800"/>
            <a:r>
              <a:rPr lang="en-US" sz="7200" b="1" dirty="0" smtClean="0">
                <a:ln/>
                <a:solidFill>
                  <a:srgbClr val="FFFF00"/>
                </a:solidFill>
                <a:latin typeface="VNI-Avo" pitchFamily="2" charset="0"/>
              </a:rPr>
              <a:t> ĐẠO ĐỨC</a:t>
            </a:r>
            <a:endParaRPr lang="en-US" sz="7200" b="1" dirty="0">
              <a:ln/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0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8179" y="114028"/>
            <a:ext cx="10638989" cy="6404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3FCD04D-65BA-41DC-B8EB-AD36781833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900" y1="25185" x2="62300" y2="26852"/>
                        <a14:foregroundMark x1="48900" y1="23241" x2="61200" y2="24352"/>
                        <a14:foregroundMark x1="58000" y1="22407" x2="69200" y2="2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61" y="3177798"/>
            <a:ext cx="2949895" cy="3185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373EE0-11B1-42D6-8691-07F60B2E9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3100" y1="44167" x2="62400" y2="48426"/>
                        <a14:foregroundMark x1="62400" y1="48426" x2="64100" y2="48611"/>
                        <a14:backgroundMark x1="27300" y1="28056" x2="28400" y2="51111"/>
                        <a14:backgroundMark x1="48300" y1="64444" x2="48800" y2="68889"/>
                        <a14:backgroundMark x1="67500" y1="28056" x2="67500" y2="28056"/>
                        <a14:backgroundMark x1="62300" y1="36759" x2="62300" y2="36759"/>
                        <a14:backgroundMark x1="63600" y1="34630" x2="65500" y2="33611"/>
                        <a14:backgroundMark x1="59500" y1="35278" x2="63900" y2="35093"/>
                        <a14:backgroundMark x1="57900" y1="36111" x2="59100" y2="36111"/>
                        <a14:backgroundMark x1="32800" y1="34444" x2="36700" y2="36759"/>
                        <a14:backgroundMark x1="64100" y1="46944" x2="64100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8" y="2968195"/>
            <a:ext cx="4217672" cy="45550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2B3EEF1-00DE-43C9-9F09-965D1BE59E30}"/>
              </a:ext>
            </a:extLst>
          </p:cNvPr>
          <p:cNvSpPr/>
          <p:nvPr/>
        </p:nvSpPr>
        <p:spPr>
          <a:xfrm>
            <a:off x="2536776" y="2266739"/>
            <a:ext cx="688393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D1D788-B8E0-4496-8C0C-90F46727F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>
          <a:xfrm>
            <a:off x="2442054" y="1997170"/>
            <a:ext cx="6421100" cy="4860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6863EF-BEFC-4B7D-A895-3ED5884F6E16}"/>
              </a:ext>
            </a:extLst>
          </p:cNvPr>
          <p:cNvSpPr txBox="1"/>
          <p:nvPr/>
        </p:nvSpPr>
        <p:spPr>
          <a:xfrm>
            <a:off x="414999" y="281759"/>
            <a:ext cx="113620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Hoạt động 2: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Viết lời xin lỗi và gửi đến người mà em </a:t>
            </a:r>
            <a:r>
              <a:rPr lang="vi-VN" sz="4400" b="1" i="1">
                <a:solidFill>
                  <a:srgbClr val="00206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mắc lỗi</a:t>
            </a:r>
            <a:r>
              <a:rPr lang="en-US" sz="4400" b="1" i="1">
                <a:solidFill>
                  <a:srgbClr val="00206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4400" b="1" i="1" dirty="0">
              <a:solidFill>
                <a:srgbClr val="00206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24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482438" y="-1253837"/>
            <a:ext cx="1219199" cy="4184073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727200" y="1"/>
            <a:ext cx="80264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-089" pitchFamily="34" charset="0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184074" y="0"/>
            <a:ext cx="8007927" cy="19812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 KHUYÊN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400" y="533401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KẾT</a:t>
            </a:r>
          </a:p>
        </p:txBody>
      </p:sp>
      <p:sp>
        <p:nvSpPr>
          <p:cNvPr id="3076" name="AutoShape 4" descr="Lợi ích của trò chơi đóng vai theo chủ đề cho trẻ em - Mẹ không hoàn hảo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Lợi ích của trò chơi đóng vai theo chủ đề cho trẻ em - Mẹ không hoàn hảo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17879" y="2410211"/>
            <a:ext cx="7651135" cy="419706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609600" y="2410210"/>
            <a:ext cx="11480800" cy="393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en-US" sz="48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Nhận lỗi và sửa lỗi</a:t>
            </a:r>
          </a:p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     Là</a:t>
            </a:r>
            <a:r>
              <a:rPr kumimoji="0" lang="en-US" sz="4800" b="1" i="0" u="none" strike="noStrike" cap="none" normalizeH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trung thực đáng khen</a:t>
            </a:r>
          </a:p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>
                <a:latin typeface="Times New Roman" pitchFamily="18" charset="0"/>
                <a:cs typeface="Times New Roman" pitchFamily="18" charset="0"/>
              </a:rPr>
              <a:t>      Đừng im lặng nghe em</a:t>
            </a:r>
          </a:p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     Khi</a:t>
            </a:r>
            <a:r>
              <a:rPr lang="en-US" sz="4800" b="1">
                <a:latin typeface="Times New Roman" pitchFamily="18" charset="0"/>
                <a:cs typeface="Times New Roman" pitchFamily="18" charset="0"/>
              </a:rPr>
              <a:t> mỗi lần mắc lỗi.</a:t>
            </a:r>
            <a:endParaRPr kumimoji="0" lang="en-US" sz="45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1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76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51D4E3-B558-4EFF-A67F-7A358E633EE5}"/>
              </a:ext>
            </a:extLst>
          </p:cNvPr>
          <p:cNvSpPr txBox="1"/>
          <p:nvPr/>
        </p:nvSpPr>
        <p:spPr>
          <a:xfrm>
            <a:off x="784790" y="1415696"/>
            <a:ext cx="10808226" cy="2308748"/>
          </a:xfrm>
          <a:prstGeom prst="rect">
            <a:avLst/>
          </a:prstGeom>
          <a:noFill/>
        </p:spPr>
        <p:txBody>
          <a:bodyPr wrap="square" lIns="91536" tIns="45930" rIns="91536" bIns="45930">
            <a:spAutoFit/>
          </a:bodyPr>
          <a:lstStyle/>
          <a:p>
            <a:pPr algn="ctr" defTabSz="6755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6755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</a:t>
            </a:r>
          </a:p>
          <a:p>
            <a:pPr algn="ctr" defTabSz="6755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 VÀ HẸN GẶP LẠI CÁC CON</a:t>
            </a:r>
          </a:p>
        </p:txBody>
      </p:sp>
    </p:spTree>
    <p:extLst>
      <p:ext uri="{BB962C8B-B14F-4D97-AF65-F5344CB8AC3E}">
        <p14:creationId xmlns:p14="http://schemas.microsoft.com/office/powerpoint/2010/main" val="273036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8657" y="178813"/>
            <a:ext cx="8438917" cy="4990055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=""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=""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=""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=""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=""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=""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=""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="" xmlns:a16="http://schemas.microsoft.com/office/drawing/2014/main" id="{6161CBAA-D81E-477E-96A0-D9892890CDE9}"/>
              </a:ext>
            </a:extLst>
          </p:cNvPr>
          <p:cNvSpPr txBox="1">
            <a:spLocks/>
          </p:cNvSpPr>
          <p:nvPr/>
        </p:nvSpPr>
        <p:spPr>
          <a:xfrm>
            <a:off x="2339723" y="1179059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KHỞI ĐỘNG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E981268E-1ECE-449E-A529-18A52E1D0C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7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699200"/>
            <a:ext cx="11672887" cy="38241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7200" b="1" u="sng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Bài</a:t>
            </a:r>
            <a:r>
              <a:rPr lang="en-US" sz="7200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</a:t>
            </a:r>
          </a:p>
          <a:p>
            <a:pPr algn="ctr" defTabSz="685800"/>
            <a:endParaRPr lang="en-US" sz="3200" b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LỖI VÀ SỬA LỖI</a:t>
            </a:r>
          </a:p>
          <a:p>
            <a:pPr algn="ctr" defTabSz="685800"/>
            <a:r>
              <a:rPr lang="en-US" sz="6000" b="1" dirty="0" err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3446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4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-86201" y="3972035"/>
            <a:ext cx="12364401" cy="28860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23" name="Picture 2" descr="Premium Vector | Cute cloud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65" y="231796"/>
            <a:ext cx="1589689" cy="158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701" y="2744925"/>
            <a:ext cx="810409" cy="9569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78254" y="1960095"/>
            <a:ext cx="84679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LUYỆN</a:t>
            </a:r>
            <a:r>
              <a:rPr kumimoji="0" lang="en-US" sz="96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TẬP</a:t>
            </a:r>
            <a:endParaRPr kumimoji="0" lang="en-US" sz="9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358" y="0"/>
            <a:ext cx="1219128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FE7BFE3-C53C-4593-AA62-674369B90E07}"/>
              </a:ext>
            </a:extLst>
          </p:cNvPr>
          <p:cNvSpPr/>
          <p:nvPr/>
        </p:nvSpPr>
        <p:spPr>
          <a:xfrm>
            <a:off x="1751683" y="1859340"/>
            <a:ext cx="94431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ĐỘNG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AB3577D-AA99-4474-A6A8-C2B229822F53}"/>
              </a:ext>
            </a:extLst>
          </p:cNvPr>
          <p:cNvSpPr/>
          <p:nvPr/>
        </p:nvSpPr>
        <p:spPr>
          <a:xfrm>
            <a:off x="1568803" y="3590168"/>
            <a:ext cx="944318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LIÊN HỆ</a:t>
            </a:r>
          </a:p>
        </p:txBody>
      </p:sp>
    </p:spTree>
    <p:extLst>
      <p:ext uri="{BB962C8B-B14F-4D97-AF65-F5344CB8AC3E}">
        <p14:creationId xmlns:p14="http://schemas.microsoft.com/office/powerpoint/2010/main" val="2176934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2457" y="137358"/>
            <a:ext cx="102458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một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8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lỗi, sửa lỗi.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A058F2-23D2-4DC0-A1D7-BE5533A2B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032" y="2004951"/>
            <a:ext cx="4532076" cy="4715691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="" xmlns:a16="http://schemas.microsoft.com/office/drawing/2014/main" id="{A0EACBC6-C7D2-44D2-806D-E70A7B6DB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57" y="1969869"/>
            <a:ext cx="4785853" cy="478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8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" y="6688"/>
            <a:ext cx="12192000" cy="6844631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138912" y="535455"/>
            <a:ext cx="8113332" cy="4097151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6389" tIns="43194" rIns="86389" bIns="43194" numCol="1" anchor="t" anchorCtr="0" compatLnSpc="1"/>
          <a:lstStyle/>
          <a:p>
            <a:pPr marL="0" marR="0" lvl="0" indent="0" algn="l" defTabSz="863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246088" y="604344"/>
            <a:ext cx="10343004" cy="2376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562555" y="592259"/>
            <a:ext cx="1379348" cy="12459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576332" y="3980554"/>
            <a:ext cx="1707604" cy="16390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39337" y="2345910"/>
            <a:ext cx="1255331" cy="1269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229933" y="2105829"/>
            <a:ext cx="11237178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81661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astop VESELI DECEMBER | OŠ Ivana Cankarja Vrhnik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ite Background clipart - Film, Graphics, White, transparent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940251"/>
            <a:ext cx="5715000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5322" y="3435801"/>
            <a:ext cx="526137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Saém</a:t>
            </a:r>
            <a:r>
              <a:rPr kumimoji="0" lang="en-US" sz="10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vai</a:t>
            </a:r>
            <a:endParaRPr kumimoji="0" lang="en-US" sz="100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159636"/>
      </p:ext>
    </p:ext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167&quot;&gt;&lt;object type=&quot;3&quot; unique_id=&quot;10218&quot;&gt;&lt;property id=&quot;20148&quot; value=&quot;5&quot;/&gt;&lt;property id=&quot;20300&quot; value=&quot;Slide 1&quot;/&gt;&lt;property id=&quot;20307&quot; value=&quot;3364&quot;/&gt;&lt;/object&gt;&lt;object type=&quot;3&quot; unique_id=&quot;10219&quot;&gt;&lt;property id=&quot;20148&quot; value=&quot;5&quot;/&gt;&lt;property id=&quot;20300&quot; value=&quot;Slide 2&quot;/&gt;&lt;property id=&quot;20307&quot; value=&quot;257&quot;/&gt;&lt;/object&gt;&lt;object type=&quot;3&quot; unique_id=&quot;10220&quot;&gt;&lt;property id=&quot;20148&quot; value=&quot;5&quot;/&gt;&lt;property id=&quot;20300&quot; value=&quot;Slide 3&quot;/&gt;&lt;property id=&quot;20307&quot; value=&quot;3342&quot;/&gt;&lt;/object&gt;&lt;object type=&quot;3&quot; unique_id=&quot;10221&quot;&gt;&lt;property id=&quot;20148&quot; value=&quot;5&quot;/&gt;&lt;property id=&quot;20300&quot; value=&quot;Slide 4&quot;/&gt;&lt;property id=&quot;20307&quot; value=&quot;3365&quot;/&gt;&lt;/object&gt;&lt;object type=&quot;3&quot; unique_id=&quot;10222&quot;&gt;&lt;property id=&quot;20148&quot; value=&quot;5&quot;/&gt;&lt;property id=&quot;20300&quot; value=&quot;Slide 5&quot;/&gt;&lt;property id=&quot;20307&quot; value=&quot;692&quot;/&gt;&lt;/object&gt;&lt;object type=&quot;3&quot; unique_id=&quot;10223&quot;&gt;&lt;property id=&quot;20148&quot; value=&quot;5&quot;/&gt;&lt;property id=&quot;20300&quot; value=&quot;Slide 6&quot;/&gt;&lt;property id=&quot;20307&quot; value=&quot;3356&quot;/&gt;&lt;/object&gt;&lt;object type=&quot;3&quot; unique_id=&quot;10224&quot;&gt;&lt;property id=&quot;20148&quot; value=&quot;5&quot;/&gt;&lt;property id=&quot;20300&quot; value=&quot;Slide 7&quot;/&gt;&lt;property id=&quot;20307&quot; value=&quot;381&quot;/&gt;&lt;/object&gt;&lt;object type=&quot;3&quot; unique_id=&quot;10225&quot;&gt;&lt;property id=&quot;20148&quot; value=&quot;5&quot;/&gt;&lt;property id=&quot;20300&quot; value=&quot;Slide 8&quot;/&gt;&lt;property id=&quot;20307&quot; value=&quot;709&quot;/&gt;&lt;/object&gt;&lt;object type=&quot;3&quot; unique_id=&quot;10226&quot;&gt;&lt;property id=&quot;20148&quot; value=&quot;5&quot;/&gt;&lt;property id=&quot;20300&quot; value=&quot;Slide 9&quot;/&gt;&lt;property id=&quot;20307&quot; value=&quot;357&quot;/&gt;&lt;/object&gt;&lt;object type=&quot;3&quot; unique_id=&quot;10227&quot;&gt;&lt;property id=&quot;20148&quot; value=&quot;5&quot;/&gt;&lt;property id=&quot;20300&quot; value=&quot;Slide 10&quot;/&gt;&lt;property id=&quot;20307&quot; value=&quot;276&quot;/&gt;&lt;/object&gt;&lt;object type=&quot;3&quot; unique_id=&quot;10228&quot;&gt;&lt;property id=&quot;20148&quot; value=&quot;5&quot;/&gt;&lt;property id=&quot;20300&quot; value=&quot;Slide 11&quot;/&gt;&lt;property id=&quot;20307&quot; value=&quot;3362&quot;/&gt;&lt;/object&gt;&lt;object type=&quot;3&quot; unique_id=&quot;10229&quot;&gt;&lt;property id=&quot;20148&quot; value=&quot;5&quot;/&gt;&lt;property id=&quot;20300&quot; value=&quot;Slide 12&quot;/&gt;&lt;property id=&quot;20307&quot; value=&quot;3366&quot;/&gt;&lt;/object&gt;&lt;object type=&quot;3&quot; unique_id=&quot;10230&quot;&gt;&lt;property id=&quot;20148&quot; value=&quot;5&quot;/&gt;&lt;property id=&quot;20300&quot; value=&quot;Slide 13&quot;/&gt;&lt;property id=&quot;20307&quot; value=&quot;3341&quot;/&gt;&lt;/object&gt;&lt;/object&gt;&lt;object type=&quot;8&quot; unique_id=&quot;10217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3_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2E75B5"/>
      </a:accent2>
      <a:accent3>
        <a:srgbClr val="A5A5A5"/>
      </a:accent3>
      <a:accent4>
        <a:srgbClr val="BD15A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2344B"/>
      </a:accent1>
      <a:accent2>
        <a:srgbClr val="E2A69E"/>
      </a:accent2>
      <a:accent3>
        <a:srgbClr val="D2766F"/>
      </a:accent3>
      <a:accent4>
        <a:srgbClr val="C2344B"/>
      </a:accent4>
      <a:accent5>
        <a:srgbClr val="E2A69E"/>
      </a:accent5>
      <a:accent6>
        <a:srgbClr val="D2766F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1526</TotalTime>
  <Words>99</Words>
  <Application>Microsoft Office PowerPoint</Application>
  <PresentationFormat>Custom</PresentationFormat>
  <Paragraphs>39</Paragraphs>
  <Slides>13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Office 主题</vt:lpstr>
      <vt:lpstr>4_Office Theme</vt:lpstr>
      <vt:lpstr>1_Organic</vt:lpstr>
      <vt:lpstr>3_Office 主题​​</vt:lpstr>
      <vt:lpstr>13_Office Theme</vt:lpstr>
      <vt:lpstr>PPT定制1801380800</vt:lpstr>
      <vt:lpstr>11_Office Theme</vt:lpstr>
      <vt:lpstr>2_Office 主题</vt:lpstr>
      <vt:lpstr>6_Office Theme</vt:lpstr>
      <vt:lpstr>5_Office Theme</vt:lpstr>
      <vt:lpstr>2_Office Theme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FB: KIÊN GIANG</dc:creator>
  <cp:lastModifiedBy>ASUS</cp:lastModifiedBy>
  <cp:revision>308</cp:revision>
  <dcterms:created xsi:type="dcterms:W3CDTF">2020-10-17T01:03:04Z</dcterms:created>
  <dcterms:modified xsi:type="dcterms:W3CDTF">2021-08-13T04:46:59Z</dcterms:modified>
</cp:coreProperties>
</file>