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80" r:id="rId2"/>
    <p:sldMasterId id="2147483792" r:id="rId3"/>
  </p:sldMasterIdLst>
  <p:notesMasterIdLst>
    <p:notesMasterId r:id="rId32"/>
  </p:notesMasterIdLst>
  <p:sldIdLst>
    <p:sldId id="587" r:id="rId4"/>
    <p:sldId id="610" r:id="rId5"/>
    <p:sldId id="603" r:id="rId6"/>
    <p:sldId id="589" r:id="rId7"/>
    <p:sldId id="605" r:id="rId8"/>
    <p:sldId id="592" r:id="rId9"/>
    <p:sldId id="609" r:id="rId10"/>
    <p:sldId id="608" r:id="rId11"/>
    <p:sldId id="316" r:id="rId12"/>
    <p:sldId id="561" r:id="rId13"/>
    <p:sldId id="543" r:id="rId14"/>
    <p:sldId id="597" r:id="rId15"/>
    <p:sldId id="591" r:id="rId16"/>
    <p:sldId id="602" r:id="rId17"/>
    <p:sldId id="562" r:id="rId18"/>
    <p:sldId id="563" r:id="rId19"/>
    <p:sldId id="564" r:id="rId20"/>
    <p:sldId id="565" r:id="rId21"/>
    <p:sldId id="566" r:id="rId22"/>
    <p:sldId id="567" r:id="rId23"/>
    <p:sldId id="568" r:id="rId24"/>
    <p:sldId id="569" r:id="rId25"/>
    <p:sldId id="570" r:id="rId26"/>
    <p:sldId id="601" r:id="rId27"/>
    <p:sldId id="599" r:id="rId28"/>
    <p:sldId id="406" r:id="rId29"/>
    <p:sldId id="585" r:id="rId30"/>
    <p:sldId id="588" r:id="rId31"/>
  </p:sldIdLst>
  <p:sldSz cx="18288000" cy="10287000"/>
  <p:notesSz cx="6858000" cy="9144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40" d="100"/>
          <a:sy n="40" d="100"/>
        </p:scale>
        <p:origin x="138"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11/04/2025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4/11/2025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4.GIF"/><Relationship Id="rId5" Type="http://schemas.openxmlformats.org/officeDocument/2006/relationships/image" Target="../media/image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8.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8.mp3"/><Relationship Id="rId1" Type="http://schemas.openxmlformats.org/officeDocument/2006/relationships/tags" Target="../tags/tag2.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9.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9.mp3"/><Relationship Id="rId1" Type="http://schemas.openxmlformats.org/officeDocument/2006/relationships/tags" Target="../tags/tag3.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10.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10.mp3"/><Relationship Id="rId1" Type="http://schemas.openxmlformats.org/officeDocument/2006/relationships/tags" Target="../tags/tag4.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11.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11.mp3"/><Relationship Id="rId1" Type="http://schemas.openxmlformats.org/officeDocument/2006/relationships/tags" Target="../tags/tag5.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12.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12.mp3"/><Relationship Id="rId1" Type="http://schemas.openxmlformats.org/officeDocument/2006/relationships/tags" Target="../tags/tag6.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svg"/><Relationship Id="rId3" Type="http://schemas.openxmlformats.org/officeDocument/2006/relationships/audio" Target="../media/media13.mp3"/><Relationship Id="rId7" Type="http://schemas.openxmlformats.org/officeDocument/2006/relationships/image" Target="../media/image35.gif"/><Relationship Id="rId12" Type="http://schemas.openxmlformats.org/officeDocument/2006/relationships/image" Target="../media/image19.png"/><Relationship Id="rId2" Type="http://schemas.microsoft.com/office/2007/relationships/media" Target="../media/media13.mp3"/><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2.png"/><Relationship Id="rId15" Type="http://schemas.openxmlformats.org/officeDocument/2006/relationships/image" Target="../media/image37.png"/><Relationship Id="rId10" Type="http://schemas.openxmlformats.org/officeDocument/2006/relationships/image" Target="../media/image3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14.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14.mp3"/><Relationship Id="rId1" Type="http://schemas.openxmlformats.org/officeDocument/2006/relationships/tags" Target="../tags/tag8.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svg"/><Relationship Id="rId3" Type="http://schemas.openxmlformats.org/officeDocument/2006/relationships/audio" Target="../media/media15.mp3"/><Relationship Id="rId7" Type="http://schemas.openxmlformats.org/officeDocument/2006/relationships/image" Target="../media/image4.png"/><Relationship Id="rId12" Type="http://schemas.openxmlformats.org/officeDocument/2006/relationships/image" Target="../media/image20.svg"/><Relationship Id="rId2" Type="http://schemas.microsoft.com/office/2007/relationships/media" Target="../media/media15.mp3"/><Relationship Id="rId1" Type="http://schemas.openxmlformats.org/officeDocument/2006/relationships/tags" Target="../tags/tag9.xml"/><Relationship Id="rId6" Type="http://schemas.openxmlformats.org/officeDocument/2006/relationships/image" Target="../media/image35.gif"/><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4.GIF"/><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svg"/><Relationship Id="rId3" Type="http://schemas.openxmlformats.org/officeDocument/2006/relationships/audio" Target="../media/media16.mp3"/><Relationship Id="rId7" Type="http://schemas.openxmlformats.org/officeDocument/2006/relationships/image" Target="../media/image35.gif"/><Relationship Id="rId12" Type="http://schemas.openxmlformats.org/officeDocument/2006/relationships/image" Target="../media/image19.png"/><Relationship Id="rId2" Type="http://schemas.microsoft.com/office/2007/relationships/media" Target="../media/media16.mp3"/><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5.png"/><Relationship Id="rId15" Type="http://schemas.openxmlformats.org/officeDocument/2006/relationships/image" Target="../media/image37.png"/><Relationship Id="rId10" Type="http://schemas.openxmlformats.org/officeDocument/2006/relationships/image" Target="../media/image3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gif"/><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34.GIF"/><Relationship Id="rId10" Type="http://schemas.openxmlformats.org/officeDocument/2006/relationships/image" Target="../media/image21.svg"/><Relationship Id="rId4" Type="http://schemas.openxmlformats.org/officeDocument/2006/relationships/image" Target="../media/image47.gif"/><Relationship Id="rId9"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7.png"/><Relationship Id="rId5" Type="http://schemas.openxmlformats.org/officeDocument/2006/relationships/image" Target="../media/image35.gif"/><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sv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rotWithShape="1">
          <a:blip r:embed="rId2"/>
          <a:srcRect r="104" b="76907"/>
          <a:stretch/>
        </p:blipFill>
        <p:spPr>
          <a:xfrm>
            <a:off x="0" y="0"/>
            <a:ext cx="18268950" cy="4838700"/>
          </a:xfrm>
          <a:prstGeom prst="rect">
            <a:avLst/>
          </a:prstGeom>
        </p:spPr>
      </p:pic>
      <p:pic>
        <p:nvPicPr>
          <p:cNvPr id="3" name="Picture 2" descr="C:\Users\Administrator\Desktop\1546057363994_gat_l.png">
            <a:extLst>
              <a:ext uri="{FF2B5EF4-FFF2-40B4-BE49-F238E27FC236}">
                <a16:creationId xmlns:a16="http://schemas.microsoft.com/office/drawing/2014/main" id="{32B5D705-B725-4FC2-A777-23A0F1ED9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9600" y="459105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F5C90CB0-99E8-4DAC-BBA4-36E4CBB0302D}"/>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22B5F94-EA2A-432A-89AD-173663756F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7" name="Picture 6">
            <a:extLst>
              <a:ext uri="{FF2B5EF4-FFF2-40B4-BE49-F238E27FC236}">
                <a16:creationId xmlns:a16="http://schemas.microsoft.com/office/drawing/2014/main" id="{5E0B6EFE-28A4-41F4-AE96-FC20B7FB8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6362701"/>
            <a:ext cx="11125200" cy="3886200"/>
          </a:xfrm>
          <a:prstGeom prst="rect">
            <a:avLst/>
          </a:prstGeom>
        </p:spPr>
      </p:pic>
      <p:pic>
        <p:nvPicPr>
          <p:cNvPr id="8" name="Picture 7">
            <a:extLst>
              <a:ext uri="{FF2B5EF4-FFF2-40B4-BE49-F238E27FC236}">
                <a16:creationId xmlns:a16="http://schemas.microsoft.com/office/drawing/2014/main" id="{A8EFEC93-5926-4F44-8811-8B025046E4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380976" y="1010046"/>
            <a:ext cx="4500727" cy="5612282"/>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Bùi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38100" y="6848887"/>
            <a:ext cx="49600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Bùi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Đình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5493419" y="1229897"/>
            <a:ext cx="12184981"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*Nhạc sĩ Bùi Đình Thảo sinh ngày 4 tháng 2 năm 1931 tại huyện Duy Tiên, tỉnh Hà Nam.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rPr>
              <a:t>* N</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hững ca khúc viết cho thiếu nhi:</a:t>
            </a:r>
            <a:r>
              <a:rPr kumimoji="0" lang="vi-VN" sz="3200" b="1" i="0" u="none" strike="noStrike" kern="1200" cap="none" spc="0" normalizeH="0" noProof="0" dirty="0">
                <a:ln>
                  <a:noFill/>
                </a:ln>
                <a:solidFill>
                  <a:prstClr val="black"/>
                </a:solidFill>
                <a:effectLst/>
                <a:uLnTx/>
                <a:uFillTx/>
                <a:latin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 Bàn tay mẹ, Em đi giữa biển vàng (lời thơ Nguyễn Đăng Khoa  - Bùi Đình Thảo),  Sách bút thân yêu ơi,  </a:t>
            </a:r>
            <a:r>
              <a:rPr lang="vi-VN" sz="3200" b="1" dirty="0">
                <a:solidFill>
                  <a:prstClr val="black"/>
                </a:solidFill>
                <a:latin typeface="Times New Roman" panose="02020603050405020304" pitchFamily="18" charset="0"/>
              </a:rPr>
              <a:t>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5512469" y="4398537"/>
            <a:ext cx="12184980"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a:t>
            </a:r>
            <a:r>
              <a:rPr kumimoji="0" lang="vi-VN" sz="32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hát: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một bài hát nằm trong số 50 bài hát thiếu nhi hay nhất thế kỷ 20, do hội nhạc sĩ Việt Nam, Đài Tiếng nói Việt Nam, Đài Truyền hình Việt Nam tổ chức bình chọn năm 2000.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A cat  cat  EM ĐI GIỮA BIỂN VÀNG (online-video-cutter.com) (online-video-cutter.com)">
            <a:hlinkClick r:id="" action="ppaction://media"/>
            <a:extLst>
              <a:ext uri="{FF2B5EF4-FFF2-40B4-BE49-F238E27FC236}">
                <a16:creationId xmlns:a16="http://schemas.microsoft.com/office/drawing/2014/main" id="{3952C78D-256E-40E8-899E-A86C2CAAFE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33" y="-190500"/>
            <a:ext cx="18093267" cy="10177462"/>
          </a:xfrm>
          <a:prstGeom prst="rect">
            <a:avLst/>
          </a:prstGeom>
        </p:spPr>
      </p:pic>
    </p:spTree>
    <p:extLst>
      <p:ext uri="{BB962C8B-B14F-4D97-AF65-F5344CB8AC3E}">
        <p14:creationId xmlns:p14="http://schemas.microsoft.com/office/powerpoint/2010/main" val="37348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rotWithShape="1">
          <a:blip r:embed="rId2"/>
          <a:srcRect t="5172" b="3629"/>
          <a:stretch/>
        </p:blipFill>
        <p:spPr>
          <a:xfrm>
            <a:off x="0" y="778708"/>
            <a:ext cx="18024980" cy="8881973"/>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210800" y="121325"/>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2686050" y="146316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1616154" y="2579176"/>
            <a:ext cx="16143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295400" y="3803475"/>
            <a:ext cx="160401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1407211" y="4917222"/>
            <a:ext cx="161706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1407210" y="5971434"/>
            <a:ext cx="1635236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1646008" y="7182202"/>
            <a:ext cx="151941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1407210" y="8300612"/>
            <a:ext cx="149757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1407210" y="966068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ơi!                                                                  Em           đi…               …ơi!                             </a:t>
            </a:r>
          </a:p>
        </p:txBody>
      </p:sp>
      <p:cxnSp>
        <p:nvCxnSpPr>
          <p:cNvPr id="3" name="Straight Connector 2">
            <a:extLst>
              <a:ext uri="{FF2B5EF4-FFF2-40B4-BE49-F238E27FC236}">
                <a16:creationId xmlns:a16="http://schemas.microsoft.com/office/drawing/2014/main" id="{55B3CAB1-EB23-463B-8CE7-D5223DB21FC2}"/>
              </a:ext>
            </a:extLst>
          </p:cNvPr>
          <p:cNvCxnSpPr>
            <a:cxnSpLocks/>
          </p:cNvCxnSpPr>
          <p:nvPr/>
        </p:nvCxnSpPr>
        <p:spPr>
          <a:xfrm flipH="1">
            <a:off x="2362200" y="2579176"/>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D5140F3-B630-403D-96E1-2C2DC7821337}"/>
              </a:ext>
            </a:extLst>
          </p:cNvPr>
          <p:cNvCxnSpPr>
            <a:cxnSpLocks/>
          </p:cNvCxnSpPr>
          <p:nvPr/>
        </p:nvCxnSpPr>
        <p:spPr>
          <a:xfrm flipH="1">
            <a:off x="13191017" y="3685136"/>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C70C2E4-8D52-418D-B681-E2CF65CBE2B5}"/>
              </a:ext>
            </a:extLst>
          </p:cNvPr>
          <p:cNvCxnSpPr>
            <a:cxnSpLocks/>
          </p:cNvCxnSpPr>
          <p:nvPr/>
        </p:nvCxnSpPr>
        <p:spPr>
          <a:xfrm flipH="1">
            <a:off x="15052746" y="4801519"/>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D6849B4A-A52C-4F28-8515-0AF23B790DCF}"/>
              </a:ext>
            </a:extLst>
          </p:cNvPr>
          <p:cNvCxnSpPr>
            <a:cxnSpLocks/>
          </p:cNvCxnSpPr>
          <p:nvPr/>
        </p:nvCxnSpPr>
        <p:spPr>
          <a:xfrm flipH="1">
            <a:off x="14478000" y="5971433"/>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929EBF7B-6440-43AF-A0F2-580E6D1DE1AD}"/>
              </a:ext>
            </a:extLst>
          </p:cNvPr>
          <p:cNvCxnSpPr>
            <a:cxnSpLocks/>
          </p:cNvCxnSpPr>
          <p:nvPr/>
        </p:nvCxnSpPr>
        <p:spPr>
          <a:xfrm flipH="1">
            <a:off x="1942289" y="8300611"/>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27688659-5E3E-4C31-8290-38F617984D7F}"/>
              </a:ext>
            </a:extLst>
          </p:cNvPr>
          <p:cNvCxnSpPr>
            <a:cxnSpLocks/>
          </p:cNvCxnSpPr>
          <p:nvPr/>
        </p:nvCxnSpPr>
        <p:spPr>
          <a:xfrm flipH="1">
            <a:off x="2362200" y="9508292"/>
            <a:ext cx="323850" cy="607082"/>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71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E0B3C8-C862-4DAB-9123-88E72A8F01DC}"/>
              </a:ext>
            </a:extLst>
          </p:cNvPr>
          <p:cNvPicPr>
            <a:picLocks noGrp="1" noChangeAspect="1"/>
          </p:cNvPicPr>
          <p:nvPr>
            <p:ph idx="1"/>
          </p:nvPr>
        </p:nvPicPr>
        <p:blipFill rotWithShape="1">
          <a:blip r:embed="rId3"/>
          <a:srcRect l="31702" t="42647" r="8986" b="52545"/>
          <a:stretch/>
        </p:blipFill>
        <p:spPr>
          <a:xfrm>
            <a:off x="1771649" y="2628900"/>
            <a:ext cx="16459200" cy="1293438"/>
          </a:xfrm>
          <a:prstGeom prst="rect">
            <a:avLst/>
          </a:prstGeom>
        </p:spPr>
      </p:pic>
      <p:pic>
        <p:nvPicPr>
          <p:cNvPr id="5" name="Picture 4">
            <a:extLst>
              <a:ext uri="{FF2B5EF4-FFF2-40B4-BE49-F238E27FC236}">
                <a16:creationId xmlns:a16="http://schemas.microsoft.com/office/drawing/2014/main" id="{418C7286-1A92-418E-9F12-078EDB6C1A0A}"/>
              </a:ext>
            </a:extLst>
          </p:cNvPr>
          <p:cNvPicPr>
            <a:picLocks noChangeAspect="1"/>
          </p:cNvPicPr>
          <p:nvPr/>
        </p:nvPicPr>
        <p:blipFill rotWithShape="1">
          <a:blip r:embed="rId4"/>
          <a:srcRect l="25988" t="43173" r="68840" b="53253"/>
          <a:stretch/>
        </p:blipFill>
        <p:spPr>
          <a:xfrm>
            <a:off x="122012" y="2854383"/>
            <a:ext cx="1619249" cy="923330"/>
          </a:xfrm>
          <a:prstGeom prst="rect">
            <a:avLst/>
          </a:prstGeom>
        </p:spPr>
      </p:pic>
      <p:sp>
        <p:nvSpPr>
          <p:cNvPr id="6" name="Rectangle 5">
            <a:extLst>
              <a:ext uri="{FF2B5EF4-FFF2-40B4-BE49-F238E27FC236}">
                <a16:creationId xmlns:a16="http://schemas.microsoft.com/office/drawing/2014/main" id="{F35778B8-3163-4AF2-8463-05C33AC39452}"/>
              </a:ext>
            </a:extLst>
          </p:cNvPr>
          <p:cNvSpPr/>
          <p:nvPr/>
        </p:nvSpPr>
        <p:spPr>
          <a:xfrm>
            <a:off x="4514850" y="257013"/>
            <a:ext cx="7239000" cy="1015663"/>
          </a:xfrm>
          <a:prstGeom prst="rect">
            <a:avLst/>
          </a:prstGeom>
          <a:noFill/>
        </p:spPr>
        <p:txBody>
          <a:bodyPr wrap="square" lIns="91440" tIns="45720" rIns="91440" bIns="45720">
            <a:spAutoFit/>
          </a:bodyPr>
          <a:lstStyle/>
          <a:p>
            <a:pPr algn="ctr"/>
            <a:r>
              <a:rPr lang="vi-VN" sz="6000" b="1" cap="none" spc="0" dirty="0">
                <a:ln w="0"/>
                <a:solidFill>
                  <a:srgbClr val="FF0000"/>
                </a:solidFill>
                <a:effectLst>
                  <a:outerShdw blurRad="38100" dist="19050" dir="2700000" algn="tl" rotWithShape="0">
                    <a:schemeClr val="dk1">
                      <a:alpha val="40000"/>
                    </a:schemeClr>
                  </a:outerShdw>
                </a:effectLst>
                <a:latin typeface="+mj-lt"/>
              </a:rPr>
              <a:t>Em đi giữa biển vàng</a:t>
            </a:r>
            <a:endParaRPr lang="en-US" sz="60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7" name="Rectangle 6">
            <a:extLst>
              <a:ext uri="{FF2B5EF4-FFF2-40B4-BE49-F238E27FC236}">
                <a16:creationId xmlns:a16="http://schemas.microsoft.com/office/drawing/2014/main" id="{FE99E9F8-3735-4133-9D77-1FAECF347F5B}"/>
              </a:ext>
            </a:extLst>
          </p:cNvPr>
          <p:cNvSpPr/>
          <p:nvPr/>
        </p:nvSpPr>
        <p:spPr>
          <a:xfrm>
            <a:off x="9458615" y="1225291"/>
            <a:ext cx="7992581" cy="1077218"/>
          </a:xfrm>
          <a:prstGeom prst="rect">
            <a:avLst/>
          </a:prstGeom>
          <a:noFill/>
        </p:spPr>
        <p:txBody>
          <a:bodyPr wrap="square" lIns="91440" tIns="45720" rIns="91440" bIns="45720">
            <a:spAutoFit/>
          </a:bodyPr>
          <a:lstStyle/>
          <a:p>
            <a:r>
              <a:rPr lang="vi-VN" sz="3200" b="1" cap="none" spc="0" dirty="0">
                <a:ln w="0"/>
                <a:effectLst>
                  <a:outerShdw blurRad="38100" dist="19050" dir="2700000" algn="tl" rotWithShape="0">
                    <a:schemeClr val="dk1">
                      <a:alpha val="40000"/>
                    </a:schemeClr>
                  </a:outerShdw>
                </a:effectLst>
                <a:latin typeface="+mj-lt"/>
              </a:rPr>
              <a:t>Nhạc: Bùi Đình Thảo</a:t>
            </a:r>
          </a:p>
          <a:p>
            <a:r>
              <a:rPr lang="vi-VN" sz="3200" b="1" dirty="0">
                <a:ln w="0"/>
                <a:effectLst>
                  <a:outerShdw blurRad="38100" dist="19050" dir="2700000" algn="tl" rotWithShape="0">
                    <a:schemeClr val="dk1">
                      <a:alpha val="40000"/>
                    </a:schemeClr>
                  </a:outerShdw>
                </a:effectLst>
                <a:latin typeface="+mj-lt"/>
              </a:rPr>
              <a:t>Lời: Nguyễn Khoa Đăng – Bùi Đình Thảo</a:t>
            </a:r>
            <a:endParaRPr lang="en-US" sz="3200" b="1" cap="none" spc="0" dirty="0">
              <a:ln w="0"/>
              <a:effectLst>
                <a:outerShdw blurRad="38100" dist="19050" dir="2700000" algn="tl" rotWithShape="0">
                  <a:schemeClr val="dk1">
                    <a:alpha val="40000"/>
                  </a:schemeClr>
                </a:outerShdw>
              </a:effectLst>
              <a:latin typeface="+mj-lt"/>
            </a:endParaRPr>
          </a:p>
        </p:txBody>
      </p:sp>
      <p:sp>
        <p:nvSpPr>
          <p:cNvPr id="8" name="Rectangle 7">
            <a:extLst>
              <a:ext uri="{FF2B5EF4-FFF2-40B4-BE49-F238E27FC236}">
                <a16:creationId xmlns:a16="http://schemas.microsoft.com/office/drawing/2014/main" id="{C191EDD7-4618-4FA0-BAA2-1CB6CC2D7FB8}"/>
              </a:ext>
            </a:extLst>
          </p:cNvPr>
          <p:cNvSpPr/>
          <p:nvPr/>
        </p:nvSpPr>
        <p:spPr>
          <a:xfrm>
            <a:off x="226787" y="1351012"/>
            <a:ext cx="3106940" cy="923330"/>
          </a:xfrm>
          <a:prstGeom prst="rect">
            <a:avLst/>
          </a:prstGeom>
          <a:noFill/>
        </p:spPr>
        <p:txBody>
          <a:bodyPr wrap="none" lIns="91440" tIns="45720" rIns="91440" bIns="45720">
            <a:spAutoFit/>
          </a:bodyPr>
          <a:lstStyle/>
          <a:p>
            <a:pPr algn="ctr"/>
            <a:r>
              <a:rPr lang="vi-VN" sz="5400" b="1" u="sng" cap="none" spc="0" dirty="0">
                <a:ln w="0"/>
                <a:solidFill>
                  <a:srgbClr val="FF0000"/>
                </a:solidFill>
                <a:effectLst>
                  <a:outerShdw blurRad="38100" dist="19050" dir="2700000" algn="tl" rotWithShape="0">
                    <a:schemeClr val="dk1">
                      <a:alpha val="40000"/>
                    </a:schemeClr>
                  </a:outerShdw>
                </a:effectLst>
                <a:latin typeface="+mj-lt"/>
              </a:rPr>
              <a:t>Đọc lời ca</a:t>
            </a:r>
            <a:endParaRPr lang="en-US" sz="54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9" name="Freeform 3">
            <a:extLst>
              <a:ext uri="{FF2B5EF4-FFF2-40B4-BE49-F238E27FC236}">
                <a16:creationId xmlns:a16="http://schemas.microsoft.com/office/drawing/2014/main" id="{BFCB72CF-2184-49BE-9B4E-0CCDCE64E3E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A_图片 34">
            <a:extLst>
              <a:ext uri="{FF2B5EF4-FFF2-40B4-BE49-F238E27FC236}">
                <a16:creationId xmlns:a16="http://schemas.microsoft.com/office/drawing/2014/main" id="{A5960563-8758-4F6D-9C87-7A5A913C13B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11" name="Picture 5">
            <a:extLst>
              <a:ext uri="{FF2B5EF4-FFF2-40B4-BE49-F238E27FC236}">
                <a16:creationId xmlns:a16="http://schemas.microsoft.com/office/drawing/2014/main" id="{78067C36-AAE8-4E2F-AADB-398E13753C29}"/>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12" name="Content Placeholder 3">
            <a:extLst>
              <a:ext uri="{FF2B5EF4-FFF2-40B4-BE49-F238E27FC236}">
                <a16:creationId xmlns:a16="http://schemas.microsoft.com/office/drawing/2014/main" id="{8DA0539B-F4C5-4FA3-8007-77969B9633E9}"/>
              </a:ext>
            </a:extLst>
          </p:cNvPr>
          <p:cNvPicPr>
            <a:picLocks noChangeAspect="1"/>
          </p:cNvPicPr>
          <p:nvPr/>
        </p:nvPicPr>
        <p:blipFill rotWithShape="1">
          <a:blip r:embed="rId3"/>
          <a:srcRect l="31702" t="48116" r="8986" b="48190"/>
          <a:stretch/>
        </p:blipFill>
        <p:spPr>
          <a:xfrm>
            <a:off x="1771650" y="4169790"/>
            <a:ext cx="16459200" cy="993767"/>
          </a:xfrm>
          <a:prstGeom prst="rect">
            <a:avLst/>
          </a:prstGeom>
        </p:spPr>
      </p:pic>
      <p:pic>
        <p:nvPicPr>
          <p:cNvPr id="13" name="Content Placeholder 3">
            <a:extLst>
              <a:ext uri="{FF2B5EF4-FFF2-40B4-BE49-F238E27FC236}">
                <a16:creationId xmlns:a16="http://schemas.microsoft.com/office/drawing/2014/main" id="{00140132-8C17-4F19-B1CE-98920A39984F}"/>
              </a:ext>
            </a:extLst>
          </p:cNvPr>
          <p:cNvPicPr>
            <a:picLocks noChangeAspect="1"/>
          </p:cNvPicPr>
          <p:nvPr/>
        </p:nvPicPr>
        <p:blipFill rotWithShape="1">
          <a:blip r:embed="rId3"/>
          <a:srcRect l="31702" t="52459" r="8986" b="43847"/>
          <a:stretch/>
        </p:blipFill>
        <p:spPr>
          <a:xfrm>
            <a:off x="1790699" y="5411009"/>
            <a:ext cx="16459200" cy="993767"/>
          </a:xfrm>
          <a:prstGeom prst="rect">
            <a:avLst/>
          </a:prstGeom>
        </p:spPr>
      </p:pic>
      <p:pic>
        <p:nvPicPr>
          <p:cNvPr id="14" name="Content Placeholder 3">
            <a:extLst>
              <a:ext uri="{FF2B5EF4-FFF2-40B4-BE49-F238E27FC236}">
                <a16:creationId xmlns:a16="http://schemas.microsoft.com/office/drawing/2014/main" id="{3393CA12-0B0D-44DA-A642-497B16081E9D}"/>
              </a:ext>
            </a:extLst>
          </p:cNvPr>
          <p:cNvPicPr>
            <a:picLocks noChangeAspect="1"/>
          </p:cNvPicPr>
          <p:nvPr/>
        </p:nvPicPr>
        <p:blipFill rotWithShape="1">
          <a:blip r:embed="rId3"/>
          <a:srcRect l="31702" t="56481" r="8986" b="39825"/>
          <a:stretch/>
        </p:blipFill>
        <p:spPr>
          <a:xfrm>
            <a:off x="1752600" y="6421813"/>
            <a:ext cx="16459200" cy="993767"/>
          </a:xfrm>
          <a:prstGeom prst="rect">
            <a:avLst/>
          </a:prstGeom>
        </p:spPr>
      </p:pic>
      <p:pic>
        <p:nvPicPr>
          <p:cNvPr id="15" name="Content Placeholder 3">
            <a:extLst>
              <a:ext uri="{FF2B5EF4-FFF2-40B4-BE49-F238E27FC236}">
                <a16:creationId xmlns:a16="http://schemas.microsoft.com/office/drawing/2014/main" id="{1CC4E55D-1B71-40BC-9355-9588F6DEB4BA}"/>
              </a:ext>
            </a:extLst>
          </p:cNvPr>
          <p:cNvPicPr>
            <a:picLocks noChangeAspect="1"/>
          </p:cNvPicPr>
          <p:nvPr/>
        </p:nvPicPr>
        <p:blipFill rotWithShape="1">
          <a:blip r:embed="rId3"/>
          <a:srcRect l="31427" t="60824" r="8986" b="35481"/>
          <a:stretch/>
        </p:blipFill>
        <p:spPr>
          <a:xfrm>
            <a:off x="1798720" y="7529333"/>
            <a:ext cx="16535400" cy="993767"/>
          </a:xfrm>
          <a:prstGeom prst="rect">
            <a:avLst/>
          </a:prstGeom>
        </p:spPr>
      </p:pic>
      <p:pic>
        <p:nvPicPr>
          <p:cNvPr id="16" name="Content Placeholder 3">
            <a:extLst>
              <a:ext uri="{FF2B5EF4-FFF2-40B4-BE49-F238E27FC236}">
                <a16:creationId xmlns:a16="http://schemas.microsoft.com/office/drawing/2014/main" id="{C3544554-3B53-42FA-BE6A-22A69A8B2517}"/>
              </a:ext>
            </a:extLst>
          </p:cNvPr>
          <p:cNvPicPr>
            <a:picLocks noChangeAspect="1"/>
          </p:cNvPicPr>
          <p:nvPr/>
        </p:nvPicPr>
        <p:blipFill rotWithShape="1">
          <a:blip r:embed="rId3"/>
          <a:srcRect l="31427" t="64281" r="8986" b="30497"/>
          <a:stretch/>
        </p:blipFill>
        <p:spPr>
          <a:xfrm>
            <a:off x="1714499" y="8378475"/>
            <a:ext cx="16535400" cy="1404275"/>
          </a:xfrm>
          <a:prstGeom prst="rect">
            <a:avLst/>
          </a:prstGeom>
        </p:spPr>
      </p:pic>
      <p:pic>
        <p:nvPicPr>
          <p:cNvPr id="17" name="Picture 16">
            <a:extLst>
              <a:ext uri="{FF2B5EF4-FFF2-40B4-BE49-F238E27FC236}">
                <a16:creationId xmlns:a16="http://schemas.microsoft.com/office/drawing/2014/main" id="{7D917755-A16E-4A74-83A4-5DF5564E065B}"/>
              </a:ext>
            </a:extLst>
          </p:cNvPr>
          <p:cNvPicPr>
            <a:picLocks noChangeAspect="1"/>
          </p:cNvPicPr>
          <p:nvPr/>
        </p:nvPicPr>
        <p:blipFill rotWithShape="1">
          <a:blip r:embed="rId4"/>
          <a:srcRect l="25988" t="47572" r="69388" b="48895"/>
          <a:stretch/>
        </p:blipFill>
        <p:spPr>
          <a:xfrm>
            <a:off x="0" y="4108879"/>
            <a:ext cx="1447800" cy="912693"/>
          </a:xfrm>
          <a:prstGeom prst="rect">
            <a:avLst/>
          </a:prstGeom>
        </p:spPr>
      </p:pic>
      <p:pic>
        <p:nvPicPr>
          <p:cNvPr id="18" name="Picture 17">
            <a:extLst>
              <a:ext uri="{FF2B5EF4-FFF2-40B4-BE49-F238E27FC236}">
                <a16:creationId xmlns:a16="http://schemas.microsoft.com/office/drawing/2014/main" id="{ED4ED340-ED43-4F47-9C88-07ACE956134D}"/>
              </a:ext>
            </a:extLst>
          </p:cNvPr>
          <p:cNvPicPr>
            <a:picLocks noChangeAspect="1"/>
          </p:cNvPicPr>
          <p:nvPr/>
        </p:nvPicPr>
        <p:blipFill rotWithShape="1">
          <a:blip r:embed="rId4"/>
          <a:srcRect l="25988" t="52319" r="69388" b="44719"/>
          <a:stretch/>
        </p:blipFill>
        <p:spPr>
          <a:xfrm>
            <a:off x="161924" y="5411009"/>
            <a:ext cx="1447800" cy="765117"/>
          </a:xfrm>
          <a:prstGeom prst="rect">
            <a:avLst/>
          </a:prstGeom>
        </p:spPr>
      </p:pic>
      <p:pic>
        <p:nvPicPr>
          <p:cNvPr id="19" name="Picture 18">
            <a:extLst>
              <a:ext uri="{FF2B5EF4-FFF2-40B4-BE49-F238E27FC236}">
                <a16:creationId xmlns:a16="http://schemas.microsoft.com/office/drawing/2014/main" id="{7E2BAE52-CB64-4BCE-863A-C00755592321}"/>
              </a:ext>
            </a:extLst>
          </p:cNvPr>
          <p:cNvPicPr>
            <a:picLocks noChangeAspect="1"/>
          </p:cNvPicPr>
          <p:nvPr/>
        </p:nvPicPr>
        <p:blipFill rotWithShape="1">
          <a:blip r:embed="rId4"/>
          <a:srcRect l="25988" t="56676" r="69388" b="40362"/>
          <a:stretch/>
        </p:blipFill>
        <p:spPr>
          <a:xfrm>
            <a:off x="207737" y="6612363"/>
            <a:ext cx="1447801" cy="765117"/>
          </a:xfrm>
          <a:prstGeom prst="rect">
            <a:avLst/>
          </a:prstGeom>
        </p:spPr>
      </p:pic>
      <p:pic>
        <p:nvPicPr>
          <p:cNvPr id="20" name="Picture 19">
            <a:extLst>
              <a:ext uri="{FF2B5EF4-FFF2-40B4-BE49-F238E27FC236}">
                <a16:creationId xmlns:a16="http://schemas.microsoft.com/office/drawing/2014/main" id="{32C62F47-BC8D-401C-B1C6-695407D89B07}"/>
              </a:ext>
            </a:extLst>
          </p:cNvPr>
          <p:cNvPicPr>
            <a:picLocks noChangeAspect="1"/>
          </p:cNvPicPr>
          <p:nvPr/>
        </p:nvPicPr>
        <p:blipFill rotWithShape="1">
          <a:blip r:embed="rId4"/>
          <a:srcRect l="25988" t="61126" r="69388" b="35299"/>
          <a:stretch/>
        </p:blipFill>
        <p:spPr>
          <a:xfrm>
            <a:off x="161924" y="7710940"/>
            <a:ext cx="1447800" cy="923330"/>
          </a:xfrm>
          <a:prstGeom prst="rect">
            <a:avLst/>
          </a:prstGeom>
        </p:spPr>
      </p:pic>
      <p:pic>
        <p:nvPicPr>
          <p:cNvPr id="21" name="Picture 20">
            <a:extLst>
              <a:ext uri="{FF2B5EF4-FFF2-40B4-BE49-F238E27FC236}">
                <a16:creationId xmlns:a16="http://schemas.microsoft.com/office/drawing/2014/main" id="{7C890EBC-F434-4E6A-B8DC-AE9CD62981AD}"/>
              </a:ext>
            </a:extLst>
          </p:cNvPr>
          <p:cNvPicPr>
            <a:picLocks noChangeAspect="1"/>
          </p:cNvPicPr>
          <p:nvPr/>
        </p:nvPicPr>
        <p:blipFill rotWithShape="1">
          <a:blip r:embed="rId4"/>
          <a:srcRect l="25988" t="65294" r="69115" b="31046"/>
          <a:stretch/>
        </p:blipFill>
        <p:spPr>
          <a:xfrm>
            <a:off x="219074" y="8711935"/>
            <a:ext cx="1533526" cy="945490"/>
          </a:xfrm>
          <a:prstGeom prst="rect">
            <a:avLst/>
          </a:prstGeom>
        </p:spPr>
      </p:pic>
    </p:spTree>
    <p:extLst>
      <p:ext uri="{BB962C8B-B14F-4D97-AF65-F5344CB8AC3E}">
        <p14:creationId xmlns:p14="http://schemas.microsoft.com/office/powerpoint/2010/main" val="34364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2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87087" y="1074500"/>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44" y="75819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rotWithShape="1">
          <a:blip r:embed="rId14"/>
          <a:srcRect l="3017" r="1205"/>
          <a:stretch/>
        </p:blipFill>
        <p:spPr>
          <a:xfrm>
            <a:off x="0" y="1631121"/>
            <a:ext cx="18288000" cy="2911602"/>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1488656" y="4288615"/>
            <a:ext cx="17907000" cy="707886"/>
          </a:xfrm>
          <a:prstGeom prst="rect">
            <a:avLst/>
          </a:prstGeom>
          <a:noFill/>
        </p:spPr>
        <p:txBody>
          <a:bodyPr wrap="square">
            <a:spAutoFit/>
          </a:bodyPr>
          <a:lstStyle/>
          <a:p>
            <a:r>
              <a:rPr lang="vi-VN" sz="4000" b="1" dirty="0">
                <a:solidFill>
                  <a:srgbClr val="0070C0"/>
                </a:solidFill>
                <a:latin typeface="+mj-lt"/>
              </a:rPr>
              <a:t>Em  đi      giữa      biển        vàng, </a:t>
            </a:r>
            <a:r>
              <a:rPr lang="vi-VN" sz="3600" b="1" dirty="0">
                <a:solidFill>
                  <a:srgbClr val="0070C0"/>
                </a:solidFill>
                <a:latin typeface="+mj-lt"/>
              </a:rPr>
              <a:t>nghe</a:t>
            </a:r>
            <a:r>
              <a:rPr lang="vi-VN" sz="4000" b="1" dirty="0">
                <a:solidFill>
                  <a:srgbClr val="0070C0"/>
                </a:solidFill>
                <a:latin typeface="+mj-lt"/>
              </a:rPr>
              <a:t>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648200" y="5988693"/>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3800166"/>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3962401" y="3348305"/>
            <a:ext cx="13106400" cy="584775"/>
          </a:xfrm>
          <a:prstGeom prst="rect">
            <a:avLst/>
          </a:prstGeom>
          <a:noFill/>
        </p:spPr>
        <p:txBody>
          <a:bodyPr wrap="square">
            <a:spAutoFit/>
          </a:bodyPr>
          <a:lstStyle/>
          <a:p>
            <a:r>
              <a:rPr lang="vi-VN" sz="3200" b="1" dirty="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191738" y="5659904"/>
            <a:ext cx="13192799" cy="646331"/>
          </a:xfrm>
          <a:prstGeom prst="rect">
            <a:avLst/>
          </a:prstGeom>
          <a:noFill/>
        </p:spPr>
        <p:txBody>
          <a:bodyPr wrap="square">
            <a:spAutoFit/>
          </a:bodyPr>
          <a:lstStyle/>
          <a:p>
            <a:r>
              <a:rPr lang="vi-VN" sz="3600" b="1" dirty="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582571" y="441679"/>
            <a:ext cx="2678938"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801792" y="1249228"/>
            <a:ext cx="16102473" cy="5113471"/>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2923083" y="2894788"/>
            <a:ext cx="14554200" cy="523220"/>
          </a:xfrm>
          <a:prstGeom prst="rect">
            <a:avLst/>
          </a:prstGeom>
          <a:noFill/>
        </p:spPr>
        <p:txBody>
          <a:bodyPr wrap="square">
            <a:spAutoFit/>
          </a:bodyPr>
          <a:lstStyle/>
          <a:p>
            <a:r>
              <a:rPr lang="vi-VN" sz="2800" b="1" dirty="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242678" y="4454568"/>
            <a:ext cx="14859000" cy="523220"/>
          </a:xfrm>
          <a:prstGeom prst="rect">
            <a:avLst/>
          </a:prstGeom>
          <a:noFill/>
        </p:spPr>
        <p:txBody>
          <a:bodyPr wrap="square">
            <a:spAutoFit/>
          </a:bodyPr>
          <a:lstStyle/>
          <a:p>
            <a:r>
              <a:rPr lang="vi-VN" sz="2800" b="1" dirty="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891879" y="6367724"/>
            <a:ext cx="13192799" cy="523220"/>
          </a:xfrm>
          <a:prstGeom prst="rect">
            <a:avLst/>
          </a:prstGeom>
          <a:noFill/>
        </p:spPr>
        <p:txBody>
          <a:bodyPr wrap="square">
            <a:spAutoFit/>
          </a:bodyPr>
          <a:lstStyle/>
          <a:p>
            <a:r>
              <a:rPr lang="vi-VN" sz="2800" b="1" dirty="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071960" y="7074004"/>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8247" y="441679"/>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3:</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8624" y="1174558"/>
            <a:ext cx="18635528" cy="3020517"/>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2943810" y="3727334"/>
            <a:ext cx="15144590" cy="646331"/>
          </a:xfrm>
          <a:prstGeom prst="rect">
            <a:avLst/>
          </a:prstGeom>
          <a:noFill/>
        </p:spPr>
        <p:txBody>
          <a:bodyPr wrap="square">
            <a:spAutoFit/>
          </a:bodyPr>
          <a:lstStyle/>
          <a:p>
            <a:r>
              <a:rPr lang="vi-VN" sz="3600" b="1" dirty="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018838" y="571464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051474" y="886642"/>
            <a:ext cx="1505540" cy="646331"/>
          </a:xfrm>
          <a:prstGeom prst="rect">
            <a:avLst/>
          </a:prstGeom>
          <a:noFill/>
        </p:spPr>
        <p:txBody>
          <a:bodyPr wrap="none" lIns="91440" tIns="45720" rIns="91440" bIns="45720">
            <a:spAutoFit/>
          </a:bodyPr>
          <a:lstStyle/>
          <a:p>
            <a:pPr algn="ctr"/>
            <a:r>
              <a:rPr lang="vi-VN" sz="3600" b="1" dirty="0">
                <a:ln w="0"/>
                <a:solidFill>
                  <a:srgbClr val="FF0000"/>
                </a:solidFill>
                <a:effectLst>
                  <a:outerShdw blurRad="38100" dist="19050" dir="2700000" algn="tl" rotWithShape="0">
                    <a:schemeClr val="dk1">
                      <a:alpha val="40000"/>
                    </a:schemeClr>
                  </a:outerShdw>
                </a:effectLst>
                <a:latin typeface="+mj-lt"/>
              </a:rPr>
              <a:t>Câu 4:</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rotWithShape="1">
          <a:blip r:embed="rId14"/>
          <a:srcRect l="2922"/>
          <a:stretch/>
        </p:blipFill>
        <p:spPr>
          <a:xfrm>
            <a:off x="0" y="1752023"/>
            <a:ext cx="18257024" cy="2349619"/>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2244616" y="3980450"/>
            <a:ext cx="15586184" cy="1200329"/>
          </a:xfrm>
          <a:prstGeom prst="rect">
            <a:avLst/>
          </a:prstGeom>
          <a:noFill/>
        </p:spPr>
        <p:txBody>
          <a:bodyPr wrap="square">
            <a:spAutoFit/>
          </a:bodyPr>
          <a:lstStyle/>
          <a:p>
            <a:r>
              <a:rPr lang="vi-VN" sz="3600" b="1" dirty="0">
                <a:solidFill>
                  <a:srgbClr val="0070C0"/>
                </a:solidFill>
                <a:latin typeface="+mj-lt"/>
              </a:rPr>
              <a:t>Bông lúa     trĩu   i trong lòng    tay   như đựng  đầy mưa   gió    nắng. </a:t>
            </a:r>
          </a:p>
          <a:p>
            <a:endParaRPr lang="vi-VN" sz="3600" b="1" dirty="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B gioi thieu">
            <a:hlinkClick r:id="" action="ppaction://media"/>
            <a:extLst>
              <a:ext uri="{FF2B5EF4-FFF2-40B4-BE49-F238E27FC236}">
                <a16:creationId xmlns:a16="http://schemas.microsoft.com/office/drawing/2014/main" id="{2ABC36DF-E52B-4FDD-8457-78B2AD2683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6434" y="0"/>
            <a:ext cx="7573944" cy="10287000"/>
          </a:xfrm>
        </p:spPr>
      </p:pic>
    </p:spTree>
    <p:extLst>
      <p:ext uri="{BB962C8B-B14F-4D97-AF65-F5344CB8AC3E}">
        <p14:creationId xmlns:p14="http://schemas.microsoft.com/office/powerpoint/2010/main" val="21650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088010"/>
            <a:ext cx="17478800" cy="4361835"/>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478000" y="5719349"/>
            <a:ext cx="3610400" cy="378894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295728" y="2943252"/>
            <a:ext cx="14792672" cy="523220"/>
          </a:xfrm>
          <a:prstGeom prst="rect">
            <a:avLst/>
          </a:prstGeom>
          <a:noFill/>
        </p:spPr>
        <p:txBody>
          <a:bodyPr wrap="square">
            <a:spAutoFit/>
          </a:bodyPr>
          <a:lstStyle/>
          <a:p>
            <a:r>
              <a:rPr lang="vi-VN" sz="2800" b="1" dirty="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924656"/>
            <a:ext cx="14792672" cy="954107"/>
          </a:xfrm>
          <a:prstGeom prst="rect">
            <a:avLst/>
          </a:prstGeom>
          <a:noFill/>
        </p:spPr>
        <p:txBody>
          <a:bodyPr wrap="square">
            <a:spAutoFit/>
          </a:bodyPr>
          <a:lstStyle/>
          <a:p>
            <a:r>
              <a:rPr lang="vi-VN" sz="2800" b="1" dirty="0">
                <a:solidFill>
                  <a:srgbClr val="0070C0"/>
                </a:solidFill>
                <a:latin typeface="+mj-lt"/>
              </a:rPr>
              <a:t>hát.     Bông lúa       trĩu     i    trong  lòng    tay      như  đựng    đầy  mưa       gió       nắng, </a:t>
            </a:r>
          </a:p>
          <a:p>
            <a:endParaRPr lang="vi-VN" sz="2800" b="1" dirty="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343400" y="6235507"/>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220259"/>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5:</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0" y="1904690"/>
            <a:ext cx="18504208" cy="2005599"/>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057400" y="3881893"/>
            <a:ext cx="16814266" cy="646331"/>
          </a:xfrm>
          <a:prstGeom prst="rect">
            <a:avLst/>
          </a:prstGeom>
          <a:noFill/>
        </p:spPr>
        <p:txBody>
          <a:bodyPr wrap="square">
            <a:spAutoFit/>
          </a:bodyPr>
          <a:lstStyle/>
          <a:p>
            <a:r>
              <a:rPr lang="vi-VN" sz="3600" b="1" dirty="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223624"/>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6:</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2361558" y="4332813"/>
            <a:ext cx="15821943" cy="707886"/>
          </a:xfrm>
          <a:prstGeom prst="rect">
            <a:avLst/>
          </a:prstGeom>
          <a:noFill/>
        </p:spPr>
        <p:txBody>
          <a:bodyPr wrap="square">
            <a:spAutoFit/>
          </a:bodyPr>
          <a:lstStyle/>
          <a:p>
            <a:r>
              <a:rPr lang="vi-VN" sz="4000" b="1" dirty="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4" y="1496267"/>
            <a:ext cx="17932795" cy="2705100"/>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0" y="778709"/>
            <a:ext cx="17186700" cy="5026005"/>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96" y="7860724"/>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0282" y="7633559"/>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601621" y="2993488"/>
            <a:ext cx="14968750" cy="523220"/>
          </a:xfrm>
          <a:prstGeom prst="rect">
            <a:avLst/>
          </a:prstGeom>
          <a:noFill/>
        </p:spPr>
        <p:txBody>
          <a:bodyPr wrap="square">
            <a:spAutoFit/>
          </a:bodyPr>
          <a:lstStyle/>
          <a:p>
            <a:r>
              <a:rPr lang="vi-VN" sz="2800" b="1" dirty="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447800" y="5597130"/>
            <a:ext cx="13645536" cy="523220"/>
          </a:xfrm>
          <a:prstGeom prst="rect">
            <a:avLst/>
          </a:prstGeom>
          <a:noFill/>
        </p:spPr>
        <p:txBody>
          <a:bodyPr wrap="square">
            <a:spAutoFit/>
          </a:bodyPr>
          <a:lstStyle/>
          <a:p>
            <a:r>
              <a:rPr lang="vi-VN" sz="2800" b="1" dirty="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53421" y="6558023"/>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rotWithShape="1">
          <a:blip r:embed="rId4"/>
          <a:srcRect t="5172" b="3629"/>
          <a:stretch/>
        </p:blipFill>
        <p:spPr>
          <a:xfrm>
            <a:off x="-19050" y="901819"/>
            <a:ext cx="18024980" cy="8881973"/>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210800" y="121325"/>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2286000" y="1592793"/>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1616154" y="2579176"/>
            <a:ext cx="16143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295400" y="3803475"/>
            <a:ext cx="160401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1407211" y="4917222"/>
            <a:ext cx="161706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1407210" y="5971434"/>
            <a:ext cx="1635236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1718354" y="7318396"/>
            <a:ext cx="151941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1755208" y="8482997"/>
            <a:ext cx="149757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1407210" y="966068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ơi!                                                                  Em           đi…               …ơi!                             </a:t>
            </a:r>
          </a:p>
        </p:txBody>
      </p:sp>
      <p:pic>
        <p:nvPicPr>
          <p:cNvPr id="15" name="Ca bai piano E di giưa bien vang">
            <a:hlinkClick r:id="" action="ppaction://media"/>
            <a:extLst>
              <a:ext uri="{FF2B5EF4-FFF2-40B4-BE49-F238E27FC236}">
                <a16:creationId xmlns:a16="http://schemas.microsoft.com/office/drawing/2014/main" id="{11FD89A9-83F6-4779-ABBD-19B6E21C5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90788"/>
            <a:ext cx="646332" cy="646332"/>
          </a:xfrm>
          <a:prstGeom prst="rect">
            <a:avLst/>
          </a:prstGeom>
        </p:spPr>
      </p:pic>
    </p:spTree>
    <p:extLst>
      <p:ext uri="{BB962C8B-B14F-4D97-AF65-F5344CB8AC3E}">
        <p14:creationId xmlns:p14="http://schemas.microsoft.com/office/powerpoint/2010/main" val="42814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A cat  cat  EM ĐI GIỮA BIỂN VÀNG (online-video-cutter.com) (online-video-cutter.com)">
            <a:hlinkClick r:id="" action="ppaction://media"/>
            <a:extLst>
              <a:ext uri="{FF2B5EF4-FFF2-40B4-BE49-F238E27FC236}">
                <a16:creationId xmlns:a16="http://schemas.microsoft.com/office/drawing/2014/main" id="{3952C78D-256E-40E8-899E-A86C2CAAFE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33" y="-190500"/>
            <a:ext cx="18093267" cy="10177462"/>
          </a:xfrm>
          <a:prstGeom prst="rect">
            <a:avLst/>
          </a:prstGeom>
        </p:spPr>
      </p:pic>
    </p:spTree>
    <p:extLst>
      <p:ext uri="{BB962C8B-B14F-4D97-AF65-F5344CB8AC3E}">
        <p14:creationId xmlns:p14="http://schemas.microsoft.com/office/powerpoint/2010/main" val="9480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2173830" y="484054"/>
            <a:ext cx="1058629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gõ đệm theo nhịp</a:t>
            </a:r>
            <a:endPar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0" y="2095500"/>
            <a:ext cx="18288000" cy="2831718"/>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1853284" y="4659836"/>
            <a:ext cx="15557496" cy="646331"/>
          </a:xfrm>
          <a:prstGeom prst="rect">
            <a:avLst/>
          </a:prstGeom>
          <a:noFill/>
        </p:spPr>
        <p:txBody>
          <a:bodyPr wrap="square">
            <a:spAutoFit/>
          </a:bodyPr>
          <a:lstStyle/>
          <a:p>
            <a:r>
              <a:rPr lang="vi-VN" sz="3200" b="1" dirty="0">
                <a:solidFill>
                  <a:srgbClr val="0070C0"/>
                </a:solidFill>
                <a:latin typeface="+mj-lt"/>
              </a:rPr>
              <a:t>Em   đi         </a:t>
            </a:r>
            <a:r>
              <a:rPr lang="vi-VN" sz="3600" b="1" dirty="0">
                <a:solidFill>
                  <a:srgbClr val="FF0000"/>
                </a:solidFill>
                <a:latin typeface="+mj-lt"/>
              </a:rPr>
              <a:t>giữa </a:t>
            </a:r>
            <a:r>
              <a:rPr lang="vi-VN" sz="3200" b="1" dirty="0">
                <a:solidFill>
                  <a:srgbClr val="FF0000"/>
                </a:solidFill>
                <a:latin typeface="+mj-lt"/>
              </a:rPr>
              <a:t> </a:t>
            </a:r>
            <a:r>
              <a:rPr lang="vi-VN" sz="3200" b="1" dirty="0">
                <a:solidFill>
                  <a:srgbClr val="0070C0"/>
                </a:solidFill>
                <a:latin typeface="+mj-lt"/>
              </a:rPr>
              <a:t>    biển               </a:t>
            </a:r>
            <a:r>
              <a:rPr lang="vi-VN" sz="3600" b="1" dirty="0">
                <a:solidFill>
                  <a:srgbClr val="FF0000"/>
                </a:solidFill>
                <a:latin typeface="+mj-lt"/>
              </a:rPr>
              <a:t>vàng</a:t>
            </a:r>
            <a:r>
              <a:rPr lang="vi-VN" sz="3200" b="1" dirty="0">
                <a:solidFill>
                  <a:srgbClr val="0070C0"/>
                </a:solidFill>
                <a:latin typeface="+mj-lt"/>
              </a:rPr>
              <a:t>, nghe mênh</a:t>
            </a:r>
            <a:r>
              <a:rPr lang="vi-VN" sz="3600" b="1" dirty="0">
                <a:solidFill>
                  <a:srgbClr val="0070C0"/>
                </a:solidFill>
                <a:latin typeface="+mj-lt"/>
              </a:rPr>
              <a:t> </a:t>
            </a:r>
            <a:r>
              <a:rPr lang="vi-VN" sz="3600" b="1" dirty="0">
                <a:solidFill>
                  <a:srgbClr val="FF0000"/>
                </a:solidFill>
                <a:latin typeface="+mj-lt"/>
              </a:rPr>
              <a:t>mang</a:t>
            </a:r>
            <a:r>
              <a:rPr lang="vi-VN" sz="3600" b="1" dirty="0">
                <a:solidFill>
                  <a:srgbClr val="0070C0"/>
                </a:solidFill>
                <a:latin typeface="+mj-lt"/>
              </a:rPr>
              <a:t> </a:t>
            </a:r>
            <a:r>
              <a:rPr lang="vi-VN" sz="3200" b="1" dirty="0">
                <a:solidFill>
                  <a:srgbClr val="0070C0"/>
                </a:solidFill>
                <a:latin typeface="+mj-lt"/>
              </a:rPr>
              <a:t>trên  đồng lúa       </a:t>
            </a:r>
            <a:r>
              <a:rPr lang="vi-VN" sz="3600" b="1" dirty="0">
                <a:solidFill>
                  <a:srgbClr val="FF0000"/>
                </a:solidFill>
                <a:latin typeface="+mj-lt"/>
              </a:rPr>
              <a:t>hát. </a:t>
            </a:r>
            <a:endParaRPr lang="vi-VN" sz="3200" b="1" dirty="0">
              <a:solidFill>
                <a:srgbClr val="FF0000"/>
              </a:solidFill>
              <a:latin typeface="+mj-lt"/>
            </a:endParaRPr>
          </a:p>
        </p:txBody>
      </p:sp>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4"/>
          <a:stretch>
            <a:fillRect/>
          </a:stretch>
        </p:blipFill>
        <p:spPr>
          <a:xfrm>
            <a:off x="2188934" y="464866"/>
            <a:ext cx="16053798" cy="9635696"/>
          </a:xfrm>
          <a:prstGeom prst="rect">
            <a:avLst/>
          </a:prstGeom>
        </p:spPr>
      </p:pic>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4572137" y="1578821"/>
            <a:ext cx="13366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r>
              <a:rPr kumimoji="0" lang="vi-VN" sz="2800" b="1" i="0"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giữa </a:t>
            </a:r>
            <a:r>
              <a:rPr kumimoji="0" lang="vi-VN" sz="2800" b="1" i="0"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biển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nghe mênh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3594137" y="2600060"/>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hát.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Hương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chín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thoang       thoảng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bay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3322638" y="3954826"/>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lay</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hàng      cột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điện,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làm     xao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động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cả       rặng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cây.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3485573" y="4930632"/>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giữa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biển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nghe mênh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mang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trên đồng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lúa         hát.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3654407" y="6093953"/>
            <a:ext cx="143210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trĩu</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i     trong  lòng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tay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như   đựng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đầy</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mưa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gió         nắng,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Như    mang </a:t>
            </a:r>
          </a:p>
        </p:txBody>
      </p:sp>
      <p:sp>
        <p:nvSpPr>
          <p:cNvPr id="30" name="TextBox 29">
            <a:extLst>
              <a:ext uri="{FF2B5EF4-FFF2-40B4-BE49-F238E27FC236}">
                <a16:creationId xmlns:a16="http://schemas.microsoft.com/office/drawing/2014/main" id="{5DA8D7BE-D017-4773-9CE9-76020D24EA76}"/>
              </a:ext>
            </a:extLst>
          </p:cNvPr>
          <p:cNvSpPr txBox="1"/>
          <p:nvPr/>
        </p:nvSpPr>
        <p:spPr>
          <a:xfrm>
            <a:off x="3720337" y="7355821"/>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nặng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giọt          mồ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hôi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của        bao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người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nuôi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lớn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3485573" y="8356079"/>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Của           bao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người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nuôi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lớn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3505200" y="947897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p>
        </p:txBody>
      </p:sp>
      <p:sp>
        <p:nvSpPr>
          <p:cNvPr id="33" name="Rectangle 32">
            <a:extLst>
              <a:ext uri="{FF2B5EF4-FFF2-40B4-BE49-F238E27FC236}">
                <a16:creationId xmlns:a16="http://schemas.microsoft.com/office/drawing/2014/main" id="{269D41F6-50FB-4ADC-8096-4815100CF851}"/>
              </a:ext>
            </a:extLst>
          </p:cNvPr>
          <p:cNvSpPr/>
          <p:nvPr/>
        </p:nvSpPr>
        <p:spPr>
          <a:xfrm>
            <a:off x="2617973" y="59098"/>
            <a:ext cx="297908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Gõ đệm theo nhịp</a:t>
            </a:r>
            <a:endParaRPr kumimoji="0" lang="en-US"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pic>
        <p:nvPicPr>
          <p:cNvPr id="16" name="Ca bai piano E di giưa bien vang">
            <a:hlinkClick r:id="" action="ppaction://media"/>
            <a:extLst>
              <a:ext uri="{FF2B5EF4-FFF2-40B4-BE49-F238E27FC236}">
                <a16:creationId xmlns:a16="http://schemas.microsoft.com/office/drawing/2014/main" id="{80D74FDB-77EA-4C88-B183-899F13A5E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5236" y="-12964"/>
            <a:ext cx="646332" cy="646332"/>
          </a:xfrm>
          <a:prstGeom prst="rect">
            <a:avLst/>
          </a:prstGeom>
        </p:spPr>
      </p:pic>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256894" y="2743200"/>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4365892" y="1748304"/>
            <a:ext cx="86418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Chủ đề 5: Thiên nhiên tươi đẹp</a:t>
            </a: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4838173" y="3527286"/>
            <a:ext cx="86418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Học hát: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p>
        </p:txBody>
      </p:sp>
      <p:sp>
        <p:nvSpPr>
          <p:cNvPr id="19" name="Rectangle 18">
            <a:extLst>
              <a:ext uri="{FF2B5EF4-FFF2-40B4-BE49-F238E27FC236}">
                <a16:creationId xmlns:a16="http://schemas.microsoft.com/office/drawing/2014/main" id="{69AA32B0-7F37-4FD0-932C-7BA99D82E2B9}"/>
              </a:ext>
            </a:extLst>
          </p:cNvPr>
          <p:cNvSpPr/>
          <p:nvPr/>
        </p:nvSpPr>
        <p:spPr>
          <a:xfrm>
            <a:off x="8686800" y="4249817"/>
            <a:ext cx="76200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41493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 tom mói 2222">
            <a:hlinkClick r:id="" action="ppaction://media"/>
            <a:extLst>
              <a:ext uri="{FF2B5EF4-FFF2-40B4-BE49-F238E27FC236}">
                <a16:creationId xmlns:a16="http://schemas.microsoft.com/office/drawing/2014/main" id="{95C827DF-1888-40D4-9960-ED347680D9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0"/>
            <a:ext cx="18364200" cy="9944100"/>
          </a:xfrm>
        </p:spPr>
      </p:pic>
    </p:spTree>
    <p:extLst>
      <p:ext uri="{BB962C8B-B14F-4D97-AF65-F5344CB8AC3E}">
        <p14:creationId xmlns:p14="http://schemas.microsoft.com/office/powerpoint/2010/main" val="404566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C3853-26A0-4ED7-8665-BD270BAA6D48}"/>
              </a:ext>
            </a:extLst>
          </p:cNvPr>
          <p:cNvPicPr>
            <a:picLocks noChangeAspect="1"/>
          </p:cNvPicPr>
          <p:nvPr/>
        </p:nvPicPr>
        <p:blipFill rotWithShape="1">
          <a:blip r:embed="rId2"/>
          <a:srcRect l="16032" t="27083" r="25988" b="10417"/>
          <a:stretch/>
        </p:blipFill>
        <p:spPr>
          <a:xfrm>
            <a:off x="152400" y="190500"/>
            <a:ext cx="8153400" cy="5410200"/>
          </a:xfrm>
          <a:prstGeom prst="rect">
            <a:avLst/>
          </a:prstGeom>
        </p:spPr>
      </p:pic>
      <p:pic>
        <p:nvPicPr>
          <p:cNvPr id="7" name="Picture 6">
            <a:extLst>
              <a:ext uri="{FF2B5EF4-FFF2-40B4-BE49-F238E27FC236}">
                <a16:creationId xmlns:a16="http://schemas.microsoft.com/office/drawing/2014/main" id="{CA142A9A-3C12-44B7-8D36-CFBF0077E05D}"/>
              </a:ext>
            </a:extLst>
          </p:cNvPr>
          <p:cNvPicPr>
            <a:picLocks noChangeAspect="1"/>
          </p:cNvPicPr>
          <p:nvPr/>
        </p:nvPicPr>
        <p:blipFill rotWithShape="1">
          <a:blip r:embed="rId3"/>
          <a:srcRect l="15446" t="20833" r="16033" b="13541"/>
          <a:stretch/>
        </p:blipFill>
        <p:spPr>
          <a:xfrm>
            <a:off x="9144000" y="209550"/>
            <a:ext cx="8896350" cy="5391150"/>
          </a:xfrm>
          <a:prstGeom prst="rect">
            <a:avLst/>
          </a:prstGeom>
        </p:spPr>
      </p:pic>
      <p:pic>
        <p:nvPicPr>
          <p:cNvPr id="8" name="Picture 7">
            <a:extLst>
              <a:ext uri="{FF2B5EF4-FFF2-40B4-BE49-F238E27FC236}">
                <a16:creationId xmlns:a16="http://schemas.microsoft.com/office/drawing/2014/main" id="{73510C93-26E5-4FFA-A7C8-7755BEC4A5ED}"/>
              </a:ext>
            </a:extLst>
          </p:cNvPr>
          <p:cNvPicPr>
            <a:picLocks noChangeAspect="1"/>
          </p:cNvPicPr>
          <p:nvPr/>
        </p:nvPicPr>
        <p:blipFill rotWithShape="1">
          <a:blip r:embed="rId4"/>
          <a:srcRect l="57029" t="30208" r="6661" b="35417"/>
          <a:stretch/>
        </p:blipFill>
        <p:spPr>
          <a:xfrm>
            <a:off x="171450" y="5981700"/>
            <a:ext cx="8134350" cy="4114800"/>
          </a:xfrm>
          <a:prstGeom prst="rect">
            <a:avLst/>
          </a:prstGeom>
        </p:spPr>
      </p:pic>
      <p:pic>
        <p:nvPicPr>
          <p:cNvPr id="9" name="Picture 8">
            <a:extLst>
              <a:ext uri="{FF2B5EF4-FFF2-40B4-BE49-F238E27FC236}">
                <a16:creationId xmlns:a16="http://schemas.microsoft.com/office/drawing/2014/main" id="{6B7FEC6C-73CA-4C31-83F5-4C9E05812C44}"/>
              </a:ext>
            </a:extLst>
          </p:cNvPr>
          <p:cNvPicPr>
            <a:picLocks noChangeAspect="1"/>
          </p:cNvPicPr>
          <p:nvPr/>
        </p:nvPicPr>
        <p:blipFill rotWithShape="1">
          <a:blip r:embed="rId5"/>
          <a:srcRect l="2563" t="6250" r="6808" b="7291"/>
          <a:stretch/>
        </p:blipFill>
        <p:spPr>
          <a:xfrm>
            <a:off x="9144000" y="5753100"/>
            <a:ext cx="8972550" cy="4343400"/>
          </a:xfrm>
          <a:prstGeom prst="rect">
            <a:avLst/>
          </a:prstGeom>
        </p:spPr>
      </p:pic>
    </p:spTree>
    <p:extLst>
      <p:ext uri="{BB962C8B-B14F-4D97-AF65-F5344CB8AC3E}">
        <p14:creationId xmlns:p14="http://schemas.microsoft.com/office/powerpoint/2010/main" val="206633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 tom mói 3333333">
            <a:hlinkClick r:id="" action="ppaction://media"/>
            <a:extLst>
              <a:ext uri="{FF2B5EF4-FFF2-40B4-BE49-F238E27FC236}">
                <a16:creationId xmlns:a16="http://schemas.microsoft.com/office/drawing/2014/main" id="{E6152063-8613-41C5-8A1E-3A7DF5C079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7411"/>
            <a:ext cx="18821400" cy="10824411"/>
          </a:xfrm>
          <a:prstGeom prst="rect">
            <a:avLst/>
          </a:prstGeom>
        </p:spPr>
      </p:pic>
    </p:spTree>
    <p:extLst>
      <p:ext uri="{BB962C8B-B14F-4D97-AF65-F5344CB8AC3E}">
        <p14:creationId xmlns:p14="http://schemas.microsoft.com/office/powerpoint/2010/main" val="23467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11CE5-5C0C-44F5-9B92-CE0EA41FE943}"/>
              </a:ext>
            </a:extLst>
          </p:cNvPr>
          <p:cNvPicPr>
            <a:picLocks noChangeAspect="1"/>
          </p:cNvPicPr>
          <p:nvPr/>
        </p:nvPicPr>
        <p:blipFill rotWithShape="1">
          <a:blip r:embed="rId2"/>
          <a:srcRect l="16619" t="17708" r="14274" b="16667"/>
          <a:stretch/>
        </p:blipFill>
        <p:spPr>
          <a:xfrm>
            <a:off x="10591800" y="0"/>
            <a:ext cx="7439504" cy="4495800"/>
          </a:xfrm>
          <a:prstGeom prst="rect">
            <a:avLst/>
          </a:prstGeom>
        </p:spPr>
      </p:pic>
      <p:pic>
        <p:nvPicPr>
          <p:cNvPr id="6" name="Picture 5">
            <a:extLst>
              <a:ext uri="{FF2B5EF4-FFF2-40B4-BE49-F238E27FC236}">
                <a16:creationId xmlns:a16="http://schemas.microsoft.com/office/drawing/2014/main" id="{49E599CC-A7C4-4AE9-82AE-22A109E2F7C6}"/>
              </a:ext>
            </a:extLst>
          </p:cNvPr>
          <p:cNvPicPr>
            <a:picLocks noChangeAspect="1"/>
          </p:cNvPicPr>
          <p:nvPr/>
        </p:nvPicPr>
        <p:blipFill rotWithShape="1">
          <a:blip r:embed="rId3"/>
          <a:srcRect l="63470" t="38542" r="10176" b="32292"/>
          <a:stretch/>
        </p:blipFill>
        <p:spPr>
          <a:xfrm>
            <a:off x="835098" y="38100"/>
            <a:ext cx="7757600" cy="4495800"/>
          </a:xfrm>
          <a:prstGeom prst="rect">
            <a:avLst/>
          </a:prstGeom>
        </p:spPr>
      </p:pic>
      <p:pic>
        <p:nvPicPr>
          <p:cNvPr id="2" name="Picture 1">
            <a:extLst>
              <a:ext uri="{FF2B5EF4-FFF2-40B4-BE49-F238E27FC236}">
                <a16:creationId xmlns:a16="http://schemas.microsoft.com/office/drawing/2014/main" id="{5C55D2AF-B0B2-4834-B1C5-11AA4C538EE1}"/>
              </a:ext>
            </a:extLst>
          </p:cNvPr>
          <p:cNvPicPr>
            <a:picLocks noChangeAspect="1"/>
          </p:cNvPicPr>
          <p:nvPr/>
        </p:nvPicPr>
        <p:blipFill rotWithShape="1">
          <a:blip r:embed="rId4"/>
          <a:srcRect l="61443" t="32292" r="9590" b="34375"/>
          <a:stretch/>
        </p:blipFill>
        <p:spPr>
          <a:xfrm>
            <a:off x="10763250" y="5143500"/>
            <a:ext cx="7287104" cy="4953000"/>
          </a:xfrm>
          <a:prstGeom prst="rect">
            <a:avLst/>
          </a:prstGeom>
        </p:spPr>
      </p:pic>
      <p:pic>
        <p:nvPicPr>
          <p:cNvPr id="3" name="Picture 2">
            <a:extLst>
              <a:ext uri="{FF2B5EF4-FFF2-40B4-BE49-F238E27FC236}">
                <a16:creationId xmlns:a16="http://schemas.microsoft.com/office/drawing/2014/main" id="{776E7410-577A-4B7D-BB29-671FAEA25193}"/>
              </a:ext>
            </a:extLst>
          </p:cNvPr>
          <p:cNvPicPr>
            <a:picLocks noChangeAspect="1"/>
          </p:cNvPicPr>
          <p:nvPr/>
        </p:nvPicPr>
        <p:blipFill rotWithShape="1">
          <a:blip r:embed="rId5"/>
          <a:srcRect l="59151" t="32552" r="3953" b="34115"/>
          <a:stretch/>
        </p:blipFill>
        <p:spPr>
          <a:xfrm>
            <a:off x="914400" y="5334000"/>
            <a:ext cx="7678298" cy="4953000"/>
          </a:xfrm>
          <a:prstGeom prst="rect">
            <a:avLst/>
          </a:prstGeom>
        </p:spPr>
      </p:pic>
      <p:sp>
        <p:nvSpPr>
          <p:cNvPr id="9" name="Oval 8">
            <a:extLst>
              <a:ext uri="{FF2B5EF4-FFF2-40B4-BE49-F238E27FC236}">
                <a16:creationId xmlns:a16="http://schemas.microsoft.com/office/drawing/2014/main" id="{119082F8-64DD-4656-A205-CCD41A680E31}"/>
              </a:ext>
            </a:extLst>
          </p:cNvPr>
          <p:cNvSpPr/>
          <p:nvPr/>
        </p:nvSpPr>
        <p:spPr>
          <a:xfrm>
            <a:off x="911157" y="3190672"/>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rgbClr val="FF0000"/>
                </a:solidFill>
                <a:latin typeface="Times New Roman" panose="02020603050405020304" pitchFamily="18" charset="0"/>
                <a:cs typeface="Times New Roman" panose="02020603050405020304" pitchFamily="18" charset="0"/>
              </a:rPr>
              <a:t>A</a:t>
            </a:r>
          </a:p>
        </p:txBody>
      </p:sp>
      <p:sp>
        <p:nvSpPr>
          <p:cNvPr id="10" name="Oval 9">
            <a:extLst>
              <a:ext uri="{FF2B5EF4-FFF2-40B4-BE49-F238E27FC236}">
                <a16:creationId xmlns:a16="http://schemas.microsoft.com/office/drawing/2014/main" id="{58D5661E-FC90-44AF-AED9-9F18079DBC71}"/>
              </a:ext>
            </a:extLst>
          </p:cNvPr>
          <p:cNvSpPr/>
          <p:nvPr/>
        </p:nvSpPr>
        <p:spPr>
          <a:xfrm>
            <a:off x="10612877" y="3200400"/>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B</a:t>
            </a:r>
          </a:p>
        </p:txBody>
      </p:sp>
      <p:sp>
        <p:nvSpPr>
          <p:cNvPr id="11" name="Oval 10">
            <a:extLst>
              <a:ext uri="{FF2B5EF4-FFF2-40B4-BE49-F238E27FC236}">
                <a16:creationId xmlns:a16="http://schemas.microsoft.com/office/drawing/2014/main" id="{3F56CBFF-EECC-4067-BC86-48F8233BA9FF}"/>
              </a:ext>
            </a:extLst>
          </p:cNvPr>
          <p:cNvSpPr/>
          <p:nvPr/>
        </p:nvSpPr>
        <p:spPr>
          <a:xfrm>
            <a:off x="911157" y="9039428"/>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C</a:t>
            </a:r>
          </a:p>
        </p:txBody>
      </p:sp>
      <p:sp>
        <p:nvSpPr>
          <p:cNvPr id="12" name="Oval 11">
            <a:extLst>
              <a:ext uri="{FF2B5EF4-FFF2-40B4-BE49-F238E27FC236}">
                <a16:creationId xmlns:a16="http://schemas.microsoft.com/office/drawing/2014/main" id="{DA248BAF-8EF9-4F91-BD94-6C830B346722}"/>
              </a:ext>
            </a:extLst>
          </p:cNvPr>
          <p:cNvSpPr/>
          <p:nvPr/>
        </p:nvSpPr>
        <p:spPr>
          <a:xfrm>
            <a:off x="10763250" y="8797047"/>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6410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B tom 5">
            <a:hlinkClick r:id="" action="ppaction://media"/>
            <a:extLst>
              <a:ext uri="{FF2B5EF4-FFF2-40B4-BE49-F238E27FC236}">
                <a16:creationId xmlns:a16="http://schemas.microsoft.com/office/drawing/2014/main" id="{BDB3A595-5C2F-4998-A4DC-3DEA1DB0C9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948" y="-84252"/>
            <a:ext cx="16645652" cy="10287000"/>
          </a:xfrm>
          <a:prstGeom prst="rect">
            <a:avLst/>
          </a:prstGeom>
        </p:spPr>
      </p:pic>
      <p:pic>
        <p:nvPicPr>
          <p:cNvPr id="15" name="Picture 14">
            <a:extLst>
              <a:ext uri="{FF2B5EF4-FFF2-40B4-BE49-F238E27FC236}">
                <a16:creationId xmlns:a16="http://schemas.microsoft.com/office/drawing/2014/main" id="{76AB6CE1-EEB0-4367-89C0-84452B010805}"/>
              </a:ext>
            </a:extLst>
          </p:cNvPr>
          <p:cNvPicPr>
            <a:picLocks noChangeAspect="1"/>
          </p:cNvPicPr>
          <p:nvPr/>
        </p:nvPicPr>
        <p:blipFill rotWithShape="1">
          <a:blip r:embed="rId5"/>
          <a:srcRect l="59151" t="32552" r="3953" b="34115"/>
          <a:stretch/>
        </p:blipFill>
        <p:spPr>
          <a:xfrm>
            <a:off x="1" y="4971483"/>
            <a:ext cx="6567056" cy="4644264"/>
          </a:xfrm>
          <a:prstGeom prst="rect">
            <a:avLst/>
          </a:prstGeom>
        </p:spPr>
      </p:pic>
      <p:pic>
        <p:nvPicPr>
          <p:cNvPr id="18" name="Picture 17">
            <a:extLst>
              <a:ext uri="{FF2B5EF4-FFF2-40B4-BE49-F238E27FC236}">
                <a16:creationId xmlns:a16="http://schemas.microsoft.com/office/drawing/2014/main" id="{659E65B0-A072-4A30-81AF-2A026661FE03}"/>
              </a:ext>
            </a:extLst>
          </p:cNvPr>
          <p:cNvPicPr>
            <a:picLocks noChangeAspect="1"/>
          </p:cNvPicPr>
          <p:nvPr/>
        </p:nvPicPr>
        <p:blipFill rotWithShape="1">
          <a:blip r:embed="rId6"/>
          <a:srcRect l="16619" t="17708" r="14274" b="16667"/>
          <a:stretch/>
        </p:blipFill>
        <p:spPr>
          <a:xfrm>
            <a:off x="11571926" y="20012"/>
            <a:ext cx="5801674" cy="4219816"/>
          </a:xfrm>
          <a:prstGeom prst="rect">
            <a:avLst/>
          </a:prstGeom>
        </p:spPr>
      </p:pic>
      <p:sp>
        <p:nvSpPr>
          <p:cNvPr id="19" name="Oval 18">
            <a:extLst>
              <a:ext uri="{FF2B5EF4-FFF2-40B4-BE49-F238E27FC236}">
                <a16:creationId xmlns:a16="http://schemas.microsoft.com/office/drawing/2014/main" id="{9FC841ED-4EFB-4CBE-971C-EAD69ED3BC01}"/>
              </a:ext>
            </a:extLst>
          </p:cNvPr>
          <p:cNvSpPr/>
          <p:nvPr/>
        </p:nvSpPr>
        <p:spPr>
          <a:xfrm>
            <a:off x="11874168" y="2977069"/>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B</a:t>
            </a:r>
          </a:p>
        </p:txBody>
      </p:sp>
      <p:pic>
        <p:nvPicPr>
          <p:cNvPr id="20" name="Picture 19">
            <a:extLst>
              <a:ext uri="{FF2B5EF4-FFF2-40B4-BE49-F238E27FC236}">
                <a16:creationId xmlns:a16="http://schemas.microsoft.com/office/drawing/2014/main" id="{06FF911D-FD00-49A1-9281-651029EF22BC}"/>
              </a:ext>
            </a:extLst>
          </p:cNvPr>
          <p:cNvPicPr>
            <a:picLocks noChangeAspect="1"/>
          </p:cNvPicPr>
          <p:nvPr/>
        </p:nvPicPr>
        <p:blipFill rotWithShape="1">
          <a:blip r:embed="rId7"/>
          <a:srcRect l="63470" t="38542" r="10176" b="32292"/>
          <a:stretch/>
        </p:blipFill>
        <p:spPr>
          <a:xfrm>
            <a:off x="0" y="-17256"/>
            <a:ext cx="6248400" cy="4219816"/>
          </a:xfrm>
          <a:prstGeom prst="rect">
            <a:avLst/>
          </a:prstGeom>
        </p:spPr>
      </p:pic>
      <p:sp>
        <p:nvSpPr>
          <p:cNvPr id="21" name="Oval 20">
            <a:extLst>
              <a:ext uri="{FF2B5EF4-FFF2-40B4-BE49-F238E27FC236}">
                <a16:creationId xmlns:a16="http://schemas.microsoft.com/office/drawing/2014/main" id="{1C08BAB0-FCAF-4352-9A3D-958AD5303755}"/>
              </a:ext>
            </a:extLst>
          </p:cNvPr>
          <p:cNvSpPr/>
          <p:nvPr/>
        </p:nvSpPr>
        <p:spPr>
          <a:xfrm>
            <a:off x="0" y="2889303"/>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rgbClr val="FF0000"/>
                </a:solidFill>
                <a:latin typeface="Times New Roman" panose="02020603050405020304" pitchFamily="18" charset="0"/>
                <a:cs typeface="Times New Roman" panose="02020603050405020304" pitchFamily="18" charset="0"/>
              </a:rPr>
              <a:t>A</a:t>
            </a:r>
          </a:p>
        </p:txBody>
      </p:sp>
      <p:pic>
        <p:nvPicPr>
          <p:cNvPr id="24" name="Picture 23">
            <a:extLst>
              <a:ext uri="{FF2B5EF4-FFF2-40B4-BE49-F238E27FC236}">
                <a16:creationId xmlns:a16="http://schemas.microsoft.com/office/drawing/2014/main" id="{F6B4E89D-3B7A-499E-8D74-271B528C0B8C}"/>
              </a:ext>
            </a:extLst>
          </p:cNvPr>
          <p:cNvPicPr>
            <a:picLocks noChangeAspect="1"/>
          </p:cNvPicPr>
          <p:nvPr/>
        </p:nvPicPr>
        <p:blipFill rotWithShape="1">
          <a:blip r:embed="rId8"/>
          <a:srcRect l="61443" t="32292" r="9590" b="34375"/>
          <a:stretch/>
        </p:blipFill>
        <p:spPr>
          <a:xfrm>
            <a:off x="11049000" y="4831121"/>
            <a:ext cx="6725552" cy="4644263"/>
          </a:xfrm>
          <a:prstGeom prst="rect">
            <a:avLst/>
          </a:prstGeom>
        </p:spPr>
      </p:pic>
      <p:sp>
        <p:nvSpPr>
          <p:cNvPr id="26" name="Oval 25">
            <a:extLst>
              <a:ext uri="{FF2B5EF4-FFF2-40B4-BE49-F238E27FC236}">
                <a16:creationId xmlns:a16="http://schemas.microsoft.com/office/drawing/2014/main" id="{2CF38BCB-F18C-411C-9364-A04025DDB95E}"/>
              </a:ext>
            </a:extLst>
          </p:cNvPr>
          <p:cNvSpPr/>
          <p:nvPr/>
        </p:nvSpPr>
        <p:spPr>
          <a:xfrm>
            <a:off x="813955" y="8865784"/>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C</a:t>
            </a:r>
          </a:p>
        </p:txBody>
      </p:sp>
      <p:sp>
        <p:nvSpPr>
          <p:cNvPr id="27" name="Oval 26">
            <a:extLst>
              <a:ext uri="{FF2B5EF4-FFF2-40B4-BE49-F238E27FC236}">
                <a16:creationId xmlns:a16="http://schemas.microsoft.com/office/drawing/2014/main" id="{37C34367-AC5D-4DC5-9679-F51906776419}"/>
              </a:ext>
            </a:extLst>
          </p:cNvPr>
          <p:cNvSpPr/>
          <p:nvPr/>
        </p:nvSpPr>
        <p:spPr>
          <a:xfrm>
            <a:off x="11505370" y="8218084"/>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2516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childTnLst>
        </p:cTn>
      </p:par>
    </p:tnLst>
    <p:bldLst>
      <p:bldP spid="19" grpId="0" animBg="1"/>
      <p:bldP spid="21"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B tom4 tom">
            <a:hlinkClick r:id="" action="ppaction://media"/>
            <a:extLst>
              <a:ext uri="{FF2B5EF4-FFF2-40B4-BE49-F238E27FC236}">
                <a16:creationId xmlns:a16="http://schemas.microsoft.com/office/drawing/2014/main" id="{BE9286BE-B258-48EB-A44B-434E244ABE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6732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4386635" y="2047607"/>
            <a:ext cx="1091250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Học hát: </a:t>
            </a:r>
            <a:r>
              <a:rPr kumimoji="0" lang="vi-VN"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8610600" y="3366509"/>
            <a:ext cx="8649760" cy="175432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r>
              <a:rPr kumimoji="0" lang="vi-VN"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a:t>
            </a: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Bùi Đình Thảo</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a:t>
            </a: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Nguyễn Khoa Đăng – Bùi Đình Thảo</a:t>
            </a:r>
            <a:endParaRPr kumimoji="0" lang="en-US"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 name="TextBox 1">
            <a:extLst>
              <a:ext uri="{FF2B5EF4-FFF2-40B4-BE49-F238E27FC236}">
                <a16:creationId xmlns:a16="http://schemas.microsoft.com/office/drawing/2014/main" id="{DB01B4FA-5C5E-4E57-91CC-E2864D455A69}"/>
              </a:ext>
            </a:extLst>
          </p:cNvPr>
          <p:cNvSpPr txBox="1"/>
          <p:nvPr/>
        </p:nvSpPr>
        <p:spPr>
          <a:xfrm>
            <a:off x="1592417" y="108614"/>
            <a:ext cx="15865166" cy="1754326"/>
          </a:xfrm>
          <a:prstGeom prst="rect">
            <a:avLst/>
          </a:prstGeom>
          <a:noFill/>
        </p:spPr>
        <p:txBody>
          <a:bodyPr wrap="square" rtlCol="0">
            <a:spAutoFit/>
          </a:bodyPr>
          <a:lstStyle/>
          <a:p>
            <a:pPr algn="ctr"/>
            <a:r>
              <a:rPr lang="vi-VN" sz="5400" b="1" dirty="0">
                <a:latin typeface="+mj-lt"/>
              </a:rPr>
              <a:t>Thứ năm, ngày 13 tháng 2 năm 2025</a:t>
            </a:r>
          </a:p>
          <a:p>
            <a:pPr algn="ctr"/>
            <a:r>
              <a:rPr lang="vi-VN" sz="5400" b="1" u="sng" dirty="0">
                <a:latin typeface="+mj-lt"/>
              </a:rPr>
              <a:t>Âm nhạc</a:t>
            </a: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2466</TotalTime>
  <Words>795</Words>
  <Application>Microsoft Office PowerPoint</Application>
  <PresentationFormat>Custom</PresentationFormat>
  <Paragraphs>88</Paragraphs>
  <Slides>28</Slides>
  <Notes>0</Notes>
  <HiddenSlides>0</HiddenSlides>
  <MMClips>19</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Times New Roman</vt:lpstr>
      <vt:lpstr>Calibri</vt:lpstr>
      <vt:lpstr>2_Office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COMPUTER</cp:lastModifiedBy>
  <cp:revision>138</cp:revision>
  <dcterms:created xsi:type="dcterms:W3CDTF">2006-08-16T00:00:00Z</dcterms:created>
  <dcterms:modified xsi:type="dcterms:W3CDTF">2025-04-11T10:41:08Z</dcterms:modified>
  <dc:identifier>DAFNYV3U0-c</dc:identifier>
</cp:coreProperties>
</file>