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324" r:id="rId4"/>
    <p:sldId id="318" r:id="rId5"/>
    <p:sldId id="316" r:id="rId6"/>
    <p:sldId id="319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2" r:id="rId22"/>
    <p:sldId id="343" r:id="rId23"/>
    <p:sldId id="344" r:id="rId24"/>
    <p:sldId id="28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E96F-A69C-4195-9536-A399F511B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EE659-E370-4B2B-AA78-220B278D3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232D7-92F1-4626-BA89-07E284BE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0753B-1102-4C66-8485-5A112687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C1FC-00F7-4865-B4F6-C86B070A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9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5177-307B-473C-80C3-B755A1ED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9A249-680B-4505-B8BE-FEC0AB748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EB1AB-7A2F-4E8E-8BA2-C1922F0E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C9DCC-EE24-4E1C-9DF7-0B8DE3E4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36091-E15C-4CD2-8835-E8310D95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5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CC4CC-E152-42C8-A003-64790ED2F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FDD55-A37F-45B8-B9AA-B22C06C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BAC0-528B-4636-8414-BD3798BD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47A7D-4225-4D74-ADB6-6DBFAE25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6D41-C546-4766-B391-5B7A0C2A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67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82CC-B6BF-437F-BCC4-FA13CC498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2358-997B-4852-BAED-08EA320B2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61957-B266-4952-9B1F-A9715F7B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77338-3C8A-47C6-BA4C-1A535626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2EFA3-5962-4DB0-8719-4D87CA75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77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0C83-6B38-4612-AE4E-C353D54C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585D9-9B46-4EAA-B05C-ED631A1D2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15314-C682-4299-A118-214F0F2E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BA7EA-799E-40CE-BE91-0CA17DF2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E781-5187-40DF-8D14-25218AF9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71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DB16-5381-4AF4-834C-8602CD57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288D-3B34-402F-B601-6EE69AD9B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757D9-ABE5-40DD-8918-C8EB3D22E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EE2A9-B2DE-4CFE-9B1B-82FBAB65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74D52-DE1F-430C-A8C0-F058FCC6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32823-2ADF-4089-BD55-C92A97CA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931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D544-D023-46EA-BE72-F62476FC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15416-9427-4DAA-ADA4-7B244D0B6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854C4-D547-44B7-9A94-335BAA7E7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ED0A2-C82E-4E12-915B-4D904B124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1071D-8644-466B-B633-F74B08BD4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B61C1-E754-4053-8E2B-9BD27A47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C0456-31A1-495C-A4C4-CE1D06D6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B4FA6-881C-4C43-A139-47D75623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835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0F1C-D9ED-4851-AD8A-DFA52F17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DE103-292F-4633-B073-BE5F7467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03C74-DED8-4795-A9C9-B2221B5B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D5BD5-85AA-4B2F-A76D-ECE86637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15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E449E-640B-426F-8452-1283DF9C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CF6E5-CE47-4933-A7DE-7EA39E8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7379-4D1B-4045-AF9A-4224D97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31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281B-591C-4F72-BFD7-488C3935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1805C-D0A4-4CEE-BA25-C4D8CF0F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A1017-23FD-4345-A44C-ABAC88493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58595-0EB7-4D89-B682-C5145B6E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52635-040A-4620-A572-018971CF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35F4F-611D-410A-AA1C-5B9ADCD7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43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A722-A552-4657-B4F3-6813AF24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9A538-D2BF-4A36-8065-C29AD555B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0660E-40C7-413D-AEE1-1E49299BC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F90DD-3022-4098-9687-D79C9D42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720A4-97B3-4843-A718-DCFB4574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9A0A5-4256-4BD6-945C-E00142B5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38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2A4CC-2C23-4EC8-8A37-8BBEB841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50F57-361F-42F3-9B01-0E1EAC64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E2DBC-E006-4D38-B720-E8B0E4D8C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1CD6-CEB3-4193-B471-B86DA2070243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0399-85B2-4B96-8799-3C373F79E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F960B-ED64-472F-9734-D42B7E49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58C4-6F78-4B12-BCC9-E6780C561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97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42.pn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gif"/><Relationship Id="rId5" Type="http://schemas.openxmlformats.org/officeDocument/2006/relationships/image" Target="../media/image4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audio" Target="../media/audio1.wav"/><Relationship Id="rId5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75051" y="491673"/>
            <a:ext cx="61339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Chào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thầy cô và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01" y="-256753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7536" y="-179030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207" cy="892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1274583"/>
            <a:ext cx="10488631" cy="12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2095" y="893776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540107"/>
            <a:ext cx="8207300" cy="198367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1446" y="37197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789" y="1155879"/>
            <a:ext cx="7160899" cy="454624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82" y="1701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1" y="1800396"/>
            <a:ext cx="6545179" cy="5057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0385" y="196573"/>
            <a:ext cx="61157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của 4 bạn đang cầm trên tay trong hình vẽ.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724" y="940668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trắng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81074" y="1239253"/>
            <a:ext cx="3753852" cy="141972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73168" y="1114188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đen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9396663" y="1588168"/>
            <a:ext cx="4010" cy="14437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08900" y="1114188"/>
            <a:ext cx="14093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đơn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0309918" y="1450710"/>
            <a:ext cx="30222" cy="12710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344" y="1620921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kép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249385" y="1949116"/>
            <a:ext cx="68875" cy="15853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4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26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2506068" y="1074659"/>
            <a:ext cx="1572803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74" y="2762672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252" y="2805631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1006" y="1062521"/>
            <a:ext cx="7270933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GIỚI THIỆU CÁC HÌNH NỐT</a:t>
            </a:r>
          </a:p>
          <a:p>
            <a:pPr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1A927-EA3E-4348-8E36-CD081FE285B6}"/>
              </a:ext>
            </a:extLst>
          </p:cNvPr>
          <p:cNvSpPr/>
          <p:nvPr/>
        </p:nvSpPr>
        <p:spPr>
          <a:xfrm>
            <a:off x="6095999" y="455048"/>
            <a:ext cx="157286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</a:p>
        </p:txBody>
      </p:sp>
      <p:pic>
        <p:nvPicPr>
          <p:cNvPr id="4" name="ND 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3790" y="166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64139"/>
            <a:ext cx="273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0157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10"/>
            <a:ext cx="11984459" cy="232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262</Words>
  <Application>Microsoft Office PowerPoint</Application>
  <PresentationFormat>Widescreen</PresentationFormat>
  <Paragraphs>51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COMPUTER</cp:lastModifiedBy>
  <cp:revision>4</cp:revision>
  <dcterms:created xsi:type="dcterms:W3CDTF">2025-04-10T04:10:46Z</dcterms:created>
  <dcterms:modified xsi:type="dcterms:W3CDTF">2025-04-11T10:50:35Z</dcterms:modified>
</cp:coreProperties>
</file>