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608" r:id="rId2"/>
    <p:sldId id="609" r:id="rId3"/>
    <p:sldId id="651" r:id="rId4"/>
    <p:sldId id="634" r:id="rId5"/>
    <p:sldId id="652" r:id="rId6"/>
    <p:sldId id="653" r:id="rId7"/>
    <p:sldId id="654" r:id="rId8"/>
    <p:sldId id="655" r:id="rId9"/>
    <p:sldId id="635" r:id="rId10"/>
    <p:sldId id="636" r:id="rId11"/>
    <p:sldId id="649" r:id="rId12"/>
    <p:sldId id="650" r:id="rId13"/>
    <p:sldId id="638" r:id="rId14"/>
    <p:sldId id="640" r:id="rId15"/>
    <p:sldId id="641" r:id="rId16"/>
    <p:sldId id="647" r:id="rId17"/>
    <p:sldId id="648" r:id="rId18"/>
    <p:sldId id="646" r:id="rId19"/>
    <p:sldId id="612" r:id="rId20"/>
    <p:sldId id="613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AA72A-3620-4F47-A79F-5B9C93B4E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07EA88-07B0-4FC6-9337-F728A2DEEA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7EB05-2B8D-45ED-979F-5349F9865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DFF9-1741-425A-B92C-511461670BAC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88EBB-C8B7-4D5D-A617-065421BC1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E3C1B-84C3-47DE-8F24-4F06452F0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ADAE8-A960-44B4-8C4A-FF3BBCAA0D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5116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1324C-E54A-40DA-89F3-9D5795601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ABB701-5296-41AE-9B22-CF5199511D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C3F75-38C9-4FCC-8021-043097E01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DFF9-1741-425A-B92C-511461670BAC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569B4-E5BF-4B5F-99A1-88F3DB568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9B874-2A32-42FC-B3D9-1986EF2C3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ADAE8-A960-44B4-8C4A-FF3BBCAA0D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8267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7726F8-62A3-40B6-A514-384854CC04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58EFF5-2352-401A-BCD8-BDCEF4FC3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1F4AF-B8CD-415D-9766-8CE539A97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DFF9-1741-425A-B92C-511461670BAC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4A397-DBEF-48E6-A31E-9D55EF579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0C082E-D244-485B-B79D-83535DBD1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ADAE8-A960-44B4-8C4A-FF3BBCAA0D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9161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46D22-3623-4E2B-91C3-D11390699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DB4CE-1DB9-4DFE-86E3-E6AF65F1A5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C65B2-B5E1-48BC-A23D-64FDFC0B5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DFF9-1741-425A-B92C-511461670BAC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678A0-DC86-4ECB-A796-8FB727F92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0B363-0694-489F-9325-9F17A15C4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ADAE8-A960-44B4-8C4A-FF3BBCAA0D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6345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60C49-F921-40B1-85D6-070504282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7A934A-4511-49FB-9833-8E5D44D7A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0CF10-3464-4C7A-90C3-B828F34FB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DFF9-1741-425A-B92C-511461670BAC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CD400-5CF3-44ED-999F-3D37C6B60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AC34F-29AF-45B2-8064-DD2D853BF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ADAE8-A960-44B4-8C4A-FF3BBCAA0D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0543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92A02-F96E-41C7-A88F-15379DA24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6EBEA-1287-4195-80CA-B09BED7BD8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B119C3-9F74-40D6-AA71-944620DC61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DD508-FCCF-4FDD-BBEA-4781BC85F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DFF9-1741-425A-B92C-511461670BAC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35E5A-61D6-4643-8A13-9BD4C7371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CA1130-1328-493A-91E1-2354F90FA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ADAE8-A960-44B4-8C4A-FF3BBCAA0D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710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C3027-E65D-45E0-8CA4-A5F2E616E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3362F-E7C5-414F-8E3C-2DAB106D6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1A0FA8-9292-421C-B7FB-F4F5142713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FA78D0-ACC9-4684-8C7E-8DA318809D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DDDC84-6038-45A9-A4AA-21417DF224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CCEA0C-C019-455F-889D-77DB3BFDC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DFF9-1741-425A-B92C-511461670BAC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CA25D4-0062-4468-9814-2C0A8CC4E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73236B-AE14-4DCF-A8A4-CE61B946C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ADAE8-A960-44B4-8C4A-FF3BBCAA0D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5678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B9E76-A17F-499E-98CD-0318D8B23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198101-0F11-427F-8068-93E8A0D04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DFF9-1741-425A-B92C-511461670BAC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E7AAE4-F5D2-4423-A02F-3633022D6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066578-7237-484D-B623-C3CB2EB1F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ADAE8-A960-44B4-8C4A-FF3BBCAA0D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9734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A8E121-E0B3-4DAF-A28F-9E255736D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DFF9-1741-425A-B92C-511461670BAC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3C34F5-B8B3-4E4D-B5CE-D859E479D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9BABB1-1955-4606-AC31-B7DCF394D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ADAE8-A960-44B4-8C4A-FF3BBCAA0D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4289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C80FB-8BEC-403A-9BD5-3D6D71308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F498B-94A0-4332-B992-85F0B20CE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254949-91A0-4C51-B752-E7ED918FD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C5B636-9115-4AED-A5E4-B6C04B448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DFF9-1741-425A-B92C-511461670BAC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DC83E4-6AC5-4529-8B86-304441764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93B9C1-87DF-4C40-BA08-EB50D6788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ADAE8-A960-44B4-8C4A-FF3BBCAA0D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5435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A8DA0-94A9-426F-A0B0-7569E4512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D65AE9-1348-4072-B452-7B9591FE6C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94200C-CA90-40F5-90C3-A6AB24C6A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3680DD-3633-4B88-8D34-8FF8FDF46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DFF9-1741-425A-B92C-511461670BAC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96D20-1FEC-4F41-B534-60C53F150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54C70C-60DF-4B1E-BCC0-108BE68B8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ADAE8-A960-44B4-8C4A-FF3BBCAA0D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2671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96A4C0-5F90-4AB7-9829-EE3E328B9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DF2C3-68F6-414C-AE48-5EE2E7A113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2461A-3553-443C-9674-B8FA862933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DDFF9-1741-425A-B92C-511461670BAC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A2ED7-A2BD-4CD2-8DE8-A682E85BB2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44BAB-5283-4286-A30D-2955E6EA98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ADAE8-A960-44B4-8C4A-FF3BBCAA0D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62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.wav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10.jp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5.png"/><Relationship Id="rId5" Type="http://schemas.openxmlformats.org/officeDocument/2006/relationships/image" Target="../media/image10.jp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10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png"/><Relationship Id="rId5" Type="http://schemas.openxmlformats.org/officeDocument/2006/relationships/image" Target="../media/image10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3.png"/><Relationship Id="rId5" Type="http://schemas.openxmlformats.org/officeDocument/2006/relationships/image" Target="../media/image10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audio" Target="../media/audio1.wav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12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12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10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060" y="3211966"/>
            <a:ext cx="4035700" cy="2718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933" y="5102810"/>
            <a:ext cx="743874" cy="104403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371893" y="270860"/>
            <a:ext cx="62038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mừng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quý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thầy cô và các em học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sinh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đến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với tiết âm nhạc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53" y="-48174"/>
            <a:ext cx="3098039" cy="68580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" y="-48174"/>
            <a:ext cx="3503667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812" y="-256753"/>
            <a:ext cx="4669632" cy="706658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5639" y="-337067"/>
            <a:ext cx="5100034" cy="709806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43" y="5624827"/>
            <a:ext cx="12302231" cy="129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22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3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7 L 0.20299 -0.087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5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1 L -0.38737 -0.005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886" y="-1"/>
            <a:ext cx="8236945" cy="33675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77896" y="583291"/>
            <a:ext cx="2200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1: Câu 1,2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64365" y="2366912"/>
            <a:ext cx="2200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2: Câu 3,4</a:t>
            </a:r>
          </a:p>
        </p:txBody>
      </p:sp>
      <p:pic>
        <p:nvPicPr>
          <p:cNvPr id="6" name="CHIM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99832" y="4503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54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211" y="2804191"/>
            <a:ext cx="1900449" cy="40522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10212" cy="11677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05859" y="1044888"/>
            <a:ext cx="2200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 thiệu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486" y="1636403"/>
            <a:ext cx="10016075" cy="78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266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29640"/>
            <a:ext cx="4150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 cấu tạo và hướng dẫn cách dùng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59390"/>
            <a:ext cx="11661913" cy="599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4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5" name="chuyen trag ngăn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7863"/>
            <a:ext cx="1210058" cy="2580137"/>
          </a:xfrm>
          <a:prstGeom prst="rect">
            <a:avLst/>
          </a:prstGeom>
        </p:spPr>
      </p:pic>
      <p:pic>
        <p:nvPicPr>
          <p:cNvPr id="8" name="cach su dug sa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0058" y="508565"/>
            <a:ext cx="10783160" cy="56006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9628" y="108455"/>
            <a:ext cx="2200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cách sử dụng</a:t>
            </a:r>
          </a:p>
        </p:txBody>
      </p:sp>
    </p:spTree>
    <p:extLst>
      <p:ext uri="{BB962C8B-B14F-4D97-AF65-F5344CB8AC3E}">
        <p14:creationId xmlns:p14="http://schemas.microsoft.com/office/powerpoint/2010/main" val="2534826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5723"/>
            <a:ext cx="2027104" cy="43222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814" y="108455"/>
            <a:ext cx="3779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thực hành thổi nốt si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954" y="0"/>
            <a:ext cx="5152221" cy="3748972"/>
          </a:xfrm>
          <a:prstGeom prst="rect">
            <a:avLst/>
          </a:prstGeom>
        </p:spPr>
      </p:pic>
      <p:pic>
        <p:nvPicPr>
          <p:cNvPr id="3" name="not si record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33661" y="33556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84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9807"/>
            <a:ext cx="1743795" cy="37181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814" y="108455"/>
            <a:ext cx="3779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thổi nốt Si theo mẫu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50" y="0"/>
            <a:ext cx="8361971" cy="16035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45326" y="2208548"/>
            <a:ext cx="105321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i="1" dirty="0">
                <a:solidFill>
                  <a:srgbClr val="FF0000"/>
                </a:solidFill>
                <a:latin typeface="+mj-lt"/>
              </a:rPr>
              <a:t>- Cách bảo quản sau khi sử dụng xong vệ sinh đầu ống thổi vào toàn bộ thân sáo bảo quản và giữ gìn cẩn thận</a:t>
            </a:r>
          </a:p>
        </p:txBody>
      </p:sp>
      <p:pic>
        <p:nvPicPr>
          <p:cNvPr id="2" name="mau am not si recod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58297" y="33035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7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87586"/>
            <a:ext cx="2200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 thiệu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98" y="186625"/>
            <a:ext cx="10254181" cy="12565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819" y="1613182"/>
            <a:ext cx="6650839" cy="23969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86369"/>
            <a:ext cx="2699133" cy="357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87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29640"/>
            <a:ext cx="4150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 cấu tạo và hướng dẫn cách dùng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70" y="859390"/>
            <a:ext cx="11357113" cy="576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5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5" name="chuyen trag ngăn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694"/>
            <a:ext cx="7042813" cy="4065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022" y="1944343"/>
            <a:ext cx="3713321" cy="49136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38295" y="0"/>
            <a:ext cx="5180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latin typeface="+mj-lt"/>
              </a:rPr>
              <a:t>Cách bảo quản: </a:t>
            </a:r>
            <a:r>
              <a:rPr lang="vi-VN" i="1" dirty="0">
                <a:solidFill>
                  <a:srgbClr val="FF0000"/>
                </a:solidFill>
                <a:latin typeface="+mj-lt"/>
              </a:rPr>
              <a:t>sau khi sử dụng xong, vệ sinh đầu ống thổi và bàn phím bảo quản giữ gìn cẩn thận</a:t>
            </a:r>
          </a:p>
        </p:txBody>
      </p:sp>
      <p:pic>
        <p:nvPicPr>
          <p:cNvPr id="3" name="mau am do re mi ken phi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44498" y="44883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47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0"/>
            <a:ext cx="6984380" cy="2653989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70955" y="2779132"/>
            <a:ext cx="3122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 ý hỏi song câu hỏi mới nêu giáo dục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60" y="3043107"/>
            <a:ext cx="1806209" cy="3770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54" y="4093636"/>
            <a:ext cx="3196867" cy="2764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20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36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813" y="461665"/>
            <a:ext cx="1897568" cy="1897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2" y="5522"/>
            <a:ext cx="4571628" cy="2870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562" y="822597"/>
            <a:ext cx="2819669" cy="11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44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  <p:pic>
        <p:nvPicPr>
          <p:cNvPr id="5" name="CHIM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85686" y="379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49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90306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 đầu 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8443" y="824778"/>
            <a:ext cx="12023556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b="1" dirty="0">
                <a:latin typeface="Times New Roman" panose="02020603050405020304" pitchFamily="18" charset="0"/>
                <a:ea typeface="Calibri" panose="020F0502020204030204" pitchFamily="34" charset="0"/>
              </a:rPr>
              <a:t>* Trò chơi : Nối từ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dirty="0">
                <a:latin typeface="Times New Roman" panose="02020603050405020304" pitchFamily="18" charset="0"/>
                <a:ea typeface="Calibri" panose="020F0502020204030204" pitchFamily="34" charset="0"/>
              </a:rPr>
              <a:t>- Chia lớp theo tổ và tổ chức trò chơi. Tổ đầu tiên đưa ra một từ ghép gồm hai âm tiết, ví dụ </a:t>
            </a:r>
            <a:r>
              <a:rPr lang="vi-VN" i="1" dirty="0">
                <a:latin typeface="Times New Roman" panose="02020603050405020304" pitchFamily="18" charset="0"/>
                <a:ea typeface="Calibri" panose="020F0502020204030204" pitchFamily="34" charset="0"/>
              </a:rPr>
              <a:t>“ cây xanh “.</a:t>
            </a:r>
            <a:r>
              <a:rPr lang="vi-VN" dirty="0">
                <a:latin typeface="Times New Roman" panose="02020603050405020304" pitchFamily="18" charset="0"/>
                <a:ea typeface="Calibri" panose="020F0502020204030204" pitchFamily="34" charset="0"/>
              </a:rPr>
              <a:t> Tổ tiếp theo sẽ lấy âm tiết thứ hai làm âm tiết thứ nhất cho từ mới , ví dụ : “ xanh tươi “. Cứ như vậy các tổ nối tiếp và quay vòng, tổ nào trong 5 giây không nghĩ ra từ tiếp theo sẽ bị loại </a:t>
            </a:r>
            <a:r>
              <a:rPr lang="vi-VN" i="1" dirty="0">
                <a:latin typeface="Times New Roman" panose="02020603050405020304" pitchFamily="18" charset="0"/>
                <a:ea typeface="Calibri" panose="020F0502020204030204" pitchFamily="34" charset="0"/>
              </a:rPr>
              <a:t>( Giáo viên đếm ngược thời gian trong 5 giây ).</a:t>
            </a:r>
            <a:r>
              <a:rPr lang="vi-VN" dirty="0">
                <a:latin typeface="Times New Roman" panose="02020603050405020304" pitchFamily="18" charset="0"/>
                <a:ea typeface="Calibri" panose="020F0502020204030204" pitchFamily="34" charset="0"/>
              </a:rPr>
              <a:t> Tổ còn lại cuối cùng là tổ thắng cuộc .</a:t>
            </a:r>
          </a:p>
        </p:txBody>
      </p:sp>
    </p:spTree>
    <p:extLst>
      <p:ext uri="{BB962C8B-B14F-4D97-AF65-F5344CB8AC3E}">
        <p14:creationId xmlns:p14="http://schemas.microsoft.com/office/powerpoint/2010/main" val="3370396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4" name="chuyen trag ngăn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1" y="2399477"/>
            <a:ext cx="12192000" cy="43462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68607" y="873754"/>
            <a:ext cx="1182055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6.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pic>
        <p:nvPicPr>
          <p:cNvPr id="10" name="Picture 9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277468"/>
            <a:ext cx="510579" cy="49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" y="-16098"/>
            <a:ext cx="4101832" cy="13265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499" y="4188295"/>
            <a:ext cx="1210058" cy="2580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885" y="4188296"/>
            <a:ext cx="1949846" cy="258013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41101" y="871167"/>
            <a:ext cx="7034506" cy="9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CHIM SÁO</a:t>
            </a:r>
          </a:p>
          <a:p>
            <a:pPr algn="ctr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CỤ: NHẠC CỤ GÕ, NHẠC CỤ GIAI ĐIỆU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3FE8A6-0A36-42B6-98D6-A4FDBD2871FA}"/>
              </a:ext>
            </a:extLst>
          </p:cNvPr>
          <p:cNvSpPr/>
          <p:nvPr/>
        </p:nvSpPr>
        <p:spPr>
          <a:xfrm>
            <a:off x="6718565" y="62926"/>
            <a:ext cx="1755610" cy="621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u="sng" noProof="0" dirty="0" err="1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200" b="1" u="sng" noProof="0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noProof="0" dirty="0" err="1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b="1" u="sng" noProof="0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161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0112" y="94069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26083" y="1661526"/>
            <a:ext cx="3036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hình thức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389" y="2590400"/>
            <a:ext cx="6958361" cy="4267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665" y="0"/>
            <a:ext cx="7631335" cy="52299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348234" y="107794"/>
            <a:ext cx="5522322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CHIM SÁO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CHIM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44438" y="24677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93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HIM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47437" y="5728010"/>
            <a:ext cx="609600" cy="609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0855" y="0"/>
            <a:ext cx="5585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vỗ tay tay theo nhịp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590400"/>
            <a:ext cx="6958361" cy="4267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467" y="845820"/>
            <a:ext cx="7580754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03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3330" y="2614961"/>
            <a:ext cx="6958361" cy="42676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295309" y="674370"/>
            <a:ext cx="3036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bạn nam: Hát câu 1</a:t>
            </a:r>
          </a:p>
        </p:txBody>
      </p:sp>
      <p:pic>
        <p:nvPicPr>
          <p:cNvPr id="22" name="CHIM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7921" y="5567775"/>
            <a:ext cx="609600" cy="6096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295309" y="1167631"/>
            <a:ext cx="3036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bạn nữ: Hát câu 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295309" y="1738738"/>
            <a:ext cx="3036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bạn nam: Hát câu 3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295308" y="2240003"/>
            <a:ext cx="3036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bạn nữ: Hát câu 4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665" y="0"/>
            <a:ext cx="7631335" cy="522992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25880" y="4275"/>
            <a:ext cx="39774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nối tiếp hình thức song ca</a:t>
            </a:r>
          </a:p>
        </p:txBody>
      </p:sp>
    </p:spTree>
    <p:extLst>
      <p:ext uri="{BB962C8B-B14F-4D97-AF65-F5344CB8AC3E}">
        <p14:creationId xmlns:p14="http://schemas.microsoft.com/office/powerpoint/2010/main" val="1374905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0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HIM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66377" y="2272762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0854" y="0"/>
            <a:ext cx="4629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hình thức tự chọn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577562"/>
            <a:ext cx="6958361" cy="4267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665" y="0"/>
            <a:ext cx="7631335" cy="522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77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" y="25808"/>
            <a:ext cx="2022352" cy="9311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293" y="1624186"/>
            <a:ext cx="8836245" cy="27099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4137" y="824997"/>
            <a:ext cx="4872737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 GÕ, NHẠC CỤ GIAI ĐIỆU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t1 nhac cu g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30819" y="2674366"/>
            <a:ext cx="609600" cy="609600"/>
          </a:xfrm>
          <a:prstGeom prst="rect">
            <a:avLst/>
          </a:prstGeom>
        </p:spPr>
      </p:pic>
      <p:pic>
        <p:nvPicPr>
          <p:cNvPr id="3" name="tt2 nhac cu g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30819" y="3837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5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353</Words>
  <Application>Microsoft Office PowerPoint</Application>
  <PresentationFormat>Widescreen</PresentationFormat>
  <Paragraphs>37</Paragraphs>
  <Slides>20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#9Slide05 Dancing Script</vt:lpstr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COMPUTER</dc:creator>
  <cp:lastModifiedBy>COMPUTER</cp:lastModifiedBy>
  <cp:revision>2</cp:revision>
  <dcterms:created xsi:type="dcterms:W3CDTF">2025-04-10T04:24:50Z</dcterms:created>
  <dcterms:modified xsi:type="dcterms:W3CDTF">2025-04-11T10:48:33Z</dcterms:modified>
</cp:coreProperties>
</file>