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64" r:id="rId7"/>
    <p:sldId id="262" r:id="rId8"/>
    <p:sldId id="273" r:id="rId9"/>
    <p:sldId id="269" r:id="rId10"/>
    <p:sldId id="278" r:id="rId11"/>
    <p:sldId id="274" r:id="rId12"/>
    <p:sldId id="275" r:id="rId13"/>
    <p:sldId id="279" r:id="rId14"/>
    <p:sldId id="280" r:id="rId15"/>
    <p:sldId id="281" r:id="rId16"/>
    <p:sldId id="282" r:id="rId17"/>
    <p:sldId id="283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1" autoAdjust="0"/>
    <p:restoredTop sz="94660"/>
  </p:normalViewPr>
  <p:slideViewPr>
    <p:cSldViewPr snapToGrid="0">
      <p:cViewPr varScale="1">
        <p:scale>
          <a:sx n="59" d="100"/>
          <a:sy n="59" d="100"/>
        </p:scale>
        <p:origin x="-2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file:///C:\Users\DMX\Downloads\4416071692723006501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MX\Downloads\4416071692723006501.mp4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653733" y="2190750"/>
            <a:ext cx="100431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Questrial" charset="0"/>
                <a:cs typeface="Questrial" charset="0"/>
              </a:rPr>
              <a:t>CHÀO MỪNG </a:t>
            </a:r>
            <a:r>
              <a:rPr lang="en-US" sz="4800" b="1" dirty="0" smtClean="0">
                <a:latin typeface="Questrial" charset="0"/>
                <a:cs typeface="Questrial" charset="0"/>
              </a:rPr>
              <a:t>CÁC BẠN ĐẾN VỚI </a:t>
            </a:r>
          </a:p>
          <a:p>
            <a:pPr algn="ctr"/>
            <a:r>
              <a:rPr lang="en-US" sz="4800" b="1" dirty="0" err="1" smtClean="0">
                <a:latin typeface="Questrial" charset="0"/>
                <a:cs typeface="Questrial" charset="0"/>
              </a:rPr>
              <a:t>TiẾT</a:t>
            </a:r>
            <a:r>
              <a:rPr lang="en-US" sz="4800" b="1" dirty="0" smtClean="0">
                <a:latin typeface="Questrial" charset="0"/>
                <a:cs typeface="Questrial" charset="0"/>
              </a:rPr>
              <a:t> TẬP ĐỌC</a:t>
            </a:r>
          </a:p>
          <a:p>
            <a:pPr algn="ctr"/>
            <a:endParaRPr lang="en-US" sz="4800" b="1" dirty="0" smtClean="0">
              <a:latin typeface="Questrial" charset="0"/>
              <a:cs typeface="Questrial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Questrial" charset="0"/>
                <a:cs typeface="Questrial" charset="0"/>
              </a:rPr>
              <a:t>Phần</a:t>
            </a:r>
            <a:r>
              <a:rPr lang="en-US" sz="4800" b="1" dirty="0" smtClean="0">
                <a:solidFill>
                  <a:srgbClr val="FF0000"/>
                </a:solidFill>
                <a:latin typeface="Questrial" charset="0"/>
                <a:cs typeface="Questrial" charset="0"/>
              </a:rPr>
              <a:t> I. </a:t>
            </a:r>
            <a:r>
              <a:rPr lang="en-US" sz="4800" b="1" dirty="0" err="1" smtClean="0">
                <a:solidFill>
                  <a:srgbClr val="FF0000"/>
                </a:solidFill>
                <a:latin typeface="Questrial" charset="0"/>
                <a:cs typeface="Questrial" charset="0"/>
              </a:rPr>
              <a:t>Khởi</a:t>
            </a:r>
            <a:r>
              <a:rPr lang="en-US" sz="4800" b="1" dirty="0" smtClean="0">
                <a:solidFill>
                  <a:srgbClr val="FF0000"/>
                </a:solidFill>
                <a:latin typeface="Questrial" charset="0"/>
                <a:cs typeface="Questrial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Questrial" charset="0"/>
                <a:cs typeface="Questrial" charset="0"/>
              </a:rPr>
              <a:t>động</a:t>
            </a:r>
            <a:endParaRPr lang="en-US" sz="4800" b="1" dirty="0">
              <a:solidFill>
                <a:srgbClr val="FF0000"/>
              </a:solidFill>
              <a:latin typeface="Questrial" charset="0"/>
              <a:cs typeface="Quest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5099685" y="1029335"/>
            <a:ext cx="196215" cy="43751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933950" y="1632585"/>
            <a:ext cx="180975" cy="43751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927350" y="2251710"/>
            <a:ext cx="180975" cy="43751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114925" y="2689225"/>
            <a:ext cx="180975" cy="43751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261735" y="3301365"/>
            <a:ext cx="180975" cy="43751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673090" y="5557520"/>
            <a:ext cx="166370" cy="36068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862705" y="6101080"/>
            <a:ext cx="180975" cy="43751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611995" y="4424045"/>
            <a:ext cx="104775" cy="49276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917305" y="4921885"/>
            <a:ext cx="180975" cy="43751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098280" y="3639185"/>
            <a:ext cx="196215" cy="52832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511040" y="4408805"/>
            <a:ext cx="151130" cy="51308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 flipH="1">
            <a:off x="5024120" y="998855"/>
            <a:ext cx="211455" cy="45275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4843145" y="1617345"/>
            <a:ext cx="180975" cy="43751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2987675" y="2251710"/>
            <a:ext cx="180975" cy="43751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205095" y="2658745"/>
            <a:ext cx="196215" cy="42227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382385" y="3247390"/>
            <a:ext cx="180975" cy="39179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158605" y="3714750"/>
            <a:ext cx="180975" cy="46799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435475" y="4403725"/>
            <a:ext cx="151130" cy="51308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551670" y="4403725"/>
            <a:ext cx="104775" cy="49276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977630" y="4921885"/>
            <a:ext cx="180975" cy="43751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763260" y="5512435"/>
            <a:ext cx="166370" cy="36068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952875" y="6040755"/>
            <a:ext cx="180975" cy="43751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42925" y="1059180"/>
            <a:ext cx="497840" cy="482600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b="1">
                <a:latin typeface="Questrial" charset="0"/>
                <a:cs typeface="Questrial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300990" y="3744595"/>
            <a:ext cx="497840" cy="482600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b="1">
                <a:latin typeface="Questrial" charset="0"/>
                <a:cs typeface="Quest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50076" y="1668888"/>
            <a:ext cx="8229600" cy="304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err="1" smtClean="0">
                <a:solidFill>
                  <a:srgbClr val="002060"/>
                </a:solidFill>
                <a:latin typeface="HP001 5 hàng" pitchFamily="34" charset="0"/>
              </a:rPr>
              <a:t>Tập</a:t>
            </a:r>
            <a:r>
              <a:rPr lang="en-US" sz="4400" b="1" dirty="0" smtClean="0">
                <a:solidFill>
                  <a:srgbClr val="002060"/>
                </a:solidFill>
                <a:latin typeface="HP001 5 hàng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HP001 5 hàng" pitchFamily="34" charset="0"/>
              </a:rPr>
              <a:t>đọc</a:t>
            </a:r>
            <a:r>
              <a:rPr lang="en-US" sz="4400" b="1" dirty="0" smtClean="0">
                <a:solidFill>
                  <a:srgbClr val="002060"/>
                </a:solidFill>
                <a:latin typeface="HP001 5 hàng" pitchFamily="34" charset="0"/>
              </a:rPr>
              <a:t>:</a:t>
            </a:r>
          </a:p>
          <a:p>
            <a:pPr marL="0" indent="0" algn="ctr">
              <a:buNone/>
            </a:pPr>
            <a:r>
              <a:rPr lang="en-US" sz="4400" b="1" dirty="0" err="1" smtClean="0">
                <a:solidFill>
                  <a:srgbClr val="002060"/>
                </a:solidFill>
                <a:latin typeface="HP001 5 hàng" pitchFamily="34" charset="0"/>
              </a:rPr>
              <a:t>Kiến</a:t>
            </a:r>
            <a:r>
              <a:rPr lang="en-US" sz="4400" b="1" dirty="0" smtClean="0">
                <a:solidFill>
                  <a:srgbClr val="002060"/>
                </a:solidFill>
                <a:latin typeface="HP001 5 hàng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HP001 5 hàng" pitchFamily="34" charset="0"/>
              </a:rPr>
              <a:t>em</a:t>
            </a:r>
            <a:r>
              <a:rPr lang="en-US" sz="4400" b="1" dirty="0" smtClean="0">
                <a:solidFill>
                  <a:srgbClr val="002060"/>
                </a:solidFill>
                <a:latin typeface="HP001 5 hàng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HP001 5 hàng" pitchFamily="34" charset="0"/>
              </a:rPr>
              <a:t>đi</a:t>
            </a:r>
            <a:r>
              <a:rPr lang="en-US" sz="4400" b="1" dirty="0" smtClean="0">
                <a:solidFill>
                  <a:srgbClr val="002060"/>
                </a:solidFill>
                <a:latin typeface="HP001 5 hàng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HP001 5 hàng" pitchFamily="34" charset="0"/>
              </a:rPr>
              <a:t>học</a:t>
            </a:r>
            <a:r>
              <a:rPr lang="en-US" sz="4400" b="1" dirty="0" smtClean="0">
                <a:solidFill>
                  <a:srgbClr val="002060"/>
                </a:solidFill>
                <a:latin typeface="HP001 5 hàng" pitchFamily="34" charset="0"/>
              </a:rPr>
              <a:t> (</a:t>
            </a:r>
            <a:r>
              <a:rPr lang="en-US" sz="4400" b="1" dirty="0" err="1" smtClean="0">
                <a:solidFill>
                  <a:srgbClr val="002060"/>
                </a:solidFill>
                <a:latin typeface="HP001 5 hàng" pitchFamily="34" charset="0"/>
              </a:rPr>
              <a:t>Tiết</a:t>
            </a:r>
            <a:r>
              <a:rPr lang="en-US" sz="4400" b="1" dirty="0" smtClean="0">
                <a:solidFill>
                  <a:srgbClr val="002060"/>
                </a:solidFill>
                <a:latin typeface="HP001 5 hàng" pitchFamily="34" charset="0"/>
              </a:rPr>
              <a:t> 2)</a:t>
            </a:r>
            <a:endParaRPr lang="en-US" sz="4400" b="1" dirty="0">
              <a:solidFill>
                <a:srgbClr val="002060"/>
              </a:solidFill>
              <a:latin typeface="HP001 5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04552" y="1071093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1</a:t>
            </a:r>
            <a:r>
              <a:rPr lang="en-US" sz="4000" dirty="0" smtClean="0"/>
              <a:t>. </a:t>
            </a:r>
            <a:r>
              <a:rPr lang="en-US" sz="4000" dirty="0" err="1" smtClean="0"/>
              <a:t>Vì</a:t>
            </a:r>
            <a:r>
              <a:rPr lang="en-US" sz="4000" dirty="0" smtClean="0"/>
              <a:t> </a:t>
            </a:r>
            <a:r>
              <a:rPr lang="en-US" sz="4000" dirty="0" err="1" smtClean="0"/>
              <a:t>sao</a:t>
            </a:r>
            <a:r>
              <a:rPr lang="en-US" sz="4000" dirty="0" smtClean="0"/>
              <a:t> </a:t>
            </a:r>
            <a:r>
              <a:rPr lang="en-US" sz="4000" dirty="0" err="1" smtClean="0"/>
              <a:t>từ</a:t>
            </a:r>
            <a:r>
              <a:rPr lang="en-US" sz="4000" dirty="0" smtClean="0"/>
              <a:t> </a:t>
            </a:r>
            <a:r>
              <a:rPr lang="en-US" sz="4000" dirty="0" err="1" smtClean="0"/>
              <a:t>trường</a:t>
            </a:r>
            <a:r>
              <a:rPr lang="en-US" sz="4000" dirty="0" smtClean="0"/>
              <a:t> </a:t>
            </a:r>
            <a:r>
              <a:rPr lang="en-US" sz="4000" dirty="0" err="1" smtClean="0"/>
              <a:t>trở</a:t>
            </a:r>
            <a:r>
              <a:rPr lang="en-US" sz="4000" dirty="0" smtClean="0"/>
              <a:t> </a:t>
            </a:r>
            <a:r>
              <a:rPr lang="en-US" sz="4000" dirty="0" err="1" smtClean="0"/>
              <a:t>về</a:t>
            </a:r>
            <a:r>
              <a:rPr lang="en-US" sz="4000" dirty="0" smtClean="0"/>
              <a:t>, </a:t>
            </a:r>
            <a:r>
              <a:rPr lang="en-US" sz="4000" dirty="0" err="1" smtClean="0"/>
              <a:t>kiến</a:t>
            </a:r>
            <a:r>
              <a:rPr lang="en-US" sz="4000" dirty="0" smtClean="0"/>
              <a:t> </a:t>
            </a: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rất</a:t>
            </a:r>
            <a:r>
              <a:rPr lang="en-US" sz="4000" dirty="0" smtClean="0"/>
              <a:t> </a:t>
            </a:r>
            <a:r>
              <a:rPr lang="en-US" sz="4000" dirty="0" err="1" smtClean="0"/>
              <a:t>buồn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39025" y="3307724"/>
            <a:ext cx="82296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/>
              <a:t>Vì</a:t>
            </a:r>
            <a:r>
              <a:rPr lang="en-US" sz="4000" dirty="0" smtClean="0"/>
              <a:t> </a:t>
            </a:r>
            <a:r>
              <a:rPr lang="en-US" sz="4000" dirty="0" err="1" smtClean="0"/>
              <a:t>thầy</a:t>
            </a:r>
            <a:r>
              <a:rPr lang="en-US" sz="4000" dirty="0" smtClean="0"/>
              <a:t> </a:t>
            </a:r>
            <a:r>
              <a:rPr lang="en-US" sz="4000" dirty="0" err="1" smtClean="0"/>
              <a:t>giáo</a:t>
            </a:r>
            <a:r>
              <a:rPr lang="en-US" sz="4000" dirty="0" smtClean="0"/>
              <a:t> </a:t>
            </a:r>
            <a:r>
              <a:rPr lang="en-US" sz="4000" dirty="0" err="1" smtClean="0"/>
              <a:t>chê</a:t>
            </a:r>
            <a:r>
              <a:rPr lang="en-US" sz="4000" dirty="0" smtClean="0"/>
              <a:t> </a:t>
            </a:r>
            <a:r>
              <a:rPr lang="en-US" sz="4000" dirty="0" err="1" smtClean="0"/>
              <a:t>chữ</a:t>
            </a:r>
            <a:r>
              <a:rPr lang="en-US" sz="4000" dirty="0" smtClean="0"/>
              <a:t> </a:t>
            </a:r>
            <a:r>
              <a:rPr lang="en-US" sz="4000" dirty="0" err="1" smtClean="0"/>
              <a:t>kiến</a:t>
            </a:r>
            <a:r>
              <a:rPr lang="en-US" sz="4000" dirty="0" smtClean="0"/>
              <a:t> </a:t>
            </a: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nhỏ</a:t>
            </a:r>
            <a:r>
              <a:rPr lang="en-US" sz="4000" dirty="0" smtClean="0"/>
              <a:t> </a:t>
            </a:r>
            <a:r>
              <a:rPr lang="en-US" sz="4000" dirty="0" err="1" smtClean="0"/>
              <a:t>quá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2281" y="434662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C00000"/>
                </a:solidFill>
              </a:rPr>
              <a:t>2</a:t>
            </a:r>
            <a:r>
              <a:rPr lang="en-US" sz="4000" dirty="0" smtClean="0"/>
              <a:t>. </a:t>
            </a:r>
            <a:r>
              <a:rPr lang="en-US" sz="4000" dirty="0" err="1" smtClean="0"/>
              <a:t>Nếu</a:t>
            </a:r>
            <a:r>
              <a:rPr lang="en-US" sz="4000" dirty="0" smtClean="0"/>
              <a:t> </a:t>
            </a: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kiến</a:t>
            </a:r>
            <a:r>
              <a:rPr lang="en-US" sz="4000" dirty="0" smtClean="0"/>
              <a:t> </a:t>
            </a:r>
            <a:r>
              <a:rPr lang="en-US" sz="4000" dirty="0" err="1" smtClean="0"/>
              <a:t>anh</a:t>
            </a:r>
            <a:r>
              <a:rPr lang="en-US" sz="4000" dirty="0" smtClean="0"/>
              <a:t>, </a:t>
            </a: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sẽ</a:t>
            </a:r>
            <a:r>
              <a:rPr lang="en-US" sz="4000" dirty="0" smtClean="0"/>
              <a:t> </a:t>
            </a:r>
            <a:r>
              <a:rPr lang="en-US" sz="4000" dirty="0" err="1" smtClean="0"/>
              <a:t>làm</a:t>
            </a:r>
            <a:r>
              <a:rPr lang="en-US" sz="4000" dirty="0" smtClean="0"/>
              <a:t> </a:t>
            </a:r>
            <a:r>
              <a:rPr lang="en-US" sz="4000" dirty="0" err="1" smtClean="0"/>
              <a:t>gì</a:t>
            </a:r>
            <a:r>
              <a:rPr lang="en-US" sz="4000" dirty="0" smtClean="0"/>
              <a:t>? </a:t>
            </a:r>
            <a:r>
              <a:rPr lang="en-US" sz="4000" dirty="0" err="1" smtClean="0"/>
              <a:t>Chọn</a:t>
            </a:r>
            <a:r>
              <a:rPr lang="en-US" sz="4000" dirty="0" smtClean="0"/>
              <a:t> ý </a:t>
            </a:r>
            <a:r>
              <a:rPr lang="en-US" sz="4000" dirty="0" err="1" smtClean="0"/>
              <a:t>trả</a:t>
            </a:r>
            <a:r>
              <a:rPr lang="en-US" sz="4000" dirty="0" smtClean="0"/>
              <a:t> </a:t>
            </a:r>
            <a:r>
              <a:rPr lang="en-US" sz="4000" dirty="0" err="1" smtClean="0"/>
              <a:t>lời</a:t>
            </a:r>
            <a:r>
              <a:rPr lang="en-US" sz="4000" dirty="0" smtClean="0"/>
              <a:t> </a:t>
            </a: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thích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70845" y="2205507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/>
              <a:t>a) </a:t>
            </a:r>
            <a:r>
              <a:rPr lang="en-US" sz="4000" dirty="0" err="1" smtClean="0"/>
              <a:t>Xin</a:t>
            </a:r>
            <a:r>
              <a:rPr lang="en-US" sz="4000" dirty="0" smtClean="0"/>
              <a:t> </a:t>
            </a:r>
            <a:r>
              <a:rPr lang="en-US" sz="4000" dirty="0" err="1" smtClean="0"/>
              <a:t>mẹ</a:t>
            </a:r>
            <a:r>
              <a:rPr lang="en-US" sz="4000" dirty="0" smtClean="0"/>
              <a:t> </a:t>
            </a:r>
            <a:r>
              <a:rPr lang="en-US" sz="4000" dirty="0" err="1" smtClean="0"/>
              <a:t>chuyển</a:t>
            </a:r>
            <a:r>
              <a:rPr lang="en-US" sz="4000" dirty="0" smtClean="0"/>
              <a:t> </a:t>
            </a:r>
            <a:r>
              <a:rPr lang="en-US" sz="4000" dirty="0" err="1" smtClean="0"/>
              <a:t>kiến</a:t>
            </a:r>
            <a:r>
              <a:rPr lang="en-US" sz="4000" dirty="0" smtClean="0"/>
              <a:t> </a:t>
            </a:r>
            <a:r>
              <a:rPr lang="en-US" sz="4000" dirty="0" err="1" smtClean="0"/>
              <a:t>em</a:t>
            </a:r>
            <a:r>
              <a:rPr lang="en-US" sz="4000" dirty="0" smtClean="0"/>
              <a:t> sang </a:t>
            </a:r>
            <a:r>
              <a:rPr lang="en-US" sz="4000" dirty="0" err="1" smtClean="0"/>
              <a:t>lớp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</a:t>
            </a:r>
            <a:r>
              <a:rPr lang="en-US" sz="4000" dirty="0" err="1" smtClean="0"/>
              <a:t>thầy</a:t>
            </a:r>
            <a:r>
              <a:rPr lang="en-US" sz="4000" dirty="0" smtClean="0"/>
              <a:t> </a:t>
            </a:r>
            <a:r>
              <a:rPr lang="en-US" sz="4000" dirty="0" err="1" smtClean="0"/>
              <a:t>kiến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09482" y="3601792"/>
            <a:ext cx="8229600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/>
              <a:t>b) </a:t>
            </a:r>
            <a:r>
              <a:rPr lang="en-US" sz="4000" dirty="0" err="1" smtClean="0"/>
              <a:t>Khuyên</a:t>
            </a:r>
            <a:r>
              <a:rPr lang="en-US" sz="4000" dirty="0" smtClean="0"/>
              <a:t> </a:t>
            </a: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đừng</a:t>
            </a:r>
            <a:r>
              <a:rPr lang="en-US" sz="4000" dirty="0" smtClean="0"/>
              <a:t> </a:t>
            </a:r>
            <a:r>
              <a:rPr lang="en-US" sz="4000" dirty="0" err="1" smtClean="0"/>
              <a:t>buồn</a:t>
            </a:r>
            <a:r>
              <a:rPr lang="en-US" sz="4000" dirty="0" smtClean="0"/>
              <a:t> </a:t>
            </a:r>
            <a:r>
              <a:rPr lang="en-US" sz="4000" dirty="0" err="1" smtClean="0"/>
              <a:t>vì</a:t>
            </a:r>
            <a:r>
              <a:rPr lang="en-US" sz="4000" dirty="0" smtClean="0"/>
              <a:t> </a:t>
            </a:r>
            <a:r>
              <a:rPr lang="en-US" sz="4000" dirty="0" err="1" smtClean="0"/>
              <a:t>thầy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voi</a:t>
            </a:r>
            <a:r>
              <a:rPr lang="en-US" sz="4000" dirty="0" smtClean="0"/>
              <a:t> </a:t>
            </a:r>
            <a:r>
              <a:rPr lang="en-US" sz="4000" dirty="0" err="1" smtClean="0"/>
              <a:t>thì</a:t>
            </a:r>
            <a:r>
              <a:rPr lang="en-US" sz="4000" dirty="0" smtClean="0"/>
              <a:t> </a:t>
            </a:r>
            <a:r>
              <a:rPr lang="en-US" sz="4000" dirty="0" err="1" smtClean="0"/>
              <a:t>không</a:t>
            </a:r>
            <a:r>
              <a:rPr lang="en-US" sz="4000" dirty="0" smtClean="0"/>
              <a:t> </a:t>
            </a:r>
            <a:r>
              <a:rPr lang="en-US" sz="4000" dirty="0" err="1" smtClean="0"/>
              <a:t>đọc</a:t>
            </a:r>
            <a:r>
              <a:rPr lang="en-US" sz="4000" dirty="0" smtClean="0"/>
              <a:t> </a:t>
            </a:r>
            <a:r>
              <a:rPr lang="en-US" sz="4000" dirty="0" err="1" smtClean="0"/>
              <a:t>được</a:t>
            </a:r>
            <a:r>
              <a:rPr lang="en-US" sz="4000" dirty="0" smtClean="0"/>
              <a:t> </a:t>
            </a:r>
            <a:r>
              <a:rPr lang="en-US" sz="4000" dirty="0" err="1" smtClean="0"/>
              <a:t>chữ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</a:t>
            </a:r>
            <a:r>
              <a:rPr lang="en-US" sz="4000" dirty="0" err="1" smtClean="0"/>
              <a:t>kiến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99634" y="5305023"/>
            <a:ext cx="82296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/>
              <a:t>c) Ý </a:t>
            </a:r>
            <a:r>
              <a:rPr lang="en-US" sz="4000" dirty="0" err="1" smtClean="0"/>
              <a:t>kiến</a:t>
            </a:r>
            <a:r>
              <a:rPr lang="en-US" sz="4000" dirty="0" smtClean="0"/>
              <a:t> </a:t>
            </a:r>
            <a:r>
              <a:rPr lang="en-US" sz="4000" dirty="0" err="1" smtClean="0"/>
              <a:t>khác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62259" y="1151049"/>
            <a:ext cx="8763000" cy="46863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3</a:t>
            </a:r>
            <a:r>
              <a:rPr lang="en-US" sz="4800" dirty="0" smtClean="0"/>
              <a:t>. </a:t>
            </a:r>
            <a:r>
              <a:rPr lang="en-US" sz="4800" dirty="0" err="1" smtClean="0"/>
              <a:t>Nói</a:t>
            </a:r>
            <a:r>
              <a:rPr lang="en-US" sz="4800" dirty="0" smtClean="0"/>
              <a:t> </a:t>
            </a:r>
            <a:r>
              <a:rPr lang="en-US" sz="4800" dirty="0" err="1" smtClean="0"/>
              <a:t>lời</a:t>
            </a:r>
            <a:r>
              <a:rPr lang="en-US" sz="4800" dirty="0" smtClean="0"/>
              <a:t> </a:t>
            </a:r>
            <a:r>
              <a:rPr lang="en-US" sz="4800" dirty="0" err="1" smtClean="0"/>
              <a:t>kiến</a:t>
            </a:r>
            <a:r>
              <a:rPr lang="en-US" sz="4800" dirty="0" smtClean="0"/>
              <a:t> </a:t>
            </a:r>
            <a:r>
              <a:rPr lang="en-US" sz="4800" dirty="0" err="1" smtClean="0"/>
              <a:t>em</a:t>
            </a:r>
            <a:r>
              <a:rPr lang="en-US" sz="4800" dirty="0" smtClean="0"/>
              <a:t> </a:t>
            </a:r>
            <a:r>
              <a:rPr lang="en-US" sz="4800" dirty="0" err="1" smtClean="0"/>
              <a:t>xin</a:t>
            </a:r>
            <a:r>
              <a:rPr lang="en-US" sz="4800" dirty="0" smtClean="0"/>
              <a:t> </a:t>
            </a:r>
            <a:r>
              <a:rPr lang="en-US" sz="4800" dirty="0" err="1" smtClean="0"/>
              <a:t>phép</a:t>
            </a:r>
            <a:r>
              <a:rPr lang="en-US" sz="4800" dirty="0" smtClean="0"/>
              <a:t> </a:t>
            </a:r>
            <a:r>
              <a:rPr lang="en-US" sz="4800" dirty="0" err="1" smtClean="0"/>
              <a:t>mẹ</a:t>
            </a:r>
            <a:r>
              <a:rPr lang="en-US" sz="4800" dirty="0" smtClean="0"/>
              <a:t> </a:t>
            </a:r>
            <a:r>
              <a:rPr lang="en-US" sz="4800" dirty="0" err="1" smtClean="0"/>
              <a:t>cho</a:t>
            </a:r>
            <a:r>
              <a:rPr lang="en-US" sz="4800" dirty="0" smtClean="0"/>
              <a:t> </a:t>
            </a:r>
            <a:r>
              <a:rPr lang="en-US" sz="4800" dirty="0" err="1" smtClean="0"/>
              <a:t>chuyển</a:t>
            </a:r>
            <a:r>
              <a:rPr lang="en-US" sz="4800" dirty="0" smtClean="0"/>
              <a:t> sang </a:t>
            </a:r>
            <a:r>
              <a:rPr lang="en-US" sz="4800" dirty="0" err="1" smtClean="0"/>
              <a:t>lớp</a:t>
            </a:r>
            <a:r>
              <a:rPr lang="en-US" sz="4800" dirty="0" smtClean="0"/>
              <a:t> </a:t>
            </a:r>
            <a:r>
              <a:rPr lang="en-US" sz="4800" dirty="0" err="1" smtClean="0"/>
              <a:t>của</a:t>
            </a:r>
            <a:r>
              <a:rPr lang="en-US" sz="4800" dirty="0" smtClean="0"/>
              <a:t> </a:t>
            </a:r>
            <a:r>
              <a:rPr lang="en-US" sz="4800" dirty="0" err="1" smtClean="0"/>
              <a:t>thầy</a:t>
            </a:r>
            <a:r>
              <a:rPr lang="en-US" sz="4800" dirty="0" smtClean="0"/>
              <a:t> </a:t>
            </a:r>
            <a:r>
              <a:rPr lang="en-US" sz="4800" dirty="0" err="1" smtClean="0"/>
              <a:t>kiến</a:t>
            </a:r>
            <a:r>
              <a:rPr lang="en-US" sz="4800" dirty="0" smtClean="0"/>
              <a:t>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974"/>
          </a:xfrm>
        </p:spPr>
        <p:txBody>
          <a:bodyPr/>
          <a:lstStyle/>
          <a:p>
            <a:pPr algn="ctr"/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4851" y="1249251"/>
            <a:ext cx="11539470" cy="53189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dirty="0" smtClean="0"/>
              <a:t>      </a:t>
            </a:r>
            <a:r>
              <a:rPr lang="en-US" sz="3500" dirty="0" err="1" smtClean="0"/>
              <a:t>Kiến</a:t>
            </a:r>
            <a:r>
              <a:rPr lang="en-US" sz="3500" dirty="0" smtClean="0"/>
              <a:t> </a:t>
            </a:r>
            <a:r>
              <a:rPr lang="en-US" sz="3500" dirty="0" err="1" smtClean="0"/>
              <a:t>em</a:t>
            </a:r>
            <a:r>
              <a:rPr lang="en-US" sz="3500" dirty="0" smtClean="0"/>
              <a:t> </a:t>
            </a:r>
            <a:r>
              <a:rPr lang="en-US" sz="3500" dirty="0" err="1" smtClean="0"/>
              <a:t>muốn</a:t>
            </a:r>
            <a:r>
              <a:rPr lang="en-US" sz="3500" dirty="0" smtClean="0"/>
              <a:t> </a:t>
            </a:r>
            <a:r>
              <a:rPr lang="en-US" sz="3500" dirty="0" err="1" smtClean="0"/>
              <a:t>đi</a:t>
            </a:r>
            <a:r>
              <a:rPr lang="en-US" sz="3500" dirty="0" smtClean="0"/>
              <a:t> </a:t>
            </a:r>
            <a:r>
              <a:rPr lang="en-US" sz="3500" dirty="0" err="1" smtClean="0"/>
              <a:t>học</a:t>
            </a:r>
            <a:r>
              <a:rPr lang="en-US" sz="3500" dirty="0" smtClean="0"/>
              <a:t>. </a:t>
            </a:r>
            <a:r>
              <a:rPr lang="en-US" sz="3500" dirty="0" err="1" smtClean="0"/>
              <a:t>Bố</a:t>
            </a:r>
            <a:r>
              <a:rPr lang="en-US" sz="3500" dirty="0" smtClean="0"/>
              <a:t> </a:t>
            </a:r>
            <a:r>
              <a:rPr lang="en-US" sz="3500" dirty="0" err="1" smtClean="0"/>
              <a:t>mẹ</a:t>
            </a:r>
            <a:r>
              <a:rPr lang="en-US" sz="3500" dirty="0" smtClean="0"/>
              <a:t> </a:t>
            </a:r>
            <a:r>
              <a:rPr lang="en-US" sz="3500" dirty="0" err="1" smtClean="0"/>
              <a:t>mua</a:t>
            </a:r>
            <a:r>
              <a:rPr lang="en-US" sz="3500" dirty="0" smtClean="0"/>
              <a:t> </a:t>
            </a:r>
            <a:r>
              <a:rPr lang="en-US" sz="3500" dirty="0" err="1" smtClean="0"/>
              <a:t>cho</a:t>
            </a:r>
            <a:r>
              <a:rPr lang="en-US" sz="3500" dirty="0" smtClean="0"/>
              <a:t> </a:t>
            </a:r>
            <a:r>
              <a:rPr lang="en-US" sz="3500" dirty="0" err="1" smtClean="0"/>
              <a:t>nó</a:t>
            </a:r>
            <a:r>
              <a:rPr lang="en-US" sz="3500" dirty="0" smtClean="0"/>
              <a:t> </a:t>
            </a:r>
            <a:r>
              <a:rPr lang="en-US" sz="3500" dirty="0" err="1" smtClean="0"/>
              <a:t>nào</a:t>
            </a:r>
            <a:r>
              <a:rPr lang="en-US" sz="3500" dirty="0" smtClean="0"/>
              <a:t> </a:t>
            </a:r>
            <a:r>
              <a:rPr lang="en-US" sz="3500" dirty="0" err="1" smtClean="0"/>
              <a:t>cặp</a:t>
            </a:r>
            <a:r>
              <a:rPr lang="en-US" sz="3500" dirty="0" smtClean="0"/>
              <a:t>, </a:t>
            </a:r>
            <a:r>
              <a:rPr lang="en-US" sz="3500" dirty="0" err="1" smtClean="0"/>
              <a:t>nào</a:t>
            </a:r>
            <a:r>
              <a:rPr lang="en-US" sz="3500" dirty="0" smtClean="0"/>
              <a:t> </a:t>
            </a:r>
            <a:r>
              <a:rPr lang="en-US" sz="3500" dirty="0" err="1" smtClean="0"/>
              <a:t>vở</a:t>
            </a:r>
            <a:r>
              <a:rPr lang="en-US" sz="3500" dirty="0" smtClean="0"/>
              <a:t>, </a:t>
            </a:r>
            <a:r>
              <a:rPr lang="en-US" sz="3500" dirty="0" err="1" smtClean="0"/>
              <a:t>nào</a:t>
            </a:r>
            <a:r>
              <a:rPr lang="en-US" sz="3500" dirty="0" smtClean="0"/>
              <a:t> </a:t>
            </a:r>
            <a:r>
              <a:rPr lang="en-US" sz="3500" dirty="0" err="1" smtClean="0"/>
              <a:t>bảng</a:t>
            </a:r>
            <a:r>
              <a:rPr lang="en-US" sz="3500" dirty="0" smtClean="0"/>
              <a:t>, </a:t>
            </a:r>
            <a:r>
              <a:rPr lang="en-US" sz="3500" dirty="0" err="1" smtClean="0"/>
              <a:t>nào</a:t>
            </a:r>
            <a:r>
              <a:rPr lang="en-US" sz="3500" dirty="0" smtClean="0"/>
              <a:t> </a:t>
            </a:r>
            <a:r>
              <a:rPr lang="en-US" sz="3500" dirty="0" err="1" smtClean="0"/>
              <a:t>bút</a:t>
            </a:r>
            <a:r>
              <a:rPr lang="en-US" sz="3500" dirty="0" smtClean="0"/>
              <a:t> … </a:t>
            </a:r>
            <a:r>
              <a:rPr lang="en-US" sz="3500" dirty="0" err="1" smtClean="0"/>
              <a:t>Nhưng</a:t>
            </a:r>
            <a:r>
              <a:rPr lang="en-US" sz="3500" dirty="0" smtClean="0"/>
              <a:t> </a:t>
            </a:r>
            <a:r>
              <a:rPr lang="en-US" sz="3500" dirty="0" err="1" smtClean="0"/>
              <a:t>từ</a:t>
            </a:r>
            <a:r>
              <a:rPr lang="en-US" sz="3500" dirty="0" smtClean="0"/>
              <a:t> </a:t>
            </a:r>
            <a:r>
              <a:rPr lang="en-US" sz="3500" dirty="0" err="1" smtClean="0"/>
              <a:t>trường</a:t>
            </a:r>
            <a:r>
              <a:rPr lang="en-US" sz="3500" dirty="0" smtClean="0"/>
              <a:t> </a:t>
            </a:r>
            <a:r>
              <a:rPr lang="en-US" sz="3500" dirty="0" err="1" smtClean="0"/>
              <a:t>về</a:t>
            </a:r>
            <a:r>
              <a:rPr lang="en-US" sz="3500" dirty="0" smtClean="0"/>
              <a:t> </a:t>
            </a:r>
            <a:r>
              <a:rPr lang="en-US" sz="3500" dirty="0" err="1" smtClean="0"/>
              <a:t>nhà</a:t>
            </a:r>
            <a:r>
              <a:rPr lang="en-US" sz="3500" dirty="0" smtClean="0"/>
              <a:t>, </a:t>
            </a:r>
            <a:r>
              <a:rPr lang="en-US" sz="3500" dirty="0" err="1" smtClean="0"/>
              <a:t>kiến</a:t>
            </a:r>
            <a:r>
              <a:rPr lang="en-US" sz="3500" dirty="0" smtClean="0"/>
              <a:t> </a:t>
            </a:r>
            <a:r>
              <a:rPr lang="en-US" sz="3500" dirty="0" err="1" smtClean="0"/>
              <a:t>em</a:t>
            </a:r>
            <a:r>
              <a:rPr lang="en-US" sz="3500" dirty="0" smtClean="0"/>
              <a:t> </a:t>
            </a:r>
            <a:r>
              <a:rPr lang="en-US" sz="3500" dirty="0" err="1" smtClean="0"/>
              <a:t>có</a:t>
            </a:r>
            <a:r>
              <a:rPr lang="en-US" sz="3500" dirty="0" smtClean="0"/>
              <a:t> </a:t>
            </a:r>
            <a:r>
              <a:rPr lang="en-US" sz="3500" dirty="0" err="1" smtClean="0"/>
              <a:t>vẻ</a:t>
            </a:r>
            <a:r>
              <a:rPr lang="en-US" sz="3500" dirty="0" smtClean="0"/>
              <a:t> </a:t>
            </a:r>
            <a:r>
              <a:rPr lang="en-US" sz="3500" dirty="0" err="1" smtClean="0"/>
              <a:t>buồn</a:t>
            </a:r>
            <a:r>
              <a:rPr lang="en-US" sz="3500" dirty="0" smtClean="0"/>
              <a:t> </a:t>
            </a:r>
            <a:r>
              <a:rPr lang="en-US" sz="3500" dirty="0" err="1" smtClean="0"/>
              <a:t>lắm</a:t>
            </a:r>
            <a:r>
              <a:rPr lang="en-US" sz="3500" dirty="0" smtClean="0"/>
              <a:t>.</a:t>
            </a:r>
          </a:p>
          <a:p>
            <a:pPr marL="0" indent="0">
              <a:buNone/>
            </a:pPr>
            <a:r>
              <a:rPr lang="en-US" sz="3500" dirty="0" smtClean="0"/>
              <a:t>      </a:t>
            </a:r>
            <a:r>
              <a:rPr lang="en-US" sz="3500" dirty="0" err="1" smtClean="0"/>
              <a:t>Thấy</a:t>
            </a:r>
            <a:r>
              <a:rPr lang="en-US" sz="3500" dirty="0" smtClean="0"/>
              <a:t> </a:t>
            </a:r>
            <a:r>
              <a:rPr lang="en-US" sz="3500" dirty="0" err="1" smtClean="0"/>
              <a:t>vậy</a:t>
            </a:r>
            <a:r>
              <a:rPr lang="en-US" sz="3500" dirty="0" smtClean="0"/>
              <a:t>, </a:t>
            </a:r>
            <a:r>
              <a:rPr lang="en-US" sz="3500" dirty="0" err="1" smtClean="0"/>
              <a:t>kiến</a:t>
            </a:r>
            <a:r>
              <a:rPr lang="en-US" sz="3500" dirty="0" smtClean="0"/>
              <a:t> </a:t>
            </a:r>
            <a:r>
              <a:rPr lang="en-US" sz="3500" dirty="0" err="1" smtClean="0"/>
              <a:t>anh</a:t>
            </a:r>
            <a:r>
              <a:rPr lang="en-US" sz="3500" dirty="0" smtClean="0"/>
              <a:t> </a:t>
            </a:r>
            <a:r>
              <a:rPr lang="en-US" sz="3500" dirty="0" err="1" smtClean="0"/>
              <a:t>hỏi</a:t>
            </a:r>
            <a:r>
              <a:rPr lang="en-US" sz="3500" dirty="0" smtClean="0"/>
              <a:t>:</a:t>
            </a:r>
          </a:p>
          <a:p>
            <a:pPr marL="0" indent="0">
              <a:buNone/>
            </a:pPr>
            <a:r>
              <a:rPr lang="en-US" sz="3500" dirty="0" smtClean="0">
                <a:solidFill>
                  <a:srgbClr val="7030A0"/>
                </a:solidFill>
              </a:rPr>
              <a:t>      - </a:t>
            </a:r>
            <a:r>
              <a:rPr lang="en-US" sz="3500" dirty="0" err="1" smtClean="0">
                <a:solidFill>
                  <a:srgbClr val="7030A0"/>
                </a:solidFill>
              </a:rPr>
              <a:t>Em</a:t>
            </a:r>
            <a:r>
              <a:rPr lang="en-US" sz="3500" dirty="0" smtClean="0">
                <a:solidFill>
                  <a:srgbClr val="7030A0"/>
                </a:solidFill>
              </a:rPr>
              <a:t> </a:t>
            </a:r>
            <a:r>
              <a:rPr lang="en-US" sz="3500" dirty="0" err="1" smtClean="0">
                <a:solidFill>
                  <a:srgbClr val="7030A0"/>
                </a:solidFill>
              </a:rPr>
              <a:t>không</a:t>
            </a:r>
            <a:r>
              <a:rPr lang="en-US" sz="3500" dirty="0" smtClean="0">
                <a:solidFill>
                  <a:srgbClr val="7030A0"/>
                </a:solidFill>
              </a:rPr>
              <a:t> </a:t>
            </a:r>
            <a:r>
              <a:rPr lang="en-US" sz="3500" dirty="0" err="1" smtClean="0">
                <a:solidFill>
                  <a:srgbClr val="7030A0"/>
                </a:solidFill>
              </a:rPr>
              <a:t>làm</a:t>
            </a:r>
            <a:r>
              <a:rPr lang="en-US" sz="3500" dirty="0" smtClean="0">
                <a:solidFill>
                  <a:srgbClr val="7030A0"/>
                </a:solidFill>
              </a:rPr>
              <a:t> </a:t>
            </a:r>
            <a:r>
              <a:rPr lang="en-US" sz="3500" dirty="0" err="1" smtClean="0">
                <a:solidFill>
                  <a:srgbClr val="7030A0"/>
                </a:solidFill>
              </a:rPr>
              <a:t>được</a:t>
            </a:r>
            <a:r>
              <a:rPr lang="en-US" sz="3500" dirty="0" smtClean="0">
                <a:solidFill>
                  <a:srgbClr val="7030A0"/>
                </a:solidFill>
              </a:rPr>
              <a:t> </a:t>
            </a:r>
            <a:r>
              <a:rPr lang="en-US" sz="3500" dirty="0" err="1" smtClean="0">
                <a:solidFill>
                  <a:srgbClr val="7030A0"/>
                </a:solidFill>
              </a:rPr>
              <a:t>bài</a:t>
            </a:r>
            <a:r>
              <a:rPr lang="en-US" sz="3500" dirty="0" smtClean="0">
                <a:solidFill>
                  <a:srgbClr val="7030A0"/>
                </a:solidFill>
              </a:rPr>
              <a:t> à?</a:t>
            </a:r>
          </a:p>
          <a:p>
            <a:pPr marL="0" indent="0">
              <a:buNone/>
            </a:pPr>
            <a:r>
              <a:rPr lang="en-US" sz="3500" dirty="0" smtClean="0"/>
              <a:t>      </a:t>
            </a:r>
            <a:r>
              <a:rPr lang="en-US" sz="3500" dirty="0" err="1" smtClean="0"/>
              <a:t>Kiến</a:t>
            </a:r>
            <a:r>
              <a:rPr lang="en-US" sz="3500" dirty="0" smtClean="0"/>
              <a:t> </a:t>
            </a:r>
            <a:r>
              <a:rPr lang="en-US" sz="3500" dirty="0" err="1" smtClean="0"/>
              <a:t>anh</a:t>
            </a:r>
            <a:r>
              <a:rPr lang="en-US" sz="3500" dirty="0" smtClean="0"/>
              <a:t> </a:t>
            </a:r>
            <a:r>
              <a:rPr lang="en-US" sz="3500" dirty="0" err="1" smtClean="0"/>
              <a:t>vừa</a:t>
            </a:r>
            <a:r>
              <a:rPr lang="en-US" sz="3500" dirty="0" smtClean="0"/>
              <a:t> </a:t>
            </a:r>
            <a:r>
              <a:rPr lang="en-US" sz="3500" dirty="0" err="1" smtClean="0"/>
              <a:t>hỏi</a:t>
            </a:r>
            <a:r>
              <a:rPr lang="en-US" sz="3500" dirty="0" smtClean="0"/>
              <a:t>, </a:t>
            </a:r>
            <a:r>
              <a:rPr lang="en-US" sz="3500" dirty="0" err="1" smtClean="0"/>
              <a:t>kiến</a:t>
            </a:r>
            <a:r>
              <a:rPr lang="en-US" sz="3500" dirty="0" smtClean="0"/>
              <a:t> </a:t>
            </a:r>
            <a:r>
              <a:rPr lang="en-US" sz="3500" dirty="0" err="1" smtClean="0"/>
              <a:t>em</a:t>
            </a:r>
            <a:r>
              <a:rPr lang="en-US" sz="3500" dirty="0" smtClean="0"/>
              <a:t> </a:t>
            </a:r>
            <a:r>
              <a:rPr lang="en-US" sz="3500" dirty="0" err="1" smtClean="0"/>
              <a:t>đã</a:t>
            </a:r>
            <a:r>
              <a:rPr lang="en-US" sz="3500" dirty="0" smtClean="0"/>
              <a:t> </a:t>
            </a:r>
            <a:r>
              <a:rPr lang="en-US" sz="3500" dirty="0" err="1" smtClean="0"/>
              <a:t>òa</a:t>
            </a:r>
            <a:r>
              <a:rPr lang="en-US" sz="3500" dirty="0" smtClean="0"/>
              <a:t> </a:t>
            </a:r>
            <a:r>
              <a:rPr lang="en-US" sz="3500" dirty="0" err="1" smtClean="0"/>
              <a:t>lên</a:t>
            </a:r>
            <a:r>
              <a:rPr lang="en-US" sz="3500" dirty="0" smtClean="0"/>
              <a:t> ,</a:t>
            </a:r>
            <a:r>
              <a:rPr lang="en-US" sz="3500" dirty="0" err="1" smtClean="0"/>
              <a:t>nức</a:t>
            </a:r>
            <a:r>
              <a:rPr lang="en-US" sz="3500" dirty="0" smtClean="0"/>
              <a:t> </a:t>
            </a:r>
            <a:r>
              <a:rPr lang="en-US" sz="3500" dirty="0" err="1" smtClean="0"/>
              <a:t>nở</a:t>
            </a:r>
            <a:r>
              <a:rPr lang="en-US" sz="3500" dirty="0" smtClean="0"/>
              <a:t>:</a:t>
            </a:r>
          </a:p>
          <a:p>
            <a:pPr marL="0" indent="0">
              <a:buNone/>
            </a:pPr>
            <a:r>
              <a:rPr lang="en-US" sz="3500" dirty="0" smtClean="0">
                <a:solidFill>
                  <a:srgbClr val="C00000"/>
                </a:solidFill>
              </a:rPr>
              <a:t>      - </a:t>
            </a:r>
            <a:r>
              <a:rPr lang="en-US" sz="3500" dirty="0" err="1" smtClean="0">
                <a:solidFill>
                  <a:srgbClr val="C00000"/>
                </a:solidFill>
              </a:rPr>
              <a:t>Em</a:t>
            </a:r>
            <a:r>
              <a:rPr lang="en-US" sz="3500" dirty="0" smtClean="0">
                <a:solidFill>
                  <a:srgbClr val="C00000"/>
                </a:solidFill>
              </a:rPr>
              <a:t> </a:t>
            </a:r>
            <a:r>
              <a:rPr lang="en-US" sz="3500" dirty="0" err="1" smtClean="0">
                <a:solidFill>
                  <a:srgbClr val="C00000"/>
                </a:solidFill>
              </a:rPr>
              <a:t>không</a:t>
            </a:r>
            <a:r>
              <a:rPr lang="en-US" sz="3500" dirty="0" smtClean="0">
                <a:solidFill>
                  <a:srgbClr val="C00000"/>
                </a:solidFill>
              </a:rPr>
              <a:t> </a:t>
            </a:r>
            <a:r>
              <a:rPr lang="en-US" sz="3500" dirty="0" err="1" smtClean="0">
                <a:solidFill>
                  <a:srgbClr val="C00000"/>
                </a:solidFill>
              </a:rPr>
              <a:t>biết</a:t>
            </a:r>
            <a:r>
              <a:rPr lang="en-US" sz="3500" dirty="0" smtClean="0">
                <a:solidFill>
                  <a:srgbClr val="C00000"/>
                </a:solidFill>
              </a:rPr>
              <a:t> ạ. </a:t>
            </a:r>
            <a:r>
              <a:rPr lang="en-US" sz="3500" dirty="0" err="1" smtClean="0">
                <a:solidFill>
                  <a:srgbClr val="C00000"/>
                </a:solidFill>
              </a:rPr>
              <a:t>Thầy</a:t>
            </a:r>
            <a:r>
              <a:rPr lang="en-US" sz="3500" dirty="0" smtClean="0">
                <a:solidFill>
                  <a:srgbClr val="C00000"/>
                </a:solidFill>
              </a:rPr>
              <a:t> </a:t>
            </a:r>
            <a:r>
              <a:rPr lang="en-US" sz="3500" dirty="0" err="1" smtClean="0">
                <a:solidFill>
                  <a:srgbClr val="C00000"/>
                </a:solidFill>
              </a:rPr>
              <a:t>chê</a:t>
            </a:r>
            <a:r>
              <a:rPr lang="en-US" sz="3500" dirty="0" smtClean="0">
                <a:solidFill>
                  <a:srgbClr val="C00000"/>
                </a:solidFill>
              </a:rPr>
              <a:t> </a:t>
            </a:r>
            <a:r>
              <a:rPr lang="en-US" sz="3500" dirty="0" err="1" smtClean="0">
                <a:solidFill>
                  <a:srgbClr val="C00000"/>
                </a:solidFill>
              </a:rPr>
              <a:t>chữ</a:t>
            </a:r>
            <a:r>
              <a:rPr lang="en-US" sz="3500" dirty="0" smtClean="0">
                <a:solidFill>
                  <a:srgbClr val="C00000"/>
                </a:solidFill>
              </a:rPr>
              <a:t> </a:t>
            </a:r>
            <a:r>
              <a:rPr lang="en-US" sz="3500" dirty="0" err="1" smtClean="0">
                <a:solidFill>
                  <a:srgbClr val="C00000"/>
                </a:solidFill>
              </a:rPr>
              <a:t>em</a:t>
            </a:r>
            <a:r>
              <a:rPr lang="en-US" sz="3500" dirty="0" smtClean="0">
                <a:solidFill>
                  <a:srgbClr val="C00000"/>
                </a:solidFill>
              </a:rPr>
              <a:t> </a:t>
            </a:r>
            <a:r>
              <a:rPr lang="en-US" sz="3500" dirty="0" err="1" smtClean="0">
                <a:solidFill>
                  <a:srgbClr val="C00000"/>
                </a:solidFill>
              </a:rPr>
              <a:t>nhỏ</a:t>
            </a:r>
            <a:r>
              <a:rPr lang="en-US" sz="3500" dirty="0" smtClean="0">
                <a:solidFill>
                  <a:srgbClr val="C00000"/>
                </a:solidFill>
              </a:rPr>
              <a:t> </a:t>
            </a:r>
            <a:r>
              <a:rPr lang="en-US" sz="3500" dirty="0" err="1" smtClean="0">
                <a:solidFill>
                  <a:srgbClr val="C00000"/>
                </a:solidFill>
              </a:rPr>
              <a:t>quá</a:t>
            </a:r>
            <a:r>
              <a:rPr lang="en-US" sz="3500" dirty="0" smtClean="0">
                <a:solidFill>
                  <a:srgbClr val="C00000"/>
                </a:solidFill>
              </a:rPr>
              <a:t>. </a:t>
            </a:r>
            <a:r>
              <a:rPr lang="en-US" sz="3500" dirty="0" err="1" smtClean="0">
                <a:solidFill>
                  <a:srgbClr val="C00000"/>
                </a:solidFill>
              </a:rPr>
              <a:t>Thầy</a:t>
            </a:r>
            <a:r>
              <a:rPr lang="en-US" sz="3500" dirty="0" smtClean="0">
                <a:solidFill>
                  <a:srgbClr val="C00000"/>
                </a:solidFill>
              </a:rPr>
              <a:t> </a:t>
            </a:r>
            <a:r>
              <a:rPr lang="en-US" sz="3500" dirty="0" err="1" smtClean="0">
                <a:solidFill>
                  <a:srgbClr val="C00000"/>
                </a:solidFill>
              </a:rPr>
              <a:t>nằm</a:t>
            </a:r>
            <a:r>
              <a:rPr lang="en-US" sz="3500" dirty="0" smtClean="0">
                <a:solidFill>
                  <a:srgbClr val="C00000"/>
                </a:solidFill>
              </a:rPr>
              <a:t> </a:t>
            </a:r>
            <a:r>
              <a:rPr lang="en-US" sz="3500" dirty="0" err="1" smtClean="0">
                <a:solidFill>
                  <a:srgbClr val="C00000"/>
                </a:solidFill>
              </a:rPr>
              <a:t>sát</a:t>
            </a:r>
            <a:r>
              <a:rPr lang="en-US" sz="3500" dirty="0" smtClean="0">
                <a:solidFill>
                  <a:srgbClr val="C00000"/>
                </a:solidFill>
              </a:rPr>
              <a:t> </a:t>
            </a:r>
            <a:r>
              <a:rPr lang="en-US" sz="3500" dirty="0" err="1" smtClean="0">
                <a:solidFill>
                  <a:srgbClr val="C00000"/>
                </a:solidFill>
              </a:rPr>
              <a:t>đất</a:t>
            </a:r>
            <a:r>
              <a:rPr lang="en-US" sz="3500" dirty="0" smtClean="0">
                <a:solidFill>
                  <a:srgbClr val="C00000"/>
                </a:solidFill>
              </a:rPr>
              <a:t>, </a:t>
            </a:r>
            <a:r>
              <a:rPr lang="en-US" sz="3500" dirty="0" err="1" smtClean="0">
                <a:solidFill>
                  <a:srgbClr val="C00000"/>
                </a:solidFill>
              </a:rPr>
              <a:t>giương</a:t>
            </a:r>
            <a:r>
              <a:rPr lang="en-US" sz="3500" dirty="0" smtClean="0">
                <a:solidFill>
                  <a:srgbClr val="C00000"/>
                </a:solidFill>
              </a:rPr>
              <a:t> </a:t>
            </a:r>
            <a:r>
              <a:rPr lang="en-US" sz="3500" dirty="0" err="1" smtClean="0">
                <a:solidFill>
                  <a:srgbClr val="C00000"/>
                </a:solidFill>
              </a:rPr>
              <a:t>kính</a:t>
            </a:r>
            <a:r>
              <a:rPr lang="en-US" sz="3500" dirty="0" smtClean="0">
                <a:solidFill>
                  <a:srgbClr val="C00000"/>
                </a:solidFill>
              </a:rPr>
              <a:t> </a:t>
            </a:r>
            <a:r>
              <a:rPr lang="en-US" sz="3500" dirty="0" err="1" smtClean="0">
                <a:solidFill>
                  <a:srgbClr val="C00000"/>
                </a:solidFill>
              </a:rPr>
              <a:t>lên</a:t>
            </a:r>
            <a:r>
              <a:rPr lang="en-US" sz="3500" dirty="0" smtClean="0">
                <a:solidFill>
                  <a:srgbClr val="C00000"/>
                </a:solidFill>
              </a:rPr>
              <a:t> </a:t>
            </a:r>
            <a:r>
              <a:rPr lang="en-US" sz="3500" dirty="0" err="1" smtClean="0">
                <a:solidFill>
                  <a:srgbClr val="C00000"/>
                </a:solidFill>
              </a:rPr>
              <a:t>cũng</a:t>
            </a:r>
            <a:r>
              <a:rPr lang="en-US" sz="3500" dirty="0" smtClean="0">
                <a:solidFill>
                  <a:srgbClr val="C00000"/>
                </a:solidFill>
              </a:rPr>
              <a:t> </a:t>
            </a:r>
            <a:r>
              <a:rPr lang="en-US" sz="3500" dirty="0" err="1" smtClean="0">
                <a:solidFill>
                  <a:srgbClr val="C00000"/>
                </a:solidFill>
              </a:rPr>
              <a:t>không</a:t>
            </a:r>
            <a:r>
              <a:rPr lang="en-US" sz="3500" dirty="0" smtClean="0">
                <a:solidFill>
                  <a:srgbClr val="C00000"/>
                </a:solidFill>
              </a:rPr>
              <a:t> </a:t>
            </a:r>
            <a:r>
              <a:rPr lang="en-US" sz="3500" dirty="0" err="1" smtClean="0">
                <a:solidFill>
                  <a:srgbClr val="C00000"/>
                </a:solidFill>
              </a:rPr>
              <a:t>đọc</a:t>
            </a:r>
            <a:r>
              <a:rPr lang="en-US" sz="3500" dirty="0" smtClean="0">
                <a:solidFill>
                  <a:srgbClr val="C00000"/>
                </a:solidFill>
              </a:rPr>
              <a:t> </a:t>
            </a:r>
            <a:r>
              <a:rPr lang="en-US" sz="3500" dirty="0" err="1" smtClean="0">
                <a:solidFill>
                  <a:srgbClr val="C00000"/>
                </a:solidFill>
              </a:rPr>
              <a:t>được</a:t>
            </a:r>
            <a:r>
              <a:rPr lang="en-US" sz="3500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3500" dirty="0" smtClean="0">
                <a:solidFill>
                  <a:srgbClr val="7030A0"/>
                </a:solidFill>
              </a:rPr>
              <a:t>      - </a:t>
            </a:r>
            <a:r>
              <a:rPr lang="en-US" sz="3500" dirty="0" err="1" smtClean="0">
                <a:solidFill>
                  <a:srgbClr val="7030A0"/>
                </a:solidFill>
              </a:rPr>
              <a:t>Thế</a:t>
            </a:r>
            <a:r>
              <a:rPr lang="en-US" sz="3500" dirty="0" smtClean="0">
                <a:solidFill>
                  <a:srgbClr val="7030A0"/>
                </a:solidFill>
              </a:rPr>
              <a:t> </a:t>
            </a:r>
            <a:r>
              <a:rPr lang="en-US" sz="3500" dirty="0" err="1" smtClean="0">
                <a:solidFill>
                  <a:srgbClr val="7030A0"/>
                </a:solidFill>
              </a:rPr>
              <a:t>thầy</a:t>
            </a:r>
            <a:r>
              <a:rPr lang="en-US" sz="3500" dirty="0" smtClean="0">
                <a:solidFill>
                  <a:srgbClr val="7030A0"/>
                </a:solidFill>
              </a:rPr>
              <a:t> </a:t>
            </a:r>
            <a:r>
              <a:rPr lang="en-US" sz="3500" dirty="0" err="1" smtClean="0">
                <a:solidFill>
                  <a:srgbClr val="7030A0"/>
                </a:solidFill>
              </a:rPr>
              <a:t>giáo</a:t>
            </a:r>
            <a:r>
              <a:rPr lang="en-US" sz="3500" dirty="0" smtClean="0">
                <a:solidFill>
                  <a:srgbClr val="7030A0"/>
                </a:solidFill>
              </a:rPr>
              <a:t> </a:t>
            </a:r>
            <a:r>
              <a:rPr lang="en-US" sz="3500" dirty="0" err="1" smtClean="0">
                <a:solidFill>
                  <a:srgbClr val="7030A0"/>
                </a:solidFill>
              </a:rPr>
              <a:t>em</a:t>
            </a:r>
            <a:r>
              <a:rPr lang="en-US" sz="3500" dirty="0" smtClean="0">
                <a:solidFill>
                  <a:srgbClr val="7030A0"/>
                </a:solidFill>
              </a:rPr>
              <a:t> </a:t>
            </a:r>
            <a:r>
              <a:rPr lang="en-US" sz="3500" dirty="0" err="1" smtClean="0">
                <a:solidFill>
                  <a:srgbClr val="7030A0"/>
                </a:solidFill>
              </a:rPr>
              <a:t>là</a:t>
            </a:r>
            <a:r>
              <a:rPr lang="en-US" sz="3500" dirty="0" smtClean="0">
                <a:solidFill>
                  <a:srgbClr val="7030A0"/>
                </a:solidFill>
              </a:rPr>
              <a:t> </a:t>
            </a:r>
            <a:r>
              <a:rPr lang="en-US" sz="3500" dirty="0" err="1" smtClean="0">
                <a:solidFill>
                  <a:srgbClr val="7030A0"/>
                </a:solidFill>
              </a:rPr>
              <a:t>ai</a:t>
            </a:r>
            <a:r>
              <a:rPr lang="en-US" sz="3500" dirty="0" smtClean="0">
                <a:solidFill>
                  <a:srgbClr val="7030A0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3500" dirty="0" smtClean="0"/>
              <a:t>      </a:t>
            </a:r>
            <a:r>
              <a:rPr lang="en-US" sz="3500" dirty="0" smtClean="0">
                <a:solidFill>
                  <a:srgbClr val="C00000"/>
                </a:solidFill>
              </a:rPr>
              <a:t>- </a:t>
            </a:r>
            <a:r>
              <a:rPr lang="en-US" sz="3500" dirty="0" err="1" smtClean="0">
                <a:solidFill>
                  <a:srgbClr val="C00000"/>
                </a:solidFill>
              </a:rPr>
              <a:t>Là</a:t>
            </a:r>
            <a:r>
              <a:rPr lang="en-US" sz="3500" dirty="0" smtClean="0">
                <a:solidFill>
                  <a:srgbClr val="C00000"/>
                </a:solidFill>
              </a:rPr>
              <a:t> </a:t>
            </a:r>
            <a:r>
              <a:rPr lang="en-US" sz="3500" dirty="0" err="1" smtClean="0">
                <a:solidFill>
                  <a:srgbClr val="C00000"/>
                </a:solidFill>
              </a:rPr>
              <a:t>thầy</a:t>
            </a:r>
            <a:r>
              <a:rPr lang="en-US" sz="3500" dirty="0" smtClean="0">
                <a:solidFill>
                  <a:srgbClr val="C00000"/>
                </a:solidFill>
              </a:rPr>
              <a:t> </a:t>
            </a:r>
            <a:r>
              <a:rPr lang="en-US" sz="3500" dirty="0" err="1" smtClean="0">
                <a:solidFill>
                  <a:srgbClr val="C00000"/>
                </a:solidFill>
              </a:rPr>
              <a:t>voi</a:t>
            </a:r>
            <a:r>
              <a:rPr lang="en-US" sz="3500" dirty="0" smtClean="0">
                <a:solidFill>
                  <a:srgbClr val="C00000"/>
                </a:solidFill>
              </a:rPr>
              <a:t> ạ.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070610" y="2024380"/>
            <a:ext cx="95523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 b="1" dirty="0">
                <a:solidFill>
                  <a:schemeClr val="bg1"/>
                </a:solidFill>
                <a:latin typeface="Questrial" charset="0"/>
                <a:cs typeface="Questrial" charset="0"/>
              </a:rPr>
              <a:t>CẢM </a:t>
            </a:r>
            <a:r>
              <a:rPr lang="vi-VN" altLang="en-US" sz="4400" b="1" dirty="0" smtClean="0">
                <a:solidFill>
                  <a:schemeClr val="bg1"/>
                </a:solidFill>
                <a:latin typeface="Questrial" charset="0"/>
                <a:cs typeface="Questrial" charset="0"/>
              </a:rPr>
              <a:t>ƠN</a:t>
            </a:r>
            <a:endParaRPr lang="vi-VN" altLang="en-US" sz="4400" b="1" dirty="0">
              <a:solidFill>
                <a:schemeClr val="bg1"/>
              </a:solidFill>
              <a:latin typeface="Questrial" charset="0"/>
              <a:cs typeface="Questrial" charset="0"/>
            </a:endParaRPr>
          </a:p>
          <a:p>
            <a:pPr algn="ctr"/>
            <a:r>
              <a:rPr lang="vi-VN" altLang="en-US" sz="4400" b="1" dirty="0">
                <a:solidFill>
                  <a:schemeClr val="bg1"/>
                </a:solidFill>
                <a:latin typeface="Questrial" charset="0"/>
                <a:cs typeface="Questrial" charset="0"/>
              </a:rPr>
              <a:t> CÁC BẠN ĐÃ THAM DỰ TIẾT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36980" y="952500"/>
            <a:ext cx="455295" cy="455930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latin typeface="Questrial" charset="0"/>
                <a:cs typeface="Questrial" charset="0"/>
              </a:rPr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1183640" y="4824730"/>
            <a:ext cx="508635" cy="50165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latin typeface="Questrial" charset="0"/>
                <a:cs typeface="Questrial" charset="0"/>
              </a:rPr>
              <a:t>3</a:t>
            </a:r>
          </a:p>
        </p:txBody>
      </p:sp>
      <p:sp>
        <p:nvSpPr>
          <p:cNvPr id="4" name="Oval 3"/>
          <p:cNvSpPr/>
          <p:nvPr/>
        </p:nvSpPr>
        <p:spPr>
          <a:xfrm>
            <a:off x="1183640" y="3442970"/>
            <a:ext cx="440690" cy="44069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latin typeface="Questrial" charset="0"/>
                <a:cs typeface="Quest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543560" y="635"/>
            <a:ext cx="5808980" cy="2491740"/>
          </a:xfrm>
          <a:prstGeom prst="wedgeEllipseCallout">
            <a:avLst>
              <a:gd name="adj1" fmla="val -30853"/>
              <a:gd name="adj2" fmla="val 93967"/>
            </a:avLst>
          </a:prstGeom>
          <a:ln w="57150"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Questrial" charset="0"/>
                <a:cs typeface="Questrial" charset="0"/>
              </a:rPr>
              <a:t>Vì sao các bạn học sinh rất thích thầy giáo của mình?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4043045" y="2809875"/>
            <a:ext cx="7454265" cy="2489835"/>
          </a:xfrm>
          <a:prstGeom prst="flowChartAlternateProcess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Questrial" charset="0"/>
                <a:cs typeface="Questrial" charset="0"/>
              </a:rPr>
              <a:t>Vì thầy rất quan tâm học sinh , thầy dịu dàng bảo ban, nhắc nhở khi học trò nghịch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4416071692723006501">
            <a:hlinkClick r:id="" action="ppaction://media"/>
          </p:cNvPr>
          <p:cNvPicPr>
            <a:picLocks noGrp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9415" y="171450"/>
            <a:ext cx="11438255" cy="5697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343025" y="182880"/>
            <a:ext cx="8795385" cy="2835910"/>
          </a:xfrm>
          <a:prstGeom prst="wedgeRoundRectCallout">
            <a:avLst>
              <a:gd name="adj1" fmla="val -46208"/>
              <a:gd name="adj2" fmla="val 78011"/>
              <a:gd name="adj3" fmla="val 1666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Questrial" charset="0"/>
                <a:cs typeface="Questrial" charset="0"/>
              </a:rPr>
              <a:t>Chia sẻ về cảm xúc của em khi lần đầu tiên đến trường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2768600" y="785495"/>
            <a:ext cx="7016750" cy="59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300" b="1" dirty="0" err="1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Thứ</a:t>
            </a:r>
            <a:r>
              <a:rPr lang="en-US" sz="3300" b="1" dirty="0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ba</a:t>
            </a:r>
            <a:r>
              <a:rPr lang="en-US" sz="3300" b="1" dirty="0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ngày</a:t>
            </a:r>
            <a:r>
              <a:rPr lang="en-US" sz="3300" b="1" dirty="0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28 </a:t>
            </a:r>
            <a:r>
              <a:rPr lang="en-US" sz="3300" b="1" dirty="0" err="1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tháng</a:t>
            </a:r>
            <a:r>
              <a:rPr lang="en-US" sz="3300" b="1" dirty="0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 3 </a:t>
            </a:r>
            <a:r>
              <a:rPr lang="en-US" sz="3300" b="1" dirty="0" err="1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năm</a:t>
            </a:r>
            <a:r>
              <a:rPr lang="en-US" sz="3300" b="1" dirty="0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2023</a:t>
            </a:r>
            <a:endParaRPr lang="en-US" sz="3300" b="1" dirty="0">
              <a:solidFill>
                <a:schemeClr val="bg1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379310" y="1615636"/>
            <a:ext cx="14077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 err="1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đọc</a:t>
            </a:r>
            <a:endParaRPr lang="en-US" sz="2800" b="1" dirty="0">
              <a:solidFill>
                <a:schemeClr val="bg1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877310" y="2386965"/>
            <a:ext cx="47999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Kiến</a:t>
            </a:r>
            <a:r>
              <a:rPr lang="en-US" sz="5400" b="1" dirty="0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em</a:t>
            </a:r>
            <a:r>
              <a:rPr lang="en-US" sz="5400" b="1" dirty="0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đi</a:t>
            </a:r>
            <a:r>
              <a:rPr lang="en-US" sz="5400" b="1" dirty="0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học</a:t>
            </a:r>
            <a:r>
              <a:rPr lang="en-US" sz="5400" b="1" dirty="0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 ( </a:t>
            </a:r>
            <a:r>
              <a:rPr lang="en-US" sz="5400" b="1" dirty="0" err="1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tiết</a:t>
            </a:r>
            <a:r>
              <a:rPr lang="en-US" sz="5400" b="1" dirty="0">
                <a:solidFill>
                  <a:schemeClr val="bg1"/>
                </a:solidFill>
                <a:latin typeface="HP001 4 hàng" panose="020B0603050302020204" charset="0"/>
                <a:cs typeface="HP001 4 hàng" panose="020B0603050302020204" charset="0"/>
              </a:rPr>
              <a:t>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0" y="229235"/>
            <a:ext cx="1056640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altLang="en-US" sz="3200" b="1">
                <a:latin typeface="Questrial" charset="0"/>
                <a:cs typeface="Questrial" charset="0"/>
              </a:rPr>
              <a:t>S:94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191260" y="2613660"/>
            <a:ext cx="17049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382385" y="4288155"/>
            <a:ext cx="1101725" cy="152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25410" y="4303395"/>
            <a:ext cx="12223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697845" y="4861560"/>
            <a:ext cx="829945" cy="152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18490" y="5404485"/>
            <a:ext cx="1176655" cy="152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112010" y="5419725"/>
            <a:ext cx="2640330" cy="152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796415" y="1013460"/>
            <a:ext cx="9234805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>
                <a:solidFill>
                  <a:schemeClr val="bg1"/>
                </a:solidFill>
                <a:latin typeface="Questrial" charset="0"/>
                <a:cs typeface="Questrial" charset="0"/>
              </a:rPr>
              <a:t>Giải nghĩa</a:t>
            </a:r>
          </a:p>
          <a:p>
            <a:pPr algn="l"/>
            <a:r>
              <a:rPr lang="en-US" sz="4400">
                <a:solidFill>
                  <a:schemeClr val="bg1"/>
                </a:solidFill>
                <a:latin typeface="Questrial" charset="0"/>
                <a:cs typeface="Questrial" charset="0"/>
              </a:rPr>
              <a:t> </a:t>
            </a:r>
          </a:p>
          <a:p>
            <a:pPr algn="l"/>
            <a:r>
              <a:rPr lang="en-US" sz="4400">
                <a:solidFill>
                  <a:schemeClr val="bg1"/>
                </a:solidFill>
                <a:latin typeface="Questrial" charset="0"/>
                <a:cs typeface="Questrial" charset="0"/>
              </a:rPr>
              <a:t>Òa lên : là đột nhiên bật lên thành tiếng rất to</a:t>
            </a:r>
          </a:p>
          <a:p>
            <a:pPr algn="l"/>
            <a:r>
              <a:rPr lang="en-US" sz="4400">
                <a:solidFill>
                  <a:schemeClr val="bg1"/>
                </a:solidFill>
                <a:latin typeface="Questrial" charset="0"/>
                <a:cs typeface="Questrial" charset="0"/>
              </a:rPr>
              <a:t> </a:t>
            </a:r>
          </a:p>
          <a:p>
            <a:pPr algn="l"/>
            <a:r>
              <a:rPr lang="en-US" sz="4400">
                <a:solidFill>
                  <a:schemeClr val="bg1"/>
                </a:solidFill>
                <a:latin typeface="Questrial" charset="0"/>
                <a:cs typeface="Questrial" charset="0"/>
              </a:rPr>
              <a:t>Nức nở : là khóc nghẹn, nấc lên từng hồi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346</Words>
  <Application>WPS Presentation</Application>
  <PresentationFormat>Custom</PresentationFormat>
  <Paragraphs>40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1. Vì sao từ trường trở về, kiến em rất buồn?</vt:lpstr>
      <vt:lpstr>Slide 15</vt:lpstr>
      <vt:lpstr>Slide 16</vt:lpstr>
      <vt:lpstr>Kiến em đi học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NguhuongPC</cp:lastModifiedBy>
  <cp:revision>27</cp:revision>
  <dcterms:created xsi:type="dcterms:W3CDTF">2022-03-05T06:38:00Z</dcterms:created>
  <dcterms:modified xsi:type="dcterms:W3CDTF">2023-03-27T15:40:06Z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B595D12D646E4F5F84A3E4E4931C659A</vt:lpwstr>
  </property>
  <property fmtid="{D5CDD505-2E9C-101B-9397-08002B2CF9AE}" pid="3" name="KSOProductBuildVer">
    <vt:lpwstr>1033-11.2.0.10463</vt:lpwstr>
  </property>
</Properties>
</file>