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70" r:id="rId2"/>
    <p:sldMasterId id="2147483773" r:id="rId3"/>
    <p:sldMasterId id="2147483801" r:id="rId4"/>
    <p:sldMasterId id="2147483803" r:id="rId5"/>
    <p:sldMasterId id="2147483829" r:id="rId6"/>
    <p:sldMasterId id="2147483841" r:id="rId7"/>
    <p:sldMasterId id="2147483854" r:id="rId8"/>
    <p:sldMasterId id="2147483879" r:id="rId9"/>
  </p:sldMasterIdLst>
  <p:notesMasterIdLst>
    <p:notesMasterId r:id="rId31"/>
  </p:notesMasterIdLst>
  <p:sldIdLst>
    <p:sldId id="360" r:id="rId10"/>
    <p:sldId id="347" r:id="rId11"/>
    <p:sldId id="326" r:id="rId12"/>
    <p:sldId id="348" r:id="rId13"/>
    <p:sldId id="370" r:id="rId14"/>
    <p:sldId id="328" r:id="rId15"/>
    <p:sldId id="356" r:id="rId16"/>
    <p:sldId id="362" r:id="rId17"/>
    <p:sldId id="364" r:id="rId18"/>
    <p:sldId id="357" r:id="rId19"/>
    <p:sldId id="363" r:id="rId20"/>
    <p:sldId id="365" r:id="rId21"/>
    <p:sldId id="335" r:id="rId22"/>
    <p:sldId id="341" r:id="rId23"/>
    <p:sldId id="367" r:id="rId24"/>
    <p:sldId id="361" r:id="rId25"/>
    <p:sldId id="359" r:id="rId26"/>
    <p:sldId id="368" r:id="rId27"/>
    <p:sldId id="369" r:id="rId28"/>
    <p:sldId id="344" r:id="rId29"/>
    <p:sldId id="345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F3FE"/>
    <a:srgbClr val="6AFAFE"/>
    <a:srgbClr val="A4EDFE"/>
    <a:srgbClr val="0EF8FE"/>
    <a:srgbClr val="12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A5224-8D3D-4584-AF15-B4FED31CCA8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7A35F-0CF6-4635-9024-F86C25402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9844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258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12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59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67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37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7A35F-0CF6-4635-9024-F86C254021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16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96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4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41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350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445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01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40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2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215955804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49827414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72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1757108"/>
      </p:ext>
    </p:extLst>
  </p:cSld>
  <p:clrMapOvr>
    <a:masterClrMapping/>
  </p:clrMapOvr>
  <p:transition advClick="0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33541733"/>
      </p:ext>
    </p:extLst>
  </p:cSld>
  <p:clrMapOvr>
    <a:masterClrMapping/>
  </p:clrMapOvr>
  <p:transition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01707574"/>
      </p:ext>
    </p:extLst>
  </p:cSld>
  <p:clrMapOvr>
    <a:masterClrMapping/>
  </p:clrMapOvr>
  <p:transition advClick="0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22242837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44903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47620589"/>
      </p:ext>
    </p:extLst>
  </p:cSld>
  <p:clrMapOvr>
    <a:masterClrMapping/>
  </p:clrMapOvr>
  <p:transition advClick="0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79813566"/>
      </p:ext>
    </p:extLst>
  </p:cSld>
  <p:clrMapOvr>
    <a:masterClrMapping/>
  </p:clrMapOvr>
  <p:transition advClick="0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6333831"/>
      </p:ext>
    </p:extLst>
  </p:cSld>
  <p:clrMapOvr>
    <a:masterClrMapping/>
  </p:clrMapOvr>
  <p:transition advClick="0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91868439"/>
      </p:ext>
    </p:extLst>
  </p:cSld>
  <p:clrMapOvr>
    <a:masterClrMapping/>
  </p:clrMapOvr>
  <p:transition advClick="0" advTm="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62303538"/>
      </p:ext>
    </p:extLst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80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05824"/>
      </p:ext>
    </p:extLst>
  </p:cSld>
  <p:clrMapOvr>
    <a:masterClrMapping/>
  </p:clrMapOvr>
  <p:transition spd="slow" advTm="3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092981"/>
      </p:ext>
    </p:extLst>
  </p:cSld>
  <p:clrMapOvr>
    <a:masterClrMapping/>
  </p:clrMapOvr>
  <p:transition spd="slow" advTm="3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36123"/>
      </p:ext>
    </p:extLst>
  </p:cSld>
  <p:clrMapOvr>
    <a:masterClrMapping/>
  </p:clrMapOvr>
  <p:transition spd="slow" advTm="3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85012"/>
      </p:ext>
    </p:extLst>
  </p:cSld>
  <p:clrMapOvr>
    <a:masterClrMapping/>
  </p:clrMapOvr>
  <p:transition spd="slow" advTm="3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84114"/>
      </p:ext>
    </p:extLst>
  </p:cSld>
  <p:clrMapOvr>
    <a:masterClrMapping/>
  </p:clrMapOvr>
  <p:transition spd="slow" advTm="3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07417"/>
      </p:ext>
    </p:extLst>
  </p:cSld>
  <p:clrMapOvr>
    <a:masterClrMapping/>
  </p:clrMapOvr>
  <p:transition spd="slow" advTm="3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260236"/>
      </p:ext>
    </p:extLst>
  </p:cSld>
  <p:clrMapOvr>
    <a:masterClrMapping/>
  </p:clrMapOvr>
  <p:transition spd="slow" advTm="3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85564"/>
      </p:ext>
    </p:extLst>
  </p:cSld>
  <p:clrMapOvr>
    <a:masterClrMapping/>
  </p:clrMapOvr>
  <p:transition spd="slow" advTm="3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789061"/>
      </p:ext>
    </p:extLst>
  </p:cSld>
  <p:clrMapOvr>
    <a:masterClrMapping/>
  </p:clrMapOvr>
  <p:transition spd="slow" advTm="3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17892"/>
      </p:ext>
    </p:extLst>
  </p:cSld>
  <p:clrMapOvr>
    <a:masterClrMapping/>
  </p:clrMapOvr>
  <p:transition spd="slow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5276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28683"/>
      </p:ext>
    </p:extLst>
  </p:cSld>
  <p:clrMapOvr>
    <a:masterClrMapping/>
  </p:clrMapOvr>
  <p:transition spd="slow" advTm="3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974781"/>
      </p:ext>
    </p:extLst>
  </p:cSld>
  <p:clrMapOvr>
    <a:masterClrMapping/>
  </p:clrMapOvr>
  <p:transition spd="slow" advTm="3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95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205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673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794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288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56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287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09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965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082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695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8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68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8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68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8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7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45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5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7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65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6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3289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4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ransition spd="slow" advTm="300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2638" tIns="46319" rIns="92638" bIns="4631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638" tIns="46319" rIns="92638" bIns="4631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807"/>
              <a:t>4/11/2025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80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8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8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02" y="4445005"/>
            <a:ext cx="5615608" cy="1783987"/>
          </a:xfrm>
          <a:prstGeom prst="rect">
            <a:avLst/>
          </a:prstGeom>
        </p:spPr>
      </p:pic>
      <p:pic>
        <p:nvPicPr>
          <p:cNvPr id="102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8" y="2991278"/>
            <a:ext cx="2031855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mmer Wink Sticker by Cutie and the Feast for iOS &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438" y="18733"/>
            <a:ext cx="1847272" cy="18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n bướm GIF - Tải xuống và Chia sẻ trên PHONEK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942" y="2959367"/>
            <a:ext cx="2031855" cy="203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WordArt 20"/>
          <p:cNvSpPr>
            <a:spLocks noChangeArrowheads="1" noChangeShapeType="1" noTextEdit="1"/>
          </p:cNvSpPr>
          <p:nvPr/>
        </p:nvSpPr>
        <p:spPr bwMode="auto">
          <a:xfrm>
            <a:off x="3454423" y="2575796"/>
            <a:ext cx="4470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icrosoft Sans Serif"/>
                <a:ea typeface="Microsoft Sans Serif"/>
                <a:cs typeface="Microsoft Sans Serif"/>
              </a:rPr>
              <a:t>  </a:t>
            </a:r>
            <a:r>
              <a:rPr lang="en-US" sz="32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icrosoft Sans Serif"/>
                <a:ea typeface="Microsoft Sans Serif"/>
                <a:cs typeface="Microsoft Sans Serif"/>
              </a:rPr>
              <a:t>Tự</a:t>
            </a:r>
            <a:r>
              <a:rPr lang="en-US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32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icrosoft Sans Serif"/>
                <a:ea typeface="Microsoft Sans Serif"/>
                <a:cs typeface="Microsoft Sans Serif"/>
              </a:rPr>
              <a:t>nhiên</a:t>
            </a:r>
            <a:r>
              <a:rPr lang="en-US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32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icrosoft Sans Serif"/>
                <a:ea typeface="Microsoft Sans Serif"/>
                <a:cs typeface="Microsoft Sans Serif"/>
              </a:rPr>
              <a:t>và</a:t>
            </a:r>
            <a:r>
              <a:rPr lang="en-US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32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icrosoft Sans Serif"/>
                <a:ea typeface="Microsoft Sans Serif"/>
                <a:cs typeface="Microsoft Sans Serif"/>
              </a:rPr>
              <a:t>Xã</a:t>
            </a:r>
            <a:r>
              <a:rPr lang="en-US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icrosoft Sans Serif"/>
                <a:ea typeface="Microsoft Sans Serif"/>
                <a:cs typeface="Microsoft Sans Serif"/>
              </a:rPr>
              <a:t> </a:t>
            </a:r>
            <a:r>
              <a:rPr lang="en-US" sz="32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icrosoft Sans Serif"/>
                <a:ea typeface="Microsoft Sans Serif"/>
                <a:cs typeface="Microsoft Sans Serif"/>
              </a:rPr>
              <a:t>hội</a:t>
            </a:r>
            <a:endParaRPr lang="en-US" sz="32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Microsoft Sans Serif"/>
              <a:ea typeface="Microsoft Sans Serif"/>
              <a:cs typeface="Microsoft Sans Serif"/>
            </a:endParaRPr>
          </a:p>
          <a:p>
            <a:pPr algn="ctr">
              <a:defRPr/>
            </a:pPr>
            <a:r>
              <a:rPr lang="en-US" sz="32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Microsoft Sans Serif"/>
                <a:ea typeface="Microsoft Sans Serif"/>
                <a:cs typeface="Microsoft Sans Serif"/>
              </a:rPr>
              <a:t>      LỚP1</a:t>
            </a:r>
            <a:endParaRPr lang="en-US" sz="3200" kern="10" baseline="-2500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Microsoft Sans Serif"/>
              <a:ea typeface="Microsoft Sans Serif"/>
              <a:cs typeface="Microsoft Sans Serif"/>
            </a:endParaRPr>
          </a:p>
        </p:txBody>
      </p:sp>
      <p:sp>
        <p:nvSpPr>
          <p:cNvPr id="11" name="WordArt 18"/>
          <p:cNvSpPr>
            <a:spLocks noChangeArrowheads="1" noChangeShapeType="1" noTextEdit="1"/>
          </p:cNvSpPr>
          <p:nvPr/>
        </p:nvSpPr>
        <p:spPr bwMode="auto">
          <a:xfrm>
            <a:off x="2024786" y="5679361"/>
            <a:ext cx="85471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12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ellevue"/>
              </a:rPr>
              <a:t>Giáo </a:t>
            </a:r>
            <a:r>
              <a:rPr lang="vi-VN" sz="12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ellevue"/>
              </a:rPr>
              <a:t>viên:</a:t>
            </a:r>
            <a:r>
              <a:rPr lang="en-US" sz="12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Bellevue"/>
              </a:rPr>
              <a:t>Vũ Thị Nhan</a:t>
            </a:r>
            <a:endParaRPr lang="en-US" sz="1200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Bellevue"/>
            </a:endParaRPr>
          </a:p>
        </p:txBody>
      </p:sp>
    </p:spTree>
    <p:extLst>
      <p:ext uri="{BB962C8B-B14F-4D97-AF65-F5344CB8AC3E}">
        <p14:creationId xmlns:p14="http://schemas.microsoft.com/office/powerpoint/2010/main" val="3728769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10A13F-9E0B-4949-A9F0-8DA3FBA9F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4" y="391817"/>
            <a:ext cx="698942" cy="69278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440E86-16C3-4C76-B3C5-29469CCC547B}"/>
              </a:ext>
            </a:extLst>
          </p:cNvPr>
          <p:cNvSpPr txBox="1"/>
          <p:nvPr/>
        </p:nvSpPr>
        <p:spPr>
          <a:xfrm>
            <a:off x="1115686" y="321796"/>
            <a:ext cx="9783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Nêu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đặc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điểm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xung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quanh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ngôi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dưới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đây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501D87-2AE0-43EC-AEE8-7E13720FE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7" y="1174967"/>
            <a:ext cx="4730932" cy="46023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885332-7DEF-40C3-8D7D-AF1391F4A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557" y="1211698"/>
            <a:ext cx="5485534" cy="4565647"/>
          </a:xfrm>
          <a:prstGeom prst="rect">
            <a:avLst/>
          </a:prstGeom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957071" y="5984185"/>
            <a:ext cx="35012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8343670" y="5984185"/>
            <a:ext cx="3363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905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3200" dirty="0">
                <a:ln w="1905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3200" dirty="0">
                <a:ln w="1905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905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n w="1905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ln w="1905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9050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200" dirty="0">
              <a:ln w="19050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278582" y="5084618"/>
            <a:ext cx="568037" cy="6927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139054" y="5084618"/>
            <a:ext cx="568037" cy="69272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43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10A13F-9E0B-4949-A9F0-8DA3FBA9F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4" y="391817"/>
            <a:ext cx="698942" cy="69278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E440E86-16C3-4C76-B3C5-29469CCC547B}"/>
              </a:ext>
            </a:extLst>
          </p:cNvPr>
          <p:cNvSpPr txBox="1"/>
          <p:nvPr/>
        </p:nvSpPr>
        <p:spPr>
          <a:xfrm>
            <a:off x="1268086" y="561385"/>
            <a:ext cx="9783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Nêu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đặc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điểm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xung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quanh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ngôi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nhà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dưới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Lato" panose="020F0502020204030203" pitchFamily="34" charset="0"/>
              </a:rPr>
              <a:t>đây</a:t>
            </a:r>
            <a:r>
              <a:rPr lang="en-US" sz="3600" b="1" dirty="0">
                <a:solidFill>
                  <a:prstClr val="black"/>
                </a:solidFill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F501D87-2AE0-43EC-AEE8-7E13720FE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6" y="1174967"/>
            <a:ext cx="10242877" cy="47746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885332-7DEF-40C3-8D7D-AF1391F4A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6" y="1174967"/>
            <a:ext cx="10242877" cy="47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8885" y="2112818"/>
            <a:ext cx="10143115" cy="1447558"/>
          </a:xfrm>
          <a:prstGeom prst="rect">
            <a:avLst/>
          </a:prstGeom>
        </p:spPr>
        <p:txBody>
          <a:bodyPr wrap="square" lIns="92434" tIns="46219" rIns="92434" bIns="46219">
            <a:spAutoFit/>
          </a:bodyPr>
          <a:lstStyle/>
          <a:p>
            <a:pPr defTabSz="966680">
              <a:defRPr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Ribbon 4"/>
          <p:cNvSpPr/>
          <p:nvPr/>
        </p:nvSpPr>
        <p:spPr>
          <a:xfrm>
            <a:off x="2513920" y="1078221"/>
            <a:ext cx="4978927" cy="744507"/>
          </a:xfrm>
          <a:prstGeom prst="ribbon">
            <a:avLst>
              <a:gd name="adj1" fmla="val 16667"/>
              <a:gd name="adj2" fmla="val 5322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2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w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82719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13356" y="708967"/>
            <a:ext cx="545006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96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9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96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0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33333E-6 L 1.87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 You're Happy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8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8885" y="2112818"/>
            <a:ext cx="9791699" cy="1509113"/>
          </a:xfrm>
          <a:prstGeom prst="rect">
            <a:avLst/>
          </a:prstGeom>
        </p:spPr>
        <p:txBody>
          <a:bodyPr wrap="square" lIns="92434" tIns="46219" rIns="92434" bIns="46219">
            <a:spAutoFit/>
          </a:bodyPr>
          <a:lstStyle/>
          <a:p>
            <a:pPr defTabSz="966680">
              <a:defRPr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nhôi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b="1" dirty="0">
              <a:latin typeface="VNI-Avo" pitchFamily="2" charset="0"/>
            </a:endParaRPr>
          </a:p>
          <a:p>
            <a:pPr defTabSz="966680">
              <a:defRPr/>
            </a:pPr>
            <a:r>
              <a:rPr lang="en-US" sz="4800" b="1" dirty="0">
                <a:latin typeface="VNI-Avo" pitchFamily="2" charset="0"/>
              </a:rPr>
              <a:t>              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90853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B5F3FE0-23FD-487A-AE66-4520529E0BAC}"/>
              </a:ext>
            </a:extLst>
          </p:cNvPr>
          <p:cNvSpPr txBox="1"/>
          <p:nvPr/>
        </p:nvSpPr>
        <p:spPr>
          <a:xfrm>
            <a:off x="3103418" y="324401"/>
            <a:ext cx="7883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Chia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ngôi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Lato" panose="020F0502020204030203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557407-FAF8-4F8E-B6A6-05254A09A9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79" y="1213763"/>
            <a:ext cx="6375674" cy="4867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0A9C85-5F2D-4734-940C-62F53BC2A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11" y="300002"/>
            <a:ext cx="752907" cy="745415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5971309" y="1343891"/>
            <a:ext cx="5237017" cy="1620982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ở </a:t>
            </a:r>
            <a:r>
              <a:rPr lang="en-US" sz="2800" dirty="0" err="1"/>
              <a:t>đâu</a:t>
            </a:r>
            <a:r>
              <a:rPr lang="en-US" sz="2800" dirty="0"/>
              <a:t>?</a:t>
            </a:r>
          </a:p>
          <a:p>
            <a:pPr algn="ctr"/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endParaRPr lang="en-US" sz="2800" dirty="0"/>
          </a:p>
          <a:p>
            <a:pPr algn="ctr"/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gi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49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61" y="0"/>
            <a:ext cx="1229236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64134F-300E-423C-BF9B-7AD38B683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12" y="1816246"/>
            <a:ext cx="7742375" cy="322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2"/>
          <a:stretch/>
        </p:blipFill>
        <p:spPr>
          <a:xfrm>
            <a:off x="1589" y="0"/>
            <a:ext cx="1218882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1271" y="2492515"/>
            <a:ext cx="9721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729729" y="1836004"/>
            <a:ext cx="35677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3.Vận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1441" y="3019962"/>
            <a:ext cx="944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1200" y="1288058"/>
            <a:ext cx="9944100" cy="769342"/>
          </a:xfrm>
          <a:prstGeom prst="rect">
            <a:avLst/>
          </a:prstGeom>
          <a:noFill/>
        </p:spPr>
        <p:txBody>
          <a:bodyPr wrap="square" lIns="91343" tIns="45671" rIns="91343" bIns="4567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26208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2"/>
          <a:stretch/>
        </p:blipFill>
        <p:spPr>
          <a:xfrm>
            <a:off x="-26437" y="0"/>
            <a:ext cx="1218882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9081" y="2873514"/>
            <a:ext cx="9721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7519" y="2064604"/>
            <a:ext cx="35677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8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800" b="1" dirty="0">
              <a:ln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1" y="3429000"/>
            <a:ext cx="9441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7" y="18876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82" y="1089191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191" y="353872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A598928C-C4E5-49E0-93FD-A1E79E8181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361" y="161406"/>
            <a:ext cx="806208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0"/>
              </a:spcBef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0"/>
              </a:spcBef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0"/>
              </a:spcBef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0"/>
              </a:spcBef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0"/>
              </a:spcBef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ts val="0"/>
              </a:spcBef>
            </a:pPr>
            <a:r>
              <a:rPr lang="en-US" sz="44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4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4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4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40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2024    </a:t>
            </a:r>
          </a:p>
          <a:p>
            <a:pPr lvl="0" eaLnBrk="1" hangingPunct="1">
              <a:spcBef>
                <a:spcPts val="0"/>
              </a:spcBef>
            </a:pPr>
            <a:r>
              <a:rPr lang="en-US" sz="440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en-US" sz="4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44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sz="44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728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36" y="0"/>
            <a:ext cx="1237207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0088" y="1010050"/>
            <a:ext cx="913182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96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84412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iên Hệ Hợp Tác Quảng Cáo Du Lịch, Khách Sạn 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92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404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74888" y="2614432"/>
            <a:ext cx="724674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8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1.85185E-6 L -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16531"/>
            <a:ext cx="12445945" cy="6874531"/>
            <a:chOff x="0" y="-12398"/>
            <a:chExt cx="9334459" cy="515589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398"/>
              <a:ext cx="9144000" cy="515589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9400" y="175633"/>
              <a:ext cx="7335059" cy="4131526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85318AA-15F6-4435-B57F-8B4CF0790286}"/>
              </a:ext>
            </a:extLst>
          </p:cNvPr>
          <p:cNvSpPr txBox="1"/>
          <p:nvPr/>
        </p:nvSpPr>
        <p:spPr>
          <a:xfrm>
            <a:off x="3579028" y="1203128"/>
            <a:ext cx="69826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ngôi</a:t>
            </a:r>
            <a:r>
              <a:rPr lang="en-US" sz="4000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iCiel Cucho" pitchFamily="50" charset="0"/>
                <a:cs typeface="iCiel Cucho" pitchFamily="50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1D18C4-9C81-448B-9397-E1760E3C3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57" y="2165849"/>
            <a:ext cx="5163814" cy="452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50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2"/>
          <a:stretch/>
        </p:blipFill>
        <p:spPr>
          <a:xfrm>
            <a:off x="1589" y="0"/>
            <a:ext cx="12188824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81200" y="1288058"/>
            <a:ext cx="9944100" cy="769342"/>
          </a:xfrm>
          <a:prstGeom prst="rect">
            <a:avLst/>
          </a:prstGeom>
          <a:noFill/>
        </p:spPr>
        <p:txBody>
          <a:bodyPr wrap="square" lIns="91343" tIns="45671" rIns="91343" bIns="4567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56562953"/>
      </p:ext>
    </p:extLst>
  </p:cSld>
  <p:clrMapOvr>
    <a:masterClrMapping/>
  </p:clrMapOvr>
  <p:transition spd="slow" advTm="3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7355" y="580077"/>
            <a:ext cx="614311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2.Khám </a:t>
            </a:r>
            <a:r>
              <a:rPr lang="en-US" sz="7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7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8885" y="2112818"/>
            <a:ext cx="9791699" cy="2186221"/>
          </a:xfrm>
          <a:prstGeom prst="rect">
            <a:avLst/>
          </a:prstGeom>
        </p:spPr>
        <p:txBody>
          <a:bodyPr wrap="square" lIns="92434" tIns="46219" rIns="92434" bIns="46219">
            <a:spAutoFit/>
          </a:bodyPr>
          <a:lstStyle/>
          <a:p>
            <a:pPr defTabSz="966680">
              <a:defRPr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động1: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>
                <a:latin typeface="VNI-Avo" pitchFamily="2" charset="0"/>
              </a:rPr>
              <a:t> </a:t>
            </a:r>
          </a:p>
          <a:p>
            <a:pPr defTabSz="966680">
              <a:defRPr/>
            </a:pPr>
            <a:r>
              <a:rPr lang="en-US" sz="4800" b="1" dirty="0">
                <a:latin typeface="VNI-Avo" pitchFamily="2" charset="0"/>
              </a:rPr>
              <a:t>              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0105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4.81481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394604E-DF34-4CFF-871E-909A11EAA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9" y="129715"/>
            <a:ext cx="698942" cy="6927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38EEAE-A72D-4D23-B606-9918A9C18E09}"/>
              </a:ext>
            </a:extLst>
          </p:cNvPr>
          <p:cNvSpPr txBox="1"/>
          <p:nvPr/>
        </p:nvSpPr>
        <p:spPr>
          <a:xfrm>
            <a:off x="1851071" y="281365"/>
            <a:ext cx="8419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An ở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An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68BE27-801F-4251-A741-B1BB329A9D64}"/>
              </a:ext>
            </a:extLst>
          </p:cNvPr>
          <p:cNvGrpSpPr/>
          <p:nvPr/>
        </p:nvGrpSpPr>
        <p:grpSpPr>
          <a:xfrm>
            <a:off x="678874" y="492697"/>
            <a:ext cx="10463744" cy="5450903"/>
            <a:chOff x="2857500" y="1264251"/>
            <a:chExt cx="7048500" cy="533265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165E2B8-C303-40AE-A265-BA4279F85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189" y="1594057"/>
              <a:ext cx="6052185" cy="5002852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37C7F7B-1357-4970-85C2-EF5C37A9F0DC}"/>
                </a:ext>
              </a:extLst>
            </p:cNvPr>
            <p:cNvGrpSpPr/>
            <p:nvPr/>
          </p:nvGrpSpPr>
          <p:grpSpPr>
            <a:xfrm>
              <a:off x="5400675" y="1264251"/>
              <a:ext cx="4505325" cy="3045459"/>
              <a:chOff x="5400675" y="1264251"/>
              <a:chExt cx="4505325" cy="3045459"/>
            </a:xfrm>
          </p:grpSpPr>
          <p:sp>
            <p:nvSpPr>
              <p:cNvPr id="33" name="Oval Callout 5">
                <a:extLst>
                  <a:ext uri="{FF2B5EF4-FFF2-40B4-BE49-F238E27FC236}">
                    <a16:creationId xmlns:a16="http://schemas.microsoft.com/office/drawing/2014/main" id="{44E814FD-B26F-44E7-B422-02C900F6944F}"/>
                  </a:ext>
                </a:extLst>
              </p:cNvPr>
              <p:cNvSpPr/>
              <p:nvPr/>
            </p:nvSpPr>
            <p:spPr>
              <a:xfrm>
                <a:off x="5400675" y="1594057"/>
                <a:ext cx="4505325" cy="2457450"/>
              </a:xfrm>
              <a:prstGeom prst="wedgeEllipseCallout">
                <a:avLst>
                  <a:gd name="adj1" fmla="val -57595"/>
                  <a:gd name="adj2" fmla="val 45446"/>
                </a:avLst>
              </a:prstGeom>
              <a:solidFill>
                <a:srgbClr val="FFFFFF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BE0448B-83D6-4FF6-9DFF-5589951C6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573" y="1264251"/>
                <a:ext cx="4257427" cy="3045459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01B0C65-0716-4C61-B119-FF6123D6FFAA}"/>
                </a:ext>
              </a:extLst>
            </p:cNvPr>
            <p:cNvGrpSpPr/>
            <p:nvPr/>
          </p:nvGrpSpPr>
          <p:grpSpPr>
            <a:xfrm>
              <a:off x="2857500" y="4876800"/>
              <a:ext cx="1257300" cy="1170418"/>
              <a:chOff x="1134355" y="4614635"/>
              <a:chExt cx="1704095" cy="1508783"/>
            </a:xfrm>
          </p:grpSpPr>
          <p:sp>
            <p:nvSpPr>
              <p:cNvPr id="31" name="Oval Callout 8">
                <a:extLst>
                  <a:ext uri="{FF2B5EF4-FFF2-40B4-BE49-F238E27FC236}">
                    <a16:creationId xmlns:a16="http://schemas.microsoft.com/office/drawing/2014/main" id="{52AC8BB3-3D3A-45F0-AD45-18625E4C84E2}"/>
                  </a:ext>
                </a:extLst>
              </p:cNvPr>
              <p:cNvSpPr/>
              <p:nvPr/>
            </p:nvSpPr>
            <p:spPr>
              <a:xfrm>
                <a:off x="1134355" y="4781550"/>
                <a:ext cx="1704095" cy="1152525"/>
              </a:xfrm>
              <a:prstGeom prst="wedgeEllipseCallout">
                <a:avLst>
                  <a:gd name="adj1" fmla="val 67822"/>
                  <a:gd name="adj2" fmla="val -30600"/>
                </a:avLst>
              </a:prstGeom>
              <a:solidFill>
                <a:srgbClr val="FFFFFF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169AF62-45E6-47BF-8FA6-2ECF89FB1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0818" y="4614635"/>
                <a:ext cx="1341140" cy="1508783"/>
              </a:xfrm>
              <a:prstGeom prst="rect">
                <a:avLst/>
              </a:prstGeom>
            </p:spPr>
          </p:pic>
        </p:grpSp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FEC44A83-E2FA-4A96-874C-20A273C5820C}"/>
                </a:ext>
              </a:extLst>
            </p:cNvPr>
            <p:cNvSpPr/>
            <p:nvPr/>
          </p:nvSpPr>
          <p:spPr>
            <a:xfrm>
              <a:off x="5408545" y="5182809"/>
              <a:ext cx="1143000" cy="541001"/>
            </a:xfrm>
            <a:prstGeom prst="wedgeEllipseCallout">
              <a:avLst>
                <a:gd name="adj1" fmla="val -53428"/>
                <a:gd name="adj2" fmla="val 36643"/>
              </a:avLst>
            </a:prstGeom>
            <a:solidFill>
              <a:srgbClr val="FFFFFF"/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Kia </a:t>
              </a:r>
              <a:r>
                <a:rPr kumimoji="0" lang="en-US" sz="14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nhà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tớ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. </a:t>
              </a:r>
              <a:endPara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A38EEAE-A72D-4D23-B606-9918A9C18E09}"/>
              </a:ext>
            </a:extLst>
          </p:cNvPr>
          <p:cNvSpPr txBox="1"/>
          <p:nvPr/>
        </p:nvSpPr>
        <p:spPr>
          <a:xfrm>
            <a:off x="1238746" y="5988331"/>
            <a:ext cx="8579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7078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E394604E-DF34-4CFF-871E-909A11EAA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29" y="129715"/>
            <a:ext cx="698942" cy="6927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38EEAE-A72D-4D23-B606-9918A9C18E09}"/>
              </a:ext>
            </a:extLst>
          </p:cNvPr>
          <p:cNvSpPr txBox="1"/>
          <p:nvPr/>
        </p:nvSpPr>
        <p:spPr>
          <a:xfrm>
            <a:off x="1851071" y="281365"/>
            <a:ext cx="8419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An ở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An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68BE27-801F-4251-A741-B1BB329A9D64}"/>
              </a:ext>
            </a:extLst>
          </p:cNvPr>
          <p:cNvGrpSpPr/>
          <p:nvPr/>
        </p:nvGrpSpPr>
        <p:grpSpPr>
          <a:xfrm>
            <a:off x="678874" y="492698"/>
            <a:ext cx="10463744" cy="3594394"/>
            <a:chOff x="2857500" y="1264251"/>
            <a:chExt cx="7048500" cy="533265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165E2B8-C303-40AE-A265-BA4279F85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189" y="1594057"/>
              <a:ext cx="6052185" cy="5002852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37C7F7B-1357-4970-85C2-EF5C37A9F0DC}"/>
                </a:ext>
              </a:extLst>
            </p:cNvPr>
            <p:cNvGrpSpPr/>
            <p:nvPr/>
          </p:nvGrpSpPr>
          <p:grpSpPr>
            <a:xfrm>
              <a:off x="5400675" y="1264251"/>
              <a:ext cx="4505325" cy="3045459"/>
              <a:chOff x="5400675" y="1264251"/>
              <a:chExt cx="4505325" cy="3045459"/>
            </a:xfrm>
          </p:grpSpPr>
          <p:sp>
            <p:nvSpPr>
              <p:cNvPr id="33" name="Oval Callout 5">
                <a:extLst>
                  <a:ext uri="{FF2B5EF4-FFF2-40B4-BE49-F238E27FC236}">
                    <a16:creationId xmlns:a16="http://schemas.microsoft.com/office/drawing/2014/main" id="{44E814FD-B26F-44E7-B422-02C900F6944F}"/>
                  </a:ext>
                </a:extLst>
              </p:cNvPr>
              <p:cNvSpPr/>
              <p:nvPr/>
            </p:nvSpPr>
            <p:spPr>
              <a:xfrm>
                <a:off x="5400675" y="1594057"/>
                <a:ext cx="4505325" cy="2457450"/>
              </a:xfrm>
              <a:prstGeom prst="wedgeEllipseCallout">
                <a:avLst>
                  <a:gd name="adj1" fmla="val -57595"/>
                  <a:gd name="adj2" fmla="val 45446"/>
                </a:avLst>
              </a:prstGeom>
              <a:solidFill>
                <a:srgbClr val="FFFFFF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BE0448B-83D6-4FF6-9DFF-5589951C60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573" y="1264251"/>
                <a:ext cx="4257427" cy="3045459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01B0C65-0716-4C61-B119-FF6123D6FFAA}"/>
                </a:ext>
              </a:extLst>
            </p:cNvPr>
            <p:cNvGrpSpPr/>
            <p:nvPr/>
          </p:nvGrpSpPr>
          <p:grpSpPr>
            <a:xfrm>
              <a:off x="2857500" y="4876800"/>
              <a:ext cx="1257300" cy="1170418"/>
              <a:chOff x="1134355" y="4614635"/>
              <a:chExt cx="1704095" cy="1508783"/>
            </a:xfrm>
          </p:grpSpPr>
          <p:sp>
            <p:nvSpPr>
              <p:cNvPr id="31" name="Oval Callout 8">
                <a:extLst>
                  <a:ext uri="{FF2B5EF4-FFF2-40B4-BE49-F238E27FC236}">
                    <a16:creationId xmlns:a16="http://schemas.microsoft.com/office/drawing/2014/main" id="{52AC8BB3-3D3A-45F0-AD45-18625E4C84E2}"/>
                  </a:ext>
                </a:extLst>
              </p:cNvPr>
              <p:cNvSpPr/>
              <p:nvPr/>
            </p:nvSpPr>
            <p:spPr>
              <a:xfrm>
                <a:off x="1134355" y="4781550"/>
                <a:ext cx="1704095" cy="1152525"/>
              </a:xfrm>
              <a:prstGeom prst="wedgeEllipseCallout">
                <a:avLst>
                  <a:gd name="adj1" fmla="val 67822"/>
                  <a:gd name="adj2" fmla="val -30600"/>
                </a:avLst>
              </a:prstGeom>
              <a:solidFill>
                <a:srgbClr val="FFFFFF"/>
              </a:solidFill>
              <a:ln w="12700" cap="flat" cmpd="sng" algn="ctr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169AF62-45E6-47BF-8FA6-2ECF89FB1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0818" y="4614635"/>
                <a:ext cx="1341140" cy="1508783"/>
              </a:xfrm>
              <a:prstGeom prst="rect">
                <a:avLst/>
              </a:prstGeom>
            </p:spPr>
          </p:pic>
        </p:grpSp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FEC44A83-E2FA-4A96-874C-20A273C5820C}"/>
                </a:ext>
              </a:extLst>
            </p:cNvPr>
            <p:cNvSpPr/>
            <p:nvPr/>
          </p:nvSpPr>
          <p:spPr>
            <a:xfrm>
              <a:off x="5408545" y="5182809"/>
              <a:ext cx="1143000" cy="541001"/>
            </a:xfrm>
            <a:prstGeom prst="wedgeEllipseCallout">
              <a:avLst>
                <a:gd name="adj1" fmla="val -53428"/>
                <a:gd name="adj2" fmla="val 36643"/>
              </a:avLst>
            </a:prstGeom>
            <a:solidFill>
              <a:srgbClr val="FFFFFF"/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Kia </a:t>
              </a:r>
              <a:r>
                <a:rPr kumimoji="0" lang="en-US" sz="14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nhà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tớ</a:t>
              </a:r>
              <a:r>
                <a:rPr kumimoji="0" lang="en-US" sz="14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. </a:t>
              </a:r>
              <a:endPara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A38EEAE-A72D-4D23-B606-9918A9C18E09}"/>
              </a:ext>
            </a:extLst>
          </p:cNvPr>
          <p:cNvSpPr txBox="1"/>
          <p:nvPr/>
        </p:nvSpPr>
        <p:spPr>
          <a:xfrm>
            <a:off x="915967" y="5036929"/>
            <a:ext cx="11081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    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thường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khách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bếp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ngủ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</a:p>
          <a:p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vệ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sinh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phục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vụ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nhu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cầu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sinh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thành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viên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</a:p>
          <a:p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gia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Lato" panose="020F0502020204030203" pitchFamily="34" charset="0"/>
              </a:rPr>
              <a:t>đình</a:t>
            </a:r>
            <a:r>
              <a:rPr lang="en-US" sz="3200" b="1" dirty="0">
                <a:solidFill>
                  <a:prstClr val="black"/>
                </a:solidFill>
                <a:latin typeface="Lato" panose="020F0502020204030203" pitchFamily="34" charset="0"/>
              </a:rPr>
              <a:t>.</a:t>
            </a:r>
          </a:p>
        </p:txBody>
      </p:sp>
      <p:sp>
        <p:nvSpPr>
          <p:cNvPr id="15" name="Down Ribbon 14"/>
          <p:cNvSpPr/>
          <p:nvPr/>
        </p:nvSpPr>
        <p:spPr>
          <a:xfrm>
            <a:off x="1183884" y="4237057"/>
            <a:ext cx="4978927" cy="744507"/>
          </a:xfrm>
          <a:prstGeom prst="ribbon">
            <a:avLst>
              <a:gd name="adj1" fmla="val 16667"/>
              <a:gd name="adj2" fmla="val 5322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9969" tIns="59985" rIns="119969" bIns="59985" rtlCol="0" anchor="ctr"/>
          <a:lstStyle/>
          <a:p>
            <a:pPr algn="ctr"/>
            <a:r>
              <a:rPr lang="en-US" sz="28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tm aw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287741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8885" y="2112818"/>
            <a:ext cx="9791699" cy="2186221"/>
          </a:xfrm>
          <a:prstGeom prst="rect">
            <a:avLst/>
          </a:prstGeom>
        </p:spPr>
        <p:txBody>
          <a:bodyPr wrap="square" lIns="92434" tIns="46219" rIns="92434" bIns="46219">
            <a:spAutoFit/>
          </a:bodyPr>
          <a:lstStyle/>
          <a:p>
            <a:pPr defTabSz="966680">
              <a:defRPr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ở</a:t>
            </a:r>
            <a:r>
              <a:rPr lang="en-US" sz="4400" b="1" dirty="0">
                <a:latin typeface="VNI-Avo" pitchFamily="2" charset="0"/>
              </a:rPr>
              <a:t> </a:t>
            </a:r>
          </a:p>
          <a:p>
            <a:pPr defTabSz="966680">
              <a:defRPr/>
            </a:pPr>
            <a:r>
              <a:rPr lang="en-US" sz="4800" b="1" dirty="0">
                <a:latin typeface="VNI-Avo" pitchFamily="2" charset="0"/>
              </a:rPr>
              <a:t>              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934956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&quot;/&gt;&lt;property id=&quot;20307&quot; value=&quot;347&quot;/&gt;&lt;/object&gt;&lt;object type=&quot;3&quot; unique_id=&quot;10004&quot;&gt;&lt;property id=&quot;20148&quot; value=&quot;5&quot;/&gt;&lt;property id=&quot;20300&quot; value=&quot;Slide 3&quot;/&gt;&lt;property id=&quot;20307&quot; value=&quot;326&quot;/&gt;&lt;/object&gt;&lt;object type=&quot;3&quot; unique_id=&quot;10005&quot;&gt;&lt;property id=&quot;20148&quot; value=&quot;5&quot;/&gt;&lt;property id=&quot;20300&quot; value=&quot;Slide 4&quot;/&gt;&lt;property id=&quot;20307&quot; value=&quot;348&quot;/&gt;&lt;/object&gt;&lt;object type=&quot;3&quot; unique_id=&quot;10006&quot;&gt;&lt;property id=&quot;20148&quot; value=&quot;5&quot;/&gt;&lt;property id=&quot;20300&quot; value=&quot;Slide 5&quot;/&gt;&lt;property id=&quot;20307&quot; value=&quot;349&quot;/&gt;&lt;/object&gt;&lt;object type=&quot;3&quot; unique_id=&quot;10007&quot;&gt;&lt;property id=&quot;20148&quot; value=&quot;5&quot;/&gt;&lt;property id=&quot;20300&quot; value=&quot;Slide 6&quot;/&gt;&lt;property id=&quot;20307&quot; value=&quot;350&quot;/&gt;&lt;/object&gt;&lt;object type=&quot;3&quot; unique_id=&quot;10008&quot;&gt;&lt;property id=&quot;20148&quot; value=&quot;5&quot;/&gt;&lt;property id=&quot;20300&quot; value=&quot;Slide 7&quot;/&gt;&lt;property id=&quot;20307&quot; value=&quot;351&quot;/&gt;&lt;/object&gt;&lt;object type=&quot;3&quot; unique_id=&quot;10009&quot;&gt;&lt;property id=&quot;20148&quot; value=&quot;5&quot;/&gt;&lt;property id=&quot;20300&quot; value=&quot;Slide 8&quot;/&gt;&lt;property id=&quot;20307&quot; value=&quot;352&quot;/&gt;&lt;/object&gt;&lt;object type=&quot;3&quot; unique_id=&quot;10010&quot;&gt;&lt;property id=&quot;20148&quot; value=&quot;5&quot;/&gt;&lt;property id=&quot;20300&quot; value=&quot;Slide 9&quot;/&gt;&lt;property id=&quot;20307&quot; value=&quot;353&quot;/&gt;&lt;/object&gt;&lt;object type=&quot;3&quot; unique_id=&quot;10011&quot;&gt;&lt;property id=&quot;20148&quot; value=&quot;5&quot;/&gt;&lt;property id=&quot;20300&quot; value=&quot;Slide 10&quot;/&gt;&lt;property id=&quot;20307&quot; value=&quot;355&quot;/&gt;&lt;/object&gt;&lt;object type=&quot;3&quot; unique_id=&quot;10012&quot;&gt;&lt;property id=&quot;20148&quot; value=&quot;5&quot;/&gt;&lt;property id=&quot;20300&quot; value=&quot;Slide 11&quot;/&gt;&lt;property id=&quot;20307&quot; value=&quot;354&quot;/&gt;&lt;/object&gt;&lt;object type=&quot;3&quot; unique_id=&quot;10013&quot;&gt;&lt;property id=&quot;20148&quot; value=&quot;5&quot;/&gt;&lt;property id=&quot;20300&quot; value=&quot;Slide 12&quot;/&gt;&lt;property id=&quot;20307&quot; value=&quot;328&quot;/&gt;&lt;/object&gt;&lt;object type=&quot;3&quot; unique_id=&quot;10014&quot;&gt;&lt;property id=&quot;20148&quot; value=&quot;5&quot;/&gt;&lt;property id=&quot;20300&quot; value=&quot;Slide 13&quot;/&gt;&lt;property id=&quot;20307&quot; value=&quot;332&quot;/&gt;&lt;/object&gt;&lt;object type=&quot;3&quot; unique_id=&quot;10015&quot;&gt;&lt;property id=&quot;20148&quot; value=&quot;5&quot;/&gt;&lt;property id=&quot;20300&quot; value=&quot;Slide 14&quot;/&gt;&lt;property id=&quot;20307&quot; value=&quot;356&quot;/&gt;&lt;/object&gt;&lt;object type=&quot;3&quot; unique_id=&quot;10016&quot;&gt;&lt;property id=&quot;20148&quot; value=&quot;5&quot;/&gt;&lt;property id=&quot;20300&quot; value=&quot;Slide 15&quot;/&gt;&lt;property id=&quot;20307&quot; value=&quot;357&quot;/&gt;&lt;/object&gt;&lt;object type=&quot;3&quot; unique_id=&quot;10017&quot;&gt;&lt;property id=&quot;20148&quot; value=&quot;5&quot;/&gt;&lt;property id=&quot;20300&quot; value=&quot;Slide 16&quot;/&gt;&lt;property id=&quot;20307&quot; value=&quot;343&quot;/&gt;&lt;/object&gt;&lt;object type=&quot;3&quot; unique_id=&quot;10018&quot;&gt;&lt;property id=&quot;20148&quot; value=&quot;5&quot;/&gt;&lt;property id=&quot;20300&quot; value=&quot;Slide 17&quot;/&gt;&lt;property id=&quot;20307&quot; value=&quot;335&quot;/&gt;&lt;/object&gt;&lt;object type=&quot;3&quot; unique_id=&quot;10019&quot;&gt;&lt;property id=&quot;20148&quot; value=&quot;5&quot;/&gt;&lt;property id=&quot;20300&quot; value=&quot;Slide 18&quot;/&gt;&lt;property id=&quot;20307&quot; value=&quot;341&quot;/&gt;&lt;/object&gt;&lt;object type=&quot;3&quot; unique_id=&quot;10020&quot;&gt;&lt;property id=&quot;20148&quot; value=&quot;5&quot;/&gt;&lt;property id=&quot;20300&quot; value=&quot;Slide 19&quot;/&gt;&lt;property id=&quot;20307&quot; value=&quot;358&quot;/&gt;&lt;/object&gt;&lt;object type=&quot;3&quot; unique_id=&quot;10021&quot;&gt;&lt;property id=&quot;20148&quot; value=&quot;5&quot;/&gt;&lt;property id=&quot;20300&quot; value=&quot;Slide 20&quot;/&gt;&lt;property id=&quot;20307&quot; value=&quot;359&quot;/&gt;&lt;/object&gt;&lt;object type=&quot;3&quot; unique_id=&quot;10022&quot;&gt;&lt;property id=&quot;20148&quot; value=&quot;5&quot;/&gt;&lt;property id=&quot;20300&quot; value=&quot;Slide 21&quot;/&gt;&lt;property id=&quot;20307&quot; value=&quot;344&quot;/&gt;&lt;/object&gt;&lt;object type=&quot;3&quot; unique_id=&quot;10023&quot;&gt;&lt;property id=&quot;20148&quot; value=&quot;5&quot;/&gt;&lt;property id=&quot;20300&quot; value=&quot;Slide 22&quot;/&gt;&lt;property id=&quot;20307&quot; value=&quot;345&quot;/&gt;&lt;/object&gt;&lt;object type=&quot;3&quot; unique_id=&quot;10210&quot;&gt;&lt;property id=&quot;20148&quot; value=&quot;5&quot;/&gt;&lt;property id=&quot;20300&quot; value=&quot;Slide 1&quot;/&gt;&lt;property id=&quot;20307&quot; value=&quot;360&quot;/&gt;&lt;/object&gt;&lt;/object&gt;&lt;object type=&quot;8&quot; unique_id=&quot;1004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www.33ppt.com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313</Words>
  <Application>Microsoft Office PowerPoint</Application>
  <PresentationFormat>Widescreen</PresentationFormat>
  <Paragraphs>53</Paragraphs>
  <Slides>21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等线</vt:lpstr>
      <vt:lpstr>等线 Light</vt:lpstr>
      <vt:lpstr>宋体</vt:lpstr>
      <vt:lpstr>Arial</vt:lpstr>
      <vt:lpstr>Bellevue</vt:lpstr>
      <vt:lpstr>Calibri</vt:lpstr>
      <vt:lpstr>Calibri Light</vt:lpstr>
      <vt:lpstr>iCiel Cucho</vt:lpstr>
      <vt:lpstr>Lato</vt:lpstr>
      <vt:lpstr>Microsoft Sans Serif</vt:lpstr>
      <vt:lpstr>Times New Roman</vt:lpstr>
      <vt:lpstr>Utm aw</vt:lpstr>
      <vt:lpstr>VNI-Avo</vt:lpstr>
      <vt:lpstr>3_Office Theme</vt:lpstr>
      <vt:lpstr>www.33ppt.com</vt:lpstr>
      <vt:lpstr>1_www.33ppt.com</vt:lpstr>
      <vt:lpstr>2_www.33ppt.com</vt:lpstr>
      <vt:lpstr>3_www.33ppt.com</vt:lpstr>
      <vt:lpstr>3_Office 主题​​</vt:lpstr>
      <vt:lpstr>默认设计模板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Trần Thị Vinh</cp:lastModifiedBy>
  <cp:revision>178</cp:revision>
  <dcterms:created xsi:type="dcterms:W3CDTF">2020-10-15T05:43:52Z</dcterms:created>
  <dcterms:modified xsi:type="dcterms:W3CDTF">2025-04-11T14:21:23Z</dcterms:modified>
</cp:coreProperties>
</file>