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7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73B-04C2-49A1-B717-898ED9F13E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898B-F378-43EB-A715-9E2A486FD3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73B-04C2-49A1-B717-898ED9F13E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898B-F378-43EB-A715-9E2A486FD3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73B-04C2-49A1-B717-898ED9F13E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898B-F378-43EB-A715-9E2A486FD3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73B-04C2-49A1-B717-898ED9F13E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898B-F378-43EB-A715-9E2A486FD3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73B-04C2-49A1-B717-898ED9F13E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898B-F378-43EB-A715-9E2A486FD3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73B-04C2-49A1-B717-898ED9F13E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898B-F378-43EB-A715-9E2A486FD3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73B-04C2-49A1-B717-898ED9F13EA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898B-F378-43EB-A715-9E2A486FD3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73B-04C2-49A1-B717-898ED9F13EA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898B-F378-43EB-A715-9E2A486FD3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73B-04C2-49A1-B717-898ED9F13EA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898B-F378-43EB-A715-9E2A486FD3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73B-04C2-49A1-B717-898ED9F13E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898B-F378-43EB-A715-9E2A486FD3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73B-04C2-49A1-B717-898ED9F13E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898B-F378-43EB-A715-9E2A486FD3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8273B-04C2-49A1-B717-898ED9F13E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8898B-F378-43EB-A715-9E2A486FD3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937679" y="298337"/>
            <a:ext cx="2567623" cy="7379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defTabSz="457200" eaLnBrk="1" hangingPunct="1">
              <a:buNone/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Tập viết</a:t>
            </a:r>
            <a:endParaRPr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14951"/>
            <a:ext cx="12144375" cy="357085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/>
          <a:srcRect t="3561" b="120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1"/>
          <p:cNvSpPr txBox="1"/>
          <p:nvPr/>
        </p:nvSpPr>
        <p:spPr>
          <a:xfrm>
            <a:off x="512763" y="623888"/>
            <a:ext cx="11152187" cy="13234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457200"/>
            <a:r>
              <a:rPr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sz="8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sz="8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671501" y="216391"/>
            <a:ext cx="8848997" cy="1567180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 err="1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Ba </a:t>
            </a:r>
            <a:r>
              <a:rPr lang="en-US" altLang="en-US" sz="3200" b="1" dirty="0" err="1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ng</a:t>
            </a:r>
            <a:r>
              <a:rPr lang="en-US" altLang="en-US" sz="3200" b="1" dirty="0" err="1" smtClean="0">
                <a:latin typeface="HP001 4 hang 1 ô ly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 err="1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y</a:t>
            </a:r>
            <a:r>
              <a:rPr lang="en-US" altLang="en-US" sz="3200" b="1" dirty="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3200" b="1" dirty="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ang 1 ô ly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 smtClean="0"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năm 2022</a:t>
            </a:r>
            <a:endParaRPr lang="en-US" altLang="en-US" sz="3200" b="1" dirty="0">
              <a:latin typeface="HP001 4 hang 1 ô ly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Tiếng Việt</a:t>
            </a:r>
            <a:endParaRPr lang="en-US" altLang="en-US" sz="3200" b="1" dirty="0">
              <a:latin typeface="HP001 4 hang 1 ô ly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3405065" y="1596185"/>
            <a:ext cx="5381868" cy="1015655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4000" b="1" dirty="0" err="1">
                <a:solidFill>
                  <a:srgbClr val="7030A0"/>
                </a:solidFill>
                <a:latin typeface="HP001 4 hang 1 ô ly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125:</a:t>
            </a:r>
            <a:r>
              <a:rPr lang="vi-VN" altLang="en-US" sz="40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uyên</a:t>
            </a:r>
            <a:r>
              <a:rPr lang="vi-VN" altLang="en-US" sz="40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uyê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4000" b="1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7030A0"/>
              </a:solidFill>
              <a:latin typeface="HP001 4 hang 1 ô ly" panose="020B06030503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09898" y="2933208"/>
            <a:ext cx="4038600" cy="3683000"/>
            <a:chOff x="1828800" y="2641705"/>
            <a:chExt cx="4038600" cy="3682896"/>
          </a:xfrm>
        </p:grpSpPr>
        <p:sp>
          <p:nvSpPr>
            <p:cNvPr id="10" name="Oval 9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2095499" y="3366363"/>
              <a:ext cx="3505201" cy="20928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1" tIns="45716" rIns="91431" bIns="45716">
              <a:spAutoFit/>
            </a:bodyPr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3000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uyê</a:t>
              </a:r>
              <a:r>
                <a:rPr lang="en-US" altLang="en-US" sz="13000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altLang="en-US" sz="130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81898" y="2958608"/>
            <a:ext cx="4038600" cy="3683000"/>
            <a:chOff x="6400800" y="2743200"/>
            <a:chExt cx="4038600" cy="3682896"/>
          </a:xfrm>
        </p:grpSpPr>
        <p:sp>
          <p:nvSpPr>
            <p:cNvPr id="8" name="Oval 7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16"/>
            <p:cNvSpPr txBox="1"/>
            <p:nvPr/>
          </p:nvSpPr>
          <p:spPr>
            <a:xfrm>
              <a:off x="6856927" y="3436716"/>
              <a:ext cx="3201473" cy="20928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1" tIns="45716" rIns="91431" bIns="45716">
              <a:spAutoFit/>
            </a:bodyPr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3000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uyê</a:t>
              </a:r>
              <a:r>
                <a:rPr lang="en-US" altLang="en-US" sz="13000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altLang="en-US" sz="130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0" y="5276125"/>
            <a:ext cx="5738326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hờ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284440" y="5075544"/>
            <a:ext cx="4119302" cy="1323439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7386274" y="2357881"/>
            <a:ext cx="3403647" cy="707886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386275" y="3069337"/>
            <a:ext cx="1635806" cy="7885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buNone/>
            </a:pPr>
            <a:r>
              <a:rPr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endParaRPr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22081" y="3066957"/>
            <a:ext cx="1767840" cy="790940"/>
          </a:xfrm>
          <a:prstGeom prst="rect">
            <a:avLst/>
          </a:prstGeom>
          <a:solidFill>
            <a:srgbClr val="E9A5C2"/>
          </a:solidFill>
          <a:ln w="12700">
            <a:noFill/>
          </a:ln>
        </p:spPr>
        <p:txBody>
          <a:bodyPr anchor="ctr" anchorCtr="0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4465"/>
            <a:ext cx="6374674" cy="41048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0" y="0"/>
            <a:ext cx="3344091" cy="6254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66262" y="4720238"/>
            <a:ext cx="5347063" cy="146284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sz="4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4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sz="4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4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4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sz="4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4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4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4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sz="4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4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sz="4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sz="4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sz="4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003935" y="5256395"/>
            <a:ext cx="4205968" cy="769937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endParaRPr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7626031" y="1912981"/>
            <a:ext cx="3333750" cy="830263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6031" y="2743244"/>
            <a:ext cx="1483134" cy="8302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buNone/>
            </a:pPr>
            <a:r>
              <a:rPr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226875"/>
            <a:ext cx="5982789" cy="41448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 bwMode="auto">
          <a:xfrm>
            <a:off x="9109165" y="2743243"/>
            <a:ext cx="1850616" cy="8302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buNone/>
            </a:pP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440" y="4391079"/>
            <a:ext cx="4119302" cy="1323439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209211" cy="41048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3"/>
          <p:cNvSpPr txBox="1"/>
          <p:nvPr/>
        </p:nvSpPr>
        <p:spPr>
          <a:xfrm>
            <a:off x="7097621" y="4498298"/>
            <a:ext cx="4205968" cy="769937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endParaRPr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211" y="0"/>
            <a:ext cx="5982789" cy="414482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8943" y="1993993"/>
            <a:ext cx="3214687" cy="5842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ruy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4267668" y="1066893"/>
            <a:ext cx="3255962" cy="585788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4267668" y="3006818"/>
            <a:ext cx="3255962" cy="585788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4267668" y="3905343"/>
            <a:ext cx="3255962" cy="5842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4267668" y="4832443"/>
            <a:ext cx="3255962" cy="5842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r­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4308943" y="5789706"/>
            <a:ext cx="3214687" cy="585787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955" y="700181"/>
            <a:ext cx="2962275" cy="1763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655" y="739868"/>
            <a:ext cx="3028950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55" y="2609943"/>
            <a:ext cx="3013075" cy="200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55" y="4751481"/>
            <a:ext cx="3013075" cy="2078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5655" y="2838543"/>
            <a:ext cx="3028950" cy="1912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5655" y="4832443"/>
            <a:ext cx="3171825" cy="19970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8" name="Straight Connector 17"/>
          <p:cNvCxnSpPr>
            <a:endCxn id="8" idx="1"/>
          </p:cNvCxnSpPr>
          <p:nvPr/>
        </p:nvCxnSpPr>
        <p:spPr>
          <a:xfrm>
            <a:off x="3081805" y="1790794"/>
            <a:ext cx="1185863" cy="33337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708366" y="1581244"/>
            <a:ext cx="1600577" cy="43231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4" idx="1"/>
          </p:cNvCxnSpPr>
          <p:nvPr/>
        </p:nvCxnSpPr>
        <p:spPr>
          <a:xfrm flipV="1">
            <a:off x="2876648" y="2286093"/>
            <a:ext cx="1432295" cy="1366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422030" y="1813018"/>
            <a:ext cx="1199456" cy="1427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</p:cNvCxnSpPr>
          <p:nvPr/>
        </p:nvCxnSpPr>
        <p:spPr>
          <a:xfrm>
            <a:off x="7523630" y="4197443"/>
            <a:ext cx="1350404" cy="292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537918" y="6082599"/>
            <a:ext cx="1266448" cy="373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/>
          <p:nvPr/>
        </p:nvSpPr>
        <p:spPr>
          <a:xfrm>
            <a:off x="0" y="-9432"/>
            <a:ext cx="12192000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3975"/>
            <a:ext cx="12192000" cy="675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4575"/>
            <a:ext cx="2413000" cy="7524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3338798" y="478971"/>
            <a:ext cx="4446665" cy="112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527415" y="975360"/>
            <a:ext cx="2417568" cy="25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83929" y="2340799"/>
            <a:ext cx="3327614" cy="18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224643" y="2760617"/>
            <a:ext cx="2302328" cy="69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8631" y="4143474"/>
            <a:ext cx="2772912" cy="18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89918" y="4172801"/>
            <a:ext cx="1960368" cy="20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3974"/>
            <a:ext cx="12192000" cy="680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2"/>
          <p:cNvSpPr txBox="1"/>
          <p:nvPr/>
        </p:nvSpPr>
        <p:spPr>
          <a:xfrm>
            <a:off x="666206" y="439578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FF0000"/>
                </a:solidFill>
                <a:latin typeface="UTM Avo"/>
              </a:rPr>
              <a:t>1</a:t>
            </a:r>
            <a:endParaRPr lang="en-US" sz="2600" b="1" dirty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424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20" y="1000964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406" y="1471227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40" y="1915364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63" y="235079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925" y="2812346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762" y="3291319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726746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H="1">
            <a:off x="2510723" y="1471227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562" y="57424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H="1">
            <a:off x="1258300" y="1915364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" name="Straight Connector 17"/>
          <p:cNvCxnSpPr/>
          <p:nvPr/>
        </p:nvCxnSpPr>
        <p:spPr>
          <a:xfrm flipH="1">
            <a:off x="6096000" y="2812346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" name="Straight Connector 18"/>
          <p:cNvCxnSpPr/>
          <p:nvPr/>
        </p:nvCxnSpPr>
        <p:spPr>
          <a:xfrm flipH="1">
            <a:off x="3046300" y="3718808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0" name="Straight Connector 19"/>
          <p:cNvCxnSpPr/>
          <p:nvPr/>
        </p:nvCxnSpPr>
        <p:spPr>
          <a:xfrm flipH="1">
            <a:off x="5606619" y="3795665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50" y="3272629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"/>
          <p:cNvSpPr txBox="1"/>
          <p:nvPr/>
        </p:nvSpPr>
        <p:spPr>
          <a:xfrm>
            <a:off x="210095" y="1000964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FF0000"/>
                </a:solidFill>
                <a:latin typeface="UTM Avo"/>
              </a:rPr>
              <a:t>3</a:t>
            </a:r>
            <a:endParaRPr lang="en-US" sz="26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24" name="TextBox 2"/>
          <p:cNvSpPr txBox="1"/>
          <p:nvPr/>
        </p:nvSpPr>
        <p:spPr>
          <a:xfrm>
            <a:off x="6921137" y="802956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FF0000"/>
                </a:solidFill>
                <a:latin typeface="UTM Avo"/>
              </a:rPr>
              <a:t>2</a:t>
            </a:r>
            <a:endParaRPr lang="en-US" sz="26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25" name="TextBox 2"/>
          <p:cNvSpPr txBox="1"/>
          <p:nvPr/>
        </p:nvSpPr>
        <p:spPr>
          <a:xfrm>
            <a:off x="645150" y="2784334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FF0000"/>
                </a:solidFill>
                <a:latin typeface="UTM Avo"/>
              </a:rPr>
              <a:t>7</a:t>
            </a:r>
            <a:endParaRPr lang="en-US" sz="26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26" name="TextBox 2"/>
          <p:cNvSpPr txBox="1"/>
          <p:nvPr/>
        </p:nvSpPr>
        <p:spPr>
          <a:xfrm>
            <a:off x="5044440" y="2135368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FF0000"/>
                </a:solidFill>
                <a:latin typeface="UTM Avo"/>
              </a:rPr>
              <a:t>6</a:t>
            </a:r>
            <a:endParaRPr lang="en-US" sz="26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27" name="TextBox 2"/>
          <p:cNvSpPr txBox="1"/>
          <p:nvPr/>
        </p:nvSpPr>
        <p:spPr>
          <a:xfrm>
            <a:off x="9893415" y="1647892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FF0000"/>
                </a:solidFill>
                <a:latin typeface="UTM Avo"/>
              </a:rPr>
              <a:t>5</a:t>
            </a:r>
            <a:endParaRPr lang="en-US" sz="26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28" name="TextBox 2"/>
          <p:cNvSpPr txBox="1"/>
          <p:nvPr/>
        </p:nvSpPr>
        <p:spPr>
          <a:xfrm>
            <a:off x="650489" y="1422921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FF0000"/>
                </a:solidFill>
                <a:latin typeface="UTM Avo"/>
              </a:rPr>
              <a:t>4</a:t>
            </a:r>
            <a:endParaRPr lang="en-US" sz="26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29" name="TextBox 2"/>
          <p:cNvSpPr txBox="1"/>
          <p:nvPr/>
        </p:nvSpPr>
        <p:spPr>
          <a:xfrm>
            <a:off x="-12540" y="3870071"/>
            <a:ext cx="6177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solidFill>
                  <a:srgbClr val="FF0000"/>
                </a:solidFill>
                <a:latin typeface="UTM Avo"/>
              </a:rPr>
              <a:t>10</a:t>
            </a:r>
            <a:endParaRPr lang="en-US" sz="2600" b="1" dirty="0">
              <a:solidFill>
                <a:srgbClr val="FF0000"/>
              </a:solidFill>
              <a:latin typeface="UTM Avo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5616552" y="1493407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1" name="TextBox 2"/>
          <p:cNvSpPr txBox="1"/>
          <p:nvPr/>
        </p:nvSpPr>
        <p:spPr>
          <a:xfrm>
            <a:off x="9161328" y="2570274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FF0000"/>
                </a:solidFill>
                <a:latin typeface="UTM Avo"/>
              </a:rPr>
              <a:t>8</a:t>
            </a:r>
            <a:endParaRPr lang="en-US" sz="26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32" name="TextBox 2"/>
          <p:cNvSpPr txBox="1"/>
          <p:nvPr/>
        </p:nvSpPr>
        <p:spPr>
          <a:xfrm>
            <a:off x="1975950" y="3455986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FF0000"/>
                </a:solidFill>
                <a:latin typeface="UTM Avo"/>
              </a:rPr>
              <a:t>9</a:t>
            </a:r>
            <a:endParaRPr lang="en-US" sz="2600" b="1" dirty="0">
              <a:solidFill>
                <a:srgbClr val="FF0000"/>
              </a:solidFill>
              <a:latin typeface="UTM Av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470469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4972594" y="5460274"/>
            <a:ext cx="940526" cy="8273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972594" y="5460274"/>
            <a:ext cx="1105989" cy="731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WPS Presentation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SimSun</vt:lpstr>
      <vt:lpstr>Wingdings</vt:lpstr>
      <vt:lpstr>HP001 4 hang 1 ô ly</vt:lpstr>
      <vt:lpstr>Times New Roman</vt:lpstr>
      <vt:lpstr>UTM Avo</vt:lpstr>
      <vt:lpstr>Segoe Print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THIS PC</dc:creator>
  <cp:lastModifiedBy>THIS PC</cp:lastModifiedBy>
  <cp:revision>6</cp:revision>
  <dcterms:created xsi:type="dcterms:W3CDTF">2022-02-27T09:45:00Z</dcterms:created>
  <dcterms:modified xsi:type="dcterms:W3CDTF">2022-03-01T03:42:16Z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6467F18B01334AA2AF0EC9C54131D723</vt:lpwstr>
  </property>
  <property fmtid="{D5CDD505-2E9C-101B-9397-08002B2CF9AE}" pid="3" name="KSOProductBuildVer">
    <vt:lpwstr>1033-11.2.0.10463</vt:lpwstr>
  </property>
</Properties>
</file>