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72" r:id="rId6"/>
    <p:sldId id="274" r:id="rId7"/>
    <p:sldId id="273" r:id="rId8"/>
    <p:sldId id="275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inh-nen-powerpoint-chuyen-dong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94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719" y="1680754"/>
            <a:ext cx="11334829" cy="2960914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CanUp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Chào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mừng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bạn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đến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ngày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hôm</a:t>
            </a:r>
            <a:r>
              <a:rPr lang="en-US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10289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835" y="277859"/>
            <a:ext cx="8696391" cy="968235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24" y="1044495"/>
            <a:ext cx="1023202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248" y="322683"/>
            <a:ext cx="9852838" cy="4393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573" y="902825"/>
            <a:ext cx="10174146" cy="54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17224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41" y="1335742"/>
            <a:ext cx="1046351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997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04801"/>
            <a:ext cx="10364451" cy="98611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28" y="1290918"/>
            <a:ext cx="9560688" cy="53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5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1277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1350259"/>
            <a:ext cx="10502722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0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48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533400" y="741877"/>
            <a:ext cx="10668000" cy="414762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kern="10" dirty="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7391400" cy="2438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CC00"/>
              </a:extrusionClr>
              <a:contourClr>
                <a:srgbClr val="FFCC00"/>
              </a:contourClr>
            </a:sp3d>
          </a:bodyPr>
          <a:lstStyle/>
          <a:p>
            <a:pPr algn="ctr"/>
            <a:r>
              <a:rPr lang="pt-BR" sz="3600" b="1" kern="10" dirty="0">
                <a:ln w="9525"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3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inh-nen-powerpoint-tinh-te-175835461d105a1_1f076b6e53f42fc1c660ac0aaf162b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00446"/>
            <a:ext cx="10515600" cy="2181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THỂ DỤC NHỊP ĐIỆU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0446" y="2603863"/>
            <a:ext cx="11752217" cy="14978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CÁC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endParaRPr lang="en-US" sz="440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60, 61, 62)</a:t>
            </a:r>
          </a:p>
        </p:txBody>
      </p:sp>
    </p:spTree>
    <p:extLst>
      <p:ext uri="{BB962C8B-B14F-4D97-AF65-F5344CB8AC3E}">
        <p14:creationId xmlns:p14="http://schemas.microsoft.com/office/powerpoint/2010/main" val="2581226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2007-don-gi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086" y="2577737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 descr="mau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kiễng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1357289" y="1785926"/>
            <a:ext cx="8191557" cy="642942"/>
          </a:xfrm>
          <a:prstGeom prst="roundRect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Kiễng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04913" y="2558573"/>
            <a:ext cx="8096307" cy="7858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kiễng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52538" y="3526436"/>
            <a:ext cx="8001056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duỗi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0163" y="4494299"/>
            <a:ext cx="7905805" cy="64294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hông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00163" y="5360186"/>
            <a:ext cx="7905805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duỗi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79357"/>
          </a:xfrm>
        </p:spPr>
        <p:txBody>
          <a:bodyPr/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Kiễng gót từng chân</a:t>
            </a:r>
          </a:p>
        </p:txBody>
      </p:sp>
      <p:pic>
        <p:nvPicPr>
          <p:cNvPr id="4" name="67887374491829866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1395664"/>
            <a:ext cx="10359190" cy="51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83860"/>
          </a:xfrm>
        </p:spPr>
        <p:txBody>
          <a:bodyPr/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Kiễng gót từng chân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602378"/>
            <a:ext cx="11629292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5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29759"/>
            <a:ext cx="10364451" cy="1596177"/>
          </a:xfrm>
        </p:spPr>
        <p:txBody>
          <a:bodyPr/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tư thế tay cơ bản kết hợp chân kiễng gót</a:t>
            </a:r>
          </a:p>
        </p:txBody>
      </p:sp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053" y="1720516"/>
            <a:ext cx="10395284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63" y="618518"/>
            <a:ext cx="10948737" cy="909494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tư thế tay cơ bản kết hợp chân kiễng gót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61" t="-608" r="3653" b="-1"/>
          <a:stretch/>
        </p:blipFill>
        <p:spPr>
          <a:xfrm>
            <a:off x="2249905" y="1528012"/>
            <a:ext cx="7892716" cy="5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8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740" y="233035"/>
            <a:ext cx="10364451" cy="60068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284" y="833718"/>
            <a:ext cx="9340769" cy="57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319</TotalTime>
  <Words>177</Words>
  <Application>Microsoft Office PowerPoint</Application>
  <PresentationFormat>Widescreen</PresentationFormat>
  <Paragraphs>24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1. Kiễng gót từng chân</vt:lpstr>
      <vt:lpstr>1. Kiễng gót từng chân</vt:lpstr>
      <vt:lpstr>2. Các tư thế tay cơ bản kết hợp chân kiễng gót</vt:lpstr>
      <vt:lpstr>2. Các tư thế tay cơ bản kết hợp chân kiễng gót</vt:lpstr>
      <vt:lpstr>3. Tay co duỗi</vt:lpstr>
      <vt:lpstr>3. Tay co duỗi</vt:lpstr>
      <vt:lpstr>4. Đẩy hông</vt:lpstr>
      <vt:lpstr>4. Đẩy hông</vt:lpstr>
      <vt:lpstr>5. Đẩy hông – tay co duỗi</vt:lpstr>
      <vt:lpstr>5. đẩy hông – tay co duỗi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Vinh</cp:lastModifiedBy>
  <cp:revision>19</cp:revision>
  <dcterms:created xsi:type="dcterms:W3CDTF">2022-02-09T13:36:05Z</dcterms:created>
  <dcterms:modified xsi:type="dcterms:W3CDTF">2025-04-09T15:48:43Z</dcterms:modified>
</cp:coreProperties>
</file>