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18"/>
  </p:notesMasterIdLst>
  <p:sldIdLst>
    <p:sldId id="371" r:id="rId3"/>
    <p:sldId id="393" r:id="rId4"/>
    <p:sldId id="385" r:id="rId5"/>
    <p:sldId id="392" r:id="rId6"/>
    <p:sldId id="378" r:id="rId7"/>
    <p:sldId id="374" r:id="rId8"/>
    <p:sldId id="386" r:id="rId9"/>
    <p:sldId id="388" r:id="rId10"/>
    <p:sldId id="360" r:id="rId11"/>
    <p:sldId id="387" r:id="rId12"/>
    <p:sldId id="389" r:id="rId13"/>
    <p:sldId id="391" r:id="rId14"/>
    <p:sldId id="390" r:id="rId15"/>
    <p:sldId id="379" r:id="rId16"/>
    <p:sldId id="36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DDCA"/>
    <a:srgbClr val="E200E2"/>
    <a:srgbClr val="990000"/>
    <a:srgbClr val="0000FF"/>
    <a:srgbClr val="FF0000"/>
    <a:srgbClr val="FF3300"/>
    <a:srgbClr val="480CF2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8" d="100"/>
          <a:sy n="88" d="100"/>
        </p:scale>
        <p:origin x="46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7F1A3E-57D4-4288-BBAC-8842CF2C427C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AEAC05-0E25-4358-BE23-0C619A004D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746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702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pPr/>
              <a:t>2025/4/11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0915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pPr/>
              <a:t>2025/4/11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8704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pPr/>
              <a:t>2025/4/11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24539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2025/4/11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4534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2025/4/11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5710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2025/4/11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223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2025/4/11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103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2025/4/11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799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2025/4/11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708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2025/4/11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569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2025/4/11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683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pPr/>
              <a:t>2025/4/11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49212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2025/4/11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21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2025/4/11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210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2025/4/11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252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pPr/>
              <a:t>2025/4/11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8381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pPr/>
              <a:t>2025/4/11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3920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pPr/>
              <a:t>2025/4/11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5629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pPr/>
              <a:t>2025/4/11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6177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pPr/>
              <a:t>2025/4/11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1211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pPr/>
              <a:t>2025/4/11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270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pPr/>
              <a:t>2025/4/11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7115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02E27E-A421-4A24-8ED8-2D854328C538}" type="datetimeFigureOut">
              <a:rPr lang="zh-CN" altLang="en-US" smtClean="0"/>
              <a:pPr/>
              <a:t>2025/4/11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1B0B0-49D2-4435-B300-167D3C92D76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5438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A7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65D4B0-E4FB-40B4-A113-ECB0BB11741E}" type="datetimeFigureOut">
              <a:rPr lang="zh-CN" altLang="en-US" smtClean="0"/>
              <a:pPr/>
              <a:t>2025/4/11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ibaotu.com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3BB81151-11C3-42E5-A555-7721B7B9A2BA}"/>
              </a:ext>
            </a:extLst>
          </p:cNvPr>
          <p:cNvGrpSpPr/>
          <p:nvPr userDrawn="1"/>
        </p:nvGrpSpPr>
        <p:grpSpPr>
          <a:xfrm>
            <a:off x="0" y="-28133"/>
            <a:ext cx="12192000" cy="1545726"/>
            <a:chOff x="1239791" y="-20548"/>
            <a:chExt cx="10952209" cy="896848"/>
          </a:xfrm>
        </p:grpSpPr>
        <p:sp>
          <p:nvSpPr>
            <p:cNvPr id="9" name="任意多边形 13">
              <a:extLst>
                <a:ext uri="{FF2B5EF4-FFF2-40B4-BE49-F238E27FC236}">
                  <a16:creationId xmlns:a16="http://schemas.microsoft.com/office/drawing/2014/main" xmlns="" id="{8B863722-9738-4598-BCD8-051303B6D1A7}"/>
                </a:ext>
              </a:extLst>
            </p:cNvPr>
            <p:cNvSpPr/>
            <p:nvPr/>
          </p:nvSpPr>
          <p:spPr>
            <a:xfrm>
              <a:off x="1239791" y="-15218"/>
              <a:ext cx="3492500" cy="889000"/>
            </a:xfrm>
            <a:custGeom>
              <a:avLst/>
              <a:gdLst>
                <a:gd name="connsiteX0" fmla="*/ 63500 w 3492500"/>
                <a:gd name="connsiteY0" fmla="*/ 0 h 889000"/>
                <a:gd name="connsiteX1" fmla="*/ 3492500 w 3492500"/>
                <a:gd name="connsiteY1" fmla="*/ 0 h 889000"/>
                <a:gd name="connsiteX2" fmla="*/ 2298700 w 3492500"/>
                <a:gd name="connsiteY2" fmla="*/ 889000 h 889000"/>
                <a:gd name="connsiteX3" fmla="*/ 0 w 3492500"/>
                <a:gd name="connsiteY3" fmla="*/ 431800 h 889000"/>
                <a:gd name="connsiteX4" fmla="*/ 63500 w 3492500"/>
                <a:gd name="connsiteY4" fmla="*/ 0 h 889000"/>
                <a:gd name="connsiteX0" fmla="*/ 63500 w 3492500"/>
                <a:gd name="connsiteY0" fmla="*/ 0 h 889000"/>
                <a:gd name="connsiteX1" fmla="*/ 3492500 w 3492500"/>
                <a:gd name="connsiteY1" fmla="*/ 0 h 889000"/>
                <a:gd name="connsiteX2" fmla="*/ 2312988 w 3492500"/>
                <a:gd name="connsiteY2" fmla="*/ 889000 h 889000"/>
                <a:gd name="connsiteX3" fmla="*/ 0 w 3492500"/>
                <a:gd name="connsiteY3" fmla="*/ 431800 h 889000"/>
                <a:gd name="connsiteX4" fmla="*/ 63500 w 3492500"/>
                <a:gd name="connsiteY4" fmla="*/ 0 h 88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92500" h="889000">
                  <a:moveTo>
                    <a:pt x="63500" y="0"/>
                  </a:moveTo>
                  <a:lnTo>
                    <a:pt x="3492500" y="0"/>
                  </a:lnTo>
                  <a:lnTo>
                    <a:pt x="2312988" y="889000"/>
                  </a:lnTo>
                  <a:lnTo>
                    <a:pt x="0" y="431800"/>
                  </a:lnTo>
                  <a:lnTo>
                    <a:pt x="63500" y="0"/>
                  </a:lnTo>
                  <a:close/>
                </a:path>
              </a:pathLst>
            </a:custGeom>
            <a:solidFill>
              <a:srgbClr val="76CEDB">
                <a:alpha val="5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14">
              <a:extLst>
                <a:ext uri="{FF2B5EF4-FFF2-40B4-BE49-F238E27FC236}">
                  <a16:creationId xmlns:a16="http://schemas.microsoft.com/office/drawing/2014/main" xmlns="" id="{2A0917FA-1A60-4D98-AE91-8DE7419A9F1F}"/>
                </a:ext>
              </a:extLst>
            </p:cNvPr>
            <p:cNvSpPr/>
            <p:nvPr/>
          </p:nvSpPr>
          <p:spPr>
            <a:xfrm>
              <a:off x="3543300" y="0"/>
              <a:ext cx="3302000" cy="876300"/>
            </a:xfrm>
            <a:custGeom>
              <a:avLst/>
              <a:gdLst>
                <a:gd name="connsiteX0" fmla="*/ 1168400 w 3302000"/>
                <a:gd name="connsiteY0" fmla="*/ 0 h 876300"/>
                <a:gd name="connsiteX1" fmla="*/ 0 w 3302000"/>
                <a:gd name="connsiteY1" fmla="*/ 876300 h 876300"/>
                <a:gd name="connsiteX2" fmla="*/ 3302000 w 3302000"/>
                <a:gd name="connsiteY2" fmla="*/ 584200 h 876300"/>
                <a:gd name="connsiteX3" fmla="*/ 1168400 w 3302000"/>
                <a:gd name="connsiteY3" fmla="*/ 0 h 876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02000" h="876300">
                  <a:moveTo>
                    <a:pt x="1168400" y="0"/>
                  </a:moveTo>
                  <a:lnTo>
                    <a:pt x="0" y="876300"/>
                  </a:lnTo>
                  <a:lnTo>
                    <a:pt x="3302000" y="584200"/>
                  </a:lnTo>
                  <a:lnTo>
                    <a:pt x="1168400" y="0"/>
                  </a:lnTo>
                  <a:close/>
                </a:path>
              </a:pathLst>
            </a:custGeom>
            <a:solidFill>
              <a:srgbClr val="9EC4E6">
                <a:alpha val="3882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9">
              <a:extLst>
                <a:ext uri="{FF2B5EF4-FFF2-40B4-BE49-F238E27FC236}">
                  <a16:creationId xmlns:a16="http://schemas.microsoft.com/office/drawing/2014/main" xmlns="" id="{F2E8C030-E1B1-4FE9-BBC9-3F3C9FCB74CC}"/>
                </a:ext>
              </a:extLst>
            </p:cNvPr>
            <p:cNvSpPr/>
            <p:nvPr/>
          </p:nvSpPr>
          <p:spPr>
            <a:xfrm>
              <a:off x="4686300" y="-12700"/>
              <a:ext cx="3332162" cy="598488"/>
            </a:xfrm>
            <a:custGeom>
              <a:avLst/>
              <a:gdLst>
                <a:gd name="connsiteX0" fmla="*/ 0 w 3327400"/>
                <a:gd name="connsiteY0" fmla="*/ 12700 h 596900"/>
                <a:gd name="connsiteX1" fmla="*/ 2082800 w 3327400"/>
                <a:gd name="connsiteY1" fmla="*/ 596900 h 596900"/>
                <a:gd name="connsiteX2" fmla="*/ 3327400 w 3327400"/>
                <a:gd name="connsiteY2" fmla="*/ 0 h 596900"/>
                <a:gd name="connsiteX3" fmla="*/ 0 w 3327400"/>
                <a:gd name="connsiteY3" fmla="*/ 12700 h 596900"/>
                <a:gd name="connsiteX0" fmla="*/ 0 w 3327400"/>
                <a:gd name="connsiteY0" fmla="*/ 12700 h 611188"/>
                <a:gd name="connsiteX1" fmla="*/ 2130425 w 3327400"/>
                <a:gd name="connsiteY1" fmla="*/ 611188 h 611188"/>
                <a:gd name="connsiteX2" fmla="*/ 3327400 w 3327400"/>
                <a:gd name="connsiteY2" fmla="*/ 0 h 611188"/>
                <a:gd name="connsiteX3" fmla="*/ 0 w 3327400"/>
                <a:gd name="connsiteY3" fmla="*/ 12700 h 611188"/>
                <a:gd name="connsiteX0" fmla="*/ 0 w 3332162"/>
                <a:gd name="connsiteY0" fmla="*/ 0 h 598488"/>
                <a:gd name="connsiteX1" fmla="*/ 2130425 w 3332162"/>
                <a:gd name="connsiteY1" fmla="*/ 598488 h 598488"/>
                <a:gd name="connsiteX2" fmla="*/ 3332162 w 3332162"/>
                <a:gd name="connsiteY2" fmla="*/ 6350 h 598488"/>
                <a:gd name="connsiteX3" fmla="*/ 0 w 3332162"/>
                <a:gd name="connsiteY3" fmla="*/ 0 h 598488"/>
                <a:gd name="connsiteX0" fmla="*/ 0 w 3332162"/>
                <a:gd name="connsiteY0" fmla="*/ 0 h 584201"/>
                <a:gd name="connsiteX1" fmla="*/ 2206625 w 3332162"/>
                <a:gd name="connsiteY1" fmla="*/ 584201 h 584201"/>
                <a:gd name="connsiteX2" fmla="*/ 3332162 w 3332162"/>
                <a:gd name="connsiteY2" fmla="*/ 6350 h 584201"/>
                <a:gd name="connsiteX3" fmla="*/ 0 w 3332162"/>
                <a:gd name="connsiteY3" fmla="*/ 0 h 584201"/>
                <a:gd name="connsiteX0" fmla="*/ 0 w 3332162"/>
                <a:gd name="connsiteY0" fmla="*/ 0 h 598488"/>
                <a:gd name="connsiteX1" fmla="*/ 2154238 w 3332162"/>
                <a:gd name="connsiteY1" fmla="*/ 598488 h 598488"/>
                <a:gd name="connsiteX2" fmla="*/ 3332162 w 3332162"/>
                <a:gd name="connsiteY2" fmla="*/ 6350 h 598488"/>
                <a:gd name="connsiteX3" fmla="*/ 0 w 3332162"/>
                <a:gd name="connsiteY3" fmla="*/ 0 h 59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2162" h="598488">
                  <a:moveTo>
                    <a:pt x="0" y="0"/>
                  </a:moveTo>
                  <a:lnTo>
                    <a:pt x="2154238" y="598488"/>
                  </a:lnTo>
                  <a:lnTo>
                    <a:pt x="3332162" y="63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任意多边形 27">
              <a:extLst>
                <a:ext uri="{FF2B5EF4-FFF2-40B4-BE49-F238E27FC236}">
                  <a16:creationId xmlns:a16="http://schemas.microsoft.com/office/drawing/2014/main" xmlns="" id="{7BE7E733-B2D3-4B0A-A194-B34D114C5E59}"/>
                </a:ext>
              </a:extLst>
            </p:cNvPr>
            <p:cNvSpPr/>
            <p:nvPr/>
          </p:nvSpPr>
          <p:spPr>
            <a:xfrm>
              <a:off x="6811766" y="-20548"/>
              <a:ext cx="2085654" cy="811658"/>
            </a:xfrm>
            <a:custGeom>
              <a:avLst/>
              <a:gdLst>
                <a:gd name="connsiteX0" fmla="*/ 0 w 2085654"/>
                <a:gd name="connsiteY0" fmla="*/ 606175 h 811658"/>
                <a:gd name="connsiteX1" fmla="*/ 1777430 w 2085654"/>
                <a:gd name="connsiteY1" fmla="*/ 811658 h 811658"/>
                <a:gd name="connsiteX2" fmla="*/ 2085654 w 2085654"/>
                <a:gd name="connsiteY2" fmla="*/ 30822 h 811658"/>
                <a:gd name="connsiteX3" fmla="*/ 1191803 w 2085654"/>
                <a:gd name="connsiteY3" fmla="*/ 0 h 811658"/>
                <a:gd name="connsiteX4" fmla="*/ 0 w 2085654"/>
                <a:gd name="connsiteY4" fmla="*/ 606175 h 811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85654" h="811658">
                  <a:moveTo>
                    <a:pt x="0" y="606175"/>
                  </a:moveTo>
                  <a:lnTo>
                    <a:pt x="1777430" y="811658"/>
                  </a:lnTo>
                  <a:lnTo>
                    <a:pt x="2085654" y="30822"/>
                  </a:lnTo>
                  <a:lnTo>
                    <a:pt x="1191803" y="0"/>
                  </a:lnTo>
                  <a:lnTo>
                    <a:pt x="0" y="606175"/>
                  </a:lnTo>
                  <a:close/>
                </a:path>
              </a:pathLst>
            </a:custGeom>
            <a:solidFill>
              <a:srgbClr val="1F8BA1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29">
              <a:extLst>
                <a:ext uri="{FF2B5EF4-FFF2-40B4-BE49-F238E27FC236}">
                  <a16:creationId xmlns:a16="http://schemas.microsoft.com/office/drawing/2014/main" xmlns="" id="{7F18D250-80AD-46B2-8884-4E18AAADE868}"/>
                </a:ext>
              </a:extLst>
            </p:cNvPr>
            <p:cNvSpPr/>
            <p:nvPr/>
          </p:nvSpPr>
          <p:spPr>
            <a:xfrm>
              <a:off x="8578921" y="-10274"/>
              <a:ext cx="2404153" cy="780836"/>
            </a:xfrm>
            <a:custGeom>
              <a:avLst/>
              <a:gdLst>
                <a:gd name="connsiteX0" fmla="*/ 0 w 2404153"/>
                <a:gd name="connsiteY0" fmla="*/ 780836 h 780836"/>
                <a:gd name="connsiteX1" fmla="*/ 2404153 w 2404153"/>
                <a:gd name="connsiteY1" fmla="*/ 410966 h 780836"/>
                <a:gd name="connsiteX2" fmla="*/ 2383605 w 2404153"/>
                <a:gd name="connsiteY2" fmla="*/ 0 h 780836"/>
                <a:gd name="connsiteX3" fmla="*/ 318499 w 2404153"/>
                <a:gd name="connsiteY3" fmla="*/ 10274 h 780836"/>
                <a:gd name="connsiteX4" fmla="*/ 0 w 2404153"/>
                <a:gd name="connsiteY4" fmla="*/ 780836 h 780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4153" h="780836">
                  <a:moveTo>
                    <a:pt x="0" y="780836"/>
                  </a:moveTo>
                  <a:lnTo>
                    <a:pt x="2404153" y="410966"/>
                  </a:lnTo>
                  <a:lnTo>
                    <a:pt x="2383605" y="0"/>
                  </a:lnTo>
                  <a:lnTo>
                    <a:pt x="318499" y="10274"/>
                  </a:lnTo>
                  <a:lnTo>
                    <a:pt x="0" y="780836"/>
                  </a:lnTo>
                  <a:close/>
                </a:path>
              </a:pathLst>
            </a:custGeom>
            <a:solidFill>
              <a:srgbClr val="71DAFF">
                <a:alpha val="2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31">
              <a:extLst>
                <a:ext uri="{FF2B5EF4-FFF2-40B4-BE49-F238E27FC236}">
                  <a16:creationId xmlns:a16="http://schemas.microsoft.com/office/drawing/2014/main" xmlns="" id="{1702DCFF-8350-43D8-9CCA-75F5E5721498}"/>
                </a:ext>
              </a:extLst>
            </p:cNvPr>
            <p:cNvSpPr/>
            <p:nvPr/>
          </p:nvSpPr>
          <p:spPr>
            <a:xfrm>
              <a:off x="10960100" y="0"/>
              <a:ext cx="1231900" cy="647700"/>
            </a:xfrm>
            <a:custGeom>
              <a:avLst/>
              <a:gdLst>
                <a:gd name="connsiteX0" fmla="*/ 25400 w 1231900"/>
                <a:gd name="connsiteY0" fmla="*/ 406400 h 647700"/>
                <a:gd name="connsiteX1" fmla="*/ 1231900 w 1231900"/>
                <a:gd name="connsiteY1" fmla="*/ 647700 h 647700"/>
                <a:gd name="connsiteX2" fmla="*/ 1231900 w 1231900"/>
                <a:gd name="connsiteY2" fmla="*/ 0 h 647700"/>
                <a:gd name="connsiteX3" fmla="*/ 0 w 1231900"/>
                <a:gd name="connsiteY3" fmla="*/ 0 h 647700"/>
                <a:gd name="connsiteX4" fmla="*/ 25400 w 1231900"/>
                <a:gd name="connsiteY4" fmla="*/ 4064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1900" h="647700">
                  <a:moveTo>
                    <a:pt x="25400" y="406400"/>
                  </a:moveTo>
                  <a:lnTo>
                    <a:pt x="1231900" y="647700"/>
                  </a:lnTo>
                  <a:lnTo>
                    <a:pt x="1231900" y="0"/>
                  </a:lnTo>
                  <a:lnTo>
                    <a:pt x="0" y="0"/>
                  </a:lnTo>
                  <a:lnTo>
                    <a:pt x="25400" y="406400"/>
                  </a:lnTo>
                  <a:close/>
                </a:path>
              </a:pathLst>
            </a:custGeom>
            <a:solidFill>
              <a:srgbClr val="9EC4E6">
                <a:alpha val="6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821112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14:glitter pattern="hexagon"/>
      </p:transition>
    </mc:Choice>
    <mc:Fallback xmlns="">
      <p:transition spd="slow" advClick="0" advTm="4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gif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gif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617" y="26159"/>
            <a:ext cx="3495289" cy="22510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565" y="5807551"/>
            <a:ext cx="951914" cy="102471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4177" y="4793661"/>
            <a:ext cx="1084729" cy="9152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3155" y="5638800"/>
            <a:ext cx="1570892" cy="12192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365" y="5444198"/>
            <a:ext cx="1730326" cy="141380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0" b="99517" l="0" r="99180">
                        <a14:foregroundMark x1="30328" y1="42512" x2="22131" y2="93720"/>
                        <a14:foregroundMark x1="23361" y1="42029" x2="15984" y2="62319"/>
                        <a14:foregroundMark x1="27869" y1="31401" x2="34016" y2="31401"/>
                        <a14:foregroundMark x1="54918" y1="40580" x2="61885" y2="41063"/>
                        <a14:foregroundMark x1="86066" y1="57488" x2="86475" y2="6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565" y="4832252"/>
            <a:ext cx="2176770" cy="202574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90" y="5838092"/>
            <a:ext cx="1026942" cy="96363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118" y="5781822"/>
            <a:ext cx="2112224" cy="107617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641578" y="2851943"/>
            <a:ext cx="6959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34108" y="2252471"/>
            <a:ext cx="10529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CHÀO MỪNG CÁC THẦY CÔ VỀ THĂM </a:t>
            </a:r>
            <a:r>
              <a:rPr lang="en-US" sz="36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1B</a:t>
            </a:r>
            <a:endParaRPr lang="en-US" sz="3600" b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图片 8">
            <a:extLst>
              <a:ext uri="{FF2B5EF4-FFF2-40B4-BE49-F238E27FC236}">
                <a16:creationId xmlns:a16="http://schemas.microsoft.com/office/drawing/2014/main" xmlns="" id="{8BCA2D4F-83A9-46C3-AEAA-63BE33E41A1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939" y="3644537"/>
            <a:ext cx="5316384" cy="321346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5302001E-5137-4E78-8FA7-D43428470DF8}"/>
              </a:ext>
            </a:extLst>
          </p:cNvPr>
          <p:cNvSpPr txBox="1"/>
          <p:nvPr/>
        </p:nvSpPr>
        <p:spPr>
          <a:xfrm>
            <a:off x="2846931" y="3488463"/>
            <a:ext cx="48849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viên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Lê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Thị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Thương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>
    <p:wheel spokes="8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C67BE88-EF12-4DB8-AE73-C18EC9E0F1B5}"/>
              </a:ext>
            </a:extLst>
          </p:cNvPr>
          <p:cNvSpPr/>
          <p:nvPr/>
        </p:nvSpPr>
        <p:spPr>
          <a:xfrm>
            <a:off x="509954" y="112960"/>
            <a:ext cx="10854534" cy="169277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3200" u="sng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AU" sz="3200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u="sng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AU" sz="3200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u="sng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AU" sz="3200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u="sng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AU" sz="3200" u="sng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AU" sz="3600" u="sng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AU" sz="3600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22</a:t>
            </a:r>
            <a:r>
              <a:rPr lang="en-A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AU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A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A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A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A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A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A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AU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A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A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AU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3457" y="1887415"/>
            <a:ext cx="4100732" cy="49705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496" y="1879074"/>
            <a:ext cx="24765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5548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C67BE88-EF12-4DB8-AE73-C18EC9E0F1B5}"/>
              </a:ext>
            </a:extLst>
          </p:cNvPr>
          <p:cNvSpPr/>
          <p:nvPr/>
        </p:nvSpPr>
        <p:spPr>
          <a:xfrm>
            <a:off x="509954" y="112960"/>
            <a:ext cx="10854534" cy="169277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3200" u="sng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AU" sz="3200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u="sng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AU" sz="3200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u="sng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AU" sz="3200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u="sng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AU" sz="3200" u="sng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AU" sz="3600" u="sng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AU" sz="3600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22</a:t>
            </a:r>
            <a:r>
              <a:rPr lang="en-A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AU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A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A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A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A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A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A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AU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A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A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AU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2209" y="2075556"/>
            <a:ext cx="4199095" cy="47707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351" y="2088263"/>
            <a:ext cx="4199095" cy="4769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608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C67BE88-EF12-4DB8-AE73-C18EC9E0F1B5}"/>
              </a:ext>
            </a:extLst>
          </p:cNvPr>
          <p:cNvSpPr/>
          <p:nvPr/>
        </p:nvSpPr>
        <p:spPr>
          <a:xfrm>
            <a:off x="509954" y="112960"/>
            <a:ext cx="10854534" cy="169277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3200" u="sng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AU" sz="3200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u="sng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AU" sz="3200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u="sng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AU" sz="3200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u="sng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AU" sz="3200" u="sng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AU" sz="3600" u="sng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AU" sz="3600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22</a:t>
            </a:r>
            <a:r>
              <a:rPr lang="en-A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AU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A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A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A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A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A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A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AU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A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A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AU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8126" y="1944523"/>
            <a:ext cx="4199095" cy="47941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7221" y="1956575"/>
            <a:ext cx="3699148" cy="477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21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C67BE88-EF12-4DB8-AE73-C18EC9E0F1B5}"/>
              </a:ext>
            </a:extLst>
          </p:cNvPr>
          <p:cNvSpPr/>
          <p:nvPr/>
        </p:nvSpPr>
        <p:spPr>
          <a:xfrm>
            <a:off x="509954" y="112960"/>
            <a:ext cx="10854534" cy="169277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3200" u="sng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AU" sz="3200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u="sng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AU" sz="3200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u="sng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AU" sz="3200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u="sng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AU" sz="3200" u="sng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AU" sz="3600" u="sng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AU" sz="3600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22</a:t>
            </a:r>
            <a:r>
              <a:rPr lang="en-A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AU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A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A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A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A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A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A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AU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A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A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AU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7163" y="1962912"/>
            <a:ext cx="3302742" cy="41233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4125" y="1962912"/>
            <a:ext cx="3312775" cy="412330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72000" y="6153911"/>
            <a:ext cx="3035808" cy="61810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062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">
            <a:extLst>
              <a:ext uri="{FF2B5EF4-FFF2-40B4-BE49-F238E27FC236}">
                <a16:creationId xmlns:a16="http://schemas.microsoft.com/office/drawing/2014/main" xmlns="" id="{75DD4A80-4573-4425-9C4C-6CC998E980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504" y="761792"/>
            <a:ext cx="513892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lvl="1" algn="ctr"/>
            <a:r>
              <a:rPr lang="en-US" altLang="en-US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Thông</a:t>
            </a:r>
            <a:r>
              <a:rPr lang="en-US" alt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điệp</a:t>
            </a:r>
            <a:endParaRPr lang="en-US" alt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xmlns="" id="{B8989B79-9570-4D5A-BDA4-0DBB10B6D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650558"/>
            <a:ext cx="111633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lvl="1" algn="just"/>
            <a:r>
              <a:rPr lang="en-US" altLang="en-US" sz="44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Mỗi</a:t>
            </a:r>
            <a:r>
              <a:rPr lang="en-US" altLang="en-US" sz="4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chúng</a:t>
            </a:r>
            <a:r>
              <a:rPr lang="en-US" altLang="en-US" sz="4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ta </a:t>
            </a:r>
            <a:r>
              <a:rPr lang="en-US" altLang="en-US" sz="44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cần</a:t>
            </a:r>
            <a:r>
              <a:rPr lang="en-US" altLang="en-US" sz="4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có</a:t>
            </a:r>
            <a:r>
              <a:rPr lang="en-US" altLang="en-US" sz="4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những</a:t>
            </a:r>
            <a:r>
              <a:rPr lang="en-US" altLang="en-US" sz="4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hành</a:t>
            </a:r>
            <a:r>
              <a:rPr lang="en-US" altLang="en-US" sz="4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động</a:t>
            </a:r>
            <a:r>
              <a:rPr lang="en-US" altLang="en-US" sz="4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cụ</a:t>
            </a:r>
            <a:r>
              <a:rPr lang="en-US" altLang="en-US" sz="4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thể</a:t>
            </a:r>
            <a:r>
              <a:rPr lang="en-US" altLang="en-US" sz="4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để</a:t>
            </a:r>
            <a:r>
              <a:rPr lang="en-US" altLang="en-US" sz="4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giữ</a:t>
            </a:r>
            <a:r>
              <a:rPr lang="en-US" altLang="en-US" sz="4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gìn</a:t>
            </a:r>
            <a:r>
              <a:rPr lang="en-US" altLang="en-US" sz="4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môi</a:t>
            </a:r>
            <a:r>
              <a:rPr lang="en-US" altLang="en-US" sz="4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trường</a:t>
            </a:r>
            <a:r>
              <a:rPr lang="en-US" altLang="en-US" sz="4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sống</a:t>
            </a:r>
            <a:r>
              <a:rPr lang="en-US" altLang="en-US" sz="4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44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chính</a:t>
            </a:r>
            <a:r>
              <a:rPr lang="en-US" altLang="en-US" sz="4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là</a:t>
            </a:r>
            <a:r>
              <a:rPr lang="en-US" altLang="en-US" sz="4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giữ</a:t>
            </a:r>
            <a:r>
              <a:rPr lang="en-US" altLang="en-US" sz="4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gìn</a:t>
            </a:r>
            <a:r>
              <a:rPr lang="en-US" altLang="en-US" sz="4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cảnh</a:t>
            </a:r>
            <a:r>
              <a:rPr lang="en-US" altLang="en-US" sz="4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đẹp</a:t>
            </a:r>
            <a:r>
              <a:rPr lang="en-US" altLang="en-US" sz="4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quê</a:t>
            </a:r>
            <a:r>
              <a:rPr lang="en-US" altLang="en-US" sz="4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hương</a:t>
            </a:r>
            <a:r>
              <a:rPr lang="en-US" altLang="en-US" sz="4400" b="1" smtClean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  <a:endParaRPr lang="en-US" altLang="en-US" sz="44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97482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TỔNG HỢP\ẢNH BÌA\HÌNH ẢNH TRANG TRÍ\ẢNH BÌA G.A\55449150-nature-summer-daisy-flowers-with-butterfl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609600" y="195385"/>
            <a:ext cx="10972800" cy="2032000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DeflateBottom">
              <a:avLst>
                <a:gd name="adj" fmla="val 63729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800" b="1" kern="10" spc="67" dirty="0" err="1">
                <a:ln w="11430"/>
                <a:solidFill>
                  <a:srgbClr val="CC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Chúc</a:t>
            </a:r>
            <a:r>
              <a:rPr lang="en-US" sz="4800" b="1" kern="10" spc="67" dirty="0">
                <a:ln w="11430"/>
                <a:solidFill>
                  <a:srgbClr val="CC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800" b="1" kern="10" spc="67" dirty="0" err="1">
                <a:ln w="11430"/>
                <a:solidFill>
                  <a:srgbClr val="CC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các</a:t>
            </a:r>
            <a:r>
              <a:rPr lang="en-US" sz="4800" b="1" kern="10" spc="67" dirty="0">
                <a:ln w="11430"/>
                <a:solidFill>
                  <a:srgbClr val="CC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800" b="1" kern="10" spc="67" dirty="0" err="1">
                <a:ln w="11430"/>
                <a:solidFill>
                  <a:srgbClr val="CC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thầy</a:t>
            </a:r>
            <a:r>
              <a:rPr lang="en-US" sz="4800" b="1" kern="10" spc="67" dirty="0">
                <a:ln w="11430"/>
                <a:solidFill>
                  <a:srgbClr val="CC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800" b="1" kern="10" spc="67" dirty="0" err="1">
                <a:ln w="11430"/>
                <a:solidFill>
                  <a:srgbClr val="CC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cô</a:t>
            </a:r>
            <a:r>
              <a:rPr lang="en-US" sz="4800" b="1" kern="10" spc="67" dirty="0">
                <a:ln w="11430"/>
                <a:solidFill>
                  <a:srgbClr val="CC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800" b="1" kern="10" spc="67" dirty="0" err="1">
                <a:ln w="11430"/>
                <a:solidFill>
                  <a:srgbClr val="CC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giáo</a:t>
            </a:r>
            <a:r>
              <a:rPr lang="en-US" sz="4800" b="1" kern="10" spc="67" dirty="0">
                <a:ln w="11430"/>
                <a:solidFill>
                  <a:srgbClr val="CC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800" b="1" kern="10" spc="67" dirty="0" err="1">
                <a:ln w="11430"/>
                <a:solidFill>
                  <a:srgbClr val="CC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mạnh</a:t>
            </a:r>
            <a:r>
              <a:rPr lang="en-US" sz="4800" b="1" kern="10" spc="67" dirty="0">
                <a:ln w="11430"/>
                <a:solidFill>
                  <a:srgbClr val="CC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800" b="1" kern="10" spc="67" dirty="0" err="1">
                <a:ln w="11430"/>
                <a:solidFill>
                  <a:srgbClr val="CC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khoẻ</a:t>
            </a:r>
            <a:endParaRPr lang="en-US" sz="4800" b="1" kern="10" spc="67" dirty="0">
              <a:ln w="11430"/>
              <a:solidFill>
                <a:srgbClr val="CC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4" name="WordArt 8"/>
          <p:cNvSpPr>
            <a:spLocks noChangeArrowheads="1" noChangeShapeType="1" noTextEdit="1"/>
          </p:cNvSpPr>
          <p:nvPr/>
        </p:nvSpPr>
        <p:spPr bwMode="auto">
          <a:xfrm>
            <a:off x="257685" y="3776458"/>
            <a:ext cx="11879829" cy="1223433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ArchDown">
              <a:avLst>
                <a:gd name="adj" fmla="val 21535708"/>
              </a:avLst>
            </a:prstTxWarp>
          </a:bodyPr>
          <a:lstStyle/>
          <a:p>
            <a:pPr algn="ctr"/>
            <a:r>
              <a:rPr lang="pt-BR" sz="4800" b="1" kern="10" dirty="0">
                <a:ln w="31550" cmpd="sng">
                  <a:solidFill>
                    <a:srgbClr val="0000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/>
                <a:cs typeface="Times New Roman"/>
              </a:rPr>
              <a:t>Chúc các em học giỏi</a:t>
            </a:r>
            <a:endParaRPr lang="en-US" sz="4800" b="1" kern="10" dirty="0">
              <a:ln w="31550" cmpd="sng">
                <a:solidFill>
                  <a:srgbClr val="0000FF"/>
                </a:soli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ihan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1819" y="-60385"/>
            <a:ext cx="97909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722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d dl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53054" y="-2144471"/>
            <a:ext cx="7781193" cy="12897464"/>
          </a:xfrm>
        </p:spPr>
      </p:pic>
    </p:spTree>
    <p:extLst>
      <p:ext uri="{BB962C8B-B14F-4D97-AF65-F5344CB8AC3E}">
        <p14:creationId xmlns:p14="http://schemas.microsoft.com/office/powerpoint/2010/main" val="3898333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568" y="-407245"/>
            <a:ext cx="10146323" cy="753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7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C67BE88-EF12-4DB8-AE73-C18EC9E0F1B5}"/>
              </a:ext>
            </a:extLst>
          </p:cNvPr>
          <p:cNvSpPr/>
          <p:nvPr/>
        </p:nvSpPr>
        <p:spPr>
          <a:xfrm>
            <a:off x="0" y="419615"/>
            <a:ext cx="12815219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4400" u="sng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AU" sz="4400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4400" u="sng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AU" sz="4400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4400" u="sng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AU" sz="4400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4400" u="sng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AU" sz="4400" u="sng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AU" sz="4800" u="sng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AU" sz="4800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22</a:t>
            </a:r>
            <a:r>
              <a:rPr lang="en-AU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AU" sz="4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AU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4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AU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4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AU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4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AU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4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AU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4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AU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AU" sz="4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AU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AU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AU" sz="4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0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158262" y="0"/>
            <a:ext cx="12115800" cy="67085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061" y="1446807"/>
            <a:ext cx="9058845" cy="52617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9162" y="1338061"/>
            <a:ext cx="3523152" cy="87185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C67BE88-EF12-4DB8-AE73-C18EC9E0F1B5}"/>
              </a:ext>
            </a:extLst>
          </p:cNvPr>
          <p:cNvSpPr/>
          <p:nvPr/>
        </p:nvSpPr>
        <p:spPr>
          <a:xfrm>
            <a:off x="158262" y="17892"/>
            <a:ext cx="11788501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2800" u="sng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AU" sz="2800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u="sng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AU" sz="2800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u="sng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AU" sz="2800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u="sng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AU" sz="2800" u="sng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AU" sz="3200" u="sng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AU" sz="3200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22</a:t>
            </a:r>
            <a:r>
              <a:rPr lang="en-AU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AU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AU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AU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AU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AU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AU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A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AU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AU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AU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AU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61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C67BE88-EF12-4DB8-AE73-C18EC9E0F1B5}"/>
              </a:ext>
            </a:extLst>
          </p:cNvPr>
          <p:cNvSpPr/>
          <p:nvPr/>
        </p:nvSpPr>
        <p:spPr>
          <a:xfrm>
            <a:off x="0" y="419615"/>
            <a:ext cx="12815219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4400" u="sng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AU" sz="4400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4400" u="sng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AU" sz="4400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4400" u="sng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AU" sz="4400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4400" u="sng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AU" sz="4400" u="sng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AU" sz="4800" u="sng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AU" sz="4800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22</a:t>
            </a:r>
            <a:r>
              <a:rPr lang="en-AU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AU" sz="4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AU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4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AU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4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AU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4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AU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4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AU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4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AU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AU" sz="4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AU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AU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AU" sz="4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3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C67BE88-EF12-4DB8-AE73-C18EC9E0F1B5}"/>
              </a:ext>
            </a:extLst>
          </p:cNvPr>
          <p:cNvSpPr/>
          <p:nvPr/>
        </p:nvSpPr>
        <p:spPr>
          <a:xfrm>
            <a:off x="0" y="103092"/>
            <a:ext cx="12815219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4000" u="sng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AU" sz="4000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4000" u="sng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AU" sz="4000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4000" u="sng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AU" sz="4000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4000" u="sng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AU" sz="4000" u="sng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AU" sz="4400" u="sng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AU" sz="4400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22</a:t>
            </a:r>
            <a:r>
              <a:rPr lang="en-AU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AU" sz="4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AU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4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AU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4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AU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4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AU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4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AU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4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AU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AU" sz="4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AU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AU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AU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28179" y="2077363"/>
            <a:ext cx="4125576" cy="70338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5084" y="2906325"/>
            <a:ext cx="5891490" cy="36973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5515" y="2906325"/>
            <a:ext cx="7164187" cy="36973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5515" y="2906325"/>
            <a:ext cx="7604484" cy="36973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7925" y="2906325"/>
            <a:ext cx="7979664" cy="36973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9243" y="2903812"/>
            <a:ext cx="7898346" cy="3702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52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4991" y="1844863"/>
            <a:ext cx="4387361" cy="503072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C67BE88-EF12-4DB8-AE73-C18EC9E0F1B5}"/>
              </a:ext>
            </a:extLst>
          </p:cNvPr>
          <p:cNvSpPr/>
          <p:nvPr/>
        </p:nvSpPr>
        <p:spPr>
          <a:xfrm>
            <a:off x="509954" y="112960"/>
            <a:ext cx="10854534" cy="169277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3200" u="sng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AU" sz="3200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u="sng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AU" sz="3200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u="sng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AU" sz="3200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u="sng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AU" sz="3200" u="sng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AU" sz="3600" u="sng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AU" sz="3600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22</a:t>
            </a:r>
            <a:r>
              <a:rPr lang="en-A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AU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A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A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A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A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A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A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AU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A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A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AU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855" y="1765733"/>
            <a:ext cx="24765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0508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rgbClr val="E2BDC3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1670</TotalTime>
  <Words>222</Words>
  <Application>Microsoft Office PowerPoint</Application>
  <PresentationFormat>Widescreen</PresentationFormat>
  <Paragraphs>28</Paragraphs>
  <Slides>15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Times New Roman</vt:lpstr>
      <vt:lpstr>Utm AVO</vt:lpstr>
      <vt:lpstr>字魂59号-创粗黑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TUAN ANH PHAM</cp:lastModifiedBy>
  <cp:revision>120</cp:revision>
  <dcterms:created xsi:type="dcterms:W3CDTF">2021-07-16T01:51:47Z</dcterms:created>
  <dcterms:modified xsi:type="dcterms:W3CDTF">2025-04-10T17:27:00Z</dcterms:modified>
</cp:coreProperties>
</file>