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audio2.wav" ContentType="audio/x-wav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7" r:id="rId3"/>
  </p:sldMasterIdLst>
  <p:notesMasterIdLst>
    <p:notesMasterId r:id="rId34"/>
  </p:notesMasterIdLst>
  <p:sldIdLst>
    <p:sldId id="877" r:id="rId4"/>
    <p:sldId id="879" r:id="rId5"/>
    <p:sldId id="865" r:id="rId6"/>
    <p:sldId id="866" r:id="rId7"/>
    <p:sldId id="869" r:id="rId8"/>
    <p:sldId id="887" r:id="rId9"/>
    <p:sldId id="864" r:id="rId10"/>
    <p:sldId id="881" r:id="rId11"/>
    <p:sldId id="871" r:id="rId12"/>
    <p:sldId id="904" r:id="rId13"/>
    <p:sldId id="867" r:id="rId14"/>
    <p:sldId id="888" r:id="rId15"/>
    <p:sldId id="873" r:id="rId16"/>
    <p:sldId id="903" r:id="rId17"/>
    <p:sldId id="890" r:id="rId18"/>
    <p:sldId id="891" r:id="rId19"/>
    <p:sldId id="892" r:id="rId20"/>
    <p:sldId id="893" r:id="rId21"/>
    <p:sldId id="894" r:id="rId22"/>
    <p:sldId id="895" r:id="rId23"/>
    <p:sldId id="896" r:id="rId24"/>
    <p:sldId id="897" r:id="rId25"/>
    <p:sldId id="899" r:id="rId26"/>
    <p:sldId id="898" r:id="rId27"/>
    <p:sldId id="900" r:id="rId28"/>
    <p:sldId id="901" r:id="rId29"/>
    <p:sldId id="902" r:id="rId30"/>
    <p:sldId id="875" r:id="rId31"/>
    <p:sldId id="878" r:id="rId32"/>
    <p:sldId id="734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>
          <p15:clr>
            <a:srgbClr val="A4A3A4"/>
          </p15:clr>
        </p15:guide>
        <p15:guide id="2" pos="29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3333FF"/>
    <a:srgbClr val="080808"/>
    <a:srgbClr val="FF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42" autoAdjust="0"/>
    <p:restoredTop sz="83304" autoAdjust="0"/>
  </p:normalViewPr>
  <p:slideViewPr>
    <p:cSldViewPr>
      <p:cViewPr varScale="1">
        <p:scale>
          <a:sx n="73" d="100"/>
          <a:sy n="73" d="100"/>
        </p:scale>
        <p:origin x="1157" y="48"/>
      </p:cViewPr>
      <p:guideLst>
        <p:guide orient="horz" pos="2086"/>
        <p:guide pos="2918"/>
      </p:guideLst>
    </p:cSldViewPr>
  </p:slideViewPr>
  <p:outlineViewPr>
    <p:cViewPr>
      <p:scale>
        <a:sx n="33" d="100"/>
        <a:sy n="33" d="100"/>
      </p:scale>
      <p:origin x="0" y="42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D0064-49CF-4F9D-8420-4D15004769D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C6A17-8717-4651-A0A3-787D30526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7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471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3900" algn="l" defTabSz="14471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47165" algn="l" defTabSz="14471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1065" algn="l" defTabSz="14471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94330" algn="l" defTabSz="14471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18230" algn="l" defTabSz="14471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42130" algn="l" defTabSz="14471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65395" algn="l" defTabSz="14471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89295" algn="l" defTabSz="14471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C6A17-8717-4651-A0A3-787D305261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09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3" name="Google Shape;31273;gb3b9ff3401_0_1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74" name="Google Shape;31274;gb3b9ff3401_0_1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572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37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23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4C7A4-3109-441A-9C81-1AB0B2F71FF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61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78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17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27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23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1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92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3" name="Google Shape;31273;gb3b9ff3401_0_1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74" name="Google Shape;31274;gb3b9ff3401_0_1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5100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35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382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21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30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11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01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86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03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C6A17-8717-4651-A0A3-787D305261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83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84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13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23" y="1122363"/>
            <a:ext cx="6858135" cy="2387600"/>
          </a:xfrm>
        </p:spPr>
        <p:txBody>
          <a:bodyPr anchor="b"/>
          <a:lstStyle>
            <a:lvl1pPr algn="ctr">
              <a:defRPr sz="59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23" y="3602038"/>
            <a:ext cx="6858135" cy="1655762"/>
          </a:xfrm>
        </p:spPr>
        <p:txBody>
          <a:bodyPr/>
          <a:lstStyle>
            <a:lvl1pPr marL="0" indent="0" algn="ctr">
              <a:buNone/>
              <a:defRPr sz="2390"/>
            </a:lvl1pPr>
            <a:lvl2pPr marL="455295" indent="0" algn="ctr">
              <a:buNone/>
              <a:defRPr sz="1990"/>
            </a:lvl2pPr>
            <a:lvl3pPr marL="910590" indent="0" algn="ctr">
              <a:buNone/>
              <a:defRPr sz="1795"/>
            </a:lvl3pPr>
            <a:lvl4pPr marL="1365250" indent="0" algn="ctr">
              <a:buNone/>
              <a:defRPr sz="1595"/>
            </a:lvl4pPr>
            <a:lvl5pPr marL="1820545" indent="0" algn="ctr">
              <a:buNone/>
              <a:defRPr sz="1595"/>
            </a:lvl5pPr>
            <a:lvl6pPr marL="2275840" indent="0" algn="ctr">
              <a:buNone/>
              <a:defRPr sz="1595"/>
            </a:lvl6pPr>
            <a:lvl7pPr marL="2731135" indent="0" algn="ctr">
              <a:buNone/>
              <a:defRPr sz="1595"/>
            </a:lvl7pPr>
            <a:lvl8pPr marL="3186430" indent="0" algn="ctr">
              <a:buNone/>
              <a:defRPr sz="1595"/>
            </a:lvl8pPr>
            <a:lvl9pPr marL="3641725" indent="0" algn="ctr">
              <a:buNone/>
              <a:defRPr sz="159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804" y="365126"/>
            <a:ext cx="197171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4" y="365126"/>
            <a:ext cx="580083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4" name="Google Shape;6264;p8"/>
          <p:cNvSpPr txBox="1">
            <a:spLocks noGrp="1"/>
          </p:cNvSpPr>
          <p:nvPr>
            <p:ph type="title"/>
          </p:nvPr>
        </p:nvSpPr>
        <p:spPr>
          <a:xfrm>
            <a:off x="1746725" y="2663451"/>
            <a:ext cx="5651100" cy="1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7396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23" y="1122363"/>
            <a:ext cx="6858135" cy="2387600"/>
          </a:xfrm>
        </p:spPr>
        <p:txBody>
          <a:bodyPr anchor="b"/>
          <a:lstStyle>
            <a:lvl1pPr algn="ctr">
              <a:defRPr sz="59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23" y="3602038"/>
            <a:ext cx="6858135" cy="1655762"/>
          </a:xfrm>
        </p:spPr>
        <p:txBody>
          <a:bodyPr/>
          <a:lstStyle>
            <a:lvl1pPr marL="0" indent="0" algn="ctr">
              <a:buNone/>
              <a:defRPr sz="2390"/>
            </a:lvl1pPr>
            <a:lvl2pPr marL="455295" indent="0" algn="ctr">
              <a:buNone/>
              <a:defRPr sz="1990"/>
            </a:lvl2pPr>
            <a:lvl3pPr marL="910590" indent="0" algn="ctr">
              <a:buNone/>
              <a:defRPr sz="1795"/>
            </a:lvl3pPr>
            <a:lvl4pPr marL="1365250" indent="0" algn="ctr">
              <a:buNone/>
              <a:defRPr sz="1595"/>
            </a:lvl4pPr>
            <a:lvl5pPr marL="1820545" indent="0" algn="ctr">
              <a:buNone/>
              <a:defRPr sz="1595"/>
            </a:lvl5pPr>
            <a:lvl6pPr marL="2275840" indent="0" algn="ctr">
              <a:buNone/>
              <a:defRPr sz="1595"/>
            </a:lvl6pPr>
            <a:lvl7pPr marL="2731135" indent="0" algn="ctr">
              <a:buNone/>
              <a:defRPr sz="1595"/>
            </a:lvl7pPr>
            <a:lvl8pPr marL="3186430" indent="0" algn="ctr">
              <a:buNone/>
              <a:defRPr sz="1595"/>
            </a:lvl8pPr>
            <a:lvl9pPr marL="3641725" indent="0" algn="ctr">
              <a:buNone/>
              <a:defRPr sz="159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37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33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05" y="1709749"/>
            <a:ext cx="7886855" cy="2852737"/>
          </a:xfrm>
        </p:spPr>
        <p:txBody>
          <a:bodyPr anchor="b"/>
          <a:lstStyle>
            <a:lvl1pPr>
              <a:defRPr sz="59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05" y="4589474"/>
            <a:ext cx="7886855" cy="1500187"/>
          </a:xfrm>
        </p:spPr>
        <p:txBody>
          <a:bodyPr/>
          <a:lstStyle>
            <a:lvl1pPr marL="0" indent="0">
              <a:buNone/>
              <a:defRPr sz="2390">
                <a:solidFill>
                  <a:schemeClr val="tx1">
                    <a:tint val="75000"/>
                  </a:schemeClr>
                </a:solidFill>
              </a:defRPr>
            </a:lvl1pPr>
            <a:lvl2pPr marL="455295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59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525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4pPr>
            <a:lvl5pPr marL="182054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5pPr>
            <a:lvl6pPr marL="227584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6pPr>
            <a:lvl7pPr marL="273113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7pPr>
            <a:lvl8pPr marL="318643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8pPr>
            <a:lvl9pPr marL="364172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53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65" y="1825625"/>
            <a:ext cx="38862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243" y="1825625"/>
            <a:ext cx="38862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90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9" y="365129"/>
            <a:ext cx="78868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4" y="1681163"/>
            <a:ext cx="3868416" cy="823912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295" indent="0">
              <a:buNone/>
              <a:defRPr sz="1990" b="1"/>
            </a:lvl2pPr>
            <a:lvl3pPr marL="910590" indent="0">
              <a:buNone/>
              <a:defRPr sz="1795" b="1"/>
            </a:lvl3pPr>
            <a:lvl4pPr marL="1365250" indent="0">
              <a:buNone/>
              <a:defRPr sz="1595" b="1"/>
            </a:lvl4pPr>
            <a:lvl5pPr marL="1820545" indent="0">
              <a:buNone/>
              <a:defRPr sz="1595" b="1"/>
            </a:lvl5pPr>
            <a:lvl6pPr marL="2275840" indent="0">
              <a:buNone/>
              <a:defRPr sz="1595" b="1"/>
            </a:lvl6pPr>
            <a:lvl7pPr marL="2731135" indent="0">
              <a:buNone/>
              <a:defRPr sz="1595" b="1"/>
            </a:lvl7pPr>
            <a:lvl8pPr marL="3186430" indent="0">
              <a:buNone/>
              <a:defRPr sz="1595" b="1"/>
            </a:lvl8pPr>
            <a:lvl9pPr marL="3641725" indent="0">
              <a:buNone/>
              <a:defRPr sz="15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4" y="2505075"/>
            <a:ext cx="38684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246" y="1681163"/>
            <a:ext cx="3887467" cy="823912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295" indent="0">
              <a:buNone/>
              <a:defRPr sz="1990" b="1"/>
            </a:lvl2pPr>
            <a:lvl3pPr marL="910590" indent="0">
              <a:buNone/>
              <a:defRPr sz="1795" b="1"/>
            </a:lvl3pPr>
            <a:lvl4pPr marL="1365250" indent="0">
              <a:buNone/>
              <a:defRPr sz="1595" b="1"/>
            </a:lvl4pPr>
            <a:lvl5pPr marL="1820545" indent="0">
              <a:buNone/>
              <a:defRPr sz="1595" b="1"/>
            </a:lvl5pPr>
            <a:lvl6pPr marL="2275840" indent="0">
              <a:buNone/>
              <a:defRPr sz="1595" b="1"/>
            </a:lvl6pPr>
            <a:lvl7pPr marL="2731135" indent="0">
              <a:buNone/>
              <a:defRPr sz="1595" b="1"/>
            </a:lvl7pPr>
            <a:lvl8pPr marL="3186430" indent="0">
              <a:buNone/>
              <a:defRPr sz="1595" b="1"/>
            </a:lvl8pPr>
            <a:lvl9pPr marL="3641725" indent="0">
              <a:buNone/>
              <a:defRPr sz="15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246" y="2505075"/>
            <a:ext cx="38874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66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37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166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9" y="457200"/>
            <a:ext cx="2949235" cy="1600200"/>
          </a:xfrm>
        </p:spPr>
        <p:txBody>
          <a:bodyPr anchor="b"/>
          <a:lstStyle>
            <a:lvl1pPr>
              <a:defRPr sz="31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72" y="987435"/>
            <a:ext cx="4629241" cy="4873625"/>
          </a:xfrm>
        </p:spPr>
        <p:txBody>
          <a:bodyPr/>
          <a:lstStyle>
            <a:lvl1pPr>
              <a:defRPr sz="3190"/>
            </a:lvl1pPr>
            <a:lvl2pPr>
              <a:defRPr sz="2785"/>
            </a:lvl2pPr>
            <a:lvl3pPr>
              <a:defRPr sz="2390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9" y="2057400"/>
            <a:ext cx="2949235" cy="3811588"/>
          </a:xfrm>
        </p:spPr>
        <p:txBody>
          <a:bodyPr/>
          <a:lstStyle>
            <a:lvl1pPr marL="0" indent="0">
              <a:buNone/>
              <a:defRPr sz="1595"/>
            </a:lvl1pPr>
            <a:lvl2pPr marL="455295" indent="0">
              <a:buNone/>
              <a:defRPr sz="1395"/>
            </a:lvl2pPr>
            <a:lvl3pPr marL="910590" indent="0">
              <a:buNone/>
              <a:defRPr sz="1195"/>
            </a:lvl3pPr>
            <a:lvl4pPr marL="1365250" indent="0">
              <a:buNone/>
              <a:defRPr sz="1000"/>
            </a:lvl4pPr>
            <a:lvl5pPr marL="1820545" indent="0">
              <a:buNone/>
              <a:defRPr sz="1000"/>
            </a:lvl5pPr>
            <a:lvl6pPr marL="2275840" indent="0">
              <a:buNone/>
              <a:defRPr sz="1000"/>
            </a:lvl6pPr>
            <a:lvl7pPr marL="2731135" indent="0">
              <a:buNone/>
              <a:defRPr sz="1000"/>
            </a:lvl7pPr>
            <a:lvl8pPr marL="3186430" indent="0">
              <a:buNone/>
              <a:defRPr sz="1000"/>
            </a:lvl8pPr>
            <a:lvl9pPr marL="364172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77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9" y="457200"/>
            <a:ext cx="2949235" cy="1600200"/>
          </a:xfrm>
        </p:spPr>
        <p:txBody>
          <a:bodyPr anchor="b"/>
          <a:lstStyle>
            <a:lvl1pPr>
              <a:defRPr sz="31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72" y="987435"/>
            <a:ext cx="4629241" cy="4873625"/>
          </a:xfrm>
        </p:spPr>
        <p:txBody>
          <a:bodyPr anchor="t"/>
          <a:lstStyle>
            <a:lvl1pPr marL="0" indent="0">
              <a:buNone/>
              <a:defRPr sz="3190"/>
            </a:lvl1pPr>
            <a:lvl2pPr marL="455295" indent="0">
              <a:buNone/>
              <a:defRPr sz="2785"/>
            </a:lvl2pPr>
            <a:lvl3pPr marL="910590" indent="0">
              <a:buNone/>
              <a:defRPr sz="2390"/>
            </a:lvl3pPr>
            <a:lvl4pPr marL="1365250" indent="0">
              <a:buNone/>
              <a:defRPr sz="1990"/>
            </a:lvl4pPr>
            <a:lvl5pPr marL="1820545" indent="0">
              <a:buNone/>
              <a:defRPr sz="1990"/>
            </a:lvl5pPr>
            <a:lvl6pPr marL="2275840" indent="0">
              <a:buNone/>
              <a:defRPr sz="1990"/>
            </a:lvl6pPr>
            <a:lvl7pPr marL="2731135" indent="0">
              <a:buNone/>
              <a:defRPr sz="1990"/>
            </a:lvl7pPr>
            <a:lvl8pPr marL="3186430" indent="0">
              <a:buNone/>
              <a:defRPr sz="1990"/>
            </a:lvl8pPr>
            <a:lvl9pPr marL="3641725" indent="0">
              <a:buNone/>
              <a:defRPr sz="199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9" y="2057400"/>
            <a:ext cx="2949235" cy="3811588"/>
          </a:xfrm>
        </p:spPr>
        <p:txBody>
          <a:bodyPr/>
          <a:lstStyle>
            <a:lvl1pPr marL="0" indent="0">
              <a:buNone/>
              <a:defRPr sz="1595"/>
            </a:lvl1pPr>
            <a:lvl2pPr marL="455295" indent="0">
              <a:buNone/>
              <a:defRPr sz="1395"/>
            </a:lvl2pPr>
            <a:lvl3pPr marL="910590" indent="0">
              <a:buNone/>
              <a:defRPr sz="1195"/>
            </a:lvl3pPr>
            <a:lvl4pPr marL="1365250" indent="0">
              <a:buNone/>
              <a:defRPr sz="1000"/>
            </a:lvl4pPr>
            <a:lvl5pPr marL="1820545" indent="0">
              <a:buNone/>
              <a:defRPr sz="1000"/>
            </a:lvl5pPr>
            <a:lvl6pPr marL="2275840" indent="0">
              <a:buNone/>
              <a:defRPr sz="1000"/>
            </a:lvl6pPr>
            <a:lvl7pPr marL="2731135" indent="0">
              <a:buNone/>
              <a:defRPr sz="1000"/>
            </a:lvl7pPr>
            <a:lvl8pPr marL="3186430" indent="0">
              <a:buNone/>
              <a:defRPr sz="1000"/>
            </a:lvl8pPr>
            <a:lvl9pPr marL="364172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14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0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804" y="365126"/>
            <a:ext cx="197171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4" y="365126"/>
            <a:ext cx="580083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22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180" cy="67494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7" y="1820090"/>
            <a:ext cx="2216141" cy="42836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104498"/>
            <a:ext cx="256038" cy="240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345290"/>
            <a:ext cx="144021" cy="2225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700182"/>
            <a:ext cx="226320" cy="1615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3040197"/>
            <a:ext cx="196601" cy="121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045" y="4308327"/>
            <a:ext cx="628664" cy="9052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050" y="4726463"/>
            <a:ext cx="562369" cy="8503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6" y="2920878"/>
            <a:ext cx="143459" cy="1111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6" y="3171081"/>
            <a:ext cx="143459" cy="1111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49687">
            <a:off x="2" y="3075481"/>
            <a:ext cx="137703" cy="1604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" y="3841932"/>
            <a:ext cx="3610709" cy="26194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8602" y="4896429"/>
            <a:ext cx="9162783" cy="19615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5050" y="4238544"/>
            <a:ext cx="3610709" cy="261945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848" y="4492109"/>
            <a:ext cx="3134733" cy="23659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79" y="4070500"/>
            <a:ext cx="4263260" cy="27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2.22222E-6 L 1.45833E-6 0.00023 C 0.00664 0.00232 0.01367 0.00324 0.02018 0.00648 C 0.02265 0.00787 0.02448 0.01134 0.02682 0.01273 C 0.02982 0.01459 0.03294 0.01482 0.03594 0.01597 C 0.03815 0.0169 0.04036 0.01806 0.04271 0.01922 C 0.04427 0.0213 0.04531 0.02408 0.04726 0.0257 C 0.05143 0.02847 0.06068 0.03195 0.06068 0.03218 C 0.06484 0.03773 0.06627 0.04074 0.072 0.04468 C 0.07409 0.0463 0.07643 0.04676 0.07864 0.04792 L 0.09219 0.06065 C 0.09661 0.06459 0.10026 0.06713 0.10351 0.07338 C 0.10677 0.0794 0.10937 0.08611 0.11237 0.09236 L 0.11706 0.10209 C 0.12239 0.12477 0.11875 0.11551 0.12591 0.13056 C 0.13763 0.17986 0.12422 0.12894 0.13502 0.15926 C 0.13594 0.16227 0.13594 0.16597 0.13724 0.16875 C 0.13906 0.17338 0.14193 0.17709 0.14401 0.18172 C 0.14583 0.18565 0.14687 0.19005 0.14844 0.19398 C 0.14987 0.19746 0.15169 0.20023 0.15299 0.20371 C 0.1539 0.20672 0.1539 0.21019 0.15521 0.2132 C 0.15638 0.21574 0.15846 0.21713 0.15976 0.21945 C 0.16823 0.23472 0.1595 0.22454 0.17109 0.23542 C 0.17396 0.2419 0.17604 0.24908 0.17995 0.2544 L 0.20247 0.28634 L 0.20924 0.29584 C 0.21068 0.29792 0.21198 0.3007 0.2138 0.30232 C 0.21823 0.30648 0.22292 0.31042 0.22721 0.31505 C 0.23099 0.31898 0.24687 0.33634 0.24974 0.33727 L 0.25885 0.34051 C 0.26107 0.34283 0.26328 0.34468 0.26549 0.34699 C 0.26862 0.34977 0.27122 0.35394 0.27448 0.35625 C 0.27656 0.3581 0.27917 0.35834 0.28125 0.35949 C 0.30664 0.37593 0.29062 0.36922 0.3082 0.37547 C 0.32187 0.38843 0.30729 0.37639 0.32396 0.38519 C 0.34531 0.3963 0.31966 0.38773 0.34427 0.39468 C 0.34805 0.39676 0.35156 0.39931 0.35547 0.40093 C 0.35911 0.40255 0.36302 0.40278 0.3668 0.40417 C 0.36914 0.40486 0.37122 0.40625 0.37357 0.40741 C 0.37656 0.40834 0.37956 0.40926 0.38242 0.41065 C 0.38489 0.41134 0.38711 0.4125 0.38932 0.41366 C 0.39245 0.41551 0.39505 0.41898 0.39818 0.41991 C 0.40417 0.42199 0.41029 0.42222 0.41627 0.42338 C 0.42005 0.42547 0.42357 0.42801 0.4276 0.42963 C 0.43112 0.43102 0.43502 0.43148 0.4388 0.43287 C 0.44479 0.43472 0.45078 0.4375 0.4569 0.43912 C 0.46055 0.44005 0.46432 0.44121 0.46797 0.44236 C 0.47409 0.44445 0.48008 0.44676 0.48607 0.44884 C 0.48906 0.44977 0.49219 0.45047 0.49505 0.45185 C 0.50768 0.45787 0.49948 0.45417 0.51979 0.46134 C 0.52279 0.46273 0.52578 0.46389 0.5289 0.46482 C 0.54466 0.46922 0.53633 0.46713 0.55351 0.47107 C 0.55664 0.47315 0.5595 0.47593 0.56263 0.47732 C 0.56614 0.47894 0.57018 0.47917 0.57383 0.48056 C 0.57604 0.48125 0.57825 0.48287 0.5806 0.4838 C 0.58346 0.48496 0.58659 0.48542 0.58958 0.48704 C 0.61015 0.49653 0.59232 0.48866 0.60976 0.50301 C 0.61185 0.5044 0.61419 0.50486 0.61667 0.50602 C 0.62422 0.51019 0.63164 0.51366 0.6388 0.51875 C 0.64219 0.52084 0.64531 0.52269 0.64805 0.52523 C 0.66562 0.54051 0.65065 0.52847 0.66133 0.54097 C 0.66367 0.54352 0.6664 0.54491 0.66836 0.54746 C 0.672 0.55232 0.67956 0.56343 0.67956 0.56366 C 0.68359 0.57986 0.67904 0.56667 0.68646 0.57917 C 0.70065 0.6044 0.67851 0.57014 0.69752 0.60139 C 0.69961 0.60509 0.70234 0.60741 0.70443 0.61111 C 0.70612 0.61412 0.7069 0.61783 0.70859 0.6206 C 0.71315 0.62732 0.71875 0.63218 0.72239 0.63959 C 0.72786 0.65185 0.725 0.64653 0.73125 0.65556 C 0.73555 0.66736 0.73476 0.66968 0.74271 0.67778 C 0.74687 0.68264 0.75234 0.68519 0.75586 0.69074 L 0.76484 0.70324 C 0.76732 0.70672 0.76966 0.70926 0.77161 0.71297 C 0.77851 0.72523 0.78515 0.73912 0.79427 0.74792 C 0.79635 0.75 0.79909 0.75185 0.80117 0.7544 C 0.80325 0.75718 0.80469 0.76158 0.80781 0.76366 C 0.81172 0.76713 0.81693 0.76806 0.82135 0.77037 C 0.82357 0.7713 0.82565 0.77292 0.82825 0.77338 L 0.85963 0.77963 C 0.872 0.78565 0.86263 0.78195 0.88177 0.78611 C 0.90247 0.79074 0.88932 0.78935 0.91146 0.78935 " pathEditMode="relative" rAng="0" ptsTypes="AAAAAAAAAAAAAAAAAAAAAAAAAAAAAAAAAAAAAAAAAAAAAAAAAAAAAAAAAAAAAAAAAAAAAAAAAAAAAAAAA">
                                      <p:cBhvr>
                                        <p:cTn id="4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3" y="3946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38 -0.01181 L -0.0138 -0.01158 C -0.01158 -0.00649 -0.00989 -0.00116 -0.00742 0.00439 C -0.00612 0.00717 -0.00247 0.00879 -0.0026 0.01273 C -0.00065 0.03101 -0.00169 0.05763 -0.00195 0.07754 C -0.00104 0.09814 -0.00013 0.11898 0.00248 0.13865 C 0.00261 0.14236 0.00469 0.14537 0.00599 0.14884 C 0.00651 0.15231 0.00664 0.15601 0.00808 0.15925 C 0.00964 0.1662 0.01302 0.17245 0.01459 0.17939 C 0.01927 0.19907 0.01368 0.17476 0.02006 0.19768 C 0.02279 0.20671 0.02214 0.20879 0.02552 0.21828 C 0.02683 0.22106 0.02891 0.22338 0.03047 0.22615 C 0.03164 0.23009 0.03555 0.24421 0.03763 0.24814 C 0.03894 0.25162 0.04102 0.25324 0.04258 0.25601 C 0.04519 0.25995 0.04688 0.26458 0.04961 0.26782 C 0.05235 0.2787 0.04961 0.27037 0.0573 0.28148 C 0.05912 0.28379 0.06055 0.2868 0.06224 0.28935 C 0.06368 0.2905 0.06446 0.29166 0.06589 0.29282 C 0.06667 0.2949 0.06732 0.29745 0.06875 0.29884 C 0.07149 0.30208 0.075 0.30347 0.07813 0.30578 C 0.08386 0.31064 0.08815 0.31388 0.09519 0.3162 C 0.09662 0.31643 0.09831 0.31666 0.09974 0.31759 C 0.10287 0.31898 0.10625 0.32152 0.10912 0.32245 C 0.11185 0.32338 0.11498 0.32268 0.1181 0.32314 C 0.12071 0.32338 0.12318 0.32361 0.12565 0.32407 C 0.12826 0.325 0.12969 0.32662 0.13177 0.32731 C 0.13659 0.32963 0.14167 0.33055 0.14714 0.33101 C 0.14948 0.33194 0.15209 0.33194 0.15456 0.33263 C 0.15677 0.33263 0.15886 0.33333 0.16042 0.33356 C 0.16927 0.33472 0.16836 0.33425 0.17748 0.33518 C 0.17995 0.33541 0.18243 0.33611 0.1849 0.33611 C 0.20065 0.33657 0.21628 0.33449 0.23151 0.33333 C 0.23347 0.33333 0.25534 0.33263 0.2586 0.33333 C 0.26133 0.33379 0.26368 0.33588 0.26641 0.33634 C 0.2698 0.33726 0.27331 0.33657 0.27618 0.3368 L 0.28737 0.33935 C 0.28946 0.33981 0.29154 0.34027 0.29362 0.34074 C 0.30209 0.34282 0.3112 0.34351 0.31953 0.34722 C 0.32292 0.34884 0.32578 0.35069 0.33021 0.35185 C 0.33177 0.35231 0.33282 0.35324 0.3349 0.35324 C 0.33959 0.35509 0.34427 0.35694 0.34883 0.35972 C 0.34961 0.36041 0.35209 0.3618 0.35352 0.36319 C 0.3569 0.36666 0.35938 0.37037 0.36302 0.37476 C 0.36446 0.37708 0.36641 0.37986 0.3681 0.38217 C 0.36927 0.38425 0.36967 0.3868 0.37136 0.38796 C 0.37318 0.39097 0.37552 0.39328 0.37696 0.39583 C 0.37982 0.40601 0.38243 0.41157 0.38555 0.42222 C 0.38659 0.42939 0.39115 0.45648 0.39128 0.4574 C 0.39258 0.475 0.39297 0.49328 0.39662 0.51041 C 0.39675 0.5125 0.39805 0.5155 0.3987 0.51805 C 0.39961 0.52222 0.40118 0.52615 0.40222 0.53032 C 0.40274 0.5324 0.40365 0.53425 0.4043 0.53634 C 0.40482 0.53842 0.40664 0.54768 0.40795 0.55092 C 0.40795 0.55324 0.41003 0.55463 0.41055 0.55671 C 0.41615 0.57546 0.41328 0.56504 0.42331 0.58888 C 0.42383 0.59166 0.42526 0.59467 0.42644 0.59675 C 0.42904 0.60046 0.43138 0.60439 0.43399 0.60856 C 0.4362 0.61088 0.43659 0.61388 0.43828 0.6162 C 0.4392 0.61875 0.44206 0.61967 0.44297 0.62199 C 0.45065 0.63449 0.44193 0.62638 0.45118 0.63356 C 0.45456 0.64537 0.44922 0.63472 0.45664 0.64375 C 0.45899 0.64467 0.45912 0.64745 0.46094 0.64907 C 0.46328 0.65208 0.46901 0.65787 0.47149 0.66018 C 0.47383 0.66111 0.47605 0.66088 0.478 0.66088 C 0.47891 0.6625 0.48099 0.66435 0.48295 0.66481 C 0.48763 0.6662 0.49805 0.66666 0.49805 0.66689 C 0.5 0.66782 0.50196 0.66944 0.50404 0.6699 C 0.50651 0.6706 0.52214 0.67106 0.5237 0.67129 C 0.52578 0.67152 0.52787 0.67199 0.52995 0.67245 C 0.53243 0.67268 0.5349 0.67291 0.53737 0.67338 C 0.53907 0.67361 0.54037 0.67453 0.54193 0.67476 C 0.54506 0.67523 0.54779 0.67523 0.55105 0.67546 C 0.55365 0.67662 0.55612 0.678 0.55873 0.67847 C 0.56342 0.67986 0.57709 0.68287 0.58151 0.68379 C 0.58451 0.68402 0.58776 0.68356 0.59037 0.68449 C 0.59193 0.68425 0.59349 0.68541 0.59493 0.68588 C 0.59766 0.68611 0.6 0.68611 0.60261 0.68634 C 0.60469 0.6868 0.60664 0.68773 0.60873 0.6875 C 0.61276 0.68819 0.61693 0.68796 0.62019 0.68819 C 0.62331 0.68912 0.62552 0.69027 0.62852 0.69097 C 0.6392 0.69444 0.62969 0.69004 0.64232 0.69328 C 0.64493 0.69398 0.64727 0.69583 0.65 0.69629 C 0.65248 0.69699 0.65508 0.69699 0.65756 0.69722 C 0.65925 0.69768 0.66146 0.69791 0.66342 0.69838 C 0.66836 0.69976 0.67071 0.70115 0.67592 0.703 C 0.67735 0.70347 0.67878 0.70393 0.68021 0.70439 C 0.69571 0.7081 0.68607 0.70601 0.69831 0.7081 C 0.71237 0.70949 0.69597 0.70833 0.71381 0.70925 C 0.71693 0.71041 0.71993 0.71111 0.72305 0.7125 C 0.72539 0.71365 0.72774 0.71504 0.7306 0.7155 C 0.73308 0.71643 0.73581 0.7162 0.73828 0.71643 C 0.74115 0.71736 0.74414 0.71875 0.74753 0.71944 C 0.75131 0.72037 0.75547 0.72106 0.75951 0.72175 C 0.76107 0.72222 0.76263 0.72291 0.76407 0.72338 C 0.77084 0.725 0.77058 0.72384 0.778 0.72754 C 0.77943 0.72847 0.78099 0.72986 0.78256 0.73125 C 0.78698 0.73449 0.79024 0.73726 0.79362 0.74189 C 0.79493 0.74398 0.79493 0.74652 0.79701 0.74791 C 0.79818 0.74976 0.80013 0.75 0.8017 0.75162 C 0.80495 0.75509 0.80756 0.75995 0.81107 0.76273 C 0.82253 0.77152 0.80821 0.76088 0.82201 0.76967 C 0.82305 0.77083 0.82513 0.77245 0.82644 0.77314 C 0.82969 0.77453 0.83282 0.77453 0.83607 0.77592 C 0.85443 0.78588 0.82813 0.77222 0.85013 0.7824 C 0.853 0.78379 0.85586 0.78611 0.85899 0.78726 C 0.86042 0.78773 0.86211 0.7875 0.86368 0.78842 C 0.86524 0.78935 0.86667 0.79166 0.86836 0.79213 C 0.86967 0.79305 0.87136 0.79305 0.8724 0.79375 C 0.88607 0.80046 0.875 0.79768 0.88698 0.8 C 0.88815 0.80138 0.8892 0.80277 0.89154 0.80347 C 0.8944 0.80509 0.89883 0.80509 0.90209 0.80625 C 0.90352 0.80648 0.90534 0.8074 0.90677 0.80763 C 0.91094 0.80787 0.91498 0.80694 0.91888 0.80787 C 0.92748 0.81064 0.92071 0.80879 0.93516 0.80972 C 0.94193 0.80925 0.9487 0.81041 0.95534 0.81041 C 0.96667 0.81435 0.95573 0.81134 0.97917 0.81134 C 0.98243 0.81064 0.98542 0.8118 0.98842 0.81134 C 1.0142 0.80856 1.04024 0.80393 1.06589 0.79976 " pathEditMode="relative" rAng="21300000" ptsTypes="AAAAAAAAAAAAAAAAAAAAAAAAAAAAAAAAAAAAAAAAAAAAAAAAAAAAAAAAAAAAAAAAAAAAAAAAAAAAAAAAAAAAAAAAAAAAAAAAAAAAAAAAAAAAAAAAAAAAAA">
                                      <p:cBhvr>
                                        <p:cTn id="47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84" y="4057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4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-4.44444E-6 L -4.375E-6 0.00024 C 0.00469 0.00278 0.00977 0.0051 0.01472 0.00787 C 0.01849 0.01019 0.02162 0.01482 0.02566 0.01621 C 0.0293 0.01737 0.03334 0.0169 0.03672 0.01968 C 0.03842 0.02107 0.0405 0.022 0.04219 0.02385 C 0.04441 0.0257 0.04571 0.02871 0.04792 0.03033 C 0.04974 0.03172 0.05157 0.03125 0.05339 0.03218 C 0.05521 0.03357 0.05704 0.03519 0.05912 0.03635 C 0.06068 0.03704 0.06263 0.03704 0.06433 0.03843 C 0.06641 0.03889 0.06797 0.04121 0.06993 0.04237 C 0.07357 0.04375 0.07761 0.04306 0.08086 0.04561 C 0.09714 0.05741 0.0767 0.04329 0.0918 0.05139 C 0.10612 0.05903 0.0892 0.05301 0.10287 0.05741 C 0.10717 0.06204 0.10912 0.06551 0.11407 0.06829 C 0.11615 0.06922 0.11784 0.06922 0.11954 0.06991 C 0.12383 0.07709 0.12878 0.08681 0.1349 0.09028 L 0.14219 0.09422 C 0.14362 0.09653 0.14454 0.09908 0.1461 0.10116 C 0.16394 0.12176 0.13881 0.08635 0.15743 0.11204 C 0.15951 0.11482 0.16133 0.11806 0.16342 0.1213 C 0.16459 0.12338 0.1655 0.12616 0.16706 0.12825 C 0.16941 0.13102 0.17214 0.13264 0.17461 0.13473 C 0.1754 0.13727 0.17566 0.14005 0.17683 0.1419 C 0.18516 0.1544 0.18008 0.13704 0.1862 0.15325 C 0.1961 0.17871 0.18555 0.15857 0.19454 0.17477 C 0.19805 0.18936 0.19584 0.18125 0.20105 0.19908 L 0.20326 0.20602 C 0.20417 0.21528 0.20534 0.22431 0.20625 0.23357 C 0.20691 0.23681 0.20808 0.23982 0.2086 0.24329 C 0.20977 0.25047 0.21042 0.25811 0.21146 0.26575 C 0.21524 0.29098 0.21237 0.27037 0.21628 0.29005 C 0.21719 0.29468 0.21771 0.3 0.21875 0.3051 C 0.21928 0.30741 0.22032 0.30973 0.22084 0.31204 L 0.22774 0.34144 C 0.22852 0.34491 0.22852 0.34862 0.22995 0.35139 C 0.23256 0.35579 0.2362 0.3595 0.2379 0.36528 C 0.2392 0.37014 0.23972 0.37547 0.24206 0.37963 C 0.24336 0.38195 0.24519 0.3838 0.2461 0.38681 C 0.24792 0.39144 0.24805 0.39676 0.25026 0.40116 C 0.25287 0.40579 0.25665 0.4095 0.25821 0.41528 C 0.26146 0.42639 0.26016 0.42362 0.2681 0.43635 C 0.27006 0.43936 0.27175 0.4426 0.27396 0.44561 C 0.27579 0.44746 0.27774 0.44838 0.27956 0.44977 C 0.28165 0.45695 0.28165 0.45787 0.28555 0.46389 C 0.28737 0.46644 0.28972 0.46806 0.29128 0.47084 C 0.29297 0.47292 0.29362 0.47547 0.29519 0.47732 C 0.29688 0.47894 0.29896 0.4801 0.30079 0.48195 C 0.30287 0.48334 0.30443 0.48658 0.30651 0.48843 C 0.30808 0.48982 0.31029 0.49098 0.31211 0.49283 C 0.31407 0.49445 0.31563 0.49769 0.31771 0.49931 C 0.31954 0.5007 0.32162 0.5 0.32318 0.50116 C 0.32722 0.50301 0.3306 0.50625 0.33412 0.50926 L 0.33985 0.51366 C 0.3418 0.51528 0.34349 0.5169 0.34545 0.51783 L 0.35092 0.51945 C 0.37553 0.54075 0.34597 0.51644 0.36381 0.52778 C 0.36784 0.52963 0.37136 0.53334 0.375 0.53542 L 0.38047 0.54005 C 0.38243 0.54167 0.38451 0.54306 0.38607 0.54422 C 0.38868 0.54676 0.39102 0.54885 0.39362 0.5507 C 0.39597 0.55209 0.3987 0.55325 0.40105 0.55487 C 0.41107 0.56065 0.40209 0.55741 0.41198 0.56042 C 0.41485 0.56551 0.41732 0.57037 0.42162 0.57431 C 0.42331 0.5757 0.42526 0.57547 0.42696 0.57616 C 0.42956 0.57755 0.43204 0.58033 0.43451 0.58241 C 0.43816 0.58519 0.44245 0.58658 0.44558 0.59051 C 0.46237 0.61065 0.44128 0.58635 0.45691 0.60186 C 0.45899 0.60371 0.46055 0.60672 0.46263 0.60834 C 0.46485 0.61019 0.46758 0.61042 0.46993 0.61204 C 0.47214 0.61389 0.47357 0.61713 0.47566 0.61922 C 0.47748 0.62084 0.47956 0.6213 0.48125 0.62338 C 0.49571 0.63727 0.47878 0.62385 0.49245 0.63426 C 0.49649 0.64098 0.49662 0.6426 0.50222 0.64792 C 0.50378 0.64908 0.50586 0.6507 0.50769 0.65209 C 0.51888 0.67223 0.50547 0.64653 0.51381 0.66621 C 0.51498 0.66852 0.51667 0.67061 0.51771 0.67338 C 0.51849 0.67547 0.51875 0.67825 0.5198 0.68056 C 0.52097 0.68264 0.52266 0.68473 0.5237 0.6875 C 0.52566 0.69213 0.52657 0.69723 0.52813 0.70209 C 0.52878 0.70463 0.52982 0.70672 0.52995 0.70926 C 0.53099 0.71343 0.53165 0.7176 0.53256 0.72153 C 0.53542 0.73334 0.53451 0.72408 0.53503 0.7338 " pathEditMode="relative" rAng="21300000" ptsTypes="AAAAAAAAAAAAAAAAAAAAAAAAAAAAAAAAAAAAAAAAAAAAAAAAAAAAAAAAAAAAAAAAAAAAAAAAAAAAAAAAAAA">
                                      <p:cBhvr>
                                        <p:cTn id="51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5" y="3669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534 -0.01481 L 0.00534 -0.01458 C 0.00729 -0.00926 0.00912 -0.00347 0.01133 0.00209 C 0.0125 0.00533 0.01563 0.00718 0.01576 0.01065 C 0.0168 0.02917 0.01446 0.05602 0.01276 0.07616 C 0.01315 0.09676 0.01302 0.11737 0.0142 0.13774 C 0.01459 0.14144 0.01654 0.14468 0.01719 0.14838 C 0.01797 0.15186 0.01797 0.15556 0.01875 0.15903 C 0.02045 0.16621 0.02344 0.17292 0.02474 0.1801 C 0.02839 0.20047 0.02357 0.17524 0.0293 0.19931 C 0.03151 0.20857 0.03034 0.21065 0.03373 0.22061 C 0.0349 0.22362 0.03685 0.22616 0.03828 0.22917 C 0.0392 0.23334 0.04245 0.24792 0.04427 0.25232 C 0.04545 0.25556 0.0474 0.25787 0.04883 0.26088 C 0.05078 0.26505 0.05274 0.26945 0.05482 0.27362 C 0.05742 0.28496 0.05469 0.27616 0.06224 0.28843 C 0.06393 0.29098 0.06524 0.29422 0.0668 0.29699 C 0.06771 0.29838 0.06888 0.29977 0.06979 0.30116 C 0.07097 0.30324 0.07149 0.30602 0.07279 0.30764 C 0.07539 0.31112 0.07878 0.3132 0.08177 0.31598 C 0.08724 0.3213 0.09141 0.32547 0.09831 0.32894 C 0.09974 0.3294 0.10143 0.32987 0.10274 0.33102 C 0.10586 0.33287 0.1086 0.33588 0.11185 0.33727 C 0.11459 0.33866 0.11771 0.33843 0.12084 0.33936 C 0.12318 0.34005 0.12578 0.34074 0.12826 0.34144 C 0.13034 0.34283 0.13216 0.34468 0.13425 0.34561 C 0.13893 0.34838 0.14388 0.35047 0.14935 0.35209 C 0.15156 0.35301 0.15417 0.35348 0.15664 0.35417 C 0.15886 0.35487 0.16081 0.35579 0.16237 0.35625 C 0.17123 0.3588 0.17031 0.35834 0.1793 0.36065 C 0.18177 0.36112 0.18425 0.36227 0.18672 0.36274 C 0.20235 0.36551 0.21758 0.36574 0.23321 0.36713 C 0.23516 0.36737 0.25703 0.37014 0.26029 0.3713 C 0.26289 0.37223 0.26524 0.37454 0.26784 0.37547 C 0.27123 0.37662 0.27487 0.37686 0.27774 0.37755 L 0.2888 0.38172 C 0.29089 0.38264 0.29284 0.38334 0.29492 0.3838 C 0.30326 0.3875 0.31224 0.38959 0.32031 0.39468 C 0.32383 0.39676 0.32643 0.39908 0.33086 0.40093 C 0.33229 0.40162 0.33334 0.40232 0.33529 0.40301 C 0.33998 0.40556 0.34453 0.40811 0.34883 0.41158 C 0.34961 0.41297 0.35196 0.41412 0.35339 0.41574 C 0.35651 0.41968 0.35886 0.42385 0.36224 0.42871 C 0.36354 0.43125 0.36537 0.43403 0.36693 0.43704 C 0.36797 0.43912 0.36823 0.44144 0.36992 0.44329 C 0.37162 0.44653 0.37383 0.44908 0.37513 0.45186 C 0.37748 0.4625 0.37982 0.46852 0.3819 0.4794 C 0.38308 0.48681 0.3862 0.51459 0.38633 0.51551 C 0.38672 0.53311 0.38633 0.55139 0.38906 0.56875 C 0.38906 0.5713 0.39024 0.57431 0.39076 0.57709 C 0.39141 0.58125 0.39284 0.58542 0.39362 0.58982 C 0.39362 0.5919 0.39492 0.59399 0.39545 0.59607 C 0.39584 0.59885 0.39727 0.60787 0.39831 0.61112 C 0.39831 0.61343 0.40026 0.61528 0.40065 0.61737 C 0.40534 0.6375 0.403 0.62616 0.41185 0.65139 C 0.41224 0.65417 0.41341 0.65741 0.41459 0.65973 C 0.41693 0.66389 0.41914 0.66806 0.42149 0.67269 C 0.42357 0.67524 0.42383 0.67848 0.42539 0.68102 C 0.42617 0.68357 0.42852 0.68496 0.42982 0.6875 C 0.43685 0.70116 0.42852 0.69167 0.43737 0.70024 C 0.44011 0.7125 0.43542 0.70116 0.44232 0.71088 C 0.44466 0.7125 0.44466 0.71528 0.44636 0.71713 C 0.44857 0.72061 0.45391 0.72778 0.45625 0.72987 C 0.4586 0.73125 0.46081 0.73125 0.46276 0.73195 C 0.46354 0.73334 0.46563 0.73542 0.46745 0.73635 C 0.47214 0.73843 0.48242 0.74051 0.48242 0.74074 C 0.48438 0.7419 0.4862 0.74375 0.48828 0.74468 C 0.49063 0.74561 0.50625 0.74862 0.50781 0.74908 C 0.5099 0.74954 0.51185 0.75047 0.51393 0.75116 C 0.51641 0.75186 0.51888 0.75232 0.52136 0.75324 C 0.52292 0.75371 0.52422 0.75487 0.52578 0.75533 C 0.52891 0.75625 0.53164 0.75672 0.53477 0.75741 C 0.53737 0.75903 0.53972 0.76042 0.54245 0.76158 C 0.54701 0.76366 0.56042 0.76875 0.56485 0.77037 C 0.56784 0.77107 0.57097 0.7713 0.5737 0.77246 C 0.57539 0.77269 0.5767 0.77385 0.57813 0.77454 C 0.58086 0.77524 0.58334 0.7757 0.58581 0.77662 C 0.58776 0.77709 0.58972 0.77824 0.5918 0.77871 C 0.59571 0.77963 0.59987 0.7801 0.60352 0.78079 C 0.60625 0.78218 0.60847 0.7838 0.61146 0.78496 C 0.62188 0.79005 0.61276 0.78426 0.625 0.78936 C 0.62748 0.79051 0.62969 0.7926 0.63242 0.79352 C 0.6349 0.79468 0.63737 0.79491 0.63998 0.79561 C 0.6418 0.7963 0.64401 0.79699 0.64571 0.79769 C 0.65065 0.79977 0.65287 0.80162 0.65781 0.80417 C 0.65925 0.80487 0.66081 0.80556 0.66224 0.80625 C 0.67748 0.81274 0.66784 0.8088 0.68021 0.81274 C 0.69388 0.8169 0.67774 0.81274 0.69531 0.8169 C 0.69844 0.81829 0.70143 0.81945 0.70443 0.82107 C 0.7069 0.82246 0.70912 0.82431 0.71198 0.82524 C 0.71433 0.82639 0.71706 0.82662 0.7194 0.82732 C 0.7224 0.82871 0.72513 0.83056 0.72839 0.83172 C 0.73229 0.83334 0.73646 0.83449 0.74037 0.83588 C 0.74193 0.83658 0.74336 0.8375 0.74492 0.8382 C 0.75156 0.84074 0.75143 0.83959 0.75847 0.84445 C 0.7599 0.84561 0.76133 0.84723 0.76289 0.84885 C 0.76706 0.85278 0.77018 0.85602 0.77344 0.86135 C 0.77448 0.86343 0.775 0.86598 0.77643 0.86783 C 0.77761 0.86968 0.77956 0.87037 0.78086 0.87223 C 0.78412 0.87616 0.78633 0.88125 0.78972 0.88473 C 0.80078 0.89514 0.78698 0.88241 0.80039 0.89329 C 0.80183 0.89468 0.80326 0.89653 0.80495 0.89746 C 0.80768 0.89931 0.81094 0.89977 0.81393 0.90162 C 0.8319 0.91459 0.80625 0.89676 0.82748 0.91042 C 0.83047 0.91227 0.83334 0.91482 0.83633 0.91667 C 0.83776 0.91737 0.83933 0.9176 0.84102 0.91875 C 0.84245 0.91968 0.84375 0.92199 0.84545 0.92292 C 0.84675 0.92408 0.84844 0.92431 0.84987 0.925 C 0.86276 0.93426 0.85183 0.9294 0.86341 0.93357 C 0.86472 0.93519 0.86615 0.93681 0.86784 0.93774 C 0.8711 0.93982 0.875 0.94051 0.87826 0.94213 C 0.87969 0.9426 0.88125 0.94375 0.88268 0.94422 C 0.88685 0.94514 0.89089 0.94561 0.89479 0.9463 C 0.90365 0.95047 0.89649 0.94746 0.91133 0.9507 C 0.91771 0.95186 0.92435 0.95348 0.93099 0.95487 C 0.94206 0.96019 0.93125 0.95556 0.95469 0.95903 C 0.95795 0.95949 0.96081 0.96112 0.9638 0.96112 C 0.98972 0.96181 1.01589 0.96112 1.04206 0.96112 " pathEditMode="relative" rAng="0" ptsTypes="AAAAAAAAAAAAAAAAAAAAAAAAAAAAAAAAAAAAAAAAAAAAAAAAAAAAAAAAAAAAAAAAAAAAAAAAAAAAAAAAAAAAAAAAAAAAAAAAAAAAAAAAAAAAAAAAAAAAAA">
                                      <p:cBhvr>
                                        <p:cTn id="53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4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5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2.96296E-6 L 2.08333E-7 0.00023 C 0.00039 0.00764 0.00039 0.01505 0.00169 0.02269 C 0.00221 0.0257 0.0043 0.02755 0.00521 0.03033 C 0.01263 0.05093 0.00039 0.02361 0.01055 0.04537 C 0.01315 0.06389 0.01068 0.0544 0.0194 0.07315 L 0.02305 0.08056 C 0.02422 0.0831 0.02513 0.08588 0.02656 0.0882 L 0.03724 0.10324 C 0.04115 0.11922 0.03594 0.10394 0.0444 0.11343 C 0.06211 0.13264 0.04766 0.1257 0.06224 0.13102 C 0.06393 0.13357 0.06549 0.13658 0.06758 0.13866 C 0.06914 0.14005 0.07109 0.14028 0.07292 0.14121 C 0.0776 0.14283 0.08242 0.14445 0.08711 0.14607 C 0.08958 0.14699 0.09206 0.14746 0.09427 0.14861 C 0.09609 0.14954 0.09779 0.15047 0.09961 0.15116 C 0.1026 0.15232 0.1056 0.15278 0.10859 0.15371 C 0.11094 0.15533 0.11328 0.15718 0.11562 0.1588 C 0.1181 0.15973 0.12057 0.16019 0.12279 0.16135 C 0.12474 0.16181 0.1263 0.16297 0.12812 0.16389 C 0.13594 0.1669 0.13372 0.16505 0.14062 0.16875 C 0.14375 0.17037 0.14674 0.17199 0.14948 0.17385 C 0.15208 0.17547 0.1543 0.17755 0.15664 0.17894 C 0.1638 0.18241 0.17135 0.18426 0.17799 0.18889 L 0.19935 0.20417 C 0.21042 0.21181 0.2043 0.20695 0.21719 0.21922 C 0.22201 0.22361 0.22422 0.22523 0.22786 0.23195 C 0.23151 0.23797 0.23633 0.24885 0.23854 0.25695 C 0.24154 0.26713 0.24232 0.27246 0.24401 0.28218 C 0.24727 0.32801 0.24753 0.32176 0.24401 0.39051 C 0.24362 0.39746 0.24154 0.40394 0.24036 0.41065 L 0.23854 0.42084 C 0.23802 0.42848 0.23789 0.43588 0.23685 0.44352 C 0.23581 0.45139 0.23268 0.46135 0.22969 0.46875 C 0.22865 0.4713 0.22721 0.47361 0.22617 0.47616 C 0.22187 0.48843 0.22812 0.48033 0.21901 0.48889 C 0.21068 0.5125 0.22148 0.48357 0.20833 0.51158 C 0.20677 0.51482 0.20612 0.51829 0.20469 0.52153 C 0.20365 0.52408 0.20247 0.52662 0.20117 0.52917 C 0.1987 0.53426 0.18971 0.55 0.18867 0.5544 C 0.18451 0.57246 0.18828 0.56667 0.17982 0.57454 C 0.17174 0.59167 0.18177 0.57037 0.17096 0.59468 C 0.16992 0.59723 0.16901 0.60023 0.16732 0.60232 C 0.16589 0.6044 0.1638 0.60556 0.16198 0.60741 C 0.15352 0.62547 0.15794 0.61829 0.14948 0.6301 C 0.14896 0.63241 0.14883 0.63519 0.14779 0.6375 C 0.14492 0.64445 0.13516 0.65949 0.13164 0.66273 C 0.12656 0.66783 0.12526 0.66806 0.12096 0.67547 C 0.11966 0.67755 0.11849 0.6801 0.11745 0.68287 C 0.11667 0.68519 0.11706 0.68866 0.11562 0.69051 C 0.11497 0.69167 0.11328 0.69051 0.11211 0.69051 " pathEditMode="relative" rAng="0" ptsTypes="AAAAAAAAAAAAAAAAAAAAAAAAAAAAAAAAAAAAAAAAAAAAAAAAAAA">
                                      <p:cBhvr>
                                        <p:cTn id="5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3453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indefinite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0800000">
                                      <p:cBhvr>
                                        <p:cTn id="5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4.44444E-6 L -1.875E-6 0.00024 C 0.00287 0.00093 0.02865 0.00787 0.03373 0.0125 C 0.04037 0.01899 0.04167 0.01922 0.04727 0.02848 C 0.04883 0.03149 0.04987 0.03519 0.05169 0.03797 C 0.05169 0.0382 0.06602 0.05857 0.06745 0.06042 C 0.06966 0.06366 0.07227 0.06644 0.07422 0.06991 C 0.07643 0.07408 0.07878 0.07825 0.08086 0.08264 C 0.08268 0.08565 0.08399 0.08889 0.08555 0.09213 C 0.08711 0.0963 0.08802 0.10093 0.08998 0.1051 C 0.09128 0.10741 0.09297 0.10926 0.0944 0.11135 C 0.09557 0.11783 0.09701 0.12732 0.09883 0.13357 C 0.10026 0.13797 0.10222 0.1419 0.10365 0.1463 C 0.10599 0.15463 0.10599 0.1595 0.10807 0.16852 C 0.11615 0.20718 0.10964 0.17107 0.11485 0.20047 C 0.11498 0.20348 0.11654 0.24121 0.11927 0.25139 C 0.12031 0.2551 0.12813 0.27917 0.13268 0.28635 C 0.1362 0.29213 0.14102 0.29607 0.14388 0.30232 C 0.15 0.31505 0.14623 0.30973 0.15521 0.31806 C 0.16341 0.33588 0.15482 0.322 0.16615 0.33102 C 0.19219 0.35116 0.17201 0.33612 0.18438 0.35 C 0.18659 0.35232 0.18919 0.35394 0.19128 0.35625 C 0.19284 0.35834 0.19401 0.36088 0.19571 0.36297 C 0.1987 0.36621 0.20209 0.36852 0.20469 0.37223 C 0.20664 0.375 0.20742 0.37894 0.20925 0.38195 C 0.21276 0.3875 0.2168 0.3926 0.22044 0.39769 C 0.22201 0.39977 0.2237 0.40162 0.225 0.40417 C 0.23425 0.42176 0.22904 0.41297 0.24063 0.42963 C 0.24232 0.4338 0.24336 0.43843 0.24531 0.44237 C 0.24701 0.44607 0.25 0.44862 0.25196 0.45186 C 0.25378 0.45487 0.25495 0.45811 0.25651 0.46158 C 0.25729 0.46575 0.25807 0.46991 0.25886 0.47408 C 0.25951 0.4794 0.26016 0.48496 0.26107 0.49005 C 0.26159 0.49329 0.2625 0.49653 0.26328 0.49954 C 0.26406 0.55278 0.26354 0.60579 0.2655 0.6588 C 0.26576 0.66551 0.26732 0.67246 0.27005 0.67778 C 0.27539 0.68936 0.27865 0.69792 0.28789 0.70672 C 0.29024 0.7088 0.29271 0.71065 0.29466 0.71297 C 0.29636 0.71482 0.2974 0.7176 0.29935 0.71922 C 0.30196 0.722 0.30547 0.72292 0.30821 0.7257 C 0.31003 0.72732 0.31094 0.73079 0.31289 0.73195 C 0.32682 0.74213 0.32604 0.73125 0.32604 0.74167 " pathEditMode="relative" rAng="0" ptsTypes="AAAAAAAAAAAAAAAAAAAAAAAAAAAAAAAAAAAAAAAAAA">
                                      <p:cBhvr>
                                        <p:cTn id="61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149" y="2016"/>
            <a:ext cx="912455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68" y="6356366"/>
            <a:ext cx="20574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9015" y="6356366"/>
            <a:ext cx="3086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8082" y="6356366"/>
            <a:ext cx="20574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2118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71C5D-295E-4459-A283-4DC67CE942C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A5665-6273-470A-92E2-80D6A0D586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66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D8ADB-E0B9-48FF-9D50-C7FB668DFDE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EDCF6-02E6-4484-AD20-431F69756A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54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472EB-57D0-4DAC-B785-255701AE145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FD8E9-AC85-4949-8642-D14B9F7D28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63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A830F-BCA1-4F44-AD87-192D76174A8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1B330-AA73-4E37-B4B5-AAA7413EB8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34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05" y="1709749"/>
            <a:ext cx="7886855" cy="2852737"/>
          </a:xfrm>
        </p:spPr>
        <p:txBody>
          <a:bodyPr anchor="b"/>
          <a:lstStyle>
            <a:lvl1pPr>
              <a:defRPr sz="59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05" y="4589474"/>
            <a:ext cx="7886855" cy="1500187"/>
          </a:xfrm>
        </p:spPr>
        <p:txBody>
          <a:bodyPr/>
          <a:lstStyle>
            <a:lvl1pPr marL="0" indent="0">
              <a:buNone/>
              <a:defRPr sz="2390">
                <a:solidFill>
                  <a:schemeClr val="tx1">
                    <a:tint val="75000"/>
                  </a:schemeClr>
                </a:solidFill>
              </a:defRPr>
            </a:lvl1pPr>
            <a:lvl2pPr marL="455295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59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525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4pPr>
            <a:lvl5pPr marL="182054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5pPr>
            <a:lvl6pPr marL="227584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6pPr>
            <a:lvl7pPr marL="273113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7pPr>
            <a:lvl8pPr marL="318643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8pPr>
            <a:lvl9pPr marL="364172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5BA44-73A2-41B0-A7A3-393FA32B492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15B41-53B5-453F-B3E3-D785DC0717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43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6574B-59D9-4534-B021-D6EB414AA03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4778D-802D-45A5-9E3F-C0E136D579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21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1EDA5-533A-4C5C-BEE7-8B6B9243B74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0C690-0988-4956-A325-D2045AFC30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11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FFA65-759D-4407-9242-05D1668F2D0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E18BA-1031-4470-AC8C-678D2F3237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48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61AA5-9A1E-4AAC-8D2F-B68AD5BFDE3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BEE15-5668-43FC-B7C3-0745E3228E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4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41DD2-48EC-4B98-A781-67DF7A7D5B1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1DC6C-561E-4AA8-89E8-5DF81AC485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9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95D46-BCAF-40AB-92DF-D118F0D958D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B7802-DD2B-4239-B1FD-E130C45754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03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8E38E-DF92-4C50-B024-BB8E4666ECF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67368-C96C-4F55-872A-6F130D12B4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7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65" y="1825625"/>
            <a:ext cx="38862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243" y="1825625"/>
            <a:ext cx="38862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9" y="365129"/>
            <a:ext cx="78868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4" y="1681163"/>
            <a:ext cx="3868416" cy="823912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295" indent="0">
              <a:buNone/>
              <a:defRPr sz="1990" b="1"/>
            </a:lvl2pPr>
            <a:lvl3pPr marL="910590" indent="0">
              <a:buNone/>
              <a:defRPr sz="1795" b="1"/>
            </a:lvl3pPr>
            <a:lvl4pPr marL="1365250" indent="0">
              <a:buNone/>
              <a:defRPr sz="1595" b="1"/>
            </a:lvl4pPr>
            <a:lvl5pPr marL="1820545" indent="0">
              <a:buNone/>
              <a:defRPr sz="1595" b="1"/>
            </a:lvl5pPr>
            <a:lvl6pPr marL="2275840" indent="0">
              <a:buNone/>
              <a:defRPr sz="1595" b="1"/>
            </a:lvl6pPr>
            <a:lvl7pPr marL="2731135" indent="0">
              <a:buNone/>
              <a:defRPr sz="1595" b="1"/>
            </a:lvl7pPr>
            <a:lvl8pPr marL="3186430" indent="0">
              <a:buNone/>
              <a:defRPr sz="1595" b="1"/>
            </a:lvl8pPr>
            <a:lvl9pPr marL="3641725" indent="0">
              <a:buNone/>
              <a:defRPr sz="15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4" y="2505075"/>
            <a:ext cx="38684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246" y="1681163"/>
            <a:ext cx="3887467" cy="823912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295" indent="0">
              <a:buNone/>
              <a:defRPr sz="1990" b="1"/>
            </a:lvl2pPr>
            <a:lvl3pPr marL="910590" indent="0">
              <a:buNone/>
              <a:defRPr sz="1795" b="1"/>
            </a:lvl3pPr>
            <a:lvl4pPr marL="1365250" indent="0">
              <a:buNone/>
              <a:defRPr sz="1595" b="1"/>
            </a:lvl4pPr>
            <a:lvl5pPr marL="1820545" indent="0">
              <a:buNone/>
              <a:defRPr sz="1595" b="1"/>
            </a:lvl5pPr>
            <a:lvl6pPr marL="2275840" indent="0">
              <a:buNone/>
              <a:defRPr sz="1595" b="1"/>
            </a:lvl6pPr>
            <a:lvl7pPr marL="2731135" indent="0">
              <a:buNone/>
              <a:defRPr sz="1595" b="1"/>
            </a:lvl7pPr>
            <a:lvl8pPr marL="3186430" indent="0">
              <a:buNone/>
              <a:defRPr sz="1595" b="1"/>
            </a:lvl8pPr>
            <a:lvl9pPr marL="3641725" indent="0">
              <a:buNone/>
              <a:defRPr sz="15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246" y="2505075"/>
            <a:ext cx="38874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9" y="457200"/>
            <a:ext cx="2949235" cy="1600200"/>
          </a:xfrm>
        </p:spPr>
        <p:txBody>
          <a:bodyPr anchor="b"/>
          <a:lstStyle>
            <a:lvl1pPr>
              <a:defRPr sz="31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72" y="987435"/>
            <a:ext cx="4629241" cy="4873625"/>
          </a:xfrm>
        </p:spPr>
        <p:txBody>
          <a:bodyPr/>
          <a:lstStyle>
            <a:lvl1pPr>
              <a:defRPr sz="3190"/>
            </a:lvl1pPr>
            <a:lvl2pPr>
              <a:defRPr sz="2785"/>
            </a:lvl2pPr>
            <a:lvl3pPr>
              <a:defRPr sz="2390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9" y="2057400"/>
            <a:ext cx="2949235" cy="3811588"/>
          </a:xfrm>
        </p:spPr>
        <p:txBody>
          <a:bodyPr/>
          <a:lstStyle>
            <a:lvl1pPr marL="0" indent="0">
              <a:buNone/>
              <a:defRPr sz="1595"/>
            </a:lvl1pPr>
            <a:lvl2pPr marL="455295" indent="0">
              <a:buNone/>
              <a:defRPr sz="1395"/>
            </a:lvl2pPr>
            <a:lvl3pPr marL="910590" indent="0">
              <a:buNone/>
              <a:defRPr sz="1195"/>
            </a:lvl3pPr>
            <a:lvl4pPr marL="1365250" indent="0">
              <a:buNone/>
              <a:defRPr sz="1000"/>
            </a:lvl4pPr>
            <a:lvl5pPr marL="1820545" indent="0">
              <a:buNone/>
              <a:defRPr sz="1000"/>
            </a:lvl5pPr>
            <a:lvl6pPr marL="2275840" indent="0">
              <a:buNone/>
              <a:defRPr sz="1000"/>
            </a:lvl6pPr>
            <a:lvl7pPr marL="2731135" indent="0">
              <a:buNone/>
              <a:defRPr sz="1000"/>
            </a:lvl7pPr>
            <a:lvl8pPr marL="3186430" indent="0">
              <a:buNone/>
              <a:defRPr sz="1000"/>
            </a:lvl8pPr>
            <a:lvl9pPr marL="364172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9" y="457200"/>
            <a:ext cx="2949235" cy="1600200"/>
          </a:xfrm>
        </p:spPr>
        <p:txBody>
          <a:bodyPr anchor="b"/>
          <a:lstStyle>
            <a:lvl1pPr>
              <a:defRPr sz="31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72" y="987435"/>
            <a:ext cx="4629241" cy="4873625"/>
          </a:xfrm>
        </p:spPr>
        <p:txBody>
          <a:bodyPr anchor="t"/>
          <a:lstStyle>
            <a:lvl1pPr marL="0" indent="0">
              <a:buNone/>
              <a:defRPr sz="3190"/>
            </a:lvl1pPr>
            <a:lvl2pPr marL="455295" indent="0">
              <a:buNone/>
              <a:defRPr sz="2785"/>
            </a:lvl2pPr>
            <a:lvl3pPr marL="910590" indent="0">
              <a:buNone/>
              <a:defRPr sz="2390"/>
            </a:lvl3pPr>
            <a:lvl4pPr marL="1365250" indent="0">
              <a:buNone/>
              <a:defRPr sz="1990"/>
            </a:lvl4pPr>
            <a:lvl5pPr marL="1820545" indent="0">
              <a:buNone/>
              <a:defRPr sz="1990"/>
            </a:lvl5pPr>
            <a:lvl6pPr marL="2275840" indent="0">
              <a:buNone/>
              <a:defRPr sz="1990"/>
            </a:lvl6pPr>
            <a:lvl7pPr marL="2731135" indent="0">
              <a:buNone/>
              <a:defRPr sz="1990"/>
            </a:lvl7pPr>
            <a:lvl8pPr marL="3186430" indent="0">
              <a:buNone/>
              <a:defRPr sz="1990"/>
            </a:lvl8pPr>
            <a:lvl9pPr marL="3641725" indent="0">
              <a:buNone/>
              <a:defRPr sz="199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9" y="2057400"/>
            <a:ext cx="2949235" cy="3811588"/>
          </a:xfrm>
        </p:spPr>
        <p:txBody>
          <a:bodyPr/>
          <a:lstStyle>
            <a:lvl1pPr marL="0" indent="0">
              <a:buNone/>
              <a:defRPr sz="1595"/>
            </a:lvl1pPr>
            <a:lvl2pPr marL="455295" indent="0">
              <a:buNone/>
              <a:defRPr sz="1395"/>
            </a:lvl2pPr>
            <a:lvl3pPr marL="910590" indent="0">
              <a:buNone/>
              <a:defRPr sz="1195"/>
            </a:lvl3pPr>
            <a:lvl4pPr marL="1365250" indent="0">
              <a:buNone/>
              <a:defRPr sz="1000"/>
            </a:lvl4pPr>
            <a:lvl5pPr marL="1820545" indent="0">
              <a:buNone/>
              <a:defRPr sz="1000"/>
            </a:lvl5pPr>
            <a:lvl6pPr marL="2275840" indent="0">
              <a:buNone/>
              <a:defRPr sz="1000"/>
            </a:lvl6pPr>
            <a:lvl7pPr marL="2731135" indent="0">
              <a:buNone/>
              <a:defRPr sz="1000"/>
            </a:lvl7pPr>
            <a:lvl8pPr marL="3186430" indent="0">
              <a:buNone/>
              <a:defRPr sz="1000"/>
            </a:lvl8pPr>
            <a:lvl9pPr marL="364172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68" y="365129"/>
            <a:ext cx="78868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68" y="1825625"/>
            <a:ext cx="78868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68" y="6356361"/>
            <a:ext cx="2057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BAB8D-C243-4D54-94CA-BB21AB8073E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015" y="6356361"/>
            <a:ext cx="308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082" y="6356361"/>
            <a:ext cx="2057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</p:sldLayoutIdLst>
  <p:txStyles>
    <p:titleStyle>
      <a:lvl1pPr algn="l" defTabSz="910590" rtl="0" eaLnBrk="1" latinLnBrk="0" hangingPunct="1">
        <a:lnSpc>
          <a:spcPct val="90000"/>
        </a:lnSpc>
        <a:spcBef>
          <a:spcPct val="0"/>
        </a:spcBef>
        <a:buNone/>
        <a:defRPr sz="43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5" indent="-227330" algn="l" defTabSz="910590" rtl="0" eaLnBrk="1" latinLnBrk="0" hangingPunct="1">
        <a:lnSpc>
          <a:spcPct val="90000"/>
        </a:lnSpc>
        <a:spcBef>
          <a:spcPct val="200000"/>
        </a:spcBef>
        <a:buFont typeface="Arial" panose="020B0604020202020204" pitchFamily="34" charset="0"/>
        <a:buChar char="•"/>
        <a:defRPr sz="2785" kern="1200">
          <a:solidFill>
            <a:schemeClr val="tx1"/>
          </a:solidFill>
          <a:latin typeface="+mn-lt"/>
          <a:ea typeface="+mn-ea"/>
          <a:cs typeface="+mn-cs"/>
        </a:defRPr>
      </a:lvl1pPr>
      <a:lvl2pPr marL="683260" indent="-227330" algn="l" defTabSz="91059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390" kern="1200">
          <a:solidFill>
            <a:schemeClr val="tx1"/>
          </a:solidFill>
          <a:latin typeface="+mn-lt"/>
          <a:ea typeface="+mn-ea"/>
          <a:cs typeface="+mn-cs"/>
        </a:defRPr>
      </a:lvl2pPr>
      <a:lvl3pPr marL="1138555" indent="-227330" algn="l" defTabSz="91059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99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15" indent="-227330" algn="l" defTabSz="91059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48510" indent="-227330" algn="l" defTabSz="91059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3805" indent="-227330" algn="l" defTabSz="91059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59100" indent="-227330" algn="l" defTabSz="91059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14395" indent="-227330" algn="l" defTabSz="91059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69055" indent="-227330" algn="l" defTabSz="91059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295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0590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5250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0545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75840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1135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86430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1725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68" y="365129"/>
            <a:ext cx="78868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68" y="1825625"/>
            <a:ext cx="78868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68" y="6356361"/>
            <a:ext cx="2057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BAB8D-C243-4D54-94CA-BB21AB8073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015" y="6356361"/>
            <a:ext cx="308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082" y="6356361"/>
            <a:ext cx="2057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EE2F1-43EA-4415-ABCC-AA3ABBFC7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0590" rtl="0" eaLnBrk="1" latinLnBrk="0" hangingPunct="1">
        <a:lnSpc>
          <a:spcPct val="90000"/>
        </a:lnSpc>
        <a:spcBef>
          <a:spcPct val="0"/>
        </a:spcBef>
        <a:buNone/>
        <a:defRPr sz="43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5" indent="-227330" algn="l" defTabSz="910590" rtl="0" eaLnBrk="1" latinLnBrk="0" hangingPunct="1">
        <a:lnSpc>
          <a:spcPct val="90000"/>
        </a:lnSpc>
        <a:spcBef>
          <a:spcPct val="200000"/>
        </a:spcBef>
        <a:buFont typeface="Arial" panose="020B0604020202020204" pitchFamily="34" charset="0"/>
        <a:buChar char="•"/>
        <a:defRPr sz="2785" kern="1200">
          <a:solidFill>
            <a:schemeClr val="tx1"/>
          </a:solidFill>
          <a:latin typeface="+mn-lt"/>
          <a:ea typeface="+mn-ea"/>
          <a:cs typeface="+mn-cs"/>
        </a:defRPr>
      </a:lvl1pPr>
      <a:lvl2pPr marL="683260" indent="-227330" algn="l" defTabSz="91059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390" kern="1200">
          <a:solidFill>
            <a:schemeClr val="tx1"/>
          </a:solidFill>
          <a:latin typeface="+mn-lt"/>
          <a:ea typeface="+mn-ea"/>
          <a:cs typeface="+mn-cs"/>
        </a:defRPr>
      </a:lvl2pPr>
      <a:lvl3pPr marL="1138555" indent="-227330" algn="l" defTabSz="91059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99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15" indent="-227330" algn="l" defTabSz="91059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48510" indent="-227330" algn="l" defTabSz="91059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3805" indent="-227330" algn="l" defTabSz="91059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59100" indent="-227330" algn="l" defTabSz="91059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14395" indent="-227330" algn="l" defTabSz="91059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69055" indent="-227330" algn="l" defTabSz="91059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295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0590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5250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0545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75840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1135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86430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1725" algn="l" defTabSz="91059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9FB2FC1-05BD-41D4-9A17-C25FAD7ED3EF}" type="datetimeFigureOut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8B70D6-CA4D-49BA-837D-FC74F281F293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0.GI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0.GIF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5" Type="http://schemas.openxmlformats.org/officeDocument/2006/relationships/slide" Target="slide4.xml"/><Relationship Id="rId4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jpeg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png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hình nền powerpoint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" y="290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93138" y="3429002"/>
            <a:ext cx="7777163" cy="20150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latin typeface="UTM Avo" pitchFamily="18" charset="0"/>
                <a:cs typeface="Times New Roman" pitchFamily="18" charset="0"/>
              </a:rPr>
              <a:t>MÔN: TỰ NHIÊN VÀ XÃ </a:t>
            </a:r>
            <a:r>
              <a:rPr lang="en-US" sz="2800" b="1">
                <a:solidFill>
                  <a:schemeClr val="tx1"/>
                </a:solidFill>
                <a:latin typeface="UTM Avo" pitchFamily="18" charset="0"/>
                <a:cs typeface="Times New Roman" pitchFamily="18" charset="0"/>
              </a:rPr>
              <a:t>HỘI </a:t>
            </a:r>
            <a:endParaRPr lang="en-US" sz="2800" b="1" smtClean="0">
              <a:solidFill>
                <a:schemeClr val="tx1"/>
              </a:solidFill>
              <a:latin typeface="UTM Avo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b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BÀI 18: THỰC HÀNH RỬA TAY, CHẢI RĂNG, RỬA MẶT (TIẾT </a:t>
            </a:r>
            <a:r>
              <a:rPr lang="en-US" sz="28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1)</a:t>
            </a:r>
          </a:p>
          <a:p>
            <a:pPr algn="ctr">
              <a:lnSpc>
                <a:spcPct val="150000"/>
              </a:lnSpc>
              <a:defRPr/>
            </a:pP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s 6"/>
          <p:cNvSpPr/>
          <p:nvPr/>
        </p:nvSpPr>
        <p:spPr>
          <a:xfrm>
            <a:off x="1176370" y="2435014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kern="1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quý thầy cô giáo </a:t>
            </a:r>
          </a:p>
          <a:p>
            <a:pPr algn="ctr"/>
            <a:r>
              <a:rPr lang="en-US" sz="4400" b="1" kern="1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về dự giờ thăm lớp</a:t>
            </a:r>
            <a:endParaRPr lang="en-US" altLang="zh-CN" sz="4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pic>
        <p:nvPicPr>
          <p:cNvPr id="15" name="图片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" y="5715001"/>
            <a:ext cx="1416847" cy="1142999"/>
          </a:xfrm>
          <a:prstGeom prst="rect">
            <a:avLst/>
          </a:prstGeom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1" y="735964"/>
            <a:ext cx="1752600" cy="940436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r="4333" b="1429"/>
          <a:stretch>
            <a:fillRect/>
          </a:stretch>
        </p:blipFill>
        <p:spPr>
          <a:xfrm>
            <a:off x="8215662" y="6019801"/>
            <a:ext cx="928338" cy="8411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" y="250191"/>
            <a:ext cx="1027841" cy="13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9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76" name="Google Shape;31276;p48"/>
          <p:cNvGrpSpPr/>
          <p:nvPr/>
        </p:nvGrpSpPr>
        <p:grpSpPr>
          <a:xfrm rot="-9266963">
            <a:off x="3715066" y="3731440"/>
            <a:ext cx="506012" cy="1676467"/>
            <a:chOff x="757300" y="1884600"/>
            <a:chExt cx="457350" cy="1136525"/>
          </a:xfrm>
        </p:grpSpPr>
        <p:sp>
          <p:nvSpPr>
            <p:cNvPr id="31277" name="Google Shape;31277;p48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8" name="Google Shape;31278;p48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9" name="Google Shape;31279;p48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0" name="Google Shape;31280;p48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1" name="Google Shape;31281;p48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2" name="Google Shape;31282;p48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3" name="Google Shape;31283;p48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4" name="Google Shape;31284;p48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5" name="Google Shape;31285;p48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6" name="Google Shape;31286;p48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7" name="Google Shape;31287;p48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8" name="Google Shape;31288;p48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9" name="Google Shape;31289;p48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0" name="Google Shape;31290;p48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1" name="Google Shape;31291;p48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2" name="Google Shape;31292;p48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3" name="Google Shape;31293;p48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4" name="Google Shape;31294;p48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5" name="Google Shape;31295;p48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6" name="Google Shape;31296;p48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7" name="Google Shape;31297;p48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8" name="Google Shape;31298;p48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9" name="Google Shape;31299;p48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0" name="Google Shape;31300;p48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1" name="Google Shape;31301;p48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2" name="Google Shape;31302;p48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3" name="Google Shape;31303;p48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4" name="Google Shape;31304;p48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5" name="Google Shape;31305;p48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6" name="Google Shape;31306;p48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7" name="Google Shape;31307;p48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8" name="Google Shape;31308;p48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9" name="Google Shape;31309;p48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0" name="Google Shape;31310;p48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1" name="Google Shape;31311;p48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2" name="Google Shape;31312;p48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3" name="Google Shape;31313;p48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4" name="Google Shape;31314;p48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5" name="Google Shape;31315;p48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6" name="Google Shape;31316;p48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7" name="Google Shape;31317;p48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8" name="Google Shape;31318;p48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9" name="Google Shape;31319;p48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0" name="Google Shape;31320;p48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1" name="Google Shape;31321;p48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2" name="Google Shape;31322;p48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3" name="Google Shape;31323;p48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4" name="Google Shape;31324;p48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5" name="Google Shape;31325;p48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6" name="Google Shape;31326;p48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7" name="Google Shape;31327;p48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8" name="Google Shape;31328;p48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9" name="Google Shape;31329;p48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0" name="Google Shape;31330;p48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1" name="Google Shape;31331;p48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2" name="Google Shape;31332;p48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3" name="Google Shape;31333;p48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4" name="Google Shape;31334;p48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5" name="Google Shape;31335;p48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6" name="Google Shape;31336;p48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7" name="Google Shape;31337;p48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8" name="Google Shape;31338;p48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9" name="Google Shape;31339;p48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0" name="Google Shape;31340;p48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1" name="Google Shape;31341;p48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2" name="Google Shape;31342;p48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3" name="Google Shape;31343;p48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4" name="Google Shape;31344;p48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5" name="Google Shape;31345;p48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6" name="Google Shape;31346;p48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7" name="Google Shape;31347;p48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8" name="Google Shape;31348;p48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9" name="Google Shape;31349;p48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0" name="Google Shape;31350;p48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1" name="Google Shape;31351;p48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2" name="Google Shape;31352;p48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3" name="Google Shape;31353;p48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4" name="Google Shape;31354;p48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5" name="Google Shape;31355;p48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6" name="Google Shape;31356;p48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7" name="Google Shape;31357;p48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8" name="Google Shape;31358;p48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9" name="Google Shape;31359;p48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0" name="Google Shape;31360;p48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1" name="Google Shape;31361;p48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2" name="Google Shape;31362;p48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3" name="Google Shape;31363;p48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4" name="Google Shape;31364;p48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5" name="Google Shape;31365;p48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6" name="Google Shape;31366;p48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7" name="Google Shape;31367;p48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8" name="Google Shape;31368;p48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9" name="Google Shape;31369;p48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0" name="Google Shape;31370;p48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1" name="Google Shape;31371;p48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2" name="Google Shape;31372;p48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3" name="Google Shape;31373;p48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4" name="Google Shape;31374;p48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5" name="Google Shape;31375;p48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6" name="Google Shape;31376;p48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7" name="Google Shape;31377;p48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8" name="Google Shape;31378;p48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9" name="Google Shape;31379;p48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0" name="Google Shape;31380;p48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1" name="Google Shape;31381;p48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2" name="Google Shape;31382;p48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3" name="Google Shape;31383;p48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4" name="Google Shape;31384;p48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5" name="Google Shape;31385;p48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6" name="Google Shape;31386;p48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7" name="Google Shape;31387;p48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8" name="Google Shape;31388;p48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9" name="Google Shape;31389;p48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0" name="Google Shape;31390;p48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1" name="Google Shape;31391;p48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2" name="Google Shape;31392;p48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3" name="Google Shape;31393;p48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4" name="Google Shape;31394;p48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5" name="Google Shape;31395;p48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6" name="Google Shape;31396;p48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7" name="Google Shape;31397;p48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8" name="Google Shape;31398;p48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9" name="Google Shape;31399;p48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0" name="Google Shape;31400;p48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1" name="Google Shape;31401;p48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2" name="Google Shape;31402;p48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3" name="Google Shape;31403;p48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4" name="Google Shape;31404;p48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5" name="Google Shape;31405;p48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6" name="Google Shape;31406;p48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7" name="Google Shape;31407;p48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8" name="Google Shape;31408;p48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9" name="Google Shape;31409;p48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0" name="Google Shape;31410;p48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1" name="Google Shape;31411;p48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2" name="Google Shape;31412;p48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3" name="Google Shape;31413;p48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4" name="Google Shape;31414;p48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5" name="Google Shape;31415;p48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6" name="Google Shape;31416;p48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7" name="Google Shape;31417;p48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8" name="Google Shape;31418;p48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9" name="Google Shape;31419;p48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0" name="Google Shape;31420;p48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21" name="Google Shape;31421;p48"/>
          <p:cNvGrpSpPr/>
          <p:nvPr/>
        </p:nvGrpSpPr>
        <p:grpSpPr>
          <a:xfrm rot="9266963" flipH="1">
            <a:off x="5113597" y="3731431"/>
            <a:ext cx="506012" cy="1676467"/>
            <a:chOff x="757300" y="1884600"/>
            <a:chExt cx="457350" cy="1136525"/>
          </a:xfrm>
        </p:grpSpPr>
        <p:sp>
          <p:nvSpPr>
            <p:cNvPr id="31422" name="Google Shape;31422;p48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3" name="Google Shape;31423;p48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4" name="Google Shape;31424;p48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5" name="Google Shape;31425;p48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6" name="Google Shape;31426;p48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7" name="Google Shape;31427;p48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8" name="Google Shape;31428;p48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9" name="Google Shape;31429;p48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0" name="Google Shape;31430;p48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1" name="Google Shape;31431;p48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2" name="Google Shape;31432;p48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3" name="Google Shape;31433;p48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4" name="Google Shape;31434;p48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5" name="Google Shape;31435;p48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6" name="Google Shape;31436;p48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7" name="Google Shape;31437;p48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8" name="Google Shape;31438;p48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9" name="Google Shape;31439;p48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0" name="Google Shape;31440;p48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1" name="Google Shape;31441;p48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2" name="Google Shape;31442;p48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3" name="Google Shape;31443;p48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4" name="Google Shape;31444;p48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5" name="Google Shape;31445;p48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6" name="Google Shape;31446;p48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7" name="Google Shape;31447;p48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8" name="Google Shape;31448;p48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9" name="Google Shape;31449;p48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0" name="Google Shape;31450;p48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1" name="Google Shape;31451;p48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2" name="Google Shape;31452;p48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3" name="Google Shape;31453;p48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4" name="Google Shape;31454;p48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5" name="Google Shape;31455;p48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6" name="Google Shape;31456;p48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7" name="Google Shape;31457;p48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8" name="Google Shape;31458;p48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9" name="Google Shape;31459;p48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0" name="Google Shape;31460;p48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1" name="Google Shape;31461;p48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2" name="Google Shape;31462;p48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3" name="Google Shape;31463;p48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4" name="Google Shape;31464;p48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5" name="Google Shape;31465;p48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6" name="Google Shape;31466;p48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7" name="Google Shape;31467;p48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8" name="Google Shape;31468;p48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9" name="Google Shape;31469;p48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0" name="Google Shape;31470;p48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1" name="Google Shape;31471;p48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2" name="Google Shape;31472;p48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3" name="Google Shape;31473;p48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4" name="Google Shape;31474;p48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5" name="Google Shape;31475;p48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6" name="Google Shape;31476;p48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7" name="Google Shape;31477;p48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8" name="Google Shape;31478;p48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9" name="Google Shape;31479;p48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0" name="Google Shape;31480;p48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1" name="Google Shape;31481;p48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2" name="Google Shape;31482;p48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3" name="Google Shape;31483;p48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4" name="Google Shape;31484;p48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5" name="Google Shape;31485;p48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6" name="Google Shape;31486;p48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7" name="Google Shape;31487;p48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8" name="Google Shape;31488;p48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9" name="Google Shape;31489;p48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0" name="Google Shape;31490;p48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1" name="Google Shape;31491;p48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2" name="Google Shape;31492;p48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3" name="Google Shape;31493;p48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4" name="Google Shape;31494;p48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5" name="Google Shape;31495;p48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6" name="Google Shape;31496;p48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7" name="Google Shape;31497;p48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8" name="Google Shape;31498;p48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9" name="Google Shape;31499;p48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0" name="Google Shape;31500;p48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1" name="Google Shape;31501;p48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2" name="Google Shape;31502;p48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3" name="Google Shape;31503;p48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4" name="Google Shape;31504;p48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5" name="Google Shape;31505;p48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6" name="Google Shape;31506;p48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7" name="Google Shape;31507;p48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8" name="Google Shape;31508;p48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9" name="Google Shape;31509;p48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0" name="Google Shape;31510;p48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1" name="Google Shape;31511;p48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2" name="Google Shape;31512;p48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3" name="Google Shape;31513;p48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4" name="Google Shape;31514;p48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5" name="Google Shape;31515;p48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6" name="Google Shape;31516;p48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7" name="Google Shape;31517;p48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8" name="Google Shape;31518;p48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9" name="Google Shape;31519;p48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0" name="Google Shape;31520;p48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1" name="Google Shape;31521;p48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2" name="Google Shape;31522;p48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3" name="Google Shape;31523;p48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4" name="Google Shape;31524;p48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5" name="Google Shape;31525;p48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6" name="Google Shape;31526;p48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7" name="Google Shape;31527;p48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8" name="Google Shape;31528;p48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9" name="Google Shape;31529;p48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0" name="Google Shape;31530;p48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1" name="Google Shape;31531;p48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2" name="Google Shape;31532;p48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3" name="Google Shape;31533;p48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4" name="Google Shape;31534;p48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5" name="Google Shape;31535;p48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6" name="Google Shape;31536;p48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7" name="Google Shape;31537;p48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8" name="Google Shape;31538;p48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9" name="Google Shape;31539;p48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0" name="Google Shape;31540;p48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1" name="Google Shape;31541;p48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2" name="Google Shape;31542;p48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3" name="Google Shape;31543;p48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4" name="Google Shape;31544;p48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5" name="Google Shape;31545;p48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6" name="Google Shape;31546;p48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7" name="Google Shape;31547;p48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8" name="Google Shape;31548;p48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9" name="Google Shape;31549;p48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0" name="Google Shape;31550;p48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1" name="Google Shape;31551;p48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2" name="Google Shape;31552;p48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3" name="Google Shape;31553;p48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4" name="Google Shape;31554;p48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5" name="Google Shape;31555;p48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6" name="Google Shape;31556;p48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7" name="Google Shape;31557;p48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8" name="Google Shape;31558;p48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9" name="Google Shape;31559;p48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0" name="Google Shape;31560;p48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1" name="Google Shape;31561;p48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2" name="Google Shape;31562;p48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3" name="Google Shape;31563;p48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4" name="Google Shape;31564;p48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5" name="Google Shape;31565;p48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66" name="Google Shape;31566;p48"/>
          <p:cNvGrpSpPr/>
          <p:nvPr/>
        </p:nvGrpSpPr>
        <p:grpSpPr>
          <a:xfrm rot="6707145">
            <a:off x="3831168" y="4503433"/>
            <a:ext cx="1030784" cy="779220"/>
            <a:chOff x="2053525" y="1963725"/>
            <a:chExt cx="379225" cy="382250"/>
          </a:xfrm>
        </p:grpSpPr>
        <p:sp>
          <p:nvSpPr>
            <p:cNvPr id="31567" name="Google Shape;31567;p48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8" name="Google Shape;31568;p48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9" name="Google Shape;31569;p48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0" name="Google Shape;31570;p48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1" name="Google Shape;31571;p48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2" name="Google Shape;31572;p48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3" name="Google Shape;31573;p48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4" name="Google Shape;31574;p48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5" name="Google Shape;31575;p48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6" name="Google Shape;31576;p48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7" name="Google Shape;31577;p48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8" name="Google Shape;31578;p48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9" name="Google Shape;31579;p48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0" name="Google Shape;31580;p48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1" name="Google Shape;31581;p48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2" name="Google Shape;31582;p48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3" name="Google Shape;31583;p48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4" name="Google Shape;31584;p48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5" name="Google Shape;31585;p48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6" name="Google Shape;31586;p48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7" name="Google Shape;31587;p48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8" name="Google Shape;31588;p48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9" name="Google Shape;31589;p48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0" name="Google Shape;31590;p48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1" name="Google Shape;31591;p48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2" name="Google Shape;31592;p48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3" name="Google Shape;31593;p48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4" name="Google Shape;31594;p48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5" name="Google Shape;31595;p48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6" name="Google Shape;31596;p48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7" name="Google Shape;31597;p48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8" name="Google Shape;31598;p48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9" name="Google Shape;31599;p48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0" name="Google Shape;31600;p48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1" name="Google Shape;31601;p48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2" name="Google Shape;31602;p48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3" name="Google Shape;31603;p48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4" name="Google Shape;31604;p48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5" name="Google Shape;31605;p48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6" name="Google Shape;31606;p48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7" name="Google Shape;31607;p48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8" name="Google Shape;31608;p48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9" name="Google Shape;31609;p48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0" name="Google Shape;31610;p48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1" name="Google Shape;31611;p48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2" name="Google Shape;31612;p48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3" name="Google Shape;31613;p48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4" name="Google Shape;31614;p48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5" name="Google Shape;31615;p48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6" name="Google Shape;31616;p48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7" name="Google Shape;31617;p48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8" name="Google Shape;31618;p48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9" name="Google Shape;31619;p48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0" name="Google Shape;31620;p48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1" name="Google Shape;31621;p48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2" name="Google Shape;31622;p48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3" name="Google Shape;31623;p48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4" name="Google Shape;31624;p48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5" name="Google Shape;31625;p48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6" name="Google Shape;31626;p48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7" name="Google Shape;31627;p48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8" name="Google Shape;31628;p48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9" name="Google Shape;31629;p48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0" name="Google Shape;31630;p48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1" name="Google Shape;31631;p48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2" name="Google Shape;31632;p48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3" name="Google Shape;31633;p48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4" name="Google Shape;31634;p48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5" name="Google Shape;31635;p48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6" name="Google Shape;31636;p48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7" name="Google Shape;31637;p48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8" name="Google Shape;31638;p48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9" name="Google Shape;31639;p48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0" name="Google Shape;31640;p48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1" name="Google Shape;31641;p48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2" name="Google Shape;31642;p48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3" name="Google Shape;31643;p48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4" name="Google Shape;31644;p48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5" name="Google Shape;31645;p48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6" name="Google Shape;31646;p48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7" name="Google Shape;31647;p48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8" name="Google Shape;31648;p48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9" name="Google Shape;31649;p48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0" name="Google Shape;31650;p48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1" name="Google Shape;31651;p48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2" name="Google Shape;31652;p48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3" name="Google Shape;31653;p48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4" name="Google Shape;31654;p48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5" name="Google Shape;31655;p48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6" name="Google Shape;31656;p48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7" name="Google Shape;31657;p48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8" name="Google Shape;31658;p48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9" name="Google Shape;31659;p48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0" name="Google Shape;31660;p48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1" name="Google Shape;31661;p48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2" name="Google Shape;31662;p48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3" name="Google Shape;31663;p48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4" name="Google Shape;31664;p48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5" name="Google Shape;31665;p48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6" name="Google Shape;31666;p48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7" name="Google Shape;31667;p48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8" name="Google Shape;31668;p48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9" name="Google Shape;31669;p48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0" name="Google Shape;31670;p48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1" name="Google Shape;31671;p48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2" name="Google Shape;31672;p48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3" name="Google Shape;31673;p48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4" name="Google Shape;31674;p48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5" name="Google Shape;31675;p48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6" name="Google Shape;31676;p48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7" name="Google Shape;31677;p48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8" name="Google Shape;31678;p48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9" name="Google Shape;31679;p48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0" name="Google Shape;31680;p48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1" name="Google Shape;31681;p48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2" name="Google Shape;31682;p48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3" name="Google Shape;31683;p48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4" name="Google Shape;31684;p48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5" name="Google Shape;31685;p48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6" name="Google Shape;31686;p48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7" name="Google Shape;31687;p48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8" name="Google Shape;31688;p48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9" name="Google Shape;31689;p48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0" name="Google Shape;31690;p48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1" name="Google Shape;31691;p48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2" name="Google Shape;31692;p48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3" name="Google Shape;31693;p48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4" name="Google Shape;31694;p48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5" name="Google Shape;31695;p48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6" name="Google Shape;31696;p48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7" name="Google Shape;31697;p48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8" name="Google Shape;31698;p48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9" name="Google Shape;31699;p48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0" name="Google Shape;31700;p48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1" name="Google Shape;31701;p48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2" name="Google Shape;31702;p48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3" name="Google Shape;31703;p48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4" name="Google Shape;31704;p48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5" name="Google Shape;31705;p48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6" name="Google Shape;31706;p48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7" name="Google Shape;31707;p48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8" name="Google Shape;31708;p48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9" name="Google Shape;31709;p48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0" name="Google Shape;31710;p48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1" name="Google Shape;31711;p48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2" name="Google Shape;31712;p48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3" name="Google Shape;31713;p48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4" name="Google Shape;31714;p48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5" name="Google Shape;31715;p48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6" name="Google Shape;31716;p48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7" name="Google Shape;31717;p48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8" name="Google Shape;31718;p48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9" name="Google Shape;31719;p48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0" name="Google Shape;31720;p48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1" name="Google Shape;31721;p48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2" name="Google Shape;31722;p48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3" name="Google Shape;31723;p48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4" name="Google Shape;31724;p48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5" name="Google Shape;31725;p48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6" name="Google Shape;31726;p48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7" name="Google Shape;31727;p48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8" name="Google Shape;31728;p48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9" name="Google Shape;31729;p48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0" name="Google Shape;31730;p48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31" name="Google Shape;31731;p48"/>
          <p:cNvGrpSpPr/>
          <p:nvPr/>
        </p:nvGrpSpPr>
        <p:grpSpPr>
          <a:xfrm rot="-6702761" flipH="1">
            <a:off x="4472943" y="4503621"/>
            <a:ext cx="1030804" cy="779256"/>
            <a:chOff x="2053525" y="1963725"/>
            <a:chExt cx="379225" cy="382250"/>
          </a:xfrm>
        </p:grpSpPr>
        <p:sp>
          <p:nvSpPr>
            <p:cNvPr id="31732" name="Google Shape;31732;p48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3" name="Google Shape;31733;p48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4" name="Google Shape;31734;p48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5" name="Google Shape;31735;p48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6" name="Google Shape;31736;p48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7" name="Google Shape;31737;p48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8" name="Google Shape;31738;p48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9" name="Google Shape;31739;p48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0" name="Google Shape;31740;p48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1" name="Google Shape;31741;p48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2" name="Google Shape;31742;p48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3" name="Google Shape;31743;p48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4" name="Google Shape;31744;p48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5" name="Google Shape;31745;p48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6" name="Google Shape;31746;p48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7" name="Google Shape;31747;p48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8" name="Google Shape;31748;p48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9" name="Google Shape;31749;p48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0" name="Google Shape;31750;p48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1" name="Google Shape;31751;p48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2" name="Google Shape;31752;p48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3" name="Google Shape;31753;p48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4" name="Google Shape;31754;p48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5" name="Google Shape;31755;p48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6" name="Google Shape;31756;p48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7" name="Google Shape;31757;p48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8" name="Google Shape;31758;p48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9" name="Google Shape;31759;p48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0" name="Google Shape;31760;p48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1" name="Google Shape;31761;p48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2" name="Google Shape;31762;p48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3" name="Google Shape;31763;p48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4" name="Google Shape;31764;p48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5" name="Google Shape;31765;p48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6" name="Google Shape;31766;p48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7" name="Google Shape;31767;p48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8" name="Google Shape;31768;p48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9" name="Google Shape;31769;p48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0" name="Google Shape;31770;p48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1" name="Google Shape;31771;p48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2" name="Google Shape;31772;p48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3" name="Google Shape;31773;p48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4" name="Google Shape;31774;p48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5" name="Google Shape;31775;p48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6" name="Google Shape;31776;p48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7" name="Google Shape;31777;p48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8" name="Google Shape;31778;p48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9" name="Google Shape;31779;p48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0" name="Google Shape;31780;p48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1" name="Google Shape;31781;p48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2" name="Google Shape;31782;p48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3" name="Google Shape;31783;p48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4" name="Google Shape;31784;p48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5" name="Google Shape;31785;p48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6" name="Google Shape;31786;p48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7" name="Google Shape;31787;p48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8" name="Google Shape;31788;p48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9" name="Google Shape;31789;p48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0" name="Google Shape;31790;p48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1" name="Google Shape;31791;p48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2" name="Google Shape;31792;p48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3" name="Google Shape;31793;p48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4" name="Google Shape;31794;p48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5" name="Google Shape;31795;p48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6" name="Google Shape;31796;p48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7" name="Google Shape;31797;p48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8" name="Google Shape;31798;p48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9" name="Google Shape;31799;p48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0" name="Google Shape;31800;p48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1" name="Google Shape;31801;p48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2" name="Google Shape;31802;p48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3" name="Google Shape;31803;p48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4" name="Google Shape;31804;p48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5" name="Google Shape;31805;p48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6" name="Google Shape;31806;p48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7" name="Google Shape;31807;p48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8" name="Google Shape;31808;p48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9" name="Google Shape;31809;p48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0" name="Google Shape;31810;p48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1" name="Google Shape;31811;p48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2" name="Google Shape;31812;p48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3" name="Google Shape;31813;p48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4" name="Google Shape;31814;p48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5" name="Google Shape;31815;p48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6" name="Google Shape;31816;p48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7" name="Google Shape;31817;p48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8" name="Google Shape;31818;p48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9" name="Google Shape;31819;p48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0" name="Google Shape;31820;p48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1" name="Google Shape;31821;p48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2" name="Google Shape;31822;p48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3" name="Google Shape;31823;p48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4" name="Google Shape;31824;p48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5" name="Google Shape;31825;p48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6" name="Google Shape;31826;p48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7" name="Google Shape;31827;p48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8" name="Google Shape;31828;p48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9" name="Google Shape;31829;p48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0" name="Google Shape;31830;p48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1" name="Google Shape;31831;p48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2" name="Google Shape;31832;p48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3" name="Google Shape;31833;p48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4" name="Google Shape;31834;p48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5" name="Google Shape;31835;p48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6" name="Google Shape;31836;p48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7" name="Google Shape;31837;p48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8" name="Google Shape;31838;p48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9" name="Google Shape;31839;p48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0" name="Google Shape;31840;p48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1" name="Google Shape;31841;p48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2" name="Google Shape;31842;p48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3" name="Google Shape;31843;p48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4" name="Google Shape;31844;p48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5" name="Google Shape;31845;p48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6" name="Google Shape;31846;p48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7" name="Google Shape;31847;p48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8" name="Google Shape;31848;p48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9" name="Google Shape;31849;p48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0" name="Google Shape;31850;p48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1" name="Google Shape;31851;p48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2" name="Google Shape;31852;p48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3" name="Google Shape;31853;p48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4" name="Google Shape;31854;p48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5" name="Google Shape;31855;p48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6" name="Google Shape;31856;p48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7" name="Google Shape;31857;p48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8" name="Google Shape;31858;p48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9" name="Google Shape;31859;p48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0" name="Google Shape;31860;p48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1" name="Google Shape;31861;p48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2" name="Google Shape;31862;p48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3" name="Google Shape;31863;p48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4" name="Google Shape;31864;p48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5" name="Google Shape;31865;p48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6" name="Google Shape;31866;p48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7" name="Google Shape;31867;p48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8" name="Google Shape;31868;p48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9" name="Google Shape;31869;p48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0" name="Google Shape;31870;p48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1" name="Google Shape;31871;p48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2" name="Google Shape;31872;p48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3" name="Google Shape;31873;p48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4" name="Google Shape;31874;p48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5" name="Google Shape;31875;p48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6" name="Google Shape;31876;p48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7" name="Google Shape;31877;p48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8" name="Google Shape;31878;p48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9" name="Google Shape;31879;p48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0" name="Google Shape;31880;p48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1" name="Google Shape;31881;p48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2" name="Google Shape;31882;p48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3" name="Google Shape;31883;p48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4" name="Google Shape;31884;p48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5" name="Google Shape;31885;p48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6" name="Google Shape;31886;p48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7" name="Google Shape;31887;p48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8" name="Google Shape;31888;p48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9" name="Google Shape;31889;p48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0" name="Google Shape;31890;p48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1" name="Google Shape;31891;p48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2" name="Google Shape;31892;p48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3" name="Google Shape;31893;p48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4" name="Google Shape;31894;p48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5" name="Google Shape;31895;p48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96" name="Google Shape;31896;p48"/>
          <p:cNvGrpSpPr/>
          <p:nvPr/>
        </p:nvGrpSpPr>
        <p:grpSpPr>
          <a:xfrm rot="1532969">
            <a:off x="5168744" y="602443"/>
            <a:ext cx="676231" cy="2240600"/>
            <a:chOff x="757300" y="1884600"/>
            <a:chExt cx="457350" cy="1136525"/>
          </a:xfrm>
        </p:grpSpPr>
        <p:sp>
          <p:nvSpPr>
            <p:cNvPr id="31897" name="Google Shape;31897;p48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8" name="Google Shape;31898;p48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9" name="Google Shape;31899;p48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0" name="Google Shape;31900;p48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1" name="Google Shape;31901;p48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2" name="Google Shape;31902;p48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3" name="Google Shape;31903;p48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4" name="Google Shape;31904;p48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5" name="Google Shape;31905;p48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6" name="Google Shape;31906;p48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7" name="Google Shape;31907;p48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8" name="Google Shape;31908;p48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9" name="Google Shape;31909;p48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0" name="Google Shape;31910;p48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1" name="Google Shape;31911;p48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2" name="Google Shape;31912;p48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3" name="Google Shape;31913;p48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4" name="Google Shape;31914;p48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5" name="Google Shape;31915;p48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6" name="Google Shape;31916;p48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7" name="Google Shape;31917;p48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8" name="Google Shape;31918;p48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9" name="Google Shape;31919;p48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0" name="Google Shape;31920;p48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1" name="Google Shape;31921;p48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2" name="Google Shape;31922;p48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3" name="Google Shape;31923;p48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4" name="Google Shape;31924;p48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5" name="Google Shape;31925;p48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6" name="Google Shape;31926;p48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7" name="Google Shape;31927;p48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8" name="Google Shape;31928;p48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9" name="Google Shape;31929;p48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0" name="Google Shape;31930;p48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1" name="Google Shape;31931;p48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2" name="Google Shape;31932;p48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3" name="Google Shape;31933;p48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4" name="Google Shape;31934;p48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5" name="Google Shape;31935;p48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6" name="Google Shape;31936;p48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7" name="Google Shape;31937;p48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8" name="Google Shape;31938;p48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9" name="Google Shape;31939;p48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0" name="Google Shape;31940;p48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1" name="Google Shape;31941;p48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2" name="Google Shape;31942;p48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3" name="Google Shape;31943;p48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4" name="Google Shape;31944;p48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5" name="Google Shape;31945;p48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6" name="Google Shape;31946;p48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7" name="Google Shape;31947;p48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8" name="Google Shape;31948;p48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9" name="Google Shape;31949;p48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0" name="Google Shape;31950;p48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1" name="Google Shape;31951;p48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2" name="Google Shape;31952;p48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3" name="Google Shape;31953;p48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4" name="Google Shape;31954;p48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5" name="Google Shape;31955;p48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6" name="Google Shape;31956;p48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7" name="Google Shape;31957;p48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8" name="Google Shape;31958;p48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9" name="Google Shape;31959;p48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0" name="Google Shape;31960;p48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1" name="Google Shape;31961;p48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2" name="Google Shape;31962;p48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3" name="Google Shape;31963;p48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4" name="Google Shape;31964;p48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5" name="Google Shape;31965;p48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6" name="Google Shape;31966;p48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7" name="Google Shape;31967;p48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8" name="Google Shape;31968;p48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9" name="Google Shape;31969;p48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0" name="Google Shape;31970;p48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1" name="Google Shape;31971;p48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2" name="Google Shape;31972;p48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3" name="Google Shape;31973;p48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4" name="Google Shape;31974;p48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5" name="Google Shape;31975;p48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6" name="Google Shape;31976;p48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7" name="Google Shape;31977;p48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8" name="Google Shape;31978;p48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9" name="Google Shape;31979;p48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0" name="Google Shape;31980;p48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1" name="Google Shape;31981;p48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3" name="Google Shape;31983;p48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4" name="Google Shape;31984;p48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5" name="Google Shape;31985;p48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6" name="Google Shape;31986;p48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7" name="Google Shape;31987;p48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8" name="Google Shape;31988;p48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9" name="Google Shape;31989;p48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0" name="Google Shape;31990;p48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1" name="Google Shape;31991;p48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2" name="Google Shape;31992;p48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3" name="Google Shape;31993;p48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4" name="Google Shape;31994;p48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5" name="Google Shape;31995;p48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6" name="Google Shape;31996;p48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7" name="Google Shape;31997;p48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8" name="Google Shape;31998;p48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9" name="Google Shape;31999;p48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0" name="Google Shape;32000;p48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1" name="Google Shape;32001;p48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2" name="Google Shape;32002;p48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3" name="Google Shape;32003;p48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4" name="Google Shape;32004;p48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5" name="Google Shape;32005;p48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6" name="Google Shape;32006;p48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7" name="Google Shape;32007;p48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8" name="Google Shape;32008;p48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9" name="Google Shape;32009;p48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0" name="Google Shape;32010;p48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1" name="Google Shape;32011;p48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2" name="Google Shape;32012;p48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3" name="Google Shape;32013;p48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4" name="Google Shape;32014;p48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5" name="Google Shape;32015;p48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6" name="Google Shape;32016;p48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7" name="Google Shape;32017;p48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8" name="Google Shape;32018;p48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9" name="Google Shape;32019;p48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0" name="Google Shape;32020;p48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1" name="Google Shape;32021;p48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2" name="Google Shape;32022;p48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3" name="Google Shape;32023;p48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4" name="Google Shape;32024;p48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5" name="Google Shape;32025;p48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6" name="Google Shape;32026;p48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7" name="Google Shape;32027;p48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8" name="Google Shape;32028;p48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9" name="Google Shape;32029;p48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0" name="Google Shape;32030;p48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1" name="Google Shape;32031;p48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2" name="Google Shape;32032;p48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3" name="Google Shape;32033;p48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4" name="Google Shape;32034;p48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5" name="Google Shape;32035;p48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6" name="Google Shape;32036;p48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7" name="Google Shape;32037;p48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8" name="Google Shape;32038;p48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9" name="Google Shape;32039;p48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0" name="Google Shape;32040;p48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40" name="Google Shape;32240;p48"/>
          <p:cNvGrpSpPr/>
          <p:nvPr/>
        </p:nvGrpSpPr>
        <p:grpSpPr>
          <a:xfrm rot="-1532969" flipH="1">
            <a:off x="3299423" y="602455"/>
            <a:ext cx="676231" cy="2240600"/>
            <a:chOff x="757300" y="1884600"/>
            <a:chExt cx="457350" cy="1136525"/>
          </a:xfrm>
        </p:grpSpPr>
        <p:sp>
          <p:nvSpPr>
            <p:cNvPr id="32241" name="Google Shape;32241;p48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2" name="Google Shape;32242;p48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3" name="Google Shape;32243;p48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4" name="Google Shape;32244;p48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5" name="Google Shape;32245;p48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6" name="Google Shape;32246;p48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7" name="Google Shape;32247;p48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8" name="Google Shape;32248;p48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9" name="Google Shape;32249;p48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0" name="Google Shape;32250;p48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1" name="Google Shape;32251;p48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2" name="Google Shape;32252;p48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3" name="Google Shape;32253;p48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4" name="Google Shape;32254;p48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5" name="Google Shape;32255;p48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6" name="Google Shape;32256;p48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7" name="Google Shape;32257;p48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8" name="Google Shape;32258;p48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9" name="Google Shape;32259;p48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0" name="Google Shape;32260;p48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1" name="Google Shape;32261;p48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2" name="Google Shape;32262;p48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3" name="Google Shape;32263;p48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4" name="Google Shape;32264;p48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5" name="Google Shape;32265;p48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6" name="Google Shape;32266;p48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7" name="Google Shape;32267;p48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8" name="Google Shape;32268;p48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9" name="Google Shape;32269;p48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0" name="Google Shape;32270;p48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1" name="Google Shape;32271;p48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2" name="Google Shape;32272;p48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3" name="Google Shape;32273;p48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4" name="Google Shape;32274;p48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5" name="Google Shape;32275;p48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6" name="Google Shape;32276;p48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7" name="Google Shape;32277;p48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8" name="Google Shape;32278;p48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9" name="Google Shape;32279;p48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0" name="Google Shape;32280;p48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1" name="Google Shape;32281;p48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2" name="Google Shape;32282;p48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3" name="Google Shape;32283;p48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4" name="Google Shape;32284;p48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5" name="Google Shape;32285;p48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6" name="Google Shape;32286;p48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7" name="Google Shape;32287;p48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8" name="Google Shape;32288;p48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9" name="Google Shape;32289;p48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0" name="Google Shape;32290;p48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1" name="Google Shape;32291;p48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2" name="Google Shape;32292;p48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3" name="Google Shape;32293;p48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4" name="Google Shape;32294;p48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5" name="Google Shape;32295;p48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6" name="Google Shape;32296;p48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7" name="Google Shape;32297;p48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8" name="Google Shape;32298;p48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9" name="Google Shape;32299;p48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0" name="Google Shape;32300;p48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1" name="Google Shape;32301;p48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2" name="Google Shape;32302;p48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3" name="Google Shape;32303;p48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4" name="Google Shape;32304;p48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5" name="Google Shape;32305;p48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6" name="Google Shape;32306;p48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7" name="Google Shape;32307;p48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8" name="Google Shape;32308;p48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9" name="Google Shape;32309;p48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0" name="Google Shape;32310;p48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1" name="Google Shape;32311;p48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2" name="Google Shape;32312;p48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3" name="Google Shape;32313;p48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4" name="Google Shape;32314;p48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5" name="Google Shape;32315;p48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6" name="Google Shape;32316;p48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7" name="Google Shape;32317;p48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8" name="Google Shape;32318;p48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9" name="Google Shape;32319;p48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0" name="Google Shape;32320;p48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1" name="Google Shape;32321;p48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2" name="Google Shape;32322;p48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3" name="Google Shape;32323;p48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4" name="Google Shape;32324;p48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5" name="Google Shape;32325;p48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6" name="Google Shape;32326;p48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7" name="Google Shape;32327;p48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8" name="Google Shape;32328;p48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9" name="Google Shape;32329;p48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0" name="Google Shape;32330;p48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1" name="Google Shape;32331;p48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2" name="Google Shape;32332;p48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3" name="Google Shape;32333;p48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4" name="Google Shape;32334;p48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5" name="Google Shape;32335;p48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6" name="Google Shape;32336;p48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7" name="Google Shape;32337;p48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8" name="Google Shape;32338;p48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9" name="Google Shape;32339;p48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0" name="Google Shape;32340;p48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1" name="Google Shape;32341;p48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2" name="Google Shape;32342;p48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3" name="Google Shape;32343;p48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4" name="Google Shape;32344;p48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5" name="Google Shape;32345;p48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6" name="Google Shape;32346;p48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7" name="Google Shape;32347;p48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8" name="Google Shape;32348;p48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9" name="Google Shape;32349;p48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0" name="Google Shape;32350;p48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1" name="Google Shape;32351;p48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2" name="Google Shape;32352;p48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3" name="Google Shape;32353;p48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4" name="Google Shape;32354;p48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5" name="Google Shape;32355;p48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6" name="Google Shape;32356;p48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7" name="Google Shape;32357;p48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8" name="Google Shape;32358;p48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9" name="Google Shape;32359;p48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0" name="Google Shape;32360;p48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1" name="Google Shape;32361;p48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2" name="Google Shape;32362;p48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3" name="Google Shape;32363;p48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4" name="Google Shape;32364;p48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5" name="Google Shape;32365;p48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6" name="Google Shape;32366;p48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7" name="Google Shape;32367;p48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8" name="Google Shape;32368;p48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9" name="Google Shape;32369;p48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0" name="Google Shape;32370;p48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1" name="Google Shape;32371;p48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2" name="Google Shape;32372;p48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3" name="Google Shape;32373;p48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4" name="Google Shape;32374;p48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5" name="Google Shape;32375;p48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6" name="Google Shape;32376;p48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7" name="Google Shape;32377;p48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8" name="Google Shape;32378;p48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9" name="Google Shape;32379;p48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0" name="Google Shape;32380;p48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1" name="Google Shape;32381;p48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2" name="Google Shape;32382;p48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3" name="Google Shape;32383;p48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4" name="Google Shape;32384;p48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84" name="Google Shape;32584;p48"/>
          <p:cNvSpPr/>
          <p:nvPr/>
        </p:nvSpPr>
        <p:spPr>
          <a:xfrm>
            <a:off x="1358250" y="2066884"/>
            <a:ext cx="6427500" cy="265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585" name="Google Shape;32585;p48"/>
          <p:cNvGrpSpPr/>
          <p:nvPr/>
        </p:nvGrpSpPr>
        <p:grpSpPr>
          <a:xfrm>
            <a:off x="1527300" y="2055316"/>
            <a:ext cx="6089400" cy="2654528"/>
            <a:chOff x="1528500" y="925146"/>
            <a:chExt cx="6089400" cy="3372115"/>
          </a:xfrm>
        </p:grpSpPr>
        <p:grpSp>
          <p:nvGrpSpPr>
            <p:cNvPr id="32586" name="Google Shape;32586;p48"/>
            <p:cNvGrpSpPr/>
            <p:nvPr/>
          </p:nvGrpSpPr>
          <p:grpSpPr>
            <a:xfrm>
              <a:off x="1528500" y="925146"/>
              <a:ext cx="86650" cy="3372115"/>
              <a:chOff x="-776300" y="947000"/>
              <a:chExt cx="86650" cy="1812575"/>
            </a:xfrm>
          </p:grpSpPr>
          <p:sp>
            <p:nvSpPr>
              <p:cNvPr id="32587" name="Google Shape;32587;p48"/>
              <p:cNvSpPr/>
              <p:nvPr/>
            </p:nvSpPr>
            <p:spPr>
              <a:xfrm>
                <a:off x="-772725" y="1797675"/>
                <a:ext cx="83075" cy="9619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8476" extrusionOk="0">
                    <a:moveTo>
                      <a:pt x="2227" y="0"/>
                    </a:moveTo>
                    <a:cubicBezTo>
                      <a:pt x="1965" y="310"/>
                      <a:pt x="1798" y="691"/>
                      <a:pt x="1429" y="929"/>
                    </a:cubicBezTo>
                    <a:cubicBezTo>
                      <a:pt x="941" y="1191"/>
                      <a:pt x="774" y="1477"/>
                      <a:pt x="762" y="1858"/>
                    </a:cubicBezTo>
                    <a:cubicBezTo>
                      <a:pt x="739" y="2370"/>
                      <a:pt x="786" y="2870"/>
                      <a:pt x="655" y="3370"/>
                    </a:cubicBezTo>
                    <a:cubicBezTo>
                      <a:pt x="310" y="4632"/>
                      <a:pt x="48" y="5894"/>
                      <a:pt x="131" y="7192"/>
                    </a:cubicBezTo>
                    <a:cubicBezTo>
                      <a:pt x="143" y="7394"/>
                      <a:pt x="131" y="7608"/>
                      <a:pt x="191" y="7811"/>
                    </a:cubicBezTo>
                    <a:cubicBezTo>
                      <a:pt x="405" y="8668"/>
                      <a:pt x="798" y="9502"/>
                      <a:pt x="322" y="10359"/>
                    </a:cubicBezTo>
                    <a:cubicBezTo>
                      <a:pt x="262" y="10466"/>
                      <a:pt x="310" y="10597"/>
                      <a:pt x="298" y="10716"/>
                    </a:cubicBezTo>
                    <a:lnTo>
                      <a:pt x="167" y="12633"/>
                    </a:lnTo>
                    <a:cubicBezTo>
                      <a:pt x="131" y="12931"/>
                      <a:pt x="84" y="13216"/>
                      <a:pt x="84" y="13514"/>
                    </a:cubicBezTo>
                    <a:cubicBezTo>
                      <a:pt x="108" y="14574"/>
                      <a:pt x="143" y="15633"/>
                      <a:pt x="143" y="16681"/>
                    </a:cubicBezTo>
                    <a:cubicBezTo>
                      <a:pt x="143" y="17372"/>
                      <a:pt x="0" y="18074"/>
                      <a:pt x="24" y="18753"/>
                    </a:cubicBezTo>
                    <a:cubicBezTo>
                      <a:pt x="60" y="19717"/>
                      <a:pt x="191" y="20693"/>
                      <a:pt x="262" y="21658"/>
                    </a:cubicBezTo>
                    <a:cubicBezTo>
                      <a:pt x="298" y="21967"/>
                      <a:pt x="298" y="22277"/>
                      <a:pt x="250" y="22598"/>
                    </a:cubicBezTo>
                    <a:cubicBezTo>
                      <a:pt x="48" y="23920"/>
                      <a:pt x="239" y="25242"/>
                      <a:pt x="584" y="26563"/>
                    </a:cubicBezTo>
                    <a:cubicBezTo>
                      <a:pt x="762" y="27266"/>
                      <a:pt x="846" y="27980"/>
                      <a:pt x="953" y="28682"/>
                    </a:cubicBezTo>
                    <a:cubicBezTo>
                      <a:pt x="1001" y="28968"/>
                      <a:pt x="1012" y="29266"/>
                      <a:pt x="1012" y="29564"/>
                    </a:cubicBezTo>
                    <a:cubicBezTo>
                      <a:pt x="1024" y="30016"/>
                      <a:pt x="1036" y="30492"/>
                      <a:pt x="1012" y="30957"/>
                    </a:cubicBezTo>
                    <a:cubicBezTo>
                      <a:pt x="941" y="32064"/>
                      <a:pt x="643" y="33135"/>
                      <a:pt x="774" y="34231"/>
                    </a:cubicBezTo>
                    <a:cubicBezTo>
                      <a:pt x="822" y="34636"/>
                      <a:pt x="858" y="35017"/>
                      <a:pt x="881" y="35421"/>
                    </a:cubicBezTo>
                    <a:cubicBezTo>
                      <a:pt x="905" y="36052"/>
                      <a:pt x="881" y="36660"/>
                      <a:pt x="941" y="37279"/>
                    </a:cubicBezTo>
                    <a:cubicBezTo>
                      <a:pt x="965" y="37576"/>
                      <a:pt x="1072" y="37862"/>
                      <a:pt x="1203" y="38148"/>
                    </a:cubicBezTo>
                    <a:cubicBezTo>
                      <a:pt x="1292" y="38342"/>
                      <a:pt x="1441" y="38448"/>
                      <a:pt x="1643" y="38448"/>
                    </a:cubicBezTo>
                    <a:cubicBezTo>
                      <a:pt x="1738" y="38448"/>
                      <a:pt x="1846" y="38424"/>
                      <a:pt x="1965" y="38374"/>
                    </a:cubicBezTo>
                    <a:cubicBezTo>
                      <a:pt x="2023" y="38347"/>
                      <a:pt x="2066" y="38337"/>
                      <a:pt x="2100" y="38337"/>
                    </a:cubicBezTo>
                    <a:cubicBezTo>
                      <a:pt x="2222" y="38337"/>
                      <a:pt x="2215" y="38475"/>
                      <a:pt x="2311" y="38475"/>
                    </a:cubicBezTo>
                    <a:cubicBezTo>
                      <a:pt x="2330" y="38475"/>
                      <a:pt x="2353" y="38470"/>
                      <a:pt x="2382" y="38457"/>
                    </a:cubicBezTo>
                    <a:cubicBezTo>
                      <a:pt x="2405" y="38434"/>
                      <a:pt x="2465" y="38386"/>
                      <a:pt x="2489" y="38338"/>
                    </a:cubicBezTo>
                    <a:cubicBezTo>
                      <a:pt x="2632" y="37636"/>
                      <a:pt x="2882" y="36945"/>
                      <a:pt x="2846" y="36231"/>
                    </a:cubicBezTo>
                    <a:cubicBezTo>
                      <a:pt x="2810" y="35695"/>
                      <a:pt x="2858" y="35159"/>
                      <a:pt x="2858" y="34624"/>
                    </a:cubicBezTo>
                    <a:cubicBezTo>
                      <a:pt x="2870" y="33969"/>
                      <a:pt x="2858" y="33290"/>
                      <a:pt x="2882" y="32635"/>
                    </a:cubicBezTo>
                    <a:cubicBezTo>
                      <a:pt x="2929" y="31469"/>
                      <a:pt x="2989" y="30290"/>
                      <a:pt x="3048" y="29111"/>
                    </a:cubicBezTo>
                    <a:cubicBezTo>
                      <a:pt x="3084" y="28682"/>
                      <a:pt x="3156" y="28254"/>
                      <a:pt x="3167" y="27813"/>
                    </a:cubicBezTo>
                    <a:cubicBezTo>
                      <a:pt x="3203" y="27301"/>
                      <a:pt x="3167" y="26777"/>
                      <a:pt x="3203" y="26254"/>
                    </a:cubicBezTo>
                    <a:cubicBezTo>
                      <a:pt x="3227" y="25825"/>
                      <a:pt x="3322" y="25396"/>
                      <a:pt x="3298" y="24956"/>
                    </a:cubicBezTo>
                    <a:cubicBezTo>
                      <a:pt x="3287" y="24420"/>
                      <a:pt x="3167" y="23884"/>
                      <a:pt x="3167" y="23348"/>
                    </a:cubicBezTo>
                    <a:cubicBezTo>
                      <a:pt x="3156" y="22015"/>
                      <a:pt x="3215" y="20693"/>
                      <a:pt x="3036" y="19348"/>
                    </a:cubicBezTo>
                    <a:cubicBezTo>
                      <a:pt x="2882" y="18253"/>
                      <a:pt x="2929" y="17133"/>
                      <a:pt x="2882" y="16026"/>
                    </a:cubicBezTo>
                    <a:cubicBezTo>
                      <a:pt x="2822" y="14586"/>
                      <a:pt x="2763" y="13133"/>
                      <a:pt x="2703" y="11668"/>
                    </a:cubicBezTo>
                    <a:cubicBezTo>
                      <a:pt x="2703" y="11478"/>
                      <a:pt x="2644" y="11299"/>
                      <a:pt x="2608" y="11109"/>
                    </a:cubicBezTo>
                    <a:cubicBezTo>
                      <a:pt x="2382" y="10192"/>
                      <a:pt x="2358" y="9323"/>
                      <a:pt x="2560" y="8406"/>
                    </a:cubicBezTo>
                    <a:cubicBezTo>
                      <a:pt x="2739" y="7561"/>
                      <a:pt x="2798" y="6704"/>
                      <a:pt x="2810" y="5834"/>
                    </a:cubicBezTo>
                    <a:cubicBezTo>
                      <a:pt x="2822" y="4811"/>
                      <a:pt x="2739" y="3798"/>
                      <a:pt x="2691" y="2775"/>
                    </a:cubicBezTo>
                    <a:cubicBezTo>
                      <a:pt x="2679" y="2441"/>
                      <a:pt x="2655" y="2120"/>
                      <a:pt x="2620" y="1786"/>
                    </a:cubicBezTo>
                    <a:cubicBezTo>
                      <a:pt x="2560" y="1346"/>
                      <a:pt x="2453" y="893"/>
                      <a:pt x="2382" y="453"/>
                    </a:cubicBezTo>
                    <a:cubicBezTo>
                      <a:pt x="2346" y="286"/>
                      <a:pt x="2394" y="108"/>
                      <a:pt x="22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8" name="Google Shape;32588;p48"/>
              <p:cNvSpPr/>
              <p:nvPr/>
            </p:nvSpPr>
            <p:spPr>
              <a:xfrm>
                <a:off x="-776300" y="947000"/>
                <a:ext cx="86350" cy="8399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3599" extrusionOk="0">
                    <a:moveTo>
                      <a:pt x="1752" y="0"/>
                    </a:moveTo>
                    <a:cubicBezTo>
                      <a:pt x="1609" y="0"/>
                      <a:pt x="1461" y="12"/>
                      <a:pt x="1310" y="35"/>
                    </a:cubicBezTo>
                    <a:cubicBezTo>
                      <a:pt x="941" y="95"/>
                      <a:pt x="763" y="214"/>
                      <a:pt x="655" y="416"/>
                    </a:cubicBezTo>
                    <a:cubicBezTo>
                      <a:pt x="512" y="761"/>
                      <a:pt x="334" y="1095"/>
                      <a:pt x="215" y="1416"/>
                    </a:cubicBezTo>
                    <a:cubicBezTo>
                      <a:pt x="120" y="1666"/>
                      <a:pt x="1" y="1940"/>
                      <a:pt x="48" y="2190"/>
                    </a:cubicBezTo>
                    <a:cubicBezTo>
                      <a:pt x="215" y="3143"/>
                      <a:pt x="96" y="4131"/>
                      <a:pt x="679" y="5048"/>
                    </a:cubicBezTo>
                    <a:cubicBezTo>
                      <a:pt x="715" y="5119"/>
                      <a:pt x="739" y="5179"/>
                      <a:pt x="751" y="5262"/>
                    </a:cubicBezTo>
                    <a:cubicBezTo>
                      <a:pt x="953" y="6179"/>
                      <a:pt x="1191" y="7107"/>
                      <a:pt x="1370" y="8024"/>
                    </a:cubicBezTo>
                    <a:cubicBezTo>
                      <a:pt x="1453" y="8369"/>
                      <a:pt x="1465" y="8739"/>
                      <a:pt x="1298" y="9048"/>
                    </a:cubicBezTo>
                    <a:cubicBezTo>
                      <a:pt x="1120" y="9382"/>
                      <a:pt x="1108" y="9691"/>
                      <a:pt x="1096" y="10024"/>
                    </a:cubicBezTo>
                    <a:cubicBezTo>
                      <a:pt x="1048" y="10596"/>
                      <a:pt x="1001" y="11167"/>
                      <a:pt x="917" y="11727"/>
                    </a:cubicBezTo>
                    <a:cubicBezTo>
                      <a:pt x="810" y="12310"/>
                      <a:pt x="679" y="12894"/>
                      <a:pt x="870" y="13489"/>
                    </a:cubicBezTo>
                    <a:cubicBezTo>
                      <a:pt x="929" y="13632"/>
                      <a:pt x="882" y="13799"/>
                      <a:pt x="882" y="13953"/>
                    </a:cubicBezTo>
                    <a:cubicBezTo>
                      <a:pt x="858" y="14727"/>
                      <a:pt x="798" y="15501"/>
                      <a:pt x="774" y="16275"/>
                    </a:cubicBezTo>
                    <a:cubicBezTo>
                      <a:pt x="751" y="17204"/>
                      <a:pt x="798" y="18144"/>
                      <a:pt x="751" y="19085"/>
                    </a:cubicBezTo>
                    <a:cubicBezTo>
                      <a:pt x="679" y="20526"/>
                      <a:pt x="739" y="21990"/>
                      <a:pt x="620" y="23443"/>
                    </a:cubicBezTo>
                    <a:cubicBezTo>
                      <a:pt x="465" y="25133"/>
                      <a:pt x="584" y="26812"/>
                      <a:pt x="596" y="28491"/>
                    </a:cubicBezTo>
                    <a:cubicBezTo>
                      <a:pt x="596" y="28705"/>
                      <a:pt x="643" y="28920"/>
                      <a:pt x="763" y="29098"/>
                    </a:cubicBezTo>
                    <a:cubicBezTo>
                      <a:pt x="1155" y="29729"/>
                      <a:pt x="1096" y="30360"/>
                      <a:pt x="1013" y="31003"/>
                    </a:cubicBezTo>
                    <a:cubicBezTo>
                      <a:pt x="977" y="31360"/>
                      <a:pt x="917" y="31741"/>
                      <a:pt x="917" y="32099"/>
                    </a:cubicBezTo>
                    <a:cubicBezTo>
                      <a:pt x="929" y="32646"/>
                      <a:pt x="1239" y="33134"/>
                      <a:pt x="1929" y="33599"/>
                    </a:cubicBezTo>
                    <a:cubicBezTo>
                      <a:pt x="2322" y="33123"/>
                      <a:pt x="2537" y="32658"/>
                      <a:pt x="2525" y="32158"/>
                    </a:cubicBezTo>
                    <a:cubicBezTo>
                      <a:pt x="2417" y="31051"/>
                      <a:pt x="2787" y="29979"/>
                      <a:pt x="2882" y="28896"/>
                    </a:cubicBezTo>
                    <a:cubicBezTo>
                      <a:pt x="2918" y="28253"/>
                      <a:pt x="3120" y="27634"/>
                      <a:pt x="3179" y="26991"/>
                    </a:cubicBezTo>
                    <a:cubicBezTo>
                      <a:pt x="3251" y="26229"/>
                      <a:pt x="3263" y="25467"/>
                      <a:pt x="3299" y="24705"/>
                    </a:cubicBezTo>
                    <a:cubicBezTo>
                      <a:pt x="3358" y="22752"/>
                      <a:pt x="3418" y="20800"/>
                      <a:pt x="3453" y="18835"/>
                    </a:cubicBezTo>
                    <a:cubicBezTo>
                      <a:pt x="3453" y="18692"/>
                      <a:pt x="3418" y="18549"/>
                      <a:pt x="3418" y="18418"/>
                    </a:cubicBezTo>
                    <a:lnTo>
                      <a:pt x="3418" y="16490"/>
                    </a:lnTo>
                    <a:cubicBezTo>
                      <a:pt x="3418" y="16109"/>
                      <a:pt x="3453" y="15739"/>
                      <a:pt x="3441" y="15347"/>
                    </a:cubicBezTo>
                    <a:cubicBezTo>
                      <a:pt x="3418" y="14846"/>
                      <a:pt x="3334" y="14323"/>
                      <a:pt x="3299" y="13799"/>
                    </a:cubicBezTo>
                    <a:cubicBezTo>
                      <a:pt x="3251" y="13191"/>
                      <a:pt x="3239" y="12596"/>
                      <a:pt x="3179" y="11989"/>
                    </a:cubicBezTo>
                    <a:cubicBezTo>
                      <a:pt x="3144" y="11691"/>
                      <a:pt x="3025" y="11406"/>
                      <a:pt x="3013" y="11108"/>
                    </a:cubicBezTo>
                    <a:cubicBezTo>
                      <a:pt x="2941" y="10036"/>
                      <a:pt x="2858" y="8965"/>
                      <a:pt x="2834" y="7893"/>
                    </a:cubicBezTo>
                    <a:cubicBezTo>
                      <a:pt x="2798" y="7191"/>
                      <a:pt x="2822" y="6476"/>
                      <a:pt x="2882" y="5762"/>
                    </a:cubicBezTo>
                    <a:cubicBezTo>
                      <a:pt x="2941" y="5119"/>
                      <a:pt x="3072" y="4500"/>
                      <a:pt x="3179" y="3857"/>
                    </a:cubicBezTo>
                    <a:cubicBezTo>
                      <a:pt x="3215" y="3607"/>
                      <a:pt x="3263" y="3333"/>
                      <a:pt x="3299" y="3083"/>
                    </a:cubicBezTo>
                    <a:cubicBezTo>
                      <a:pt x="3394" y="2262"/>
                      <a:pt x="3334" y="1464"/>
                      <a:pt x="3025" y="654"/>
                    </a:cubicBezTo>
                    <a:cubicBezTo>
                      <a:pt x="2843" y="204"/>
                      <a:pt x="2344" y="0"/>
                      <a:pt x="17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589" name="Google Shape;32589;p48"/>
            <p:cNvGrpSpPr/>
            <p:nvPr/>
          </p:nvGrpSpPr>
          <p:grpSpPr>
            <a:xfrm>
              <a:off x="7533050" y="925471"/>
              <a:ext cx="84850" cy="3369324"/>
              <a:chOff x="47625" y="947175"/>
              <a:chExt cx="84850" cy="1811075"/>
            </a:xfrm>
          </p:grpSpPr>
          <p:sp>
            <p:nvSpPr>
              <p:cNvPr id="32590" name="Google Shape;32590;p48"/>
              <p:cNvSpPr/>
              <p:nvPr/>
            </p:nvSpPr>
            <p:spPr>
              <a:xfrm>
                <a:off x="47625" y="1043325"/>
                <a:ext cx="84850" cy="1714925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68597" extrusionOk="0">
                    <a:moveTo>
                      <a:pt x="1748" y="0"/>
                    </a:moveTo>
                    <a:cubicBezTo>
                      <a:pt x="1677" y="0"/>
                      <a:pt x="1599" y="39"/>
                      <a:pt x="1488" y="111"/>
                    </a:cubicBezTo>
                    <a:cubicBezTo>
                      <a:pt x="1131" y="337"/>
                      <a:pt x="941" y="611"/>
                      <a:pt x="917" y="992"/>
                    </a:cubicBezTo>
                    <a:cubicBezTo>
                      <a:pt x="905" y="1302"/>
                      <a:pt x="917" y="1611"/>
                      <a:pt x="893" y="1921"/>
                    </a:cubicBezTo>
                    <a:cubicBezTo>
                      <a:pt x="857" y="2219"/>
                      <a:pt x="655" y="2492"/>
                      <a:pt x="738" y="2838"/>
                    </a:cubicBezTo>
                    <a:cubicBezTo>
                      <a:pt x="822" y="3112"/>
                      <a:pt x="714" y="3445"/>
                      <a:pt x="679" y="3754"/>
                    </a:cubicBezTo>
                    <a:cubicBezTo>
                      <a:pt x="667" y="3909"/>
                      <a:pt x="619" y="4040"/>
                      <a:pt x="595" y="4171"/>
                    </a:cubicBezTo>
                    <a:cubicBezTo>
                      <a:pt x="476" y="4755"/>
                      <a:pt x="298" y="5338"/>
                      <a:pt x="250" y="5910"/>
                    </a:cubicBezTo>
                    <a:cubicBezTo>
                      <a:pt x="191" y="6743"/>
                      <a:pt x="238" y="7576"/>
                      <a:pt x="238" y="8410"/>
                    </a:cubicBezTo>
                    <a:cubicBezTo>
                      <a:pt x="238" y="8517"/>
                      <a:pt x="262" y="8612"/>
                      <a:pt x="262" y="8696"/>
                    </a:cubicBezTo>
                    <a:cubicBezTo>
                      <a:pt x="286" y="9172"/>
                      <a:pt x="298" y="9648"/>
                      <a:pt x="298" y="10124"/>
                    </a:cubicBezTo>
                    <a:cubicBezTo>
                      <a:pt x="298" y="10279"/>
                      <a:pt x="238" y="10434"/>
                      <a:pt x="238" y="10589"/>
                    </a:cubicBezTo>
                    <a:cubicBezTo>
                      <a:pt x="238" y="11363"/>
                      <a:pt x="262" y="12148"/>
                      <a:pt x="321" y="12922"/>
                    </a:cubicBezTo>
                    <a:cubicBezTo>
                      <a:pt x="381" y="13744"/>
                      <a:pt x="345" y="14565"/>
                      <a:pt x="357" y="15375"/>
                    </a:cubicBezTo>
                    <a:cubicBezTo>
                      <a:pt x="357" y="15577"/>
                      <a:pt x="417" y="15780"/>
                      <a:pt x="429" y="15970"/>
                    </a:cubicBezTo>
                    <a:cubicBezTo>
                      <a:pt x="476" y="16423"/>
                      <a:pt x="536" y="16887"/>
                      <a:pt x="548" y="17328"/>
                    </a:cubicBezTo>
                    <a:cubicBezTo>
                      <a:pt x="583" y="18280"/>
                      <a:pt x="560" y="19244"/>
                      <a:pt x="583" y="20197"/>
                    </a:cubicBezTo>
                    <a:cubicBezTo>
                      <a:pt x="583" y="20376"/>
                      <a:pt x="643" y="20578"/>
                      <a:pt x="643" y="20757"/>
                    </a:cubicBezTo>
                    <a:cubicBezTo>
                      <a:pt x="619" y="20947"/>
                      <a:pt x="560" y="21149"/>
                      <a:pt x="560" y="21352"/>
                    </a:cubicBezTo>
                    <a:cubicBezTo>
                      <a:pt x="560" y="23733"/>
                      <a:pt x="548" y="26126"/>
                      <a:pt x="560" y="28508"/>
                    </a:cubicBezTo>
                    <a:cubicBezTo>
                      <a:pt x="560" y="28924"/>
                      <a:pt x="476" y="29341"/>
                      <a:pt x="524" y="29758"/>
                    </a:cubicBezTo>
                    <a:cubicBezTo>
                      <a:pt x="548" y="30008"/>
                      <a:pt x="441" y="30246"/>
                      <a:pt x="441" y="30496"/>
                    </a:cubicBezTo>
                    <a:cubicBezTo>
                      <a:pt x="464" y="30960"/>
                      <a:pt x="524" y="31436"/>
                      <a:pt x="548" y="31901"/>
                    </a:cubicBezTo>
                    <a:cubicBezTo>
                      <a:pt x="560" y="31984"/>
                      <a:pt x="548" y="32067"/>
                      <a:pt x="583" y="32139"/>
                    </a:cubicBezTo>
                    <a:cubicBezTo>
                      <a:pt x="857" y="32746"/>
                      <a:pt x="893" y="33389"/>
                      <a:pt x="893" y="34032"/>
                    </a:cubicBezTo>
                    <a:cubicBezTo>
                      <a:pt x="893" y="34223"/>
                      <a:pt x="941" y="34425"/>
                      <a:pt x="1012" y="34627"/>
                    </a:cubicBezTo>
                    <a:cubicBezTo>
                      <a:pt x="1095" y="34842"/>
                      <a:pt x="1179" y="35044"/>
                      <a:pt x="1060" y="35258"/>
                    </a:cubicBezTo>
                    <a:cubicBezTo>
                      <a:pt x="1012" y="35354"/>
                      <a:pt x="1012" y="35461"/>
                      <a:pt x="1012" y="35544"/>
                    </a:cubicBezTo>
                    <a:cubicBezTo>
                      <a:pt x="1024" y="35842"/>
                      <a:pt x="1036" y="36139"/>
                      <a:pt x="786" y="36389"/>
                    </a:cubicBezTo>
                    <a:cubicBezTo>
                      <a:pt x="714" y="36473"/>
                      <a:pt x="702" y="36568"/>
                      <a:pt x="679" y="36663"/>
                    </a:cubicBezTo>
                    <a:cubicBezTo>
                      <a:pt x="619" y="37068"/>
                      <a:pt x="595" y="37461"/>
                      <a:pt x="548" y="37866"/>
                    </a:cubicBezTo>
                    <a:cubicBezTo>
                      <a:pt x="500" y="38271"/>
                      <a:pt x="619" y="38652"/>
                      <a:pt x="583" y="39068"/>
                    </a:cubicBezTo>
                    <a:cubicBezTo>
                      <a:pt x="488" y="39985"/>
                      <a:pt x="560" y="40890"/>
                      <a:pt x="441" y="41795"/>
                    </a:cubicBezTo>
                    <a:cubicBezTo>
                      <a:pt x="369" y="42319"/>
                      <a:pt x="524" y="42855"/>
                      <a:pt x="226" y="43355"/>
                    </a:cubicBezTo>
                    <a:cubicBezTo>
                      <a:pt x="202" y="43390"/>
                      <a:pt x="202" y="43414"/>
                      <a:pt x="202" y="43450"/>
                    </a:cubicBezTo>
                    <a:cubicBezTo>
                      <a:pt x="167" y="44069"/>
                      <a:pt x="0" y="44700"/>
                      <a:pt x="71" y="45343"/>
                    </a:cubicBezTo>
                    <a:cubicBezTo>
                      <a:pt x="131" y="46010"/>
                      <a:pt x="71" y="46676"/>
                      <a:pt x="179" y="47343"/>
                    </a:cubicBezTo>
                    <a:cubicBezTo>
                      <a:pt x="286" y="48022"/>
                      <a:pt x="262" y="48712"/>
                      <a:pt x="310" y="49403"/>
                    </a:cubicBezTo>
                    <a:cubicBezTo>
                      <a:pt x="321" y="49653"/>
                      <a:pt x="369" y="49891"/>
                      <a:pt x="405" y="50141"/>
                    </a:cubicBezTo>
                    <a:cubicBezTo>
                      <a:pt x="429" y="50427"/>
                      <a:pt x="488" y="50701"/>
                      <a:pt x="500" y="50975"/>
                    </a:cubicBezTo>
                    <a:cubicBezTo>
                      <a:pt x="524" y="51475"/>
                      <a:pt x="500" y="51975"/>
                      <a:pt x="524" y="52487"/>
                    </a:cubicBezTo>
                    <a:cubicBezTo>
                      <a:pt x="524" y="52641"/>
                      <a:pt x="548" y="52820"/>
                      <a:pt x="595" y="52987"/>
                    </a:cubicBezTo>
                    <a:cubicBezTo>
                      <a:pt x="762" y="53642"/>
                      <a:pt x="833" y="54296"/>
                      <a:pt x="798" y="54951"/>
                    </a:cubicBezTo>
                    <a:cubicBezTo>
                      <a:pt x="774" y="55439"/>
                      <a:pt x="726" y="55939"/>
                      <a:pt x="726" y="56428"/>
                    </a:cubicBezTo>
                    <a:cubicBezTo>
                      <a:pt x="726" y="57975"/>
                      <a:pt x="738" y="59535"/>
                      <a:pt x="726" y="61083"/>
                    </a:cubicBezTo>
                    <a:cubicBezTo>
                      <a:pt x="714" y="61535"/>
                      <a:pt x="595" y="61976"/>
                      <a:pt x="536" y="62428"/>
                    </a:cubicBezTo>
                    <a:cubicBezTo>
                      <a:pt x="488" y="62738"/>
                      <a:pt x="429" y="63036"/>
                      <a:pt x="417" y="63345"/>
                    </a:cubicBezTo>
                    <a:cubicBezTo>
                      <a:pt x="405" y="63512"/>
                      <a:pt x="464" y="63690"/>
                      <a:pt x="488" y="63857"/>
                    </a:cubicBezTo>
                    <a:cubicBezTo>
                      <a:pt x="548" y="64250"/>
                      <a:pt x="607" y="64655"/>
                      <a:pt x="679" y="65060"/>
                    </a:cubicBezTo>
                    <a:cubicBezTo>
                      <a:pt x="798" y="65714"/>
                      <a:pt x="976" y="66369"/>
                      <a:pt x="1036" y="67036"/>
                    </a:cubicBezTo>
                    <a:cubicBezTo>
                      <a:pt x="1072" y="67524"/>
                      <a:pt x="1214" y="67989"/>
                      <a:pt x="1381" y="68453"/>
                    </a:cubicBezTo>
                    <a:cubicBezTo>
                      <a:pt x="1426" y="68557"/>
                      <a:pt x="1485" y="68596"/>
                      <a:pt x="1563" y="68596"/>
                    </a:cubicBezTo>
                    <a:cubicBezTo>
                      <a:pt x="1610" y="68596"/>
                      <a:pt x="1664" y="68582"/>
                      <a:pt x="1726" y="68560"/>
                    </a:cubicBezTo>
                    <a:cubicBezTo>
                      <a:pt x="2012" y="68465"/>
                      <a:pt x="2107" y="68286"/>
                      <a:pt x="2203" y="68060"/>
                    </a:cubicBezTo>
                    <a:cubicBezTo>
                      <a:pt x="2465" y="67441"/>
                      <a:pt x="2512" y="66774"/>
                      <a:pt x="2750" y="66131"/>
                    </a:cubicBezTo>
                    <a:cubicBezTo>
                      <a:pt x="2965" y="65595"/>
                      <a:pt x="2977" y="65048"/>
                      <a:pt x="2798" y="64452"/>
                    </a:cubicBezTo>
                    <a:cubicBezTo>
                      <a:pt x="2584" y="63798"/>
                      <a:pt x="2667" y="63083"/>
                      <a:pt x="2810" y="62405"/>
                    </a:cubicBezTo>
                    <a:cubicBezTo>
                      <a:pt x="2941" y="61845"/>
                      <a:pt x="3024" y="61262"/>
                      <a:pt x="3060" y="60702"/>
                    </a:cubicBezTo>
                    <a:cubicBezTo>
                      <a:pt x="3143" y="59773"/>
                      <a:pt x="3096" y="58833"/>
                      <a:pt x="3084" y="57916"/>
                    </a:cubicBezTo>
                    <a:cubicBezTo>
                      <a:pt x="3060" y="57463"/>
                      <a:pt x="2988" y="57035"/>
                      <a:pt x="2977" y="56606"/>
                    </a:cubicBezTo>
                    <a:cubicBezTo>
                      <a:pt x="2965" y="56249"/>
                      <a:pt x="2941" y="55880"/>
                      <a:pt x="2988" y="55523"/>
                    </a:cubicBezTo>
                    <a:cubicBezTo>
                      <a:pt x="3036" y="55166"/>
                      <a:pt x="3310" y="54820"/>
                      <a:pt x="3108" y="54427"/>
                    </a:cubicBezTo>
                    <a:cubicBezTo>
                      <a:pt x="3084" y="54404"/>
                      <a:pt x="3143" y="54344"/>
                      <a:pt x="3155" y="54296"/>
                    </a:cubicBezTo>
                    <a:cubicBezTo>
                      <a:pt x="3203" y="54011"/>
                      <a:pt x="3262" y="53749"/>
                      <a:pt x="3274" y="53463"/>
                    </a:cubicBezTo>
                    <a:cubicBezTo>
                      <a:pt x="3286" y="53261"/>
                      <a:pt x="3203" y="53034"/>
                      <a:pt x="3203" y="52820"/>
                    </a:cubicBezTo>
                    <a:cubicBezTo>
                      <a:pt x="3215" y="52189"/>
                      <a:pt x="3250" y="51546"/>
                      <a:pt x="3310" y="50903"/>
                    </a:cubicBezTo>
                    <a:cubicBezTo>
                      <a:pt x="3334" y="50546"/>
                      <a:pt x="3227" y="50189"/>
                      <a:pt x="3286" y="49832"/>
                    </a:cubicBezTo>
                    <a:cubicBezTo>
                      <a:pt x="3346" y="49534"/>
                      <a:pt x="3358" y="49236"/>
                      <a:pt x="3393" y="48939"/>
                    </a:cubicBezTo>
                    <a:cubicBezTo>
                      <a:pt x="3393" y="48867"/>
                      <a:pt x="3334" y="48796"/>
                      <a:pt x="3322" y="48712"/>
                    </a:cubicBezTo>
                    <a:cubicBezTo>
                      <a:pt x="3155" y="48141"/>
                      <a:pt x="3036" y="47557"/>
                      <a:pt x="3060" y="46962"/>
                    </a:cubicBezTo>
                    <a:cubicBezTo>
                      <a:pt x="3084" y="46653"/>
                      <a:pt x="3084" y="46331"/>
                      <a:pt x="3060" y="46022"/>
                    </a:cubicBezTo>
                    <a:cubicBezTo>
                      <a:pt x="3036" y="45783"/>
                      <a:pt x="3012" y="45533"/>
                      <a:pt x="2929" y="45295"/>
                    </a:cubicBezTo>
                    <a:cubicBezTo>
                      <a:pt x="2834" y="44950"/>
                      <a:pt x="2727" y="44593"/>
                      <a:pt x="2738" y="44236"/>
                    </a:cubicBezTo>
                    <a:cubicBezTo>
                      <a:pt x="2786" y="43509"/>
                      <a:pt x="2810" y="42795"/>
                      <a:pt x="2858" y="42081"/>
                    </a:cubicBezTo>
                    <a:lnTo>
                      <a:pt x="2858" y="42033"/>
                    </a:lnTo>
                    <a:cubicBezTo>
                      <a:pt x="3012" y="41366"/>
                      <a:pt x="3012" y="40676"/>
                      <a:pt x="2858" y="39997"/>
                    </a:cubicBezTo>
                    <a:cubicBezTo>
                      <a:pt x="2846" y="39902"/>
                      <a:pt x="2858" y="39807"/>
                      <a:pt x="2869" y="39711"/>
                    </a:cubicBezTo>
                    <a:cubicBezTo>
                      <a:pt x="2953" y="39283"/>
                      <a:pt x="3167" y="38854"/>
                      <a:pt x="2977" y="38390"/>
                    </a:cubicBezTo>
                    <a:cubicBezTo>
                      <a:pt x="2977" y="38354"/>
                      <a:pt x="2977" y="38330"/>
                      <a:pt x="2988" y="38294"/>
                    </a:cubicBezTo>
                    <a:cubicBezTo>
                      <a:pt x="3203" y="37735"/>
                      <a:pt x="3012" y="37199"/>
                      <a:pt x="2750" y="36675"/>
                    </a:cubicBezTo>
                    <a:cubicBezTo>
                      <a:pt x="2596" y="36318"/>
                      <a:pt x="2512" y="35913"/>
                      <a:pt x="2048" y="35711"/>
                    </a:cubicBezTo>
                    <a:cubicBezTo>
                      <a:pt x="2024" y="35699"/>
                      <a:pt x="2036" y="35604"/>
                      <a:pt x="2036" y="35544"/>
                    </a:cubicBezTo>
                    <a:cubicBezTo>
                      <a:pt x="2024" y="35354"/>
                      <a:pt x="2250" y="35187"/>
                      <a:pt x="2096" y="34961"/>
                    </a:cubicBezTo>
                    <a:cubicBezTo>
                      <a:pt x="1929" y="34746"/>
                      <a:pt x="1976" y="34484"/>
                      <a:pt x="2084" y="34246"/>
                    </a:cubicBezTo>
                    <a:cubicBezTo>
                      <a:pt x="2131" y="34151"/>
                      <a:pt x="2191" y="34008"/>
                      <a:pt x="2167" y="33889"/>
                    </a:cubicBezTo>
                    <a:cubicBezTo>
                      <a:pt x="2155" y="33544"/>
                      <a:pt x="2298" y="33199"/>
                      <a:pt x="2429" y="32853"/>
                    </a:cubicBezTo>
                    <a:cubicBezTo>
                      <a:pt x="2488" y="32722"/>
                      <a:pt x="2607" y="32603"/>
                      <a:pt x="2631" y="32460"/>
                    </a:cubicBezTo>
                    <a:cubicBezTo>
                      <a:pt x="2727" y="32079"/>
                      <a:pt x="2917" y="31722"/>
                      <a:pt x="2798" y="31294"/>
                    </a:cubicBezTo>
                    <a:cubicBezTo>
                      <a:pt x="2727" y="31008"/>
                      <a:pt x="2858" y="30663"/>
                      <a:pt x="2858" y="30353"/>
                    </a:cubicBezTo>
                    <a:cubicBezTo>
                      <a:pt x="2858" y="30115"/>
                      <a:pt x="2834" y="29889"/>
                      <a:pt x="2798" y="29651"/>
                    </a:cubicBezTo>
                    <a:cubicBezTo>
                      <a:pt x="2786" y="29579"/>
                      <a:pt x="2750" y="29508"/>
                      <a:pt x="2762" y="29424"/>
                    </a:cubicBezTo>
                    <a:cubicBezTo>
                      <a:pt x="2917" y="28758"/>
                      <a:pt x="2988" y="28079"/>
                      <a:pt x="2988" y="27388"/>
                    </a:cubicBezTo>
                    <a:cubicBezTo>
                      <a:pt x="2988" y="27317"/>
                      <a:pt x="3036" y="27245"/>
                      <a:pt x="3036" y="27162"/>
                    </a:cubicBezTo>
                    <a:cubicBezTo>
                      <a:pt x="3048" y="26722"/>
                      <a:pt x="3048" y="26293"/>
                      <a:pt x="3060" y="25852"/>
                    </a:cubicBezTo>
                    <a:cubicBezTo>
                      <a:pt x="3060" y="25579"/>
                      <a:pt x="2941" y="25305"/>
                      <a:pt x="3060" y="25007"/>
                    </a:cubicBezTo>
                    <a:cubicBezTo>
                      <a:pt x="3119" y="24876"/>
                      <a:pt x="3084" y="24698"/>
                      <a:pt x="3060" y="24555"/>
                    </a:cubicBezTo>
                    <a:cubicBezTo>
                      <a:pt x="3048" y="24436"/>
                      <a:pt x="3000" y="24328"/>
                      <a:pt x="3000" y="24221"/>
                    </a:cubicBezTo>
                    <a:cubicBezTo>
                      <a:pt x="2988" y="23102"/>
                      <a:pt x="2917" y="21971"/>
                      <a:pt x="3203" y="20864"/>
                    </a:cubicBezTo>
                    <a:cubicBezTo>
                      <a:pt x="3298" y="20459"/>
                      <a:pt x="3084" y="20042"/>
                      <a:pt x="3167" y="19614"/>
                    </a:cubicBezTo>
                    <a:cubicBezTo>
                      <a:pt x="3239" y="19221"/>
                      <a:pt x="3119" y="18816"/>
                      <a:pt x="3096" y="18423"/>
                    </a:cubicBezTo>
                    <a:cubicBezTo>
                      <a:pt x="3096" y="18280"/>
                      <a:pt x="3096" y="18137"/>
                      <a:pt x="3084" y="18006"/>
                    </a:cubicBezTo>
                    <a:cubicBezTo>
                      <a:pt x="3024" y="17447"/>
                      <a:pt x="2929" y="16887"/>
                      <a:pt x="2881" y="16339"/>
                    </a:cubicBezTo>
                    <a:cubicBezTo>
                      <a:pt x="2869" y="16113"/>
                      <a:pt x="2965" y="15887"/>
                      <a:pt x="2977" y="15649"/>
                    </a:cubicBezTo>
                    <a:cubicBezTo>
                      <a:pt x="2988" y="15149"/>
                      <a:pt x="2977" y="14625"/>
                      <a:pt x="2988" y="14101"/>
                    </a:cubicBezTo>
                    <a:cubicBezTo>
                      <a:pt x="3000" y="13577"/>
                      <a:pt x="2738" y="13101"/>
                      <a:pt x="2727" y="12589"/>
                    </a:cubicBezTo>
                    <a:cubicBezTo>
                      <a:pt x="2727" y="12232"/>
                      <a:pt x="2679" y="11875"/>
                      <a:pt x="2643" y="11517"/>
                    </a:cubicBezTo>
                    <a:cubicBezTo>
                      <a:pt x="2619" y="11160"/>
                      <a:pt x="2548" y="10803"/>
                      <a:pt x="2548" y="10446"/>
                    </a:cubicBezTo>
                    <a:cubicBezTo>
                      <a:pt x="2560" y="9827"/>
                      <a:pt x="2631" y="9219"/>
                      <a:pt x="2643" y="8612"/>
                    </a:cubicBezTo>
                    <a:cubicBezTo>
                      <a:pt x="2679" y="7910"/>
                      <a:pt x="2667" y="7195"/>
                      <a:pt x="2667" y="6493"/>
                    </a:cubicBezTo>
                    <a:cubicBezTo>
                      <a:pt x="2667" y="6362"/>
                      <a:pt x="2667" y="6219"/>
                      <a:pt x="2703" y="6076"/>
                    </a:cubicBezTo>
                    <a:cubicBezTo>
                      <a:pt x="2846" y="5659"/>
                      <a:pt x="2917" y="5267"/>
                      <a:pt x="2881" y="4826"/>
                    </a:cubicBezTo>
                    <a:cubicBezTo>
                      <a:pt x="2869" y="4564"/>
                      <a:pt x="2881" y="4290"/>
                      <a:pt x="2881" y="4028"/>
                    </a:cubicBezTo>
                    <a:cubicBezTo>
                      <a:pt x="2869" y="3433"/>
                      <a:pt x="2917" y="2838"/>
                      <a:pt x="2869" y="2195"/>
                    </a:cubicBezTo>
                    <a:cubicBezTo>
                      <a:pt x="2810" y="1885"/>
                      <a:pt x="2762" y="1588"/>
                      <a:pt x="2584" y="1302"/>
                    </a:cubicBezTo>
                    <a:cubicBezTo>
                      <a:pt x="2548" y="1230"/>
                      <a:pt x="2548" y="1147"/>
                      <a:pt x="2512" y="1076"/>
                    </a:cubicBezTo>
                    <a:cubicBezTo>
                      <a:pt x="2381" y="766"/>
                      <a:pt x="2274" y="421"/>
                      <a:pt x="2012" y="159"/>
                    </a:cubicBezTo>
                    <a:cubicBezTo>
                      <a:pt x="1904" y="51"/>
                      <a:pt x="1830" y="0"/>
                      <a:pt x="17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1" name="Google Shape;32591;p48"/>
              <p:cNvSpPr/>
              <p:nvPr/>
            </p:nvSpPr>
            <p:spPr>
              <a:xfrm>
                <a:off x="77375" y="947175"/>
                <a:ext cx="32775" cy="6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539" extrusionOk="0">
                    <a:moveTo>
                      <a:pt x="643" y="0"/>
                    </a:moveTo>
                    <a:cubicBezTo>
                      <a:pt x="579" y="0"/>
                      <a:pt x="507" y="27"/>
                      <a:pt x="429" y="76"/>
                    </a:cubicBezTo>
                    <a:cubicBezTo>
                      <a:pt x="239" y="207"/>
                      <a:pt x="24" y="921"/>
                      <a:pt x="13" y="1135"/>
                    </a:cubicBezTo>
                    <a:cubicBezTo>
                      <a:pt x="1" y="1516"/>
                      <a:pt x="1" y="1885"/>
                      <a:pt x="13" y="2266"/>
                    </a:cubicBezTo>
                    <a:cubicBezTo>
                      <a:pt x="13" y="2350"/>
                      <a:pt x="108" y="2505"/>
                      <a:pt x="191" y="2517"/>
                    </a:cubicBezTo>
                    <a:cubicBezTo>
                      <a:pt x="264" y="2528"/>
                      <a:pt x="350" y="2539"/>
                      <a:pt x="432" y="2539"/>
                    </a:cubicBezTo>
                    <a:cubicBezTo>
                      <a:pt x="524" y="2539"/>
                      <a:pt x="611" y="2525"/>
                      <a:pt x="667" y="2481"/>
                    </a:cubicBezTo>
                    <a:cubicBezTo>
                      <a:pt x="858" y="2350"/>
                      <a:pt x="1036" y="2159"/>
                      <a:pt x="1120" y="1969"/>
                    </a:cubicBezTo>
                    <a:cubicBezTo>
                      <a:pt x="1215" y="1695"/>
                      <a:pt x="1298" y="1397"/>
                      <a:pt x="1298" y="1040"/>
                    </a:cubicBezTo>
                    <a:cubicBezTo>
                      <a:pt x="1310" y="600"/>
                      <a:pt x="965" y="445"/>
                      <a:pt x="858" y="183"/>
                    </a:cubicBezTo>
                    <a:cubicBezTo>
                      <a:pt x="809" y="56"/>
                      <a:pt x="734" y="0"/>
                      <a:pt x="6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592" name="Google Shape;32592;p48"/>
          <p:cNvGrpSpPr/>
          <p:nvPr/>
        </p:nvGrpSpPr>
        <p:grpSpPr>
          <a:xfrm>
            <a:off x="1358157" y="2300206"/>
            <a:ext cx="6433663" cy="2187765"/>
            <a:chOff x="1358154" y="727226"/>
            <a:chExt cx="6433663" cy="1640824"/>
          </a:xfrm>
        </p:grpSpPr>
        <p:grpSp>
          <p:nvGrpSpPr>
            <p:cNvPr id="32593" name="Google Shape;32593;p48"/>
            <p:cNvGrpSpPr/>
            <p:nvPr/>
          </p:nvGrpSpPr>
          <p:grpSpPr>
            <a:xfrm rot="5400000">
              <a:off x="4531223" y="-2445843"/>
              <a:ext cx="87525" cy="6433663"/>
              <a:chOff x="-349750" y="947875"/>
              <a:chExt cx="87525" cy="1811075"/>
            </a:xfrm>
          </p:grpSpPr>
          <p:sp>
            <p:nvSpPr>
              <p:cNvPr id="32594" name="Google Shape;32594;p48"/>
              <p:cNvSpPr/>
              <p:nvPr/>
            </p:nvSpPr>
            <p:spPr>
              <a:xfrm>
                <a:off x="-349750" y="1138050"/>
                <a:ext cx="86325" cy="640450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25618" extrusionOk="0">
                    <a:moveTo>
                      <a:pt x="1884" y="0"/>
                    </a:moveTo>
                    <a:cubicBezTo>
                      <a:pt x="1791" y="0"/>
                      <a:pt x="1684" y="28"/>
                      <a:pt x="1560" y="85"/>
                    </a:cubicBezTo>
                    <a:cubicBezTo>
                      <a:pt x="1310" y="204"/>
                      <a:pt x="1024" y="418"/>
                      <a:pt x="917" y="644"/>
                    </a:cubicBezTo>
                    <a:cubicBezTo>
                      <a:pt x="715" y="1097"/>
                      <a:pt x="643" y="1609"/>
                      <a:pt x="524" y="2097"/>
                    </a:cubicBezTo>
                    <a:cubicBezTo>
                      <a:pt x="488" y="2216"/>
                      <a:pt x="465" y="2347"/>
                      <a:pt x="429" y="2466"/>
                    </a:cubicBezTo>
                    <a:cubicBezTo>
                      <a:pt x="369" y="2740"/>
                      <a:pt x="262" y="3002"/>
                      <a:pt x="226" y="3275"/>
                    </a:cubicBezTo>
                    <a:cubicBezTo>
                      <a:pt x="167" y="3656"/>
                      <a:pt x="167" y="4061"/>
                      <a:pt x="131" y="4454"/>
                    </a:cubicBezTo>
                    <a:cubicBezTo>
                      <a:pt x="84" y="5240"/>
                      <a:pt x="12" y="6014"/>
                      <a:pt x="0" y="6800"/>
                    </a:cubicBezTo>
                    <a:cubicBezTo>
                      <a:pt x="0" y="7228"/>
                      <a:pt x="72" y="7657"/>
                      <a:pt x="143" y="8086"/>
                    </a:cubicBezTo>
                    <a:cubicBezTo>
                      <a:pt x="250" y="8633"/>
                      <a:pt x="417" y="9169"/>
                      <a:pt x="536" y="9717"/>
                    </a:cubicBezTo>
                    <a:cubicBezTo>
                      <a:pt x="595" y="9955"/>
                      <a:pt x="607" y="10193"/>
                      <a:pt x="584" y="10431"/>
                    </a:cubicBezTo>
                    <a:cubicBezTo>
                      <a:pt x="536" y="10824"/>
                      <a:pt x="417" y="11205"/>
                      <a:pt x="405" y="11598"/>
                    </a:cubicBezTo>
                    <a:cubicBezTo>
                      <a:pt x="369" y="12681"/>
                      <a:pt x="405" y="13753"/>
                      <a:pt x="381" y="14836"/>
                    </a:cubicBezTo>
                    <a:cubicBezTo>
                      <a:pt x="369" y="16265"/>
                      <a:pt x="286" y="17682"/>
                      <a:pt x="298" y="19099"/>
                    </a:cubicBezTo>
                    <a:cubicBezTo>
                      <a:pt x="310" y="20444"/>
                      <a:pt x="429" y="21801"/>
                      <a:pt x="488" y="22992"/>
                    </a:cubicBezTo>
                    <a:cubicBezTo>
                      <a:pt x="488" y="23742"/>
                      <a:pt x="834" y="24933"/>
                      <a:pt x="1155" y="25385"/>
                    </a:cubicBezTo>
                    <a:cubicBezTo>
                      <a:pt x="1251" y="25492"/>
                      <a:pt x="1451" y="25617"/>
                      <a:pt x="1603" y="25617"/>
                    </a:cubicBezTo>
                    <a:cubicBezTo>
                      <a:pt x="1621" y="25617"/>
                      <a:pt x="1639" y="25615"/>
                      <a:pt x="1655" y="25611"/>
                    </a:cubicBezTo>
                    <a:cubicBezTo>
                      <a:pt x="2441" y="25469"/>
                      <a:pt x="3036" y="24933"/>
                      <a:pt x="3108" y="24195"/>
                    </a:cubicBezTo>
                    <a:cubicBezTo>
                      <a:pt x="3203" y="23409"/>
                      <a:pt x="3215" y="22611"/>
                      <a:pt x="3239" y="21801"/>
                    </a:cubicBezTo>
                    <a:cubicBezTo>
                      <a:pt x="3274" y="21063"/>
                      <a:pt x="3179" y="20301"/>
                      <a:pt x="3322" y="19575"/>
                    </a:cubicBezTo>
                    <a:cubicBezTo>
                      <a:pt x="3453" y="18825"/>
                      <a:pt x="3382" y="18099"/>
                      <a:pt x="3334" y="17349"/>
                    </a:cubicBezTo>
                    <a:cubicBezTo>
                      <a:pt x="3298" y="16598"/>
                      <a:pt x="3179" y="15825"/>
                      <a:pt x="3179" y="15063"/>
                    </a:cubicBezTo>
                    <a:cubicBezTo>
                      <a:pt x="3203" y="13634"/>
                      <a:pt x="3382" y="12181"/>
                      <a:pt x="3060" y="10764"/>
                    </a:cubicBezTo>
                    <a:cubicBezTo>
                      <a:pt x="3024" y="10598"/>
                      <a:pt x="3024" y="10419"/>
                      <a:pt x="3036" y="10252"/>
                    </a:cubicBezTo>
                    <a:cubicBezTo>
                      <a:pt x="3108" y="9419"/>
                      <a:pt x="3227" y="8586"/>
                      <a:pt x="3274" y="7752"/>
                    </a:cubicBezTo>
                    <a:cubicBezTo>
                      <a:pt x="3322" y="7145"/>
                      <a:pt x="3298" y="6514"/>
                      <a:pt x="3239" y="5907"/>
                    </a:cubicBezTo>
                    <a:cubicBezTo>
                      <a:pt x="3108" y="4597"/>
                      <a:pt x="2727" y="3299"/>
                      <a:pt x="2929" y="1966"/>
                    </a:cubicBezTo>
                    <a:cubicBezTo>
                      <a:pt x="2941" y="1882"/>
                      <a:pt x="2941" y="1811"/>
                      <a:pt x="2917" y="1740"/>
                    </a:cubicBezTo>
                    <a:cubicBezTo>
                      <a:pt x="2739" y="1275"/>
                      <a:pt x="2560" y="835"/>
                      <a:pt x="2346" y="382"/>
                    </a:cubicBezTo>
                    <a:cubicBezTo>
                      <a:pt x="2224" y="130"/>
                      <a:pt x="2085" y="0"/>
                      <a:pt x="18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5" name="Google Shape;32595;p48"/>
              <p:cNvSpPr/>
              <p:nvPr/>
            </p:nvSpPr>
            <p:spPr>
              <a:xfrm>
                <a:off x="-349750" y="1886775"/>
                <a:ext cx="7920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21527" extrusionOk="0">
                    <a:moveTo>
                      <a:pt x="1857" y="1"/>
                    </a:moveTo>
                    <a:cubicBezTo>
                      <a:pt x="1534" y="1"/>
                      <a:pt x="1209" y="185"/>
                      <a:pt x="1107" y="496"/>
                    </a:cubicBezTo>
                    <a:cubicBezTo>
                      <a:pt x="953" y="901"/>
                      <a:pt x="774" y="1306"/>
                      <a:pt x="691" y="1723"/>
                    </a:cubicBezTo>
                    <a:cubicBezTo>
                      <a:pt x="572" y="2223"/>
                      <a:pt x="512" y="2747"/>
                      <a:pt x="453" y="3271"/>
                    </a:cubicBezTo>
                    <a:cubicBezTo>
                      <a:pt x="405" y="3616"/>
                      <a:pt x="393" y="3937"/>
                      <a:pt x="393" y="4283"/>
                    </a:cubicBezTo>
                    <a:cubicBezTo>
                      <a:pt x="417" y="5187"/>
                      <a:pt x="453" y="6104"/>
                      <a:pt x="476" y="7021"/>
                    </a:cubicBezTo>
                    <a:cubicBezTo>
                      <a:pt x="488" y="7342"/>
                      <a:pt x="488" y="7688"/>
                      <a:pt x="488" y="8021"/>
                    </a:cubicBezTo>
                    <a:cubicBezTo>
                      <a:pt x="488" y="8271"/>
                      <a:pt x="476" y="8533"/>
                      <a:pt x="488" y="8795"/>
                    </a:cubicBezTo>
                    <a:cubicBezTo>
                      <a:pt x="536" y="9569"/>
                      <a:pt x="488" y="10355"/>
                      <a:pt x="715" y="11117"/>
                    </a:cubicBezTo>
                    <a:cubicBezTo>
                      <a:pt x="762" y="11260"/>
                      <a:pt x="691" y="11438"/>
                      <a:pt x="667" y="11605"/>
                    </a:cubicBezTo>
                    <a:cubicBezTo>
                      <a:pt x="655" y="11795"/>
                      <a:pt x="655" y="12010"/>
                      <a:pt x="631" y="12212"/>
                    </a:cubicBezTo>
                    <a:cubicBezTo>
                      <a:pt x="572" y="12641"/>
                      <a:pt x="488" y="13093"/>
                      <a:pt x="417" y="13522"/>
                    </a:cubicBezTo>
                    <a:cubicBezTo>
                      <a:pt x="357" y="13855"/>
                      <a:pt x="274" y="14177"/>
                      <a:pt x="226" y="14510"/>
                    </a:cubicBezTo>
                    <a:cubicBezTo>
                      <a:pt x="167" y="14986"/>
                      <a:pt x="131" y="15474"/>
                      <a:pt x="84" y="15951"/>
                    </a:cubicBezTo>
                    <a:cubicBezTo>
                      <a:pt x="72" y="16177"/>
                      <a:pt x="48" y="16391"/>
                      <a:pt x="48" y="16617"/>
                    </a:cubicBezTo>
                    <a:cubicBezTo>
                      <a:pt x="48" y="17046"/>
                      <a:pt x="0" y="17487"/>
                      <a:pt x="48" y="17915"/>
                    </a:cubicBezTo>
                    <a:cubicBezTo>
                      <a:pt x="119" y="18689"/>
                      <a:pt x="226" y="19463"/>
                      <a:pt x="369" y="20237"/>
                    </a:cubicBezTo>
                    <a:cubicBezTo>
                      <a:pt x="429" y="20535"/>
                      <a:pt x="667" y="20820"/>
                      <a:pt x="846" y="21082"/>
                    </a:cubicBezTo>
                    <a:cubicBezTo>
                      <a:pt x="1054" y="21390"/>
                      <a:pt x="1318" y="21526"/>
                      <a:pt x="1663" y="21526"/>
                    </a:cubicBezTo>
                    <a:cubicBezTo>
                      <a:pt x="1771" y="21526"/>
                      <a:pt x="1887" y="21513"/>
                      <a:pt x="2012" y="21487"/>
                    </a:cubicBezTo>
                    <a:cubicBezTo>
                      <a:pt x="2524" y="21380"/>
                      <a:pt x="2667" y="21023"/>
                      <a:pt x="2798" y="20654"/>
                    </a:cubicBezTo>
                    <a:cubicBezTo>
                      <a:pt x="3120" y="19713"/>
                      <a:pt x="3024" y="18737"/>
                      <a:pt x="3108" y="17760"/>
                    </a:cubicBezTo>
                    <a:cubicBezTo>
                      <a:pt x="3167" y="17213"/>
                      <a:pt x="3108" y="16653"/>
                      <a:pt x="3084" y="16094"/>
                    </a:cubicBezTo>
                    <a:cubicBezTo>
                      <a:pt x="3048" y="15355"/>
                      <a:pt x="3001" y="14605"/>
                      <a:pt x="2941" y="13867"/>
                    </a:cubicBezTo>
                    <a:cubicBezTo>
                      <a:pt x="2929" y="13700"/>
                      <a:pt x="2858" y="13462"/>
                      <a:pt x="2739" y="13415"/>
                    </a:cubicBezTo>
                    <a:cubicBezTo>
                      <a:pt x="2429" y="13272"/>
                      <a:pt x="2441" y="13046"/>
                      <a:pt x="2441" y="12807"/>
                    </a:cubicBezTo>
                    <a:cubicBezTo>
                      <a:pt x="2453" y="11272"/>
                      <a:pt x="2393" y="9748"/>
                      <a:pt x="2489" y="8224"/>
                    </a:cubicBezTo>
                    <a:cubicBezTo>
                      <a:pt x="2560" y="7045"/>
                      <a:pt x="2524" y="5878"/>
                      <a:pt x="2453" y="4699"/>
                    </a:cubicBezTo>
                    <a:cubicBezTo>
                      <a:pt x="2381" y="3402"/>
                      <a:pt x="2441" y="2104"/>
                      <a:pt x="2441" y="854"/>
                    </a:cubicBezTo>
                    <a:cubicBezTo>
                      <a:pt x="2453" y="699"/>
                      <a:pt x="2500" y="556"/>
                      <a:pt x="2441" y="461"/>
                    </a:cubicBezTo>
                    <a:cubicBezTo>
                      <a:pt x="2441" y="354"/>
                      <a:pt x="2417" y="223"/>
                      <a:pt x="2334" y="163"/>
                    </a:cubicBezTo>
                    <a:cubicBezTo>
                      <a:pt x="2198" y="52"/>
                      <a:pt x="2028" y="1"/>
                      <a:pt x="1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6" name="Google Shape;32596;p48"/>
              <p:cNvSpPr/>
              <p:nvPr/>
            </p:nvSpPr>
            <p:spPr>
              <a:xfrm>
                <a:off x="-349450" y="2452325"/>
                <a:ext cx="81575" cy="30662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12265" extrusionOk="0">
                    <a:moveTo>
                      <a:pt x="1820" y="1"/>
                    </a:moveTo>
                    <a:cubicBezTo>
                      <a:pt x="1416" y="1"/>
                      <a:pt x="1115" y="186"/>
                      <a:pt x="976" y="591"/>
                    </a:cubicBezTo>
                    <a:cubicBezTo>
                      <a:pt x="774" y="1115"/>
                      <a:pt x="572" y="1627"/>
                      <a:pt x="691" y="2223"/>
                    </a:cubicBezTo>
                    <a:cubicBezTo>
                      <a:pt x="762" y="2556"/>
                      <a:pt x="703" y="2901"/>
                      <a:pt x="655" y="3223"/>
                    </a:cubicBezTo>
                    <a:cubicBezTo>
                      <a:pt x="619" y="3532"/>
                      <a:pt x="512" y="3830"/>
                      <a:pt x="464" y="4151"/>
                    </a:cubicBezTo>
                    <a:cubicBezTo>
                      <a:pt x="417" y="4485"/>
                      <a:pt x="417" y="4830"/>
                      <a:pt x="381" y="5163"/>
                    </a:cubicBezTo>
                    <a:cubicBezTo>
                      <a:pt x="262" y="6116"/>
                      <a:pt x="155" y="7080"/>
                      <a:pt x="36" y="8045"/>
                    </a:cubicBezTo>
                    <a:cubicBezTo>
                      <a:pt x="48" y="8045"/>
                      <a:pt x="71" y="8045"/>
                      <a:pt x="72" y="8033"/>
                    </a:cubicBezTo>
                    <a:lnTo>
                      <a:pt x="72" y="8033"/>
                    </a:lnTo>
                    <a:cubicBezTo>
                      <a:pt x="72" y="8116"/>
                      <a:pt x="60" y="8223"/>
                      <a:pt x="60" y="8307"/>
                    </a:cubicBezTo>
                    <a:cubicBezTo>
                      <a:pt x="48" y="9069"/>
                      <a:pt x="0" y="9819"/>
                      <a:pt x="0" y="10557"/>
                    </a:cubicBezTo>
                    <a:cubicBezTo>
                      <a:pt x="0" y="11117"/>
                      <a:pt x="167" y="11605"/>
                      <a:pt x="869" y="11771"/>
                    </a:cubicBezTo>
                    <a:cubicBezTo>
                      <a:pt x="1012" y="11807"/>
                      <a:pt x="1143" y="11926"/>
                      <a:pt x="1262" y="12021"/>
                    </a:cubicBezTo>
                    <a:cubicBezTo>
                      <a:pt x="1486" y="12185"/>
                      <a:pt x="1693" y="12265"/>
                      <a:pt x="1888" y="12265"/>
                    </a:cubicBezTo>
                    <a:cubicBezTo>
                      <a:pt x="2147" y="12265"/>
                      <a:pt x="2383" y="12122"/>
                      <a:pt x="2608" y="11843"/>
                    </a:cubicBezTo>
                    <a:cubicBezTo>
                      <a:pt x="3203" y="11069"/>
                      <a:pt x="3262" y="10224"/>
                      <a:pt x="3108" y="9331"/>
                    </a:cubicBezTo>
                    <a:cubicBezTo>
                      <a:pt x="3012" y="8747"/>
                      <a:pt x="2977" y="8152"/>
                      <a:pt x="2953" y="7557"/>
                    </a:cubicBezTo>
                    <a:cubicBezTo>
                      <a:pt x="2941" y="6961"/>
                      <a:pt x="2965" y="6366"/>
                      <a:pt x="2941" y="5771"/>
                    </a:cubicBezTo>
                    <a:cubicBezTo>
                      <a:pt x="2893" y="4782"/>
                      <a:pt x="2846" y="3794"/>
                      <a:pt x="2774" y="2806"/>
                    </a:cubicBezTo>
                    <a:cubicBezTo>
                      <a:pt x="2727" y="2044"/>
                      <a:pt x="2643" y="1270"/>
                      <a:pt x="2572" y="520"/>
                    </a:cubicBezTo>
                    <a:cubicBezTo>
                      <a:pt x="2548" y="163"/>
                      <a:pt x="2310" y="44"/>
                      <a:pt x="1965" y="8"/>
                    </a:cubicBezTo>
                    <a:cubicBezTo>
                      <a:pt x="1915" y="3"/>
                      <a:pt x="1867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7" name="Google Shape;32597;p48"/>
              <p:cNvSpPr/>
              <p:nvPr/>
            </p:nvSpPr>
            <p:spPr>
              <a:xfrm>
                <a:off x="-336950" y="947875"/>
                <a:ext cx="74725" cy="1682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6728" extrusionOk="0">
                    <a:moveTo>
                      <a:pt x="1268" y="1"/>
                    </a:moveTo>
                    <a:cubicBezTo>
                      <a:pt x="951" y="1"/>
                      <a:pt x="609" y="257"/>
                      <a:pt x="429" y="607"/>
                    </a:cubicBezTo>
                    <a:cubicBezTo>
                      <a:pt x="83" y="1274"/>
                      <a:pt x="0" y="2000"/>
                      <a:pt x="24" y="2739"/>
                    </a:cubicBezTo>
                    <a:cubicBezTo>
                      <a:pt x="72" y="3727"/>
                      <a:pt x="95" y="4715"/>
                      <a:pt x="131" y="5703"/>
                    </a:cubicBezTo>
                    <a:cubicBezTo>
                      <a:pt x="143" y="6108"/>
                      <a:pt x="441" y="6727"/>
                      <a:pt x="869" y="6727"/>
                    </a:cubicBezTo>
                    <a:cubicBezTo>
                      <a:pt x="1274" y="6727"/>
                      <a:pt x="1727" y="6715"/>
                      <a:pt x="2048" y="6549"/>
                    </a:cubicBezTo>
                    <a:cubicBezTo>
                      <a:pt x="2286" y="6429"/>
                      <a:pt x="2453" y="6060"/>
                      <a:pt x="2524" y="5763"/>
                    </a:cubicBezTo>
                    <a:cubicBezTo>
                      <a:pt x="2631" y="5334"/>
                      <a:pt x="2596" y="4882"/>
                      <a:pt x="2655" y="4441"/>
                    </a:cubicBezTo>
                    <a:cubicBezTo>
                      <a:pt x="2691" y="4215"/>
                      <a:pt x="2798" y="4001"/>
                      <a:pt x="2822" y="3786"/>
                    </a:cubicBezTo>
                    <a:cubicBezTo>
                      <a:pt x="2989" y="2667"/>
                      <a:pt x="2477" y="1655"/>
                      <a:pt x="2310" y="488"/>
                    </a:cubicBezTo>
                    <a:cubicBezTo>
                      <a:pt x="2215" y="667"/>
                      <a:pt x="2167" y="762"/>
                      <a:pt x="2108" y="881"/>
                    </a:cubicBezTo>
                    <a:cubicBezTo>
                      <a:pt x="2048" y="810"/>
                      <a:pt x="1977" y="762"/>
                      <a:pt x="2000" y="762"/>
                    </a:cubicBezTo>
                    <a:cubicBezTo>
                      <a:pt x="1988" y="369"/>
                      <a:pt x="1774" y="107"/>
                      <a:pt x="1381" y="12"/>
                    </a:cubicBezTo>
                    <a:cubicBezTo>
                      <a:pt x="1344" y="4"/>
                      <a:pt x="1307" y="1"/>
                      <a:pt x="1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8" name="Google Shape;32598;p48"/>
              <p:cNvSpPr/>
              <p:nvPr/>
            </p:nvSpPr>
            <p:spPr>
              <a:xfrm>
                <a:off x="-330400" y="1794875"/>
                <a:ext cx="506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154" extrusionOk="0">
                    <a:moveTo>
                      <a:pt x="1133" y="0"/>
                    </a:moveTo>
                    <a:cubicBezTo>
                      <a:pt x="1007" y="0"/>
                      <a:pt x="876" y="51"/>
                      <a:pt x="750" y="148"/>
                    </a:cubicBezTo>
                    <a:cubicBezTo>
                      <a:pt x="345" y="446"/>
                      <a:pt x="72" y="803"/>
                      <a:pt x="95" y="1339"/>
                    </a:cubicBezTo>
                    <a:cubicBezTo>
                      <a:pt x="0" y="1672"/>
                      <a:pt x="238" y="1910"/>
                      <a:pt x="548" y="2089"/>
                    </a:cubicBezTo>
                    <a:cubicBezTo>
                      <a:pt x="632" y="2134"/>
                      <a:pt x="714" y="2153"/>
                      <a:pt x="794" y="2153"/>
                    </a:cubicBezTo>
                    <a:cubicBezTo>
                      <a:pt x="1005" y="2153"/>
                      <a:pt x="1199" y="2019"/>
                      <a:pt x="1381" y="1898"/>
                    </a:cubicBezTo>
                    <a:cubicBezTo>
                      <a:pt x="1941" y="1553"/>
                      <a:pt x="2024" y="755"/>
                      <a:pt x="1512" y="184"/>
                    </a:cubicBezTo>
                    <a:cubicBezTo>
                      <a:pt x="1401" y="60"/>
                      <a:pt x="1270" y="0"/>
                      <a:pt x="11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599" name="Google Shape;32599;p48"/>
            <p:cNvGrpSpPr/>
            <p:nvPr/>
          </p:nvGrpSpPr>
          <p:grpSpPr>
            <a:xfrm rot="5400000">
              <a:off x="4527641" y="-888865"/>
              <a:ext cx="87525" cy="6426303"/>
              <a:chOff x="-776300" y="947000"/>
              <a:chExt cx="86650" cy="1812575"/>
            </a:xfrm>
          </p:grpSpPr>
          <p:sp>
            <p:nvSpPr>
              <p:cNvPr id="32600" name="Google Shape;32600;p48"/>
              <p:cNvSpPr/>
              <p:nvPr/>
            </p:nvSpPr>
            <p:spPr>
              <a:xfrm>
                <a:off x="-772725" y="1797675"/>
                <a:ext cx="83075" cy="9619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8476" extrusionOk="0">
                    <a:moveTo>
                      <a:pt x="2227" y="0"/>
                    </a:moveTo>
                    <a:cubicBezTo>
                      <a:pt x="1965" y="310"/>
                      <a:pt x="1798" y="691"/>
                      <a:pt x="1429" y="929"/>
                    </a:cubicBezTo>
                    <a:cubicBezTo>
                      <a:pt x="941" y="1191"/>
                      <a:pt x="774" y="1477"/>
                      <a:pt x="762" y="1858"/>
                    </a:cubicBezTo>
                    <a:cubicBezTo>
                      <a:pt x="739" y="2370"/>
                      <a:pt x="786" y="2870"/>
                      <a:pt x="655" y="3370"/>
                    </a:cubicBezTo>
                    <a:cubicBezTo>
                      <a:pt x="310" y="4632"/>
                      <a:pt x="48" y="5894"/>
                      <a:pt x="131" y="7192"/>
                    </a:cubicBezTo>
                    <a:cubicBezTo>
                      <a:pt x="143" y="7394"/>
                      <a:pt x="131" y="7608"/>
                      <a:pt x="191" y="7811"/>
                    </a:cubicBezTo>
                    <a:cubicBezTo>
                      <a:pt x="405" y="8668"/>
                      <a:pt x="798" y="9502"/>
                      <a:pt x="322" y="10359"/>
                    </a:cubicBezTo>
                    <a:cubicBezTo>
                      <a:pt x="262" y="10466"/>
                      <a:pt x="310" y="10597"/>
                      <a:pt x="298" y="10716"/>
                    </a:cubicBezTo>
                    <a:lnTo>
                      <a:pt x="167" y="12633"/>
                    </a:lnTo>
                    <a:cubicBezTo>
                      <a:pt x="131" y="12931"/>
                      <a:pt x="84" y="13216"/>
                      <a:pt x="84" y="13514"/>
                    </a:cubicBezTo>
                    <a:cubicBezTo>
                      <a:pt x="108" y="14574"/>
                      <a:pt x="143" y="15633"/>
                      <a:pt x="143" y="16681"/>
                    </a:cubicBezTo>
                    <a:cubicBezTo>
                      <a:pt x="143" y="17372"/>
                      <a:pt x="0" y="18074"/>
                      <a:pt x="24" y="18753"/>
                    </a:cubicBezTo>
                    <a:cubicBezTo>
                      <a:pt x="60" y="19717"/>
                      <a:pt x="191" y="20693"/>
                      <a:pt x="262" y="21658"/>
                    </a:cubicBezTo>
                    <a:cubicBezTo>
                      <a:pt x="298" y="21967"/>
                      <a:pt x="298" y="22277"/>
                      <a:pt x="250" y="22598"/>
                    </a:cubicBezTo>
                    <a:cubicBezTo>
                      <a:pt x="48" y="23920"/>
                      <a:pt x="239" y="25242"/>
                      <a:pt x="584" y="26563"/>
                    </a:cubicBezTo>
                    <a:cubicBezTo>
                      <a:pt x="762" y="27266"/>
                      <a:pt x="846" y="27980"/>
                      <a:pt x="953" y="28682"/>
                    </a:cubicBezTo>
                    <a:cubicBezTo>
                      <a:pt x="1001" y="28968"/>
                      <a:pt x="1012" y="29266"/>
                      <a:pt x="1012" y="29564"/>
                    </a:cubicBezTo>
                    <a:cubicBezTo>
                      <a:pt x="1024" y="30016"/>
                      <a:pt x="1036" y="30492"/>
                      <a:pt x="1012" y="30957"/>
                    </a:cubicBezTo>
                    <a:cubicBezTo>
                      <a:pt x="941" y="32064"/>
                      <a:pt x="643" y="33135"/>
                      <a:pt x="774" y="34231"/>
                    </a:cubicBezTo>
                    <a:cubicBezTo>
                      <a:pt x="822" y="34636"/>
                      <a:pt x="858" y="35017"/>
                      <a:pt x="881" y="35421"/>
                    </a:cubicBezTo>
                    <a:cubicBezTo>
                      <a:pt x="905" y="36052"/>
                      <a:pt x="881" y="36660"/>
                      <a:pt x="941" y="37279"/>
                    </a:cubicBezTo>
                    <a:cubicBezTo>
                      <a:pt x="965" y="37576"/>
                      <a:pt x="1072" y="37862"/>
                      <a:pt x="1203" y="38148"/>
                    </a:cubicBezTo>
                    <a:cubicBezTo>
                      <a:pt x="1292" y="38342"/>
                      <a:pt x="1441" y="38448"/>
                      <a:pt x="1643" y="38448"/>
                    </a:cubicBezTo>
                    <a:cubicBezTo>
                      <a:pt x="1738" y="38448"/>
                      <a:pt x="1846" y="38424"/>
                      <a:pt x="1965" y="38374"/>
                    </a:cubicBezTo>
                    <a:cubicBezTo>
                      <a:pt x="2023" y="38347"/>
                      <a:pt x="2066" y="38337"/>
                      <a:pt x="2100" y="38337"/>
                    </a:cubicBezTo>
                    <a:cubicBezTo>
                      <a:pt x="2222" y="38337"/>
                      <a:pt x="2215" y="38475"/>
                      <a:pt x="2311" y="38475"/>
                    </a:cubicBezTo>
                    <a:cubicBezTo>
                      <a:pt x="2330" y="38475"/>
                      <a:pt x="2353" y="38470"/>
                      <a:pt x="2382" y="38457"/>
                    </a:cubicBezTo>
                    <a:cubicBezTo>
                      <a:pt x="2405" y="38434"/>
                      <a:pt x="2465" y="38386"/>
                      <a:pt x="2489" y="38338"/>
                    </a:cubicBezTo>
                    <a:cubicBezTo>
                      <a:pt x="2632" y="37636"/>
                      <a:pt x="2882" y="36945"/>
                      <a:pt x="2846" y="36231"/>
                    </a:cubicBezTo>
                    <a:cubicBezTo>
                      <a:pt x="2810" y="35695"/>
                      <a:pt x="2858" y="35159"/>
                      <a:pt x="2858" y="34624"/>
                    </a:cubicBezTo>
                    <a:cubicBezTo>
                      <a:pt x="2870" y="33969"/>
                      <a:pt x="2858" y="33290"/>
                      <a:pt x="2882" y="32635"/>
                    </a:cubicBezTo>
                    <a:cubicBezTo>
                      <a:pt x="2929" y="31469"/>
                      <a:pt x="2989" y="30290"/>
                      <a:pt x="3048" y="29111"/>
                    </a:cubicBezTo>
                    <a:cubicBezTo>
                      <a:pt x="3084" y="28682"/>
                      <a:pt x="3156" y="28254"/>
                      <a:pt x="3167" y="27813"/>
                    </a:cubicBezTo>
                    <a:cubicBezTo>
                      <a:pt x="3203" y="27301"/>
                      <a:pt x="3167" y="26777"/>
                      <a:pt x="3203" y="26254"/>
                    </a:cubicBezTo>
                    <a:cubicBezTo>
                      <a:pt x="3227" y="25825"/>
                      <a:pt x="3322" y="25396"/>
                      <a:pt x="3298" y="24956"/>
                    </a:cubicBezTo>
                    <a:cubicBezTo>
                      <a:pt x="3287" y="24420"/>
                      <a:pt x="3167" y="23884"/>
                      <a:pt x="3167" y="23348"/>
                    </a:cubicBezTo>
                    <a:cubicBezTo>
                      <a:pt x="3156" y="22015"/>
                      <a:pt x="3215" y="20693"/>
                      <a:pt x="3036" y="19348"/>
                    </a:cubicBezTo>
                    <a:cubicBezTo>
                      <a:pt x="2882" y="18253"/>
                      <a:pt x="2929" y="17133"/>
                      <a:pt x="2882" y="16026"/>
                    </a:cubicBezTo>
                    <a:cubicBezTo>
                      <a:pt x="2822" y="14586"/>
                      <a:pt x="2763" y="13133"/>
                      <a:pt x="2703" y="11668"/>
                    </a:cubicBezTo>
                    <a:cubicBezTo>
                      <a:pt x="2703" y="11478"/>
                      <a:pt x="2644" y="11299"/>
                      <a:pt x="2608" y="11109"/>
                    </a:cubicBezTo>
                    <a:cubicBezTo>
                      <a:pt x="2382" y="10192"/>
                      <a:pt x="2358" y="9323"/>
                      <a:pt x="2560" y="8406"/>
                    </a:cubicBezTo>
                    <a:cubicBezTo>
                      <a:pt x="2739" y="7561"/>
                      <a:pt x="2798" y="6704"/>
                      <a:pt x="2810" y="5834"/>
                    </a:cubicBezTo>
                    <a:cubicBezTo>
                      <a:pt x="2822" y="4811"/>
                      <a:pt x="2739" y="3798"/>
                      <a:pt x="2691" y="2775"/>
                    </a:cubicBezTo>
                    <a:cubicBezTo>
                      <a:pt x="2679" y="2441"/>
                      <a:pt x="2655" y="2120"/>
                      <a:pt x="2620" y="1786"/>
                    </a:cubicBezTo>
                    <a:cubicBezTo>
                      <a:pt x="2560" y="1346"/>
                      <a:pt x="2453" y="893"/>
                      <a:pt x="2382" y="453"/>
                    </a:cubicBezTo>
                    <a:cubicBezTo>
                      <a:pt x="2346" y="286"/>
                      <a:pt x="2394" y="108"/>
                      <a:pt x="22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1" name="Google Shape;32601;p48"/>
              <p:cNvSpPr/>
              <p:nvPr/>
            </p:nvSpPr>
            <p:spPr>
              <a:xfrm>
                <a:off x="-776300" y="947000"/>
                <a:ext cx="86350" cy="8399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3599" extrusionOk="0">
                    <a:moveTo>
                      <a:pt x="1752" y="0"/>
                    </a:moveTo>
                    <a:cubicBezTo>
                      <a:pt x="1609" y="0"/>
                      <a:pt x="1461" y="12"/>
                      <a:pt x="1310" y="35"/>
                    </a:cubicBezTo>
                    <a:cubicBezTo>
                      <a:pt x="941" y="95"/>
                      <a:pt x="763" y="214"/>
                      <a:pt x="655" y="416"/>
                    </a:cubicBezTo>
                    <a:cubicBezTo>
                      <a:pt x="512" y="761"/>
                      <a:pt x="334" y="1095"/>
                      <a:pt x="215" y="1416"/>
                    </a:cubicBezTo>
                    <a:cubicBezTo>
                      <a:pt x="120" y="1666"/>
                      <a:pt x="1" y="1940"/>
                      <a:pt x="48" y="2190"/>
                    </a:cubicBezTo>
                    <a:cubicBezTo>
                      <a:pt x="215" y="3143"/>
                      <a:pt x="96" y="4131"/>
                      <a:pt x="679" y="5048"/>
                    </a:cubicBezTo>
                    <a:cubicBezTo>
                      <a:pt x="715" y="5119"/>
                      <a:pt x="739" y="5179"/>
                      <a:pt x="751" y="5262"/>
                    </a:cubicBezTo>
                    <a:cubicBezTo>
                      <a:pt x="953" y="6179"/>
                      <a:pt x="1191" y="7107"/>
                      <a:pt x="1370" y="8024"/>
                    </a:cubicBezTo>
                    <a:cubicBezTo>
                      <a:pt x="1453" y="8369"/>
                      <a:pt x="1465" y="8739"/>
                      <a:pt x="1298" y="9048"/>
                    </a:cubicBezTo>
                    <a:cubicBezTo>
                      <a:pt x="1120" y="9382"/>
                      <a:pt x="1108" y="9691"/>
                      <a:pt x="1096" y="10024"/>
                    </a:cubicBezTo>
                    <a:cubicBezTo>
                      <a:pt x="1048" y="10596"/>
                      <a:pt x="1001" y="11167"/>
                      <a:pt x="917" y="11727"/>
                    </a:cubicBezTo>
                    <a:cubicBezTo>
                      <a:pt x="810" y="12310"/>
                      <a:pt x="679" y="12894"/>
                      <a:pt x="870" y="13489"/>
                    </a:cubicBezTo>
                    <a:cubicBezTo>
                      <a:pt x="929" y="13632"/>
                      <a:pt x="882" y="13799"/>
                      <a:pt x="882" y="13953"/>
                    </a:cubicBezTo>
                    <a:cubicBezTo>
                      <a:pt x="858" y="14727"/>
                      <a:pt x="798" y="15501"/>
                      <a:pt x="774" y="16275"/>
                    </a:cubicBezTo>
                    <a:cubicBezTo>
                      <a:pt x="751" y="17204"/>
                      <a:pt x="798" y="18144"/>
                      <a:pt x="751" y="19085"/>
                    </a:cubicBezTo>
                    <a:cubicBezTo>
                      <a:pt x="679" y="20526"/>
                      <a:pt x="739" y="21990"/>
                      <a:pt x="620" y="23443"/>
                    </a:cubicBezTo>
                    <a:cubicBezTo>
                      <a:pt x="465" y="25133"/>
                      <a:pt x="584" y="26812"/>
                      <a:pt x="596" y="28491"/>
                    </a:cubicBezTo>
                    <a:cubicBezTo>
                      <a:pt x="596" y="28705"/>
                      <a:pt x="643" y="28920"/>
                      <a:pt x="763" y="29098"/>
                    </a:cubicBezTo>
                    <a:cubicBezTo>
                      <a:pt x="1155" y="29729"/>
                      <a:pt x="1096" y="30360"/>
                      <a:pt x="1013" y="31003"/>
                    </a:cubicBezTo>
                    <a:cubicBezTo>
                      <a:pt x="977" y="31360"/>
                      <a:pt x="917" y="31741"/>
                      <a:pt x="917" y="32099"/>
                    </a:cubicBezTo>
                    <a:cubicBezTo>
                      <a:pt x="929" y="32646"/>
                      <a:pt x="1239" y="33134"/>
                      <a:pt x="1929" y="33599"/>
                    </a:cubicBezTo>
                    <a:cubicBezTo>
                      <a:pt x="2322" y="33123"/>
                      <a:pt x="2537" y="32658"/>
                      <a:pt x="2525" y="32158"/>
                    </a:cubicBezTo>
                    <a:cubicBezTo>
                      <a:pt x="2417" y="31051"/>
                      <a:pt x="2787" y="29979"/>
                      <a:pt x="2882" y="28896"/>
                    </a:cubicBezTo>
                    <a:cubicBezTo>
                      <a:pt x="2918" y="28253"/>
                      <a:pt x="3120" y="27634"/>
                      <a:pt x="3179" y="26991"/>
                    </a:cubicBezTo>
                    <a:cubicBezTo>
                      <a:pt x="3251" y="26229"/>
                      <a:pt x="3263" y="25467"/>
                      <a:pt x="3299" y="24705"/>
                    </a:cubicBezTo>
                    <a:cubicBezTo>
                      <a:pt x="3358" y="22752"/>
                      <a:pt x="3418" y="20800"/>
                      <a:pt x="3453" y="18835"/>
                    </a:cubicBezTo>
                    <a:cubicBezTo>
                      <a:pt x="3453" y="18692"/>
                      <a:pt x="3418" y="18549"/>
                      <a:pt x="3418" y="18418"/>
                    </a:cubicBezTo>
                    <a:lnTo>
                      <a:pt x="3418" y="16490"/>
                    </a:lnTo>
                    <a:cubicBezTo>
                      <a:pt x="3418" y="16109"/>
                      <a:pt x="3453" y="15739"/>
                      <a:pt x="3441" y="15347"/>
                    </a:cubicBezTo>
                    <a:cubicBezTo>
                      <a:pt x="3418" y="14846"/>
                      <a:pt x="3334" y="14323"/>
                      <a:pt x="3299" y="13799"/>
                    </a:cubicBezTo>
                    <a:cubicBezTo>
                      <a:pt x="3251" y="13191"/>
                      <a:pt x="3239" y="12596"/>
                      <a:pt x="3179" y="11989"/>
                    </a:cubicBezTo>
                    <a:cubicBezTo>
                      <a:pt x="3144" y="11691"/>
                      <a:pt x="3025" y="11406"/>
                      <a:pt x="3013" y="11108"/>
                    </a:cubicBezTo>
                    <a:cubicBezTo>
                      <a:pt x="2941" y="10036"/>
                      <a:pt x="2858" y="8965"/>
                      <a:pt x="2834" y="7893"/>
                    </a:cubicBezTo>
                    <a:cubicBezTo>
                      <a:pt x="2798" y="7191"/>
                      <a:pt x="2822" y="6476"/>
                      <a:pt x="2882" y="5762"/>
                    </a:cubicBezTo>
                    <a:cubicBezTo>
                      <a:pt x="2941" y="5119"/>
                      <a:pt x="3072" y="4500"/>
                      <a:pt x="3179" y="3857"/>
                    </a:cubicBezTo>
                    <a:cubicBezTo>
                      <a:pt x="3215" y="3607"/>
                      <a:pt x="3263" y="3333"/>
                      <a:pt x="3299" y="3083"/>
                    </a:cubicBezTo>
                    <a:cubicBezTo>
                      <a:pt x="3394" y="2262"/>
                      <a:pt x="3334" y="1464"/>
                      <a:pt x="3025" y="654"/>
                    </a:cubicBezTo>
                    <a:cubicBezTo>
                      <a:pt x="2843" y="204"/>
                      <a:pt x="2344" y="0"/>
                      <a:pt x="17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602" name="Google Shape;32602;p48"/>
          <p:cNvSpPr txBox="1">
            <a:spLocks noGrp="1"/>
          </p:cNvSpPr>
          <p:nvPr>
            <p:ph type="title"/>
          </p:nvPr>
        </p:nvSpPr>
        <p:spPr>
          <a:xfrm>
            <a:off x="533400" y="2564904"/>
            <a:ext cx="8229600" cy="1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smtClean="0">
                <a:solidFill>
                  <a:srgbClr val="0000CC"/>
                </a:solidFill>
              </a:rPr>
              <a:t>Thư giãn</a:t>
            </a:r>
            <a:endParaRPr b="1">
              <a:solidFill>
                <a:srgbClr val="0000CC"/>
              </a:solidFill>
            </a:endParaRPr>
          </a:p>
        </p:txBody>
      </p:sp>
      <p:pic>
        <p:nvPicPr>
          <p:cNvPr id="1586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>
            <a:fillRect/>
          </a:stretch>
        </p:blipFill>
        <p:spPr>
          <a:xfrm>
            <a:off x="0" y="5804767"/>
            <a:ext cx="9144000" cy="1051733"/>
          </a:xfrm>
          <a:prstGeom prst="rect">
            <a:avLst/>
          </a:prstGeom>
        </p:spPr>
      </p:pic>
      <p:pic>
        <p:nvPicPr>
          <p:cNvPr id="1587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>
            <a:fillRect/>
          </a:stretch>
        </p:blipFill>
        <p:spPr>
          <a:xfrm>
            <a:off x="7796775" y="2924944"/>
            <a:ext cx="1347227" cy="4025448"/>
          </a:xfrm>
          <a:prstGeom prst="rect">
            <a:avLst/>
          </a:prstGeom>
        </p:spPr>
      </p:pic>
      <p:pic>
        <p:nvPicPr>
          <p:cNvPr id="1588" name="Picture 158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841" y="4"/>
            <a:ext cx="1656184" cy="2259925"/>
          </a:xfrm>
          <a:prstGeom prst="rect">
            <a:avLst/>
          </a:prstGeom>
        </p:spPr>
      </p:pic>
      <p:pic>
        <p:nvPicPr>
          <p:cNvPr id="1589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113" y="-281842"/>
            <a:ext cx="1535913" cy="1755330"/>
          </a:xfrm>
          <a:prstGeom prst="rect">
            <a:avLst/>
          </a:prstGeom>
        </p:spPr>
      </p:pic>
      <p:pic>
        <p:nvPicPr>
          <p:cNvPr id="1591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1532" y="0"/>
            <a:ext cx="2524245" cy="206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9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0754"/>
            <a:ext cx="6479540" cy="1280795"/>
          </a:xfrm>
        </p:spPr>
        <p:txBody>
          <a:bodyPr>
            <a:noAutofit/>
          </a:bodyPr>
          <a:lstStyle/>
          <a:p>
            <a:pPr algn="l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663717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798135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   </a:t>
            </a:r>
            <a:r>
              <a:rPr lang="en-US" sz="2800" smtClean="0">
                <a:solidFill>
                  <a:srgbClr val="FF0000"/>
                </a:solidFill>
              </a:rPr>
              <a:t>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Hoạt động 1:  Lợi ích của việc rửa tay</a:t>
            </a:r>
            <a:endParaRPr lang="en-US" sz="2800" b="1" dirty="0">
              <a:latin typeface="Times New Roman" pitchFamily="18" charset="0"/>
              <a:ea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8225" y="2311739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   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Hoạt động 2:  Rửa tay như thế nào?</a:t>
            </a:r>
            <a:endParaRPr lang="en-US" sz="2800" b="1" dirty="0">
              <a:latin typeface="Times New Roman" pitchFamily="18" charset="0"/>
              <a:ea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43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914400"/>
            <a:ext cx="9143999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07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91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085849" y="160338"/>
            <a:ext cx="7372351" cy="137160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  <a:scene3d>
              <a:camera prst="legacyPerspectiveBottom"/>
              <a:lightRig rig="legacyFlat3" dir="t"/>
            </a:scene3d>
            <a:sp3d extrusionH="1801800" prstMaterial="legacyMatte">
              <a:extrusionClr>
                <a:srgbClr val="FFFF99"/>
              </a:extrusionClr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HOẠT </a:t>
            </a:r>
            <a:r>
              <a:rPr lang="en-US" sz="3600" b="1" kern="10" smtClean="0">
                <a:ln w="9525"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ĐỘNG NHÓM</a:t>
            </a:r>
            <a:endParaRPr lang="en-US" sz="3600" b="1" kern="10" dirty="0" smtClean="0">
              <a:ln w="9525">
                <a:round/>
                <a:headEnd/>
                <a:tailEnd/>
              </a:ln>
              <a:solidFill>
                <a:srgbClr val="000080"/>
              </a:solidFill>
              <a:latin typeface="Times New Roman"/>
              <a:cs typeface="Times New Roman"/>
            </a:endParaRPr>
          </a:p>
        </p:txBody>
      </p:sp>
      <p:sp>
        <p:nvSpPr>
          <p:cNvPr id="2" name="AutoShape 2" descr="NÃ¢ng cao káº¿t quáº£ há»c táº­p lÃ­ thuyáº¿t mÃ´n GiÃ¡o dá»¥c quá»c phÃ²ng - an ninh báº±ng  phÆ°Æ¡ng phÃ¡p &quot;Tháº£o luáº­n nhÃ³m&quot; - SÃ¡ch Giáº£i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NÃ¢ng cao káº¿t quáº£ há»c táº­p lÃ­ thuyáº¿t mÃ´n GiÃ¡o dá»¥c quá»c phÃ²ng - an ninh báº±ng  phÆ°Æ¡ng phÃ¡p &quot;Tháº£o luáº­n nhÃ³m&quot; - SÃ¡ch Giáº£i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399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17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9360" y="4953000"/>
            <a:ext cx="7786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Làm ướt bàn tay bằng nước, lấy xà phòng và chà hai lòng bàn tay vào nhau.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6709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08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4705439"/>
            <a:ext cx="8763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Chà lòng bàn tay này lên mu và kẽ ngoài các ngón tay của bàn tay kia và ngược lại.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4677"/>
            <a:ext cx="6324600" cy="458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08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4379" y="5110701"/>
            <a:ext cx="693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Chà hai lòng bàn tay vào nhau, miết mạnh các kẽ trong ngón tay.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239000" cy="511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08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5257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Chà mặt ngoài các ngón tay của bàn tay này vào lòng bàn tay kia.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57999" cy="525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08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5181600"/>
            <a:ext cx="693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Dùng bàn tay này xoay ngón cái của bàn tay kia và ngược lại.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10" y="228600"/>
            <a:ext cx="7162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08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76" name="Google Shape;31276;p48"/>
          <p:cNvGrpSpPr/>
          <p:nvPr/>
        </p:nvGrpSpPr>
        <p:grpSpPr>
          <a:xfrm rot="-9266963">
            <a:off x="3715066" y="3731440"/>
            <a:ext cx="506012" cy="1676467"/>
            <a:chOff x="757300" y="1884600"/>
            <a:chExt cx="457350" cy="1136525"/>
          </a:xfrm>
        </p:grpSpPr>
        <p:sp>
          <p:nvSpPr>
            <p:cNvPr id="31277" name="Google Shape;31277;p48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8" name="Google Shape;31278;p48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9" name="Google Shape;31279;p48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0" name="Google Shape;31280;p48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1" name="Google Shape;31281;p48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2" name="Google Shape;31282;p48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3" name="Google Shape;31283;p48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4" name="Google Shape;31284;p48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5" name="Google Shape;31285;p48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6" name="Google Shape;31286;p48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7" name="Google Shape;31287;p48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8" name="Google Shape;31288;p48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9" name="Google Shape;31289;p48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0" name="Google Shape;31290;p48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1" name="Google Shape;31291;p48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2" name="Google Shape;31292;p48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3" name="Google Shape;31293;p48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4" name="Google Shape;31294;p48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5" name="Google Shape;31295;p48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6" name="Google Shape;31296;p48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7" name="Google Shape;31297;p48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8" name="Google Shape;31298;p48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9" name="Google Shape;31299;p48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0" name="Google Shape;31300;p48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1" name="Google Shape;31301;p48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2" name="Google Shape;31302;p48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3" name="Google Shape;31303;p48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4" name="Google Shape;31304;p48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5" name="Google Shape;31305;p48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6" name="Google Shape;31306;p48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7" name="Google Shape;31307;p48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8" name="Google Shape;31308;p48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9" name="Google Shape;31309;p48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0" name="Google Shape;31310;p48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1" name="Google Shape;31311;p48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2" name="Google Shape;31312;p48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3" name="Google Shape;31313;p48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4" name="Google Shape;31314;p48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5" name="Google Shape;31315;p48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6" name="Google Shape;31316;p48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7" name="Google Shape;31317;p48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8" name="Google Shape;31318;p48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9" name="Google Shape;31319;p48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0" name="Google Shape;31320;p48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1" name="Google Shape;31321;p48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2" name="Google Shape;31322;p48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3" name="Google Shape;31323;p48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4" name="Google Shape;31324;p48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5" name="Google Shape;31325;p48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6" name="Google Shape;31326;p48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7" name="Google Shape;31327;p48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8" name="Google Shape;31328;p48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9" name="Google Shape;31329;p48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0" name="Google Shape;31330;p48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1" name="Google Shape;31331;p48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2" name="Google Shape;31332;p48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3" name="Google Shape;31333;p48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4" name="Google Shape;31334;p48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5" name="Google Shape;31335;p48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6" name="Google Shape;31336;p48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7" name="Google Shape;31337;p48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8" name="Google Shape;31338;p48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9" name="Google Shape;31339;p48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0" name="Google Shape;31340;p48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1" name="Google Shape;31341;p48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2" name="Google Shape;31342;p48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3" name="Google Shape;31343;p48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4" name="Google Shape;31344;p48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5" name="Google Shape;31345;p48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6" name="Google Shape;31346;p48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7" name="Google Shape;31347;p48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8" name="Google Shape;31348;p48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9" name="Google Shape;31349;p48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0" name="Google Shape;31350;p48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1" name="Google Shape;31351;p48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2" name="Google Shape;31352;p48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3" name="Google Shape;31353;p48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4" name="Google Shape;31354;p48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5" name="Google Shape;31355;p48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6" name="Google Shape;31356;p48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7" name="Google Shape;31357;p48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8" name="Google Shape;31358;p48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9" name="Google Shape;31359;p48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0" name="Google Shape;31360;p48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1" name="Google Shape;31361;p48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2" name="Google Shape;31362;p48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3" name="Google Shape;31363;p48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4" name="Google Shape;31364;p48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5" name="Google Shape;31365;p48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6" name="Google Shape;31366;p48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7" name="Google Shape;31367;p48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8" name="Google Shape;31368;p48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9" name="Google Shape;31369;p48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0" name="Google Shape;31370;p48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1" name="Google Shape;31371;p48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2" name="Google Shape;31372;p48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3" name="Google Shape;31373;p48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4" name="Google Shape;31374;p48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5" name="Google Shape;31375;p48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6" name="Google Shape;31376;p48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7" name="Google Shape;31377;p48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8" name="Google Shape;31378;p48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9" name="Google Shape;31379;p48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0" name="Google Shape;31380;p48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1" name="Google Shape;31381;p48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2" name="Google Shape;31382;p48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3" name="Google Shape;31383;p48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4" name="Google Shape;31384;p48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5" name="Google Shape;31385;p48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6" name="Google Shape;31386;p48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7" name="Google Shape;31387;p48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8" name="Google Shape;31388;p48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9" name="Google Shape;31389;p48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0" name="Google Shape;31390;p48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1" name="Google Shape;31391;p48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2" name="Google Shape;31392;p48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3" name="Google Shape;31393;p48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4" name="Google Shape;31394;p48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5" name="Google Shape;31395;p48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6" name="Google Shape;31396;p48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7" name="Google Shape;31397;p48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8" name="Google Shape;31398;p48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9" name="Google Shape;31399;p48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0" name="Google Shape;31400;p48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1" name="Google Shape;31401;p48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2" name="Google Shape;31402;p48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3" name="Google Shape;31403;p48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4" name="Google Shape;31404;p48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5" name="Google Shape;31405;p48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6" name="Google Shape;31406;p48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7" name="Google Shape;31407;p48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8" name="Google Shape;31408;p48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9" name="Google Shape;31409;p48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0" name="Google Shape;31410;p48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1" name="Google Shape;31411;p48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2" name="Google Shape;31412;p48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3" name="Google Shape;31413;p48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4" name="Google Shape;31414;p48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5" name="Google Shape;31415;p48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6" name="Google Shape;31416;p48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7" name="Google Shape;31417;p48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8" name="Google Shape;31418;p48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9" name="Google Shape;31419;p48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0" name="Google Shape;31420;p48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21" name="Google Shape;31421;p48"/>
          <p:cNvGrpSpPr/>
          <p:nvPr/>
        </p:nvGrpSpPr>
        <p:grpSpPr>
          <a:xfrm rot="9266963" flipH="1">
            <a:off x="5113597" y="3731431"/>
            <a:ext cx="506012" cy="1676467"/>
            <a:chOff x="757300" y="1884600"/>
            <a:chExt cx="457350" cy="1136525"/>
          </a:xfrm>
        </p:grpSpPr>
        <p:sp>
          <p:nvSpPr>
            <p:cNvPr id="31422" name="Google Shape;31422;p48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3" name="Google Shape;31423;p48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4" name="Google Shape;31424;p48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5" name="Google Shape;31425;p48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6" name="Google Shape;31426;p48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7" name="Google Shape;31427;p48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8" name="Google Shape;31428;p48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9" name="Google Shape;31429;p48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0" name="Google Shape;31430;p48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1" name="Google Shape;31431;p48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2" name="Google Shape;31432;p48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3" name="Google Shape;31433;p48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4" name="Google Shape;31434;p48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5" name="Google Shape;31435;p48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6" name="Google Shape;31436;p48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7" name="Google Shape;31437;p48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8" name="Google Shape;31438;p48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9" name="Google Shape;31439;p48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0" name="Google Shape;31440;p48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1" name="Google Shape;31441;p48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2" name="Google Shape;31442;p48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3" name="Google Shape;31443;p48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4" name="Google Shape;31444;p48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5" name="Google Shape;31445;p48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6" name="Google Shape;31446;p48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7" name="Google Shape;31447;p48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8" name="Google Shape;31448;p48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9" name="Google Shape;31449;p48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0" name="Google Shape;31450;p48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1" name="Google Shape;31451;p48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2" name="Google Shape;31452;p48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3" name="Google Shape;31453;p48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4" name="Google Shape;31454;p48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5" name="Google Shape;31455;p48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6" name="Google Shape;31456;p48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7" name="Google Shape;31457;p48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8" name="Google Shape;31458;p48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9" name="Google Shape;31459;p48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0" name="Google Shape;31460;p48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1" name="Google Shape;31461;p48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2" name="Google Shape;31462;p48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3" name="Google Shape;31463;p48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4" name="Google Shape;31464;p48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5" name="Google Shape;31465;p48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6" name="Google Shape;31466;p48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7" name="Google Shape;31467;p48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8" name="Google Shape;31468;p48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9" name="Google Shape;31469;p48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0" name="Google Shape;31470;p48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1" name="Google Shape;31471;p48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2" name="Google Shape;31472;p48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3" name="Google Shape;31473;p48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4" name="Google Shape;31474;p48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5" name="Google Shape;31475;p48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6" name="Google Shape;31476;p48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7" name="Google Shape;31477;p48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8" name="Google Shape;31478;p48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9" name="Google Shape;31479;p48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0" name="Google Shape;31480;p48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1" name="Google Shape;31481;p48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2" name="Google Shape;31482;p48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3" name="Google Shape;31483;p48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4" name="Google Shape;31484;p48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5" name="Google Shape;31485;p48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6" name="Google Shape;31486;p48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7" name="Google Shape;31487;p48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8" name="Google Shape;31488;p48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9" name="Google Shape;31489;p48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0" name="Google Shape;31490;p48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1" name="Google Shape;31491;p48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2" name="Google Shape;31492;p48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3" name="Google Shape;31493;p48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4" name="Google Shape;31494;p48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5" name="Google Shape;31495;p48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6" name="Google Shape;31496;p48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7" name="Google Shape;31497;p48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8" name="Google Shape;31498;p48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9" name="Google Shape;31499;p48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0" name="Google Shape;31500;p48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1" name="Google Shape;31501;p48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2" name="Google Shape;31502;p48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3" name="Google Shape;31503;p48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4" name="Google Shape;31504;p48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5" name="Google Shape;31505;p48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6" name="Google Shape;31506;p48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7" name="Google Shape;31507;p48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8" name="Google Shape;31508;p48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9" name="Google Shape;31509;p48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0" name="Google Shape;31510;p48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1" name="Google Shape;31511;p48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2" name="Google Shape;31512;p48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3" name="Google Shape;31513;p48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4" name="Google Shape;31514;p48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5" name="Google Shape;31515;p48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6" name="Google Shape;31516;p48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7" name="Google Shape;31517;p48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8" name="Google Shape;31518;p48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9" name="Google Shape;31519;p48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0" name="Google Shape;31520;p48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1" name="Google Shape;31521;p48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2" name="Google Shape;31522;p48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3" name="Google Shape;31523;p48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4" name="Google Shape;31524;p48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5" name="Google Shape;31525;p48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6" name="Google Shape;31526;p48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7" name="Google Shape;31527;p48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8" name="Google Shape;31528;p48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9" name="Google Shape;31529;p48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0" name="Google Shape;31530;p48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1" name="Google Shape;31531;p48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2" name="Google Shape;31532;p48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3" name="Google Shape;31533;p48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4" name="Google Shape;31534;p48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5" name="Google Shape;31535;p48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6" name="Google Shape;31536;p48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7" name="Google Shape;31537;p48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8" name="Google Shape;31538;p48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9" name="Google Shape;31539;p48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0" name="Google Shape;31540;p48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1" name="Google Shape;31541;p48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2" name="Google Shape;31542;p48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3" name="Google Shape;31543;p48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4" name="Google Shape;31544;p48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5" name="Google Shape;31545;p48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6" name="Google Shape;31546;p48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7" name="Google Shape;31547;p48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8" name="Google Shape;31548;p48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9" name="Google Shape;31549;p48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0" name="Google Shape;31550;p48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1" name="Google Shape;31551;p48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2" name="Google Shape;31552;p48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3" name="Google Shape;31553;p48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4" name="Google Shape;31554;p48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5" name="Google Shape;31555;p48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6" name="Google Shape;31556;p48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7" name="Google Shape;31557;p48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8" name="Google Shape;31558;p48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9" name="Google Shape;31559;p48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0" name="Google Shape;31560;p48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1" name="Google Shape;31561;p48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2" name="Google Shape;31562;p48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3" name="Google Shape;31563;p48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4" name="Google Shape;31564;p48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5" name="Google Shape;31565;p48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66" name="Google Shape;31566;p48"/>
          <p:cNvGrpSpPr/>
          <p:nvPr/>
        </p:nvGrpSpPr>
        <p:grpSpPr>
          <a:xfrm rot="6707145">
            <a:off x="3831168" y="4503433"/>
            <a:ext cx="1030784" cy="779220"/>
            <a:chOff x="2053525" y="1963725"/>
            <a:chExt cx="379225" cy="382250"/>
          </a:xfrm>
        </p:grpSpPr>
        <p:sp>
          <p:nvSpPr>
            <p:cNvPr id="31567" name="Google Shape;31567;p48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8" name="Google Shape;31568;p48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9" name="Google Shape;31569;p48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0" name="Google Shape;31570;p48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1" name="Google Shape;31571;p48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2" name="Google Shape;31572;p48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3" name="Google Shape;31573;p48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4" name="Google Shape;31574;p48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5" name="Google Shape;31575;p48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6" name="Google Shape;31576;p48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7" name="Google Shape;31577;p48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8" name="Google Shape;31578;p48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9" name="Google Shape;31579;p48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0" name="Google Shape;31580;p48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1" name="Google Shape;31581;p48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2" name="Google Shape;31582;p48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3" name="Google Shape;31583;p48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4" name="Google Shape;31584;p48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5" name="Google Shape;31585;p48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6" name="Google Shape;31586;p48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7" name="Google Shape;31587;p48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8" name="Google Shape;31588;p48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9" name="Google Shape;31589;p48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0" name="Google Shape;31590;p48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1" name="Google Shape;31591;p48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2" name="Google Shape;31592;p48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3" name="Google Shape;31593;p48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4" name="Google Shape;31594;p48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5" name="Google Shape;31595;p48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6" name="Google Shape;31596;p48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7" name="Google Shape;31597;p48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8" name="Google Shape;31598;p48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9" name="Google Shape;31599;p48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0" name="Google Shape;31600;p48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1" name="Google Shape;31601;p48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2" name="Google Shape;31602;p48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3" name="Google Shape;31603;p48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4" name="Google Shape;31604;p48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5" name="Google Shape;31605;p48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6" name="Google Shape;31606;p48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7" name="Google Shape;31607;p48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8" name="Google Shape;31608;p48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9" name="Google Shape;31609;p48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0" name="Google Shape;31610;p48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1" name="Google Shape;31611;p48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2" name="Google Shape;31612;p48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3" name="Google Shape;31613;p48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4" name="Google Shape;31614;p48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5" name="Google Shape;31615;p48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6" name="Google Shape;31616;p48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7" name="Google Shape;31617;p48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8" name="Google Shape;31618;p48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9" name="Google Shape;31619;p48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0" name="Google Shape;31620;p48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1" name="Google Shape;31621;p48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2" name="Google Shape;31622;p48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3" name="Google Shape;31623;p48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4" name="Google Shape;31624;p48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5" name="Google Shape;31625;p48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6" name="Google Shape;31626;p48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7" name="Google Shape;31627;p48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8" name="Google Shape;31628;p48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9" name="Google Shape;31629;p48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0" name="Google Shape;31630;p48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1" name="Google Shape;31631;p48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2" name="Google Shape;31632;p48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3" name="Google Shape;31633;p48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4" name="Google Shape;31634;p48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5" name="Google Shape;31635;p48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6" name="Google Shape;31636;p48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7" name="Google Shape;31637;p48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8" name="Google Shape;31638;p48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9" name="Google Shape;31639;p48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0" name="Google Shape;31640;p48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1" name="Google Shape;31641;p48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2" name="Google Shape;31642;p48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3" name="Google Shape;31643;p48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4" name="Google Shape;31644;p48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5" name="Google Shape;31645;p48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6" name="Google Shape;31646;p48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7" name="Google Shape;31647;p48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8" name="Google Shape;31648;p48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9" name="Google Shape;31649;p48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0" name="Google Shape;31650;p48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1" name="Google Shape;31651;p48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2" name="Google Shape;31652;p48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3" name="Google Shape;31653;p48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4" name="Google Shape;31654;p48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5" name="Google Shape;31655;p48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6" name="Google Shape;31656;p48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7" name="Google Shape;31657;p48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8" name="Google Shape;31658;p48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9" name="Google Shape;31659;p48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0" name="Google Shape;31660;p48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1" name="Google Shape;31661;p48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2" name="Google Shape;31662;p48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3" name="Google Shape;31663;p48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4" name="Google Shape;31664;p48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5" name="Google Shape;31665;p48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6" name="Google Shape;31666;p48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7" name="Google Shape;31667;p48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8" name="Google Shape;31668;p48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9" name="Google Shape;31669;p48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0" name="Google Shape;31670;p48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1" name="Google Shape;31671;p48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2" name="Google Shape;31672;p48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3" name="Google Shape;31673;p48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4" name="Google Shape;31674;p48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5" name="Google Shape;31675;p48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6" name="Google Shape;31676;p48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7" name="Google Shape;31677;p48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8" name="Google Shape;31678;p48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9" name="Google Shape;31679;p48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0" name="Google Shape;31680;p48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1" name="Google Shape;31681;p48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2" name="Google Shape;31682;p48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3" name="Google Shape;31683;p48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4" name="Google Shape;31684;p48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5" name="Google Shape;31685;p48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6" name="Google Shape;31686;p48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7" name="Google Shape;31687;p48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8" name="Google Shape;31688;p48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9" name="Google Shape;31689;p48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0" name="Google Shape;31690;p48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1" name="Google Shape;31691;p48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2" name="Google Shape;31692;p48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3" name="Google Shape;31693;p48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4" name="Google Shape;31694;p48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5" name="Google Shape;31695;p48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6" name="Google Shape;31696;p48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7" name="Google Shape;31697;p48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8" name="Google Shape;31698;p48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9" name="Google Shape;31699;p48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0" name="Google Shape;31700;p48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1" name="Google Shape;31701;p48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2" name="Google Shape;31702;p48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3" name="Google Shape;31703;p48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4" name="Google Shape;31704;p48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5" name="Google Shape;31705;p48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6" name="Google Shape;31706;p48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7" name="Google Shape;31707;p48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8" name="Google Shape;31708;p48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9" name="Google Shape;31709;p48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0" name="Google Shape;31710;p48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1" name="Google Shape;31711;p48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2" name="Google Shape;31712;p48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3" name="Google Shape;31713;p48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4" name="Google Shape;31714;p48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5" name="Google Shape;31715;p48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6" name="Google Shape;31716;p48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7" name="Google Shape;31717;p48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8" name="Google Shape;31718;p48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9" name="Google Shape;31719;p48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0" name="Google Shape;31720;p48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1" name="Google Shape;31721;p48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2" name="Google Shape;31722;p48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3" name="Google Shape;31723;p48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4" name="Google Shape;31724;p48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5" name="Google Shape;31725;p48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6" name="Google Shape;31726;p48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7" name="Google Shape;31727;p48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8" name="Google Shape;31728;p48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9" name="Google Shape;31729;p48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0" name="Google Shape;31730;p48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31" name="Google Shape;31731;p48"/>
          <p:cNvGrpSpPr/>
          <p:nvPr/>
        </p:nvGrpSpPr>
        <p:grpSpPr>
          <a:xfrm rot="-6702761" flipH="1">
            <a:off x="4472943" y="4503621"/>
            <a:ext cx="1030804" cy="779256"/>
            <a:chOff x="2053525" y="1963725"/>
            <a:chExt cx="379225" cy="382250"/>
          </a:xfrm>
        </p:grpSpPr>
        <p:sp>
          <p:nvSpPr>
            <p:cNvPr id="31732" name="Google Shape;31732;p48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3" name="Google Shape;31733;p48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4" name="Google Shape;31734;p48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5" name="Google Shape;31735;p48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6" name="Google Shape;31736;p48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7" name="Google Shape;31737;p48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8" name="Google Shape;31738;p48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9" name="Google Shape;31739;p48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0" name="Google Shape;31740;p48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1" name="Google Shape;31741;p48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2" name="Google Shape;31742;p48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3" name="Google Shape;31743;p48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4" name="Google Shape;31744;p48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5" name="Google Shape;31745;p48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6" name="Google Shape;31746;p48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7" name="Google Shape;31747;p48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8" name="Google Shape;31748;p48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9" name="Google Shape;31749;p48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0" name="Google Shape;31750;p48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1" name="Google Shape;31751;p48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2" name="Google Shape;31752;p48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3" name="Google Shape;31753;p48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4" name="Google Shape;31754;p48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5" name="Google Shape;31755;p48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6" name="Google Shape;31756;p48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7" name="Google Shape;31757;p48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8" name="Google Shape;31758;p48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9" name="Google Shape;31759;p48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0" name="Google Shape;31760;p48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1" name="Google Shape;31761;p48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2" name="Google Shape;31762;p48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3" name="Google Shape;31763;p48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4" name="Google Shape;31764;p48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5" name="Google Shape;31765;p48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6" name="Google Shape;31766;p48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7" name="Google Shape;31767;p48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8" name="Google Shape;31768;p48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9" name="Google Shape;31769;p48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0" name="Google Shape;31770;p48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1" name="Google Shape;31771;p48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2" name="Google Shape;31772;p48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3" name="Google Shape;31773;p48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4" name="Google Shape;31774;p48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5" name="Google Shape;31775;p48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6" name="Google Shape;31776;p48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7" name="Google Shape;31777;p48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8" name="Google Shape;31778;p48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9" name="Google Shape;31779;p48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0" name="Google Shape;31780;p48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1" name="Google Shape;31781;p48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2" name="Google Shape;31782;p48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3" name="Google Shape;31783;p48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4" name="Google Shape;31784;p48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5" name="Google Shape;31785;p48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6" name="Google Shape;31786;p48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7" name="Google Shape;31787;p48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8" name="Google Shape;31788;p48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9" name="Google Shape;31789;p48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0" name="Google Shape;31790;p48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1" name="Google Shape;31791;p48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2" name="Google Shape;31792;p48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3" name="Google Shape;31793;p48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4" name="Google Shape;31794;p48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5" name="Google Shape;31795;p48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6" name="Google Shape;31796;p48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7" name="Google Shape;31797;p48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8" name="Google Shape;31798;p48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9" name="Google Shape;31799;p48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0" name="Google Shape;31800;p48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1" name="Google Shape;31801;p48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2" name="Google Shape;31802;p48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3" name="Google Shape;31803;p48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4" name="Google Shape;31804;p48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5" name="Google Shape;31805;p48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6" name="Google Shape;31806;p48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7" name="Google Shape;31807;p48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8" name="Google Shape;31808;p48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9" name="Google Shape;31809;p48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0" name="Google Shape;31810;p48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1" name="Google Shape;31811;p48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2" name="Google Shape;31812;p48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3" name="Google Shape;31813;p48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4" name="Google Shape;31814;p48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5" name="Google Shape;31815;p48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6" name="Google Shape;31816;p48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7" name="Google Shape;31817;p48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8" name="Google Shape;31818;p48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9" name="Google Shape;31819;p48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0" name="Google Shape;31820;p48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1" name="Google Shape;31821;p48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2" name="Google Shape;31822;p48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3" name="Google Shape;31823;p48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4" name="Google Shape;31824;p48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5" name="Google Shape;31825;p48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6" name="Google Shape;31826;p48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7" name="Google Shape;31827;p48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8" name="Google Shape;31828;p48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9" name="Google Shape;31829;p48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0" name="Google Shape;31830;p48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1" name="Google Shape;31831;p48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2" name="Google Shape;31832;p48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3" name="Google Shape;31833;p48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4" name="Google Shape;31834;p48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5" name="Google Shape;31835;p48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6" name="Google Shape;31836;p48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7" name="Google Shape;31837;p48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8" name="Google Shape;31838;p48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9" name="Google Shape;31839;p48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0" name="Google Shape;31840;p48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1" name="Google Shape;31841;p48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2" name="Google Shape;31842;p48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3" name="Google Shape;31843;p48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4" name="Google Shape;31844;p48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5" name="Google Shape;31845;p48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6" name="Google Shape;31846;p48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7" name="Google Shape;31847;p48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8" name="Google Shape;31848;p48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9" name="Google Shape;31849;p48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0" name="Google Shape;31850;p48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1" name="Google Shape;31851;p48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2" name="Google Shape;31852;p48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3" name="Google Shape;31853;p48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4" name="Google Shape;31854;p48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5" name="Google Shape;31855;p48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6" name="Google Shape;31856;p48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7" name="Google Shape;31857;p48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8" name="Google Shape;31858;p48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9" name="Google Shape;31859;p48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0" name="Google Shape;31860;p48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1" name="Google Shape;31861;p48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2" name="Google Shape;31862;p48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3" name="Google Shape;31863;p48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4" name="Google Shape;31864;p48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5" name="Google Shape;31865;p48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6" name="Google Shape;31866;p48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7" name="Google Shape;31867;p48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8" name="Google Shape;31868;p48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9" name="Google Shape;31869;p48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0" name="Google Shape;31870;p48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1" name="Google Shape;31871;p48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2" name="Google Shape;31872;p48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3" name="Google Shape;31873;p48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4" name="Google Shape;31874;p48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5" name="Google Shape;31875;p48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6" name="Google Shape;31876;p48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7" name="Google Shape;31877;p48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8" name="Google Shape;31878;p48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9" name="Google Shape;31879;p48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0" name="Google Shape;31880;p48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1" name="Google Shape;31881;p48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2" name="Google Shape;31882;p48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3" name="Google Shape;31883;p48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4" name="Google Shape;31884;p48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5" name="Google Shape;31885;p48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6" name="Google Shape;31886;p48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7" name="Google Shape;31887;p48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8" name="Google Shape;31888;p48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9" name="Google Shape;31889;p48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0" name="Google Shape;31890;p48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1" name="Google Shape;31891;p48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2" name="Google Shape;31892;p48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3" name="Google Shape;31893;p48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4" name="Google Shape;31894;p48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5" name="Google Shape;31895;p48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96" name="Google Shape;31896;p48"/>
          <p:cNvGrpSpPr/>
          <p:nvPr/>
        </p:nvGrpSpPr>
        <p:grpSpPr>
          <a:xfrm rot="1532969">
            <a:off x="5168744" y="602443"/>
            <a:ext cx="676231" cy="2240600"/>
            <a:chOff x="757300" y="1884600"/>
            <a:chExt cx="457350" cy="1136525"/>
          </a:xfrm>
        </p:grpSpPr>
        <p:sp>
          <p:nvSpPr>
            <p:cNvPr id="31897" name="Google Shape;31897;p48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8" name="Google Shape;31898;p48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9" name="Google Shape;31899;p48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0" name="Google Shape;31900;p48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1" name="Google Shape;31901;p48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2" name="Google Shape;31902;p48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3" name="Google Shape;31903;p48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4" name="Google Shape;31904;p48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5" name="Google Shape;31905;p48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6" name="Google Shape;31906;p48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7" name="Google Shape;31907;p48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8" name="Google Shape;31908;p48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9" name="Google Shape;31909;p48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0" name="Google Shape;31910;p48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1" name="Google Shape;31911;p48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2" name="Google Shape;31912;p48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3" name="Google Shape;31913;p48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4" name="Google Shape;31914;p48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5" name="Google Shape;31915;p48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6" name="Google Shape;31916;p48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7" name="Google Shape;31917;p48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8" name="Google Shape;31918;p48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9" name="Google Shape;31919;p48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0" name="Google Shape;31920;p48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1" name="Google Shape;31921;p48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2" name="Google Shape;31922;p48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3" name="Google Shape;31923;p48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4" name="Google Shape;31924;p48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5" name="Google Shape;31925;p48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6" name="Google Shape;31926;p48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7" name="Google Shape;31927;p48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8" name="Google Shape;31928;p48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9" name="Google Shape;31929;p48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0" name="Google Shape;31930;p48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1" name="Google Shape;31931;p48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2" name="Google Shape;31932;p48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3" name="Google Shape;31933;p48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4" name="Google Shape;31934;p48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5" name="Google Shape;31935;p48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6" name="Google Shape;31936;p48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7" name="Google Shape;31937;p48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8" name="Google Shape;31938;p48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9" name="Google Shape;31939;p48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0" name="Google Shape;31940;p48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1" name="Google Shape;31941;p48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2" name="Google Shape;31942;p48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3" name="Google Shape;31943;p48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4" name="Google Shape;31944;p48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5" name="Google Shape;31945;p48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6" name="Google Shape;31946;p48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7" name="Google Shape;31947;p48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8" name="Google Shape;31948;p48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9" name="Google Shape;31949;p48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0" name="Google Shape;31950;p48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1" name="Google Shape;31951;p48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2" name="Google Shape;31952;p48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3" name="Google Shape;31953;p48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4" name="Google Shape;31954;p48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5" name="Google Shape;31955;p48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6" name="Google Shape;31956;p48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7" name="Google Shape;31957;p48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8" name="Google Shape;31958;p48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9" name="Google Shape;31959;p48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0" name="Google Shape;31960;p48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1" name="Google Shape;31961;p48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2" name="Google Shape;31962;p48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3" name="Google Shape;31963;p48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4" name="Google Shape;31964;p48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5" name="Google Shape;31965;p48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6" name="Google Shape;31966;p48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7" name="Google Shape;31967;p48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8" name="Google Shape;31968;p48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9" name="Google Shape;31969;p48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0" name="Google Shape;31970;p48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1" name="Google Shape;31971;p48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2" name="Google Shape;31972;p48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3" name="Google Shape;31973;p48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4" name="Google Shape;31974;p48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5" name="Google Shape;31975;p48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6" name="Google Shape;31976;p48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7" name="Google Shape;31977;p48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8" name="Google Shape;31978;p48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9" name="Google Shape;31979;p48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0" name="Google Shape;31980;p48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1" name="Google Shape;31981;p48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3" name="Google Shape;31983;p48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4" name="Google Shape;31984;p48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5" name="Google Shape;31985;p48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6" name="Google Shape;31986;p48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7" name="Google Shape;31987;p48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8" name="Google Shape;31988;p48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9" name="Google Shape;31989;p48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0" name="Google Shape;31990;p48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1" name="Google Shape;31991;p48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2" name="Google Shape;31992;p48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3" name="Google Shape;31993;p48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4" name="Google Shape;31994;p48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5" name="Google Shape;31995;p48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6" name="Google Shape;31996;p48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7" name="Google Shape;31997;p48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8" name="Google Shape;31998;p48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9" name="Google Shape;31999;p48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0" name="Google Shape;32000;p48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1" name="Google Shape;32001;p48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2" name="Google Shape;32002;p48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3" name="Google Shape;32003;p48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4" name="Google Shape;32004;p48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5" name="Google Shape;32005;p48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6" name="Google Shape;32006;p48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7" name="Google Shape;32007;p48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8" name="Google Shape;32008;p48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9" name="Google Shape;32009;p48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0" name="Google Shape;32010;p48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1" name="Google Shape;32011;p48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2" name="Google Shape;32012;p48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3" name="Google Shape;32013;p48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4" name="Google Shape;32014;p48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5" name="Google Shape;32015;p48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6" name="Google Shape;32016;p48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7" name="Google Shape;32017;p48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8" name="Google Shape;32018;p48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9" name="Google Shape;32019;p48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0" name="Google Shape;32020;p48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1" name="Google Shape;32021;p48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2" name="Google Shape;32022;p48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3" name="Google Shape;32023;p48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4" name="Google Shape;32024;p48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5" name="Google Shape;32025;p48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6" name="Google Shape;32026;p48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7" name="Google Shape;32027;p48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8" name="Google Shape;32028;p48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9" name="Google Shape;32029;p48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0" name="Google Shape;32030;p48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1" name="Google Shape;32031;p48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2" name="Google Shape;32032;p48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3" name="Google Shape;32033;p48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4" name="Google Shape;32034;p48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5" name="Google Shape;32035;p48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6" name="Google Shape;32036;p48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7" name="Google Shape;32037;p48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8" name="Google Shape;32038;p48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9" name="Google Shape;32039;p48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0" name="Google Shape;32040;p48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40" name="Google Shape;32240;p48"/>
          <p:cNvGrpSpPr/>
          <p:nvPr/>
        </p:nvGrpSpPr>
        <p:grpSpPr>
          <a:xfrm rot="-1532969" flipH="1">
            <a:off x="3299423" y="602455"/>
            <a:ext cx="676231" cy="2240600"/>
            <a:chOff x="757300" y="1884600"/>
            <a:chExt cx="457350" cy="1136525"/>
          </a:xfrm>
        </p:grpSpPr>
        <p:sp>
          <p:nvSpPr>
            <p:cNvPr id="32241" name="Google Shape;32241;p48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2" name="Google Shape;32242;p48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3" name="Google Shape;32243;p48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4" name="Google Shape;32244;p48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5" name="Google Shape;32245;p48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6" name="Google Shape;32246;p48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7" name="Google Shape;32247;p48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8" name="Google Shape;32248;p48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9" name="Google Shape;32249;p48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0" name="Google Shape;32250;p48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1" name="Google Shape;32251;p48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2" name="Google Shape;32252;p48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3" name="Google Shape;32253;p48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4" name="Google Shape;32254;p48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5" name="Google Shape;32255;p48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6" name="Google Shape;32256;p48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7" name="Google Shape;32257;p48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8" name="Google Shape;32258;p48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9" name="Google Shape;32259;p48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0" name="Google Shape;32260;p48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1" name="Google Shape;32261;p48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2" name="Google Shape;32262;p48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3" name="Google Shape;32263;p48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4" name="Google Shape;32264;p48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5" name="Google Shape;32265;p48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6" name="Google Shape;32266;p48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7" name="Google Shape;32267;p48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8" name="Google Shape;32268;p48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9" name="Google Shape;32269;p48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0" name="Google Shape;32270;p48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1" name="Google Shape;32271;p48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2" name="Google Shape;32272;p48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3" name="Google Shape;32273;p48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4" name="Google Shape;32274;p48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5" name="Google Shape;32275;p48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6" name="Google Shape;32276;p48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7" name="Google Shape;32277;p48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8" name="Google Shape;32278;p48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9" name="Google Shape;32279;p48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0" name="Google Shape;32280;p48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1" name="Google Shape;32281;p48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2" name="Google Shape;32282;p48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3" name="Google Shape;32283;p48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4" name="Google Shape;32284;p48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5" name="Google Shape;32285;p48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6" name="Google Shape;32286;p48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7" name="Google Shape;32287;p48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8" name="Google Shape;32288;p48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9" name="Google Shape;32289;p48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0" name="Google Shape;32290;p48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1" name="Google Shape;32291;p48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2" name="Google Shape;32292;p48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3" name="Google Shape;32293;p48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4" name="Google Shape;32294;p48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5" name="Google Shape;32295;p48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6" name="Google Shape;32296;p48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7" name="Google Shape;32297;p48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8" name="Google Shape;32298;p48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9" name="Google Shape;32299;p48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0" name="Google Shape;32300;p48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1" name="Google Shape;32301;p48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2" name="Google Shape;32302;p48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3" name="Google Shape;32303;p48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4" name="Google Shape;32304;p48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5" name="Google Shape;32305;p48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6" name="Google Shape;32306;p48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7" name="Google Shape;32307;p48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8" name="Google Shape;32308;p48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9" name="Google Shape;32309;p48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0" name="Google Shape;32310;p48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1" name="Google Shape;32311;p48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2" name="Google Shape;32312;p48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3" name="Google Shape;32313;p48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4" name="Google Shape;32314;p48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5" name="Google Shape;32315;p48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6" name="Google Shape;32316;p48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7" name="Google Shape;32317;p48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8" name="Google Shape;32318;p48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9" name="Google Shape;32319;p48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0" name="Google Shape;32320;p48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1" name="Google Shape;32321;p48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2" name="Google Shape;32322;p48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3" name="Google Shape;32323;p48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4" name="Google Shape;32324;p48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5" name="Google Shape;32325;p48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6" name="Google Shape;32326;p48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7" name="Google Shape;32327;p48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8" name="Google Shape;32328;p48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9" name="Google Shape;32329;p48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0" name="Google Shape;32330;p48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1" name="Google Shape;32331;p48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2" name="Google Shape;32332;p48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3" name="Google Shape;32333;p48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4" name="Google Shape;32334;p48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5" name="Google Shape;32335;p48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6" name="Google Shape;32336;p48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7" name="Google Shape;32337;p48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8" name="Google Shape;32338;p48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9" name="Google Shape;32339;p48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0" name="Google Shape;32340;p48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1" name="Google Shape;32341;p48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2" name="Google Shape;32342;p48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3" name="Google Shape;32343;p48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4" name="Google Shape;32344;p48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5" name="Google Shape;32345;p48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6" name="Google Shape;32346;p48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7" name="Google Shape;32347;p48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8" name="Google Shape;32348;p48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9" name="Google Shape;32349;p48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0" name="Google Shape;32350;p48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1" name="Google Shape;32351;p48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2" name="Google Shape;32352;p48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3" name="Google Shape;32353;p48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4" name="Google Shape;32354;p48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5" name="Google Shape;32355;p48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6" name="Google Shape;32356;p48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7" name="Google Shape;32357;p48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8" name="Google Shape;32358;p48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9" name="Google Shape;32359;p48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0" name="Google Shape;32360;p48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1" name="Google Shape;32361;p48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2" name="Google Shape;32362;p48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3" name="Google Shape;32363;p48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4" name="Google Shape;32364;p48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5" name="Google Shape;32365;p48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6" name="Google Shape;32366;p48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7" name="Google Shape;32367;p48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8" name="Google Shape;32368;p48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9" name="Google Shape;32369;p48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0" name="Google Shape;32370;p48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1" name="Google Shape;32371;p48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2" name="Google Shape;32372;p48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3" name="Google Shape;32373;p48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4" name="Google Shape;32374;p48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5" name="Google Shape;32375;p48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6" name="Google Shape;32376;p48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7" name="Google Shape;32377;p48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8" name="Google Shape;32378;p48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9" name="Google Shape;32379;p48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0" name="Google Shape;32380;p48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1" name="Google Shape;32381;p48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2" name="Google Shape;32382;p48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3" name="Google Shape;32383;p48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4" name="Google Shape;32384;p48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84" name="Google Shape;32584;p48"/>
          <p:cNvSpPr/>
          <p:nvPr/>
        </p:nvSpPr>
        <p:spPr>
          <a:xfrm>
            <a:off x="1358250" y="2066884"/>
            <a:ext cx="6427500" cy="265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585" name="Google Shape;32585;p48"/>
          <p:cNvGrpSpPr/>
          <p:nvPr/>
        </p:nvGrpSpPr>
        <p:grpSpPr>
          <a:xfrm>
            <a:off x="1527300" y="2055316"/>
            <a:ext cx="6089400" cy="2654528"/>
            <a:chOff x="1528500" y="925146"/>
            <a:chExt cx="6089400" cy="3372115"/>
          </a:xfrm>
        </p:grpSpPr>
        <p:grpSp>
          <p:nvGrpSpPr>
            <p:cNvPr id="32586" name="Google Shape;32586;p48"/>
            <p:cNvGrpSpPr/>
            <p:nvPr/>
          </p:nvGrpSpPr>
          <p:grpSpPr>
            <a:xfrm>
              <a:off x="1528500" y="925146"/>
              <a:ext cx="86650" cy="3372115"/>
              <a:chOff x="-776300" y="947000"/>
              <a:chExt cx="86650" cy="1812575"/>
            </a:xfrm>
          </p:grpSpPr>
          <p:sp>
            <p:nvSpPr>
              <p:cNvPr id="32587" name="Google Shape;32587;p48"/>
              <p:cNvSpPr/>
              <p:nvPr/>
            </p:nvSpPr>
            <p:spPr>
              <a:xfrm>
                <a:off x="-772725" y="1797675"/>
                <a:ext cx="83075" cy="9619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8476" extrusionOk="0">
                    <a:moveTo>
                      <a:pt x="2227" y="0"/>
                    </a:moveTo>
                    <a:cubicBezTo>
                      <a:pt x="1965" y="310"/>
                      <a:pt x="1798" y="691"/>
                      <a:pt x="1429" y="929"/>
                    </a:cubicBezTo>
                    <a:cubicBezTo>
                      <a:pt x="941" y="1191"/>
                      <a:pt x="774" y="1477"/>
                      <a:pt x="762" y="1858"/>
                    </a:cubicBezTo>
                    <a:cubicBezTo>
                      <a:pt x="739" y="2370"/>
                      <a:pt x="786" y="2870"/>
                      <a:pt x="655" y="3370"/>
                    </a:cubicBezTo>
                    <a:cubicBezTo>
                      <a:pt x="310" y="4632"/>
                      <a:pt x="48" y="5894"/>
                      <a:pt x="131" y="7192"/>
                    </a:cubicBezTo>
                    <a:cubicBezTo>
                      <a:pt x="143" y="7394"/>
                      <a:pt x="131" y="7608"/>
                      <a:pt x="191" y="7811"/>
                    </a:cubicBezTo>
                    <a:cubicBezTo>
                      <a:pt x="405" y="8668"/>
                      <a:pt x="798" y="9502"/>
                      <a:pt x="322" y="10359"/>
                    </a:cubicBezTo>
                    <a:cubicBezTo>
                      <a:pt x="262" y="10466"/>
                      <a:pt x="310" y="10597"/>
                      <a:pt x="298" y="10716"/>
                    </a:cubicBezTo>
                    <a:lnTo>
                      <a:pt x="167" y="12633"/>
                    </a:lnTo>
                    <a:cubicBezTo>
                      <a:pt x="131" y="12931"/>
                      <a:pt x="84" y="13216"/>
                      <a:pt x="84" y="13514"/>
                    </a:cubicBezTo>
                    <a:cubicBezTo>
                      <a:pt x="108" y="14574"/>
                      <a:pt x="143" y="15633"/>
                      <a:pt x="143" y="16681"/>
                    </a:cubicBezTo>
                    <a:cubicBezTo>
                      <a:pt x="143" y="17372"/>
                      <a:pt x="0" y="18074"/>
                      <a:pt x="24" y="18753"/>
                    </a:cubicBezTo>
                    <a:cubicBezTo>
                      <a:pt x="60" y="19717"/>
                      <a:pt x="191" y="20693"/>
                      <a:pt x="262" y="21658"/>
                    </a:cubicBezTo>
                    <a:cubicBezTo>
                      <a:pt x="298" y="21967"/>
                      <a:pt x="298" y="22277"/>
                      <a:pt x="250" y="22598"/>
                    </a:cubicBezTo>
                    <a:cubicBezTo>
                      <a:pt x="48" y="23920"/>
                      <a:pt x="239" y="25242"/>
                      <a:pt x="584" y="26563"/>
                    </a:cubicBezTo>
                    <a:cubicBezTo>
                      <a:pt x="762" y="27266"/>
                      <a:pt x="846" y="27980"/>
                      <a:pt x="953" y="28682"/>
                    </a:cubicBezTo>
                    <a:cubicBezTo>
                      <a:pt x="1001" y="28968"/>
                      <a:pt x="1012" y="29266"/>
                      <a:pt x="1012" y="29564"/>
                    </a:cubicBezTo>
                    <a:cubicBezTo>
                      <a:pt x="1024" y="30016"/>
                      <a:pt x="1036" y="30492"/>
                      <a:pt x="1012" y="30957"/>
                    </a:cubicBezTo>
                    <a:cubicBezTo>
                      <a:pt x="941" y="32064"/>
                      <a:pt x="643" y="33135"/>
                      <a:pt x="774" y="34231"/>
                    </a:cubicBezTo>
                    <a:cubicBezTo>
                      <a:pt x="822" y="34636"/>
                      <a:pt x="858" y="35017"/>
                      <a:pt x="881" y="35421"/>
                    </a:cubicBezTo>
                    <a:cubicBezTo>
                      <a:pt x="905" y="36052"/>
                      <a:pt x="881" y="36660"/>
                      <a:pt x="941" y="37279"/>
                    </a:cubicBezTo>
                    <a:cubicBezTo>
                      <a:pt x="965" y="37576"/>
                      <a:pt x="1072" y="37862"/>
                      <a:pt x="1203" y="38148"/>
                    </a:cubicBezTo>
                    <a:cubicBezTo>
                      <a:pt x="1292" y="38342"/>
                      <a:pt x="1441" y="38448"/>
                      <a:pt x="1643" y="38448"/>
                    </a:cubicBezTo>
                    <a:cubicBezTo>
                      <a:pt x="1738" y="38448"/>
                      <a:pt x="1846" y="38424"/>
                      <a:pt x="1965" y="38374"/>
                    </a:cubicBezTo>
                    <a:cubicBezTo>
                      <a:pt x="2023" y="38347"/>
                      <a:pt x="2066" y="38337"/>
                      <a:pt x="2100" y="38337"/>
                    </a:cubicBezTo>
                    <a:cubicBezTo>
                      <a:pt x="2222" y="38337"/>
                      <a:pt x="2215" y="38475"/>
                      <a:pt x="2311" y="38475"/>
                    </a:cubicBezTo>
                    <a:cubicBezTo>
                      <a:pt x="2330" y="38475"/>
                      <a:pt x="2353" y="38470"/>
                      <a:pt x="2382" y="38457"/>
                    </a:cubicBezTo>
                    <a:cubicBezTo>
                      <a:pt x="2405" y="38434"/>
                      <a:pt x="2465" y="38386"/>
                      <a:pt x="2489" y="38338"/>
                    </a:cubicBezTo>
                    <a:cubicBezTo>
                      <a:pt x="2632" y="37636"/>
                      <a:pt x="2882" y="36945"/>
                      <a:pt x="2846" y="36231"/>
                    </a:cubicBezTo>
                    <a:cubicBezTo>
                      <a:pt x="2810" y="35695"/>
                      <a:pt x="2858" y="35159"/>
                      <a:pt x="2858" y="34624"/>
                    </a:cubicBezTo>
                    <a:cubicBezTo>
                      <a:pt x="2870" y="33969"/>
                      <a:pt x="2858" y="33290"/>
                      <a:pt x="2882" y="32635"/>
                    </a:cubicBezTo>
                    <a:cubicBezTo>
                      <a:pt x="2929" y="31469"/>
                      <a:pt x="2989" y="30290"/>
                      <a:pt x="3048" y="29111"/>
                    </a:cubicBezTo>
                    <a:cubicBezTo>
                      <a:pt x="3084" y="28682"/>
                      <a:pt x="3156" y="28254"/>
                      <a:pt x="3167" y="27813"/>
                    </a:cubicBezTo>
                    <a:cubicBezTo>
                      <a:pt x="3203" y="27301"/>
                      <a:pt x="3167" y="26777"/>
                      <a:pt x="3203" y="26254"/>
                    </a:cubicBezTo>
                    <a:cubicBezTo>
                      <a:pt x="3227" y="25825"/>
                      <a:pt x="3322" y="25396"/>
                      <a:pt x="3298" y="24956"/>
                    </a:cubicBezTo>
                    <a:cubicBezTo>
                      <a:pt x="3287" y="24420"/>
                      <a:pt x="3167" y="23884"/>
                      <a:pt x="3167" y="23348"/>
                    </a:cubicBezTo>
                    <a:cubicBezTo>
                      <a:pt x="3156" y="22015"/>
                      <a:pt x="3215" y="20693"/>
                      <a:pt x="3036" y="19348"/>
                    </a:cubicBezTo>
                    <a:cubicBezTo>
                      <a:pt x="2882" y="18253"/>
                      <a:pt x="2929" y="17133"/>
                      <a:pt x="2882" y="16026"/>
                    </a:cubicBezTo>
                    <a:cubicBezTo>
                      <a:pt x="2822" y="14586"/>
                      <a:pt x="2763" y="13133"/>
                      <a:pt x="2703" y="11668"/>
                    </a:cubicBezTo>
                    <a:cubicBezTo>
                      <a:pt x="2703" y="11478"/>
                      <a:pt x="2644" y="11299"/>
                      <a:pt x="2608" y="11109"/>
                    </a:cubicBezTo>
                    <a:cubicBezTo>
                      <a:pt x="2382" y="10192"/>
                      <a:pt x="2358" y="9323"/>
                      <a:pt x="2560" y="8406"/>
                    </a:cubicBezTo>
                    <a:cubicBezTo>
                      <a:pt x="2739" y="7561"/>
                      <a:pt x="2798" y="6704"/>
                      <a:pt x="2810" y="5834"/>
                    </a:cubicBezTo>
                    <a:cubicBezTo>
                      <a:pt x="2822" y="4811"/>
                      <a:pt x="2739" y="3798"/>
                      <a:pt x="2691" y="2775"/>
                    </a:cubicBezTo>
                    <a:cubicBezTo>
                      <a:pt x="2679" y="2441"/>
                      <a:pt x="2655" y="2120"/>
                      <a:pt x="2620" y="1786"/>
                    </a:cubicBezTo>
                    <a:cubicBezTo>
                      <a:pt x="2560" y="1346"/>
                      <a:pt x="2453" y="893"/>
                      <a:pt x="2382" y="453"/>
                    </a:cubicBezTo>
                    <a:cubicBezTo>
                      <a:pt x="2346" y="286"/>
                      <a:pt x="2394" y="108"/>
                      <a:pt x="22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8" name="Google Shape;32588;p48"/>
              <p:cNvSpPr/>
              <p:nvPr/>
            </p:nvSpPr>
            <p:spPr>
              <a:xfrm>
                <a:off x="-776300" y="947000"/>
                <a:ext cx="86350" cy="8399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3599" extrusionOk="0">
                    <a:moveTo>
                      <a:pt x="1752" y="0"/>
                    </a:moveTo>
                    <a:cubicBezTo>
                      <a:pt x="1609" y="0"/>
                      <a:pt x="1461" y="12"/>
                      <a:pt x="1310" y="35"/>
                    </a:cubicBezTo>
                    <a:cubicBezTo>
                      <a:pt x="941" y="95"/>
                      <a:pt x="763" y="214"/>
                      <a:pt x="655" y="416"/>
                    </a:cubicBezTo>
                    <a:cubicBezTo>
                      <a:pt x="512" y="761"/>
                      <a:pt x="334" y="1095"/>
                      <a:pt x="215" y="1416"/>
                    </a:cubicBezTo>
                    <a:cubicBezTo>
                      <a:pt x="120" y="1666"/>
                      <a:pt x="1" y="1940"/>
                      <a:pt x="48" y="2190"/>
                    </a:cubicBezTo>
                    <a:cubicBezTo>
                      <a:pt x="215" y="3143"/>
                      <a:pt x="96" y="4131"/>
                      <a:pt x="679" y="5048"/>
                    </a:cubicBezTo>
                    <a:cubicBezTo>
                      <a:pt x="715" y="5119"/>
                      <a:pt x="739" y="5179"/>
                      <a:pt x="751" y="5262"/>
                    </a:cubicBezTo>
                    <a:cubicBezTo>
                      <a:pt x="953" y="6179"/>
                      <a:pt x="1191" y="7107"/>
                      <a:pt x="1370" y="8024"/>
                    </a:cubicBezTo>
                    <a:cubicBezTo>
                      <a:pt x="1453" y="8369"/>
                      <a:pt x="1465" y="8739"/>
                      <a:pt x="1298" y="9048"/>
                    </a:cubicBezTo>
                    <a:cubicBezTo>
                      <a:pt x="1120" y="9382"/>
                      <a:pt x="1108" y="9691"/>
                      <a:pt x="1096" y="10024"/>
                    </a:cubicBezTo>
                    <a:cubicBezTo>
                      <a:pt x="1048" y="10596"/>
                      <a:pt x="1001" y="11167"/>
                      <a:pt x="917" y="11727"/>
                    </a:cubicBezTo>
                    <a:cubicBezTo>
                      <a:pt x="810" y="12310"/>
                      <a:pt x="679" y="12894"/>
                      <a:pt x="870" y="13489"/>
                    </a:cubicBezTo>
                    <a:cubicBezTo>
                      <a:pt x="929" y="13632"/>
                      <a:pt x="882" y="13799"/>
                      <a:pt x="882" y="13953"/>
                    </a:cubicBezTo>
                    <a:cubicBezTo>
                      <a:pt x="858" y="14727"/>
                      <a:pt x="798" y="15501"/>
                      <a:pt x="774" y="16275"/>
                    </a:cubicBezTo>
                    <a:cubicBezTo>
                      <a:pt x="751" y="17204"/>
                      <a:pt x="798" y="18144"/>
                      <a:pt x="751" y="19085"/>
                    </a:cubicBezTo>
                    <a:cubicBezTo>
                      <a:pt x="679" y="20526"/>
                      <a:pt x="739" y="21990"/>
                      <a:pt x="620" y="23443"/>
                    </a:cubicBezTo>
                    <a:cubicBezTo>
                      <a:pt x="465" y="25133"/>
                      <a:pt x="584" y="26812"/>
                      <a:pt x="596" y="28491"/>
                    </a:cubicBezTo>
                    <a:cubicBezTo>
                      <a:pt x="596" y="28705"/>
                      <a:pt x="643" y="28920"/>
                      <a:pt x="763" y="29098"/>
                    </a:cubicBezTo>
                    <a:cubicBezTo>
                      <a:pt x="1155" y="29729"/>
                      <a:pt x="1096" y="30360"/>
                      <a:pt x="1013" y="31003"/>
                    </a:cubicBezTo>
                    <a:cubicBezTo>
                      <a:pt x="977" y="31360"/>
                      <a:pt x="917" y="31741"/>
                      <a:pt x="917" y="32099"/>
                    </a:cubicBezTo>
                    <a:cubicBezTo>
                      <a:pt x="929" y="32646"/>
                      <a:pt x="1239" y="33134"/>
                      <a:pt x="1929" y="33599"/>
                    </a:cubicBezTo>
                    <a:cubicBezTo>
                      <a:pt x="2322" y="33123"/>
                      <a:pt x="2537" y="32658"/>
                      <a:pt x="2525" y="32158"/>
                    </a:cubicBezTo>
                    <a:cubicBezTo>
                      <a:pt x="2417" y="31051"/>
                      <a:pt x="2787" y="29979"/>
                      <a:pt x="2882" y="28896"/>
                    </a:cubicBezTo>
                    <a:cubicBezTo>
                      <a:pt x="2918" y="28253"/>
                      <a:pt x="3120" y="27634"/>
                      <a:pt x="3179" y="26991"/>
                    </a:cubicBezTo>
                    <a:cubicBezTo>
                      <a:pt x="3251" y="26229"/>
                      <a:pt x="3263" y="25467"/>
                      <a:pt x="3299" y="24705"/>
                    </a:cubicBezTo>
                    <a:cubicBezTo>
                      <a:pt x="3358" y="22752"/>
                      <a:pt x="3418" y="20800"/>
                      <a:pt x="3453" y="18835"/>
                    </a:cubicBezTo>
                    <a:cubicBezTo>
                      <a:pt x="3453" y="18692"/>
                      <a:pt x="3418" y="18549"/>
                      <a:pt x="3418" y="18418"/>
                    </a:cubicBezTo>
                    <a:lnTo>
                      <a:pt x="3418" y="16490"/>
                    </a:lnTo>
                    <a:cubicBezTo>
                      <a:pt x="3418" y="16109"/>
                      <a:pt x="3453" y="15739"/>
                      <a:pt x="3441" y="15347"/>
                    </a:cubicBezTo>
                    <a:cubicBezTo>
                      <a:pt x="3418" y="14846"/>
                      <a:pt x="3334" y="14323"/>
                      <a:pt x="3299" y="13799"/>
                    </a:cubicBezTo>
                    <a:cubicBezTo>
                      <a:pt x="3251" y="13191"/>
                      <a:pt x="3239" y="12596"/>
                      <a:pt x="3179" y="11989"/>
                    </a:cubicBezTo>
                    <a:cubicBezTo>
                      <a:pt x="3144" y="11691"/>
                      <a:pt x="3025" y="11406"/>
                      <a:pt x="3013" y="11108"/>
                    </a:cubicBezTo>
                    <a:cubicBezTo>
                      <a:pt x="2941" y="10036"/>
                      <a:pt x="2858" y="8965"/>
                      <a:pt x="2834" y="7893"/>
                    </a:cubicBezTo>
                    <a:cubicBezTo>
                      <a:pt x="2798" y="7191"/>
                      <a:pt x="2822" y="6476"/>
                      <a:pt x="2882" y="5762"/>
                    </a:cubicBezTo>
                    <a:cubicBezTo>
                      <a:pt x="2941" y="5119"/>
                      <a:pt x="3072" y="4500"/>
                      <a:pt x="3179" y="3857"/>
                    </a:cubicBezTo>
                    <a:cubicBezTo>
                      <a:pt x="3215" y="3607"/>
                      <a:pt x="3263" y="3333"/>
                      <a:pt x="3299" y="3083"/>
                    </a:cubicBezTo>
                    <a:cubicBezTo>
                      <a:pt x="3394" y="2262"/>
                      <a:pt x="3334" y="1464"/>
                      <a:pt x="3025" y="654"/>
                    </a:cubicBezTo>
                    <a:cubicBezTo>
                      <a:pt x="2843" y="204"/>
                      <a:pt x="2344" y="0"/>
                      <a:pt x="17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589" name="Google Shape;32589;p48"/>
            <p:cNvGrpSpPr/>
            <p:nvPr/>
          </p:nvGrpSpPr>
          <p:grpSpPr>
            <a:xfrm>
              <a:off x="7533050" y="925471"/>
              <a:ext cx="84850" cy="3369324"/>
              <a:chOff x="47625" y="947175"/>
              <a:chExt cx="84850" cy="1811075"/>
            </a:xfrm>
          </p:grpSpPr>
          <p:sp>
            <p:nvSpPr>
              <p:cNvPr id="32590" name="Google Shape;32590;p48"/>
              <p:cNvSpPr/>
              <p:nvPr/>
            </p:nvSpPr>
            <p:spPr>
              <a:xfrm>
                <a:off x="47625" y="1043325"/>
                <a:ext cx="84850" cy="1714925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68597" extrusionOk="0">
                    <a:moveTo>
                      <a:pt x="1748" y="0"/>
                    </a:moveTo>
                    <a:cubicBezTo>
                      <a:pt x="1677" y="0"/>
                      <a:pt x="1599" y="39"/>
                      <a:pt x="1488" y="111"/>
                    </a:cubicBezTo>
                    <a:cubicBezTo>
                      <a:pt x="1131" y="337"/>
                      <a:pt x="941" y="611"/>
                      <a:pt x="917" y="992"/>
                    </a:cubicBezTo>
                    <a:cubicBezTo>
                      <a:pt x="905" y="1302"/>
                      <a:pt x="917" y="1611"/>
                      <a:pt x="893" y="1921"/>
                    </a:cubicBezTo>
                    <a:cubicBezTo>
                      <a:pt x="857" y="2219"/>
                      <a:pt x="655" y="2492"/>
                      <a:pt x="738" y="2838"/>
                    </a:cubicBezTo>
                    <a:cubicBezTo>
                      <a:pt x="822" y="3112"/>
                      <a:pt x="714" y="3445"/>
                      <a:pt x="679" y="3754"/>
                    </a:cubicBezTo>
                    <a:cubicBezTo>
                      <a:pt x="667" y="3909"/>
                      <a:pt x="619" y="4040"/>
                      <a:pt x="595" y="4171"/>
                    </a:cubicBezTo>
                    <a:cubicBezTo>
                      <a:pt x="476" y="4755"/>
                      <a:pt x="298" y="5338"/>
                      <a:pt x="250" y="5910"/>
                    </a:cubicBezTo>
                    <a:cubicBezTo>
                      <a:pt x="191" y="6743"/>
                      <a:pt x="238" y="7576"/>
                      <a:pt x="238" y="8410"/>
                    </a:cubicBezTo>
                    <a:cubicBezTo>
                      <a:pt x="238" y="8517"/>
                      <a:pt x="262" y="8612"/>
                      <a:pt x="262" y="8696"/>
                    </a:cubicBezTo>
                    <a:cubicBezTo>
                      <a:pt x="286" y="9172"/>
                      <a:pt x="298" y="9648"/>
                      <a:pt x="298" y="10124"/>
                    </a:cubicBezTo>
                    <a:cubicBezTo>
                      <a:pt x="298" y="10279"/>
                      <a:pt x="238" y="10434"/>
                      <a:pt x="238" y="10589"/>
                    </a:cubicBezTo>
                    <a:cubicBezTo>
                      <a:pt x="238" y="11363"/>
                      <a:pt x="262" y="12148"/>
                      <a:pt x="321" y="12922"/>
                    </a:cubicBezTo>
                    <a:cubicBezTo>
                      <a:pt x="381" y="13744"/>
                      <a:pt x="345" y="14565"/>
                      <a:pt x="357" y="15375"/>
                    </a:cubicBezTo>
                    <a:cubicBezTo>
                      <a:pt x="357" y="15577"/>
                      <a:pt x="417" y="15780"/>
                      <a:pt x="429" y="15970"/>
                    </a:cubicBezTo>
                    <a:cubicBezTo>
                      <a:pt x="476" y="16423"/>
                      <a:pt x="536" y="16887"/>
                      <a:pt x="548" y="17328"/>
                    </a:cubicBezTo>
                    <a:cubicBezTo>
                      <a:pt x="583" y="18280"/>
                      <a:pt x="560" y="19244"/>
                      <a:pt x="583" y="20197"/>
                    </a:cubicBezTo>
                    <a:cubicBezTo>
                      <a:pt x="583" y="20376"/>
                      <a:pt x="643" y="20578"/>
                      <a:pt x="643" y="20757"/>
                    </a:cubicBezTo>
                    <a:cubicBezTo>
                      <a:pt x="619" y="20947"/>
                      <a:pt x="560" y="21149"/>
                      <a:pt x="560" y="21352"/>
                    </a:cubicBezTo>
                    <a:cubicBezTo>
                      <a:pt x="560" y="23733"/>
                      <a:pt x="548" y="26126"/>
                      <a:pt x="560" y="28508"/>
                    </a:cubicBezTo>
                    <a:cubicBezTo>
                      <a:pt x="560" y="28924"/>
                      <a:pt x="476" y="29341"/>
                      <a:pt x="524" y="29758"/>
                    </a:cubicBezTo>
                    <a:cubicBezTo>
                      <a:pt x="548" y="30008"/>
                      <a:pt x="441" y="30246"/>
                      <a:pt x="441" y="30496"/>
                    </a:cubicBezTo>
                    <a:cubicBezTo>
                      <a:pt x="464" y="30960"/>
                      <a:pt x="524" y="31436"/>
                      <a:pt x="548" y="31901"/>
                    </a:cubicBezTo>
                    <a:cubicBezTo>
                      <a:pt x="560" y="31984"/>
                      <a:pt x="548" y="32067"/>
                      <a:pt x="583" y="32139"/>
                    </a:cubicBezTo>
                    <a:cubicBezTo>
                      <a:pt x="857" y="32746"/>
                      <a:pt x="893" y="33389"/>
                      <a:pt x="893" y="34032"/>
                    </a:cubicBezTo>
                    <a:cubicBezTo>
                      <a:pt x="893" y="34223"/>
                      <a:pt x="941" y="34425"/>
                      <a:pt x="1012" y="34627"/>
                    </a:cubicBezTo>
                    <a:cubicBezTo>
                      <a:pt x="1095" y="34842"/>
                      <a:pt x="1179" y="35044"/>
                      <a:pt x="1060" y="35258"/>
                    </a:cubicBezTo>
                    <a:cubicBezTo>
                      <a:pt x="1012" y="35354"/>
                      <a:pt x="1012" y="35461"/>
                      <a:pt x="1012" y="35544"/>
                    </a:cubicBezTo>
                    <a:cubicBezTo>
                      <a:pt x="1024" y="35842"/>
                      <a:pt x="1036" y="36139"/>
                      <a:pt x="786" y="36389"/>
                    </a:cubicBezTo>
                    <a:cubicBezTo>
                      <a:pt x="714" y="36473"/>
                      <a:pt x="702" y="36568"/>
                      <a:pt x="679" y="36663"/>
                    </a:cubicBezTo>
                    <a:cubicBezTo>
                      <a:pt x="619" y="37068"/>
                      <a:pt x="595" y="37461"/>
                      <a:pt x="548" y="37866"/>
                    </a:cubicBezTo>
                    <a:cubicBezTo>
                      <a:pt x="500" y="38271"/>
                      <a:pt x="619" y="38652"/>
                      <a:pt x="583" y="39068"/>
                    </a:cubicBezTo>
                    <a:cubicBezTo>
                      <a:pt x="488" y="39985"/>
                      <a:pt x="560" y="40890"/>
                      <a:pt x="441" y="41795"/>
                    </a:cubicBezTo>
                    <a:cubicBezTo>
                      <a:pt x="369" y="42319"/>
                      <a:pt x="524" y="42855"/>
                      <a:pt x="226" y="43355"/>
                    </a:cubicBezTo>
                    <a:cubicBezTo>
                      <a:pt x="202" y="43390"/>
                      <a:pt x="202" y="43414"/>
                      <a:pt x="202" y="43450"/>
                    </a:cubicBezTo>
                    <a:cubicBezTo>
                      <a:pt x="167" y="44069"/>
                      <a:pt x="0" y="44700"/>
                      <a:pt x="71" y="45343"/>
                    </a:cubicBezTo>
                    <a:cubicBezTo>
                      <a:pt x="131" y="46010"/>
                      <a:pt x="71" y="46676"/>
                      <a:pt x="179" y="47343"/>
                    </a:cubicBezTo>
                    <a:cubicBezTo>
                      <a:pt x="286" y="48022"/>
                      <a:pt x="262" y="48712"/>
                      <a:pt x="310" y="49403"/>
                    </a:cubicBezTo>
                    <a:cubicBezTo>
                      <a:pt x="321" y="49653"/>
                      <a:pt x="369" y="49891"/>
                      <a:pt x="405" y="50141"/>
                    </a:cubicBezTo>
                    <a:cubicBezTo>
                      <a:pt x="429" y="50427"/>
                      <a:pt x="488" y="50701"/>
                      <a:pt x="500" y="50975"/>
                    </a:cubicBezTo>
                    <a:cubicBezTo>
                      <a:pt x="524" y="51475"/>
                      <a:pt x="500" y="51975"/>
                      <a:pt x="524" y="52487"/>
                    </a:cubicBezTo>
                    <a:cubicBezTo>
                      <a:pt x="524" y="52641"/>
                      <a:pt x="548" y="52820"/>
                      <a:pt x="595" y="52987"/>
                    </a:cubicBezTo>
                    <a:cubicBezTo>
                      <a:pt x="762" y="53642"/>
                      <a:pt x="833" y="54296"/>
                      <a:pt x="798" y="54951"/>
                    </a:cubicBezTo>
                    <a:cubicBezTo>
                      <a:pt x="774" y="55439"/>
                      <a:pt x="726" y="55939"/>
                      <a:pt x="726" y="56428"/>
                    </a:cubicBezTo>
                    <a:cubicBezTo>
                      <a:pt x="726" y="57975"/>
                      <a:pt x="738" y="59535"/>
                      <a:pt x="726" y="61083"/>
                    </a:cubicBezTo>
                    <a:cubicBezTo>
                      <a:pt x="714" y="61535"/>
                      <a:pt x="595" y="61976"/>
                      <a:pt x="536" y="62428"/>
                    </a:cubicBezTo>
                    <a:cubicBezTo>
                      <a:pt x="488" y="62738"/>
                      <a:pt x="429" y="63036"/>
                      <a:pt x="417" y="63345"/>
                    </a:cubicBezTo>
                    <a:cubicBezTo>
                      <a:pt x="405" y="63512"/>
                      <a:pt x="464" y="63690"/>
                      <a:pt x="488" y="63857"/>
                    </a:cubicBezTo>
                    <a:cubicBezTo>
                      <a:pt x="548" y="64250"/>
                      <a:pt x="607" y="64655"/>
                      <a:pt x="679" y="65060"/>
                    </a:cubicBezTo>
                    <a:cubicBezTo>
                      <a:pt x="798" y="65714"/>
                      <a:pt x="976" y="66369"/>
                      <a:pt x="1036" y="67036"/>
                    </a:cubicBezTo>
                    <a:cubicBezTo>
                      <a:pt x="1072" y="67524"/>
                      <a:pt x="1214" y="67989"/>
                      <a:pt x="1381" y="68453"/>
                    </a:cubicBezTo>
                    <a:cubicBezTo>
                      <a:pt x="1426" y="68557"/>
                      <a:pt x="1485" y="68596"/>
                      <a:pt x="1563" y="68596"/>
                    </a:cubicBezTo>
                    <a:cubicBezTo>
                      <a:pt x="1610" y="68596"/>
                      <a:pt x="1664" y="68582"/>
                      <a:pt x="1726" y="68560"/>
                    </a:cubicBezTo>
                    <a:cubicBezTo>
                      <a:pt x="2012" y="68465"/>
                      <a:pt x="2107" y="68286"/>
                      <a:pt x="2203" y="68060"/>
                    </a:cubicBezTo>
                    <a:cubicBezTo>
                      <a:pt x="2465" y="67441"/>
                      <a:pt x="2512" y="66774"/>
                      <a:pt x="2750" y="66131"/>
                    </a:cubicBezTo>
                    <a:cubicBezTo>
                      <a:pt x="2965" y="65595"/>
                      <a:pt x="2977" y="65048"/>
                      <a:pt x="2798" y="64452"/>
                    </a:cubicBezTo>
                    <a:cubicBezTo>
                      <a:pt x="2584" y="63798"/>
                      <a:pt x="2667" y="63083"/>
                      <a:pt x="2810" y="62405"/>
                    </a:cubicBezTo>
                    <a:cubicBezTo>
                      <a:pt x="2941" y="61845"/>
                      <a:pt x="3024" y="61262"/>
                      <a:pt x="3060" y="60702"/>
                    </a:cubicBezTo>
                    <a:cubicBezTo>
                      <a:pt x="3143" y="59773"/>
                      <a:pt x="3096" y="58833"/>
                      <a:pt x="3084" y="57916"/>
                    </a:cubicBezTo>
                    <a:cubicBezTo>
                      <a:pt x="3060" y="57463"/>
                      <a:pt x="2988" y="57035"/>
                      <a:pt x="2977" y="56606"/>
                    </a:cubicBezTo>
                    <a:cubicBezTo>
                      <a:pt x="2965" y="56249"/>
                      <a:pt x="2941" y="55880"/>
                      <a:pt x="2988" y="55523"/>
                    </a:cubicBezTo>
                    <a:cubicBezTo>
                      <a:pt x="3036" y="55166"/>
                      <a:pt x="3310" y="54820"/>
                      <a:pt x="3108" y="54427"/>
                    </a:cubicBezTo>
                    <a:cubicBezTo>
                      <a:pt x="3084" y="54404"/>
                      <a:pt x="3143" y="54344"/>
                      <a:pt x="3155" y="54296"/>
                    </a:cubicBezTo>
                    <a:cubicBezTo>
                      <a:pt x="3203" y="54011"/>
                      <a:pt x="3262" y="53749"/>
                      <a:pt x="3274" y="53463"/>
                    </a:cubicBezTo>
                    <a:cubicBezTo>
                      <a:pt x="3286" y="53261"/>
                      <a:pt x="3203" y="53034"/>
                      <a:pt x="3203" y="52820"/>
                    </a:cubicBezTo>
                    <a:cubicBezTo>
                      <a:pt x="3215" y="52189"/>
                      <a:pt x="3250" y="51546"/>
                      <a:pt x="3310" y="50903"/>
                    </a:cubicBezTo>
                    <a:cubicBezTo>
                      <a:pt x="3334" y="50546"/>
                      <a:pt x="3227" y="50189"/>
                      <a:pt x="3286" y="49832"/>
                    </a:cubicBezTo>
                    <a:cubicBezTo>
                      <a:pt x="3346" y="49534"/>
                      <a:pt x="3358" y="49236"/>
                      <a:pt x="3393" y="48939"/>
                    </a:cubicBezTo>
                    <a:cubicBezTo>
                      <a:pt x="3393" y="48867"/>
                      <a:pt x="3334" y="48796"/>
                      <a:pt x="3322" y="48712"/>
                    </a:cubicBezTo>
                    <a:cubicBezTo>
                      <a:pt x="3155" y="48141"/>
                      <a:pt x="3036" y="47557"/>
                      <a:pt x="3060" y="46962"/>
                    </a:cubicBezTo>
                    <a:cubicBezTo>
                      <a:pt x="3084" y="46653"/>
                      <a:pt x="3084" y="46331"/>
                      <a:pt x="3060" y="46022"/>
                    </a:cubicBezTo>
                    <a:cubicBezTo>
                      <a:pt x="3036" y="45783"/>
                      <a:pt x="3012" y="45533"/>
                      <a:pt x="2929" y="45295"/>
                    </a:cubicBezTo>
                    <a:cubicBezTo>
                      <a:pt x="2834" y="44950"/>
                      <a:pt x="2727" y="44593"/>
                      <a:pt x="2738" y="44236"/>
                    </a:cubicBezTo>
                    <a:cubicBezTo>
                      <a:pt x="2786" y="43509"/>
                      <a:pt x="2810" y="42795"/>
                      <a:pt x="2858" y="42081"/>
                    </a:cubicBezTo>
                    <a:lnTo>
                      <a:pt x="2858" y="42033"/>
                    </a:lnTo>
                    <a:cubicBezTo>
                      <a:pt x="3012" y="41366"/>
                      <a:pt x="3012" y="40676"/>
                      <a:pt x="2858" y="39997"/>
                    </a:cubicBezTo>
                    <a:cubicBezTo>
                      <a:pt x="2846" y="39902"/>
                      <a:pt x="2858" y="39807"/>
                      <a:pt x="2869" y="39711"/>
                    </a:cubicBezTo>
                    <a:cubicBezTo>
                      <a:pt x="2953" y="39283"/>
                      <a:pt x="3167" y="38854"/>
                      <a:pt x="2977" y="38390"/>
                    </a:cubicBezTo>
                    <a:cubicBezTo>
                      <a:pt x="2977" y="38354"/>
                      <a:pt x="2977" y="38330"/>
                      <a:pt x="2988" y="38294"/>
                    </a:cubicBezTo>
                    <a:cubicBezTo>
                      <a:pt x="3203" y="37735"/>
                      <a:pt x="3012" y="37199"/>
                      <a:pt x="2750" y="36675"/>
                    </a:cubicBezTo>
                    <a:cubicBezTo>
                      <a:pt x="2596" y="36318"/>
                      <a:pt x="2512" y="35913"/>
                      <a:pt x="2048" y="35711"/>
                    </a:cubicBezTo>
                    <a:cubicBezTo>
                      <a:pt x="2024" y="35699"/>
                      <a:pt x="2036" y="35604"/>
                      <a:pt x="2036" y="35544"/>
                    </a:cubicBezTo>
                    <a:cubicBezTo>
                      <a:pt x="2024" y="35354"/>
                      <a:pt x="2250" y="35187"/>
                      <a:pt x="2096" y="34961"/>
                    </a:cubicBezTo>
                    <a:cubicBezTo>
                      <a:pt x="1929" y="34746"/>
                      <a:pt x="1976" y="34484"/>
                      <a:pt x="2084" y="34246"/>
                    </a:cubicBezTo>
                    <a:cubicBezTo>
                      <a:pt x="2131" y="34151"/>
                      <a:pt x="2191" y="34008"/>
                      <a:pt x="2167" y="33889"/>
                    </a:cubicBezTo>
                    <a:cubicBezTo>
                      <a:pt x="2155" y="33544"/>
                      <a:pt x="2298" y="33199"/>
                      <a:pt x="2429" y="32853"/>
                    </a:cubicBezTo>
                    <a:cubicBezTo>
                      <a:pt x="2488" y="32722"/>
                      <a:pt x="2607" y="32603"/>
                      <a:pt x="2631" y="32460"/>
                    </a:cubicBezTo>
                    <a:cubicBezTo>
                      <a:pt x="2727" y="32079"/>
                      <a:pt x="2917" y="31722"/>
                      <a:pt x="2798" y="31294"/>
                    </a:cubicBezTo>
                    <a:cubicBezTo>
                      <a:pt x="2727" y="31008"/>
                      <a:pt x="2858" y="30663"/>
                      <a:pt x="2858" y="30353"/>
                    </a:cubicBezTo>
                    <a:cubicBezTo>
                      <a:pt x="2858" y="30115"/>
                      <a:pt x="2834" y="29889"/>
                      <a:pt x="2798" y="29651"/>
                    </a:cubicBezTo>
                    <a:cubicBezTo>
                      <a:pt x="2786" y="29579"/>
                      <a:pt x="2750" y="29508"/>
                      <a:pt x="2762" y="29424"/>
                    </a:cubicBezTo>
                    <a:cubicBezTo>
                      <a:pt x="2917" y="28758"/>
                      <a:pt x="2988" y="28079"/>
                      <a:pt x="2988" y="27388"/>
                    </a:cubicBezTo>
                    <a:cubicBezTo>
                      <a:pt x="2988" y="27317"/>
                      <a:pt x="3036" y="27245"/>
                      <a:pt x="3036" y="27162"/>
                    </a:cubicBezTo>
                    <a:cubicBezTo>
                      <a:pt x="3048" y="26722"/>
                      <a:pt x="3048" y="26293"/>
                      <a:pt x="3060" y="25852"/>
                    </a:cubicBezTo>
                    <a:cubicBezTo>
                      <a:pt x="3060" y="25579"/>
                      <a:pt x="2941" y="25305"/>
                      <a:pt x="3060" y="25007"/>
                    </a:cubicBezTo>
                    <a:cubicBezTo>
                      <a:pt x="3119" y="24876"/>
                      <a:pt x="3084" y="24698"/>
                      <a:pt x="3060" y="24555"/>
                    </a:cubicBezTo>
                    <a:cubicBezTo>
                      <a:pt x="3048" y="24436"/>
                      <a:pt x="3000" y="24328"/>
                      <a:pt x="3000" y="24221"/>
                    </a:cubicBezTo>
                    <a:cubicBezTo>
                      <a:pt x="2988" y="23102"/>
                      <a:pt x="2917" y="21971"/>
                      <a:pt x="3203" y="20864"/>
                    </a:cubicBezTo>
                    <a:cubicBezTo>
                      <a:pt x="3298" y="20459"/>
                      <a:pt x="3084" y="20042"/>
                      <a:pt x="3167" y="19614"/>
                    </a:cubicBezTo>
                    <a:cubicBezTo>
                      <a:pt x="3239" y="19221"/>
                      <a:pt x="3119" y="18816"/>
                      <a:pt x="3096" y="18423"/>
                    </a:cubicBezTo>
                    <a:cubicBezTo>
                      <a:pt x="3096" y="18280"/>
                      <a:pt x="3096" y="18137"/>
                      <a:pt x="3084" y="18006"/>
                    </a:cubicBezTo>
                    <a:cubicBezTo>
                      <a:pt x="3024" y="17447"/>
                      <a:pt x="2929" y="16887"/>
                      <a:pt x="2881" y="16339"/>
                    </a:cubicBezTo>
                    <a:cubicBezTo>
                      <a:pt x="2869" y="16113"/>
                      <a:pt x="2965" y="15887"/>
                      <a:pt x="2977" y="15649"/>
                    </a:cubicBezTo>
                    <a:cubicBezTo>
                      <a:pt x="2988" y="15149"/>
                      <a:pt x="2977" y="14625"/>
                      <a:pt x="2988" y="14101"/>
                    </a:cubicBezTo>
                    <a:cubicBezTo>
                      <a:pt x="3000" y="13577"/>
                      <a:pt x="2738" y="13101"/>
                      <a:pt x="2727" y="12589"/>
                    </a:cubicBezTo>
                    <a:cubicBezTo>
                      <a:pt x="2727" y="12232"/>
                      <a:pt x="2679" y="11875"/>
                      <a:pt x="2643" y="11517"/>
                    </a:cubicBezTo>
                    <a:cubicBezTo>
                      <a:pt x="2619" y="11160"/>
                      <a:pt x="2548" y="10803"/>
                      <a:pt x="2548" y="10446"/>
                    </a:cubicBezTo>
                    <a:cubicBezTo>
                      <a:pt x="2560" y="9827"/>
                      <a:pt x="2631" y="9219"/>
                      <a:pt x="2643" y="8612"/>
                    </a:cubicBezTo>
                    <a:cubicBezTo>
                      <a:pt x="2679" y="7910"/>
                      <a:pt x="2667" y="7195"/>
                      <a:pt x="2667" y="6493"/>
                    </a:cubicBezTo>
                    <a:cubicBezTo>
                      <a:pt x="2667" y="6362"/>
                      <a:pt x="2667" y="6219"/>
                      <a:pt x="2703" y="6076"/>
                    </a:cubicBezTo>
                    <a:cubicBezTo>
                      <a:pt x="2846" y="5659"/>
                      <a:pt x="2917" y="5267"/>
                      <a:pt x="2881" y="4826"/>
                    </a:cubicBezTo>
                    <a:cubicBezTo>
                      <a:pt x="2869" y="4564"/>
                      <a:pt x="2881" y="4290"/>
                      <a:pt x="2881" y="4028"/>
                    </a:cubicBezTo>
                    <a:cubicBezTo>
                      <a:pt x="2869" y="3433"/>
                      <a:pt x="2917" y="2838"/>
                      <a:pt x="2869" y="2195"/>
                    </a:cubicBezTo>
                    <a:cubicBezTo>
                      <a:pt x="2810" y="1885"/>
                      <a:pt x="2762" y="1588"/>
                      <a:pt x="2584" y="1302"/>
                    </a:cubicBezTo>
                    <a:cubicBezTo>
                      <a:pt x="2548" y="1230"/>
                      <a:pt x="2548" y="1147"/>
                      <a:pt x="2512" y="1076"/>
                    </a:cubicBezTo>
                    <a:cubicBezTo>
                      <a:pt x="2381" y="766"/>
                      <a:pt x="2274" y="421"/>
                      <a:pt x="2012" y="159"/>
                    </a:cubicBezTo>
                    <a:cubicBezTo>
                      <a:pt x="1904" y="51"/>
                      <a:pt x="1830" y="0"/>
                      <a:pt x="17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1" name="Google Shape;32591;p48"/>
              <p:cNvSpPr/>
              <p:nvPr/>
            </p:nvSpPr>
            <p:spPr>
              <a:xfrm>
                <a:off x="77375" y="947175"/>
                <a:ext cx="32775" cy="6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539" extrusionOk="0">
                    <a:moveTo>
                      <a:pt x="643" y="0"/>
                    </a:moveTo>
                    <a:cubicBezTo>
                      <a:pt x="579" y="0"/>
                      <a:pt x="507" y="27"/>
                      <a:pt x="429" y="76"/>
                    </a:cubicBezTo>
                    <a:cubicBezTo>
                      <a:pt x="239" y="207"/>
                      <a:pt x="24" y="921"/>
                      <a:pt x="13" y="1135"/>
                    </a:cubicBezTo>
                    <a:cubicBezTo>
                      <a:pt x="1" y="1516"/>
                      <a:pt x="1" y="1885"/>
                      <a:pt x="13" y="2266"/>
                    </a:cubicBezTo>
                    <a:cubicBezTo>
                      <a:pt x="13" y="2350"/>
                      <a:pt x="108" y="2505"/>
                      <a:pt x="191" y="2517"/>
                    </a:cubicBezTo>
                    <a:cubicBezTo>
                      <a:pt x="264" y="2528"/>
                      <a:pt x="350" y="2539"/>
                      <a:pt x="432" y="2539"/>
                    </a:cubicBezTo>
                    <a:cubicBezTo>
                      <a:pt x="524" y="2539"/>
                      <a:pt x="611" y="2525"/>
                      <a:pt x="667" y="2481"/>
                    </a:cubicBezTo>
                    <a:cubicBezTo>
                      <a:pt x="858" y="2350"/>
                      <a:pt x="1036" y="2159"/>
                      <a:pt x="1120" y="1969"/>
                    </a:cubicBezTo>
                    <a:cubicBezTo>
                      <a:pt x="1215" y="1695"/>
                      <a:pt x="1298" y="1397"/>
                      <a:pt x="1298" y="1040"/>
                    </a:cubicBezTo>
                    <a:cubicBezTo>
                      <a:pt x="1310" y="600"/>
                      <a:pt x="965" y="445"/>
                      <a:pt x="858" y="183"/>
                    </a:cubicBezTo>
                    <a:cubicBezTo>
                      <a:pt x="809" y="56"/>
                      <a:pt x="734" y="0"/>
                      <a:pt x="6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592" name="Google Shape;32592;p48"/>
          <p:cNvGrpSpPr/>
          <p:nvPr/>
        </p:nvGrpSpPr>
        <p:grpSpPr>
          <a:xfrm>
            <a:off x="1358157" y="2300206"/>
            <a:ext cx="6433663" cy="2187765"/>
            <a:chOff x="1358154" y="727226"/>
            <a:chExt cx="6433663" cy="1640824"/>
          </a:xfrm>
        </p:grpSpPr>
        <p:grpSp>
          <p:nvGrpSpPr>
            <p:cNvPr id="32593" name="Google Shape;32593;p48"/>
            <p:cNvGrpSpPr/>
            <p:nvPr/>
          </p:nvGrpSpPr>
          <p:grpSpPr>
            <a:xfrm rot="5400000">
              <a:off x="4531223" y="-2445843"/>
              <a:ext cx="87525" cy="6433663"/>
              <a:chOff x="-349750" y="947875"/>
              <a:chExt cx="87525" cy="1811075"/>
            </a:xfrm>
          </p:grpSpPr>
          <p:sp>
            <p:nvSpPr>
              <p:cNvPr id="32594" name="Google Shape;32594;p48"/>
              <p:cNvSpPr/>
              <p:nvPr/>
            </p:nvSpPr>
            <p:spPr>
              <a:xfrm>
                <a:off x="-349750" y="1138050"/>
                <a:ext cx="86325" cy="640450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25618" extrusionOk="0">
                    <a:moveTo>
                      <a:pt x="1884" y="0"/>
                    </a:moveTo>
                    <a:cubicBezTo>
                      <a:pt x="1791" y="0"/>
                      <a:pt x="1684" y="28"/>
                      <a:pt x="1560" y="85"/>
                    </a:cubicBezTo>
                    <a:cubicBezTo>
                      <a:pt x="1310" y="204"/>
                      <a:pt x="1024" y="418"/>
                      <a:pt x="917" y="644"/>
                    </a:cubicBezTo>
                    <a:cubicBezTo>
                      <a:pt x="715" y="1097"/>
                      <a:pt x="643" y="1609"/>
                      <a:pt x="524" y="2097"/>
                    </a:cubicBezTo>
                    <a:cubicBezTo>
                      <a:pt x="488" y="2216"/>
                      <a:pt x="465" y="2347"/>
                      <a:pt x="429" y="2466"/>
                    </a:cubicBezTo>
                    <a:cubicBezTo>
                      <a:pt x="369" y="2740"/>
                      <a:pt x="262" y="3002"/>
                      <a:pt x="226" y="3275"/>
                    </a:cubicBezTo>
                    <a:cubicBezTo>
                      <a:pt x="167" y="3656"/>
                      <a:pt x="167" y="4061"/>
                      <a:pt x="131" y="4454"/>
                    </a:cubicBezTo>
                    <a:cubicBezTo>
                      <a:pt x="84" y="5240"/>
                      <a:pt x="12" y="6014"/>
                      <a:pt x="0" y="6800"/>
                    </a:cubicBezTo>
                    <a:cubicBezTo>
                      <a:pt x="0" y="7228"/>
                      <a:pt x="72" y="7657"/>
                      <a:pt x="143" y="8086"/>
                    </a:cubicBezTo>
                    <a:cubicBezTo>
                      <a:pt x="250" y="8633"/>
                      <a:pt x="417" y="9169"/>
                      <a:pt x="536" y="9717"/>
                    </a:cubicBezTo>
                    <a:cubicBezTo>
                      <a:pt x="595" y="9955"/>
                      <a:pt x="607" y="10193"/>
                      <a:pt x="584" y="10431"/>
                    </a:cubicBezTo>
                    <a:cubicBezTo>
                      <a:pt x="536" y="10824"/>
                      <a:pt x="417" y="11205"/>
                      <a:pt x="405" y="11598"/>
                    </a:cubicBezTo>
                    <a:cubicBezTo>
                      <a:pt x="369" y="12681"/>
                      <a:pt x="405" y="13753"/>
                      <a:pt x="381" y="14836"/>
                    </a:cubicBezTo>
                    <a:cubicBezTo>
                      <a:pt x="369" y="16265"/>
                      <a:pt x="286" y="17682"/>
                      <a:pt x="298" y="19099"/>
                    </a:cubicBezTo>
                    <a:cubicBezTo>
                      <a:pt x="310" y="20444"/>
                      <a:pt x="429" y="21801"/>
                      <a:pt x="488" y="22992"/>
                    </a:cubicBezTo>
                    <a:cubicBezTo>
                      <a:pt x="488" y="23742"/>
                      <a:pt x="834" y="24933"/>
                      <a:pt x="1155" y="25385"/>
                    </a:cubicBezTo>
                    <a:cubicBezTo>
                      <a:pt x="1251" y="25492"/>
                      <a:pt x="1451" y="25617"/>
                      <a:pt x="1603" y="25617"/>
                    </a:cubicBezTo>
                    <a:cubicBezTo>
                      <a:pt x="1621" y="25617"/>
                      <a:pt x="1639" y="25615"/>
                      <a:pt x="1655" y="25611"/>
                    </a:cubicBezTo>
                    <a:cubicBezTo>
                      <a:pt x="2441" y="25469"/>
                      <a:pt x="3036" y="24933"/>
                      <a:pt x="3108" y="24195"/>
                    </a:cubicBezTo>
                    <a:cubicBezTo>
                      <a:pt x="3203" y="23409"/>
                      <a:pt x="3215" y="22611"/>
                      <a:pt x="3239" y="21801"/>
                    </a:cubicBezTo>
                    <a:cubicBezTo>
                      <a:pt x="3274" y="21063"/>
                      <a:pt x="3179" y="20301"/>
                      <a:pt x="3322" y="19575"/>
                    </a:cubicBezTo>
                    <a:cubicBezTo>
                      <a:pt x="3453" y="18825"/>
                      <a:pt x="3382" y="18099"/>
                      <a:pt x="3334" y="17349"/>
                    </a:cubicBezTo>
                    <a:cubicBezTo>
                      <a:pt x="3298" y="16598"/>
                      <a:pt x="3179" y="15825"/>
                      <a:pt x="3179" y="15063"/>
                    </a:cubicBezTo>
                    <a:cubicBezTo>
                      <a:pt x="3203" y="13634"/>
                      <a:pt x="3382" y="12181"/>
                      <a:pt x="3060" y="10764"/>
                    </a:cubicBezTo>
                    <a:cubicBezTo>
                      <a:pt x="3024" y="10598"/>
                      <a:pt x="3024" y="10419"/>
                      <a:pt x="3036" y="10252"/>
                    </a:cubicBezTo>
                    <a:cubicBezTo>
                      <a:pt x="3108" y="9419"/>
                      <a:pt x="3227" y="8586"/>
                      <a:pt x="3274" y="7752"/>
                    </a:cubicBezTo>
                    <a:cubicBezTo>
                      <a:pt x="3322" y="7145"/>
                      <a:pt x="3298" y="6514"/>
                      <a:pt x="3239" y="5907"/>
                    </a:cubicBezTo>
                    <a:cubicBezTo>
                      <a:pt x="3108" y="4597"/>
                      <a:pt x="2727" y="3299"/>
                      <a:pt x="2929" y="1966"/>
                    </a:cubicBezTo>
                    <a:cubicBezTo>
                      <a:pt x="2941" y="1882"/>
                      <a:pt x="2941" y="1811"/>
                      <a:pt x="2917" y="1740"/>
                    </a:cubicBezTo>
                    <a:cubicBezTo>
                      <a:pt x="2739" y="1275"/>
                      <a:pt x="2560" y="835"/>
                      <a:pt x="2346" y="382"/>
                    </a:cubicBezTo>
                    <a:cubicBezTo>
                      <a:pt x="2224" y="130"/>
                      <a:pt x="2085" y="0"/>
                      <a:pt x="18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5" name="Google Shape;32595;p48"/>
              <p:cNvSpPr/>
              <p:nvPr/>
            </p:nvSpPr>
            <p:spPr>
              <a:xfrm>
                <a:off x="-349750" y="1886775"/>
                <a:ext cx="7920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21527" extrusionOk="0">
                    <a:moveTo>
                      <a:pt x="1857" y="1"/>
                    </a:moveTo>
                    <a:cubicBezTo>
                      <a:pt x="1534" y="1"/>
                      <a:pt x="1209" y="185"/>
                      <a:pt x="1107" y="496"/>
                    </a:cubicBezTo>
                    <a:cubicBezTo>
                      <a:pt x="953" y="901"/>
                      <a:pt x="774" y="1306"/>
                      <a:pt x="691" y="1723"/>
                    </a:cubicBezTo>
                    <a:cubicBezTo>
                      <a:pt x="572" y="2223"/>
                      <a:pt x="512" y="2747"/>
                      <a:pt x="453" y="3271"/>
                    </a:cubicBezTo>
                    <a:cubicBezTo>
                      <a:pt x="405" y="3616"/>
                      <a:pt x="393" y="3937"/>
                      <a:pt x="393" y="4283"/>
                    </a:cubicBezTo>
                    <a:cubicBezTo>
                      <a:pt x="417" y="5187"/>
                      <a:pt x="453" y="6104"/>
                      <a:pt x="476" y="7021"/>
                    </a:cubicBezTo>
                    <a:cubicBezTo>
                      <a:pt x="488" y="7342"/>
                      <a:pt x="488" y="7688"/>
                      <a:pt x="488" y="8021"/>
                    </a:cubicBezTo>
                    <a:cubicBezTo>
                      <a:pt x="488" y="8271"/>
                      <a:pt x="476" y="8533"/>
                      <a:pt x="488" y="8795"/>
                    </a:cubicBezTo>
                    <a:cubicBezTo>
                      <a:pt x="536" y="9569"/>
                      <a:pt x="488" y="10355"/>
                      <a:pt x="715" y="11117"/>
                    </a:cubicBezTo>
                    <a:cubicBezTo>
                      <a:pt x="762" y="11260"/>
                      <a:pt x="691" y="11438"/>
                      <a:pt x="667" y="11605"/>
                    </a:cubicBezTo>
                    <a:cubicBezTo>
                      <a:pt x="655" y="11795"/>
                      <a:pt x="655" y="12010"/>
                      <a:pt x="631" y="12212"/>
                    </a:cubicBezTo>
                    <a:cubicBezTo>
                      <a:pt x="572" y="12641"/>
                      <a:pt x="488" y="13093"/>
                      <a:pt x="417" y="13522"/>
                    </a:cubicBezTo>
                    <a:cubicBezTo>
                      <a:pt x="357" y="13855"/>
                      <a:pt x="274" y="14177"/>
                      <a:pt x="226" y="14510"/>
                    </a:cubicBezTo>
                    <a:cubicBezTo>
                      <a:pt x="167" y="14986"/>
                      <a:pt x="131" y="15474"/>
                      <a:pt x="84" y="15951"/>
                    </a:cubicBezTo>
                    <a:cubicBezTo>
                      <a:pt x="72" y="16177"/>
                      <a:pt x="48" y="16391"/>
                      <a:pt x="48" y="16617"/>
                    </a:cubicBezTo>
                    <a:cubicBezTo>
                      <a:pt x="48" y="17046"/>
                      <a:pt x="0" y="17487"/>
                      <a:pt x="48" y="17915"/>
                    </a:cubicBezTo>
                    <a:cubicBezTo>
                      <a:pt x="119" y="18689"/>
                      <a:pt x="226" y="19463"/>
                      <a:pt x="369" y="20237"/>
                    </a:cubicBezTo>
                    <a:cubicBezTo>
                      <a:pt x="429" y="20535"/>
                      <a:pt x="667" y="20820"/>
                      <a:pt x="846" y="21082"/>
                    </a:cubicBezTo>
                    <a:cubicBezTo>
                      <a:pt x="1054" y="21390"/>
                      <a:pt x="1318" y="21526"/>
                      <a:pt x="1663" y="21526"/>
                    </a:cubicBezTo>
                    <a:cubicBezTo>
                      <a:pt x="1771" y="21526"/>
                      <a:pt x="1887" y="21513"/>
                      <a:pt x="2012" y="21487"/>
                    </a:cubicBezTo>
                    <a:cubicBezTo>
                      <a:pt x="2524" y="21380"/>
                      <a:pt x="2667" y="21023"/>
                      <a:pt x="2798" y="20654"/>
                    </a:cubicBezTo>
                    <a:cubicBezTo>
                      <a:pt x="3120" y="19713"/>
                      <a:pt x="3024" y="18737"/>
                      <a:pt x="3108" y="17760"/>
                    </a:cubicBezTo>
                    <a:cubicBezTo>
                      <a:pt x="3167" y="17213"/>
                      <a:pt x="3108" y="16653"/>
                      <a:pt x="3084" y="16094"/>
                    </a:cubicBezTo>
                    <a:cubicBezTo>
                      <a:pt x="3048" y="15355"/>
                      <a:pt x="3001" y="14605"/>
                      <a:pt x="2941" y="13867"/>
                    </a:cubicBezTo>
                    <a:cubicBezTo>
                      <a:pt x="2929" y="13700"/>
                      <a:pt x="2858" y="13462"/>
                      <a:pt x="2739" y="13415"/>
                    </a:cubicBezTo>
                    <a:cubicBezTo>
                      <a:pt x="2429" y="13272"/>
                      <a:pt x="2441" y="13046"/>
                      <a:pt x="2441" y="12807"/>
                    </a:cubicBezTo>
                    <a:cubicBezTo>
                      <a:pt x="2453" y="11272"/>
                      <a:pt x="2393" y="9748"/>
                      <a:pt x="2489" y="8224"/>
                    </a:cubicBezTo>
                    <a:cubicBezTo>
                      <a:pt x="2560" y="7045"/>
                      <a:pt x="2524" y="5878"/>
                      <a:pt x="2453" y="4699"/>
                    </a:cubicBezTo>
                    <a:cubicBezTo>
                      <a:pt x="2381" y="3402"/>
                      <a:pt x="2441" y="2104"/>
                      <a:pt x="2441" y="854"/>
                    </a:cubicBezTo>
                    <a:cubicBezTo>
                      <a:pt x="2453" y="699"/>
                      <a:pt x="2500" y="556"/>
                      <a:pt x="2441" y="461"/>
                    </a:cubicBezTo>
                    <a:cubicBezTo>
                      <a:pt x="2441" y="354"/>
                      <a:pt x="2417" y="223"/>
                      <a:pt x="2334" y="163"/>
                    </a:cubicBezTo>
                    <a:cubicBezTo>
                      <a:pt x="2198" y="52"/>
                      <a:pt x="2028" y="1"/>
                      <a:pt x="1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6" name="Google Shape;32596;p48"/>
              <p:cNvSpPr/>
              <p:nvPr/>
            </p:nvSpPr>
            <p:spPr>
              <a:xfrm>
                <a:off x="-349450" y="2452325"/>
                <a:ext cx="81575" cy="30662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12265" extrusionOk="0">
                    <a:moveTo>
                      <a:pt x="1820" y="1"/>
                    </a:moveTo>
                    <a:cubicBezTo>
                      <a:pt x="1416" y="1"/>
                      <a:pt x="1115" y="186"/>
                      <a:pt x="976" y="591"/>
                    </a:cubicBezTo>
                    <a:cubicBezTo>
                      <a:pt x="774" y="1115"/>
                      <a:pt x="572" y="1627"/>
                      <a:pt x="691" y="2223"/>
                    </a:cubicBezTo>
                    <a:cubicBezTo>
                      <a:pt x="762" y="2556"/>
                      <a:pt x="703" y="2901"/>
                      <a:pt x="655" y="3223"/>
                    </a:cubicBezTo>
                    <a:cubicBezTo>
                      <a:pt x="619" y="3532"/>
                      <a:pt x="512" y="3830"/>
                      <a:pt x="464" y="4151"/>
                    </a:cubicBezTo>
                    <a:cubicBezTo>
                      <a:pt x="417" y="4485"/>
                      <a:pt x="417" y="4830"/>
                      <a:pt x="381" y="5163"/>
                    </a:cubicBezTo>
                    <a:cubicBezTo>
                      <a:pt x="262" y="6116"/>
                      <a:pt x="155" y="7080"/>
                      <a:pt x="36" y="8045"/>
                    </a:cubicBezTo>
                    <a:cubicBezTo>
                      <a:pt x="48" y="8045"/>
                      <a:pt x="71" y="8045"/>
                      <a:pt x="72" y="8033"/>
                    </a:cubicBezTo>
                    <a:lnTo>
                      <a:pt x="72" y="8033"/>
                    </a:lnTo>
                    <a:cubicBezTo>
                      <a:pt x="72" y="8116"/>
                      <a:pt x="60" y="8223"/>
                      <a:pt x="60" y="8307"/>
                    </a:cubicBezTo>
                    <a:cubicBezTo>
                      <a:pt x="48" y="9069"/>
                      <a:pt x="0" y="9819"/>
                      <a:pt x="0" y="10557"/>
                    </a:cubicBezTo>
                    <a:cubicBezTo>
                      <a:pt x="0" y="11117"/>
                      <a:pt x="167" y="11605"/>
                      <a:pt x="869" y="11771"/>
                    </a:cubicBezTo>
                    <a:cubicBezTo>
                      <a:pt x="1012" y="11807"/>
                      <a:pt x="1143" y="11926"/>
                      <a:pt x="1262" y="12021"/>
                    </a:cubicBezTo>
                    <a:cubicBezTo>
                      <a:pt x="1486" y="12185"/>
                      <a:pt x="1693" y="12265"/>
                      <a:pt x="1888" y="12265"/>
                    </a:cubicBezTo>
                    <a:cubicBezTo>
                      <a:pt x="2147" y="12265"/>
                      <a:pt x="2383" y="12122"/>
                      <a:pt x="2608" y="11843"/>
                    </a:cubicBezTo>
                    <a:cubicBezTo>
                      <a:pt x="3203" y="11069"/>
                      <a:pt x="3262" y="10224"/>
                      <a:pt x="3108" y="9331"/>
                    </a:cubicBezTo>
                    <a:cubicBezTo>
                      <a:pt x="3012" y="8747"/>
                      <a:pt x="2977" y="8152"/>
                      <a:pt x="2953" y="7557"/>
                    </a:cubicBezTo>
                    <a:cubicBezTo>
                      <a:pt x="2941" y="6961"/>
                      <a:pt x="2965" y="6366"/>
                      <a:pt x="2941" y="5771"/>
                    </a:cubicBezTo>
                    <a:cubicBezTo>
                      <a:pt x="2893" y="4782"/>
                      <a:pt x="2846" y="3794"/>
                      <a:pt x="2774" y="2806"/>
                    </a:cubicBezTo>
                    <a:cubicBezTo>
                      <a:pt x="2727" y="2044"/>
                      <a:pt x="2643" y="1270"/>
                      <a:pt x="2572" y="520"/>
                    </a:cubicBezTo>
                    <a:cubicBezTo>
                      <a:pt x="2548" y="163"/>
                      <a:pt x="2310" y="44"/>
                      <a:pt x="1965" y="8"/>
                    </a:cubicBezTo>
                    <a:cubicBezTo>
                      <a:pt x="1915" y="3"/>
                      <a:pt x="1867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7" name="Google Shape;32597;p48"/>
              <p:cNvSpPr/>
              <p:nvPr/>
            </p:nvSpPr>
            <p:spPr>
              <a:xfrm>
                <a:off x="-336950" y="947875"/>
                <a:ext cx="74725" cy="1682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6728" extrusionOk="0">
                    <a:moveTo>
                      <a:pt x="1268" y="1"/>
                    </a:moveTo>
                    <a:cubicBezTo>
                      <a:pt x="951" y="1"/>
                      <a:pt x="609" y="257"/>
                      <a:pt x="429" y="607"/>
                    </a:cubicBezTo>
                    <a:cubicBezTo>
                      <a:pt x="83" y="1274"/>
                      <a:pt x="0" y="2000"/>
                      <a:pt x="24" y="2739"/>
                    </a:cubicBezTo>
                    <a:cubicBezTo>
                      <a:pt x="72" y="3727"/>
                      <a:pt x="95" y="4715"/>
                      <a:pt x="131" y="5703"/>
                    </a:cubicBezTo>
                    <a:cubicBezTo>
                      <a:pt x="143" y="6108"/>
                      <a:pt x="441" y="6727"/>
                      <a:pt x="869" y="6727"/>
                    </a:cubicBezTo>
                    <a:cubicBezTo>
                      <a:pt x="1274" y="6727"/>
                      <a:pt x="1727" y="6715"/>
                      <a:pt x="2048" y="6549"/>
                    </a:cubicBezTo>
                    <a:cubicBezTo>
                      <a:pt x="2286" y="6429"/>
                      <a:pt x="2453" y="6060"/>
                      <a:pt x="2524" y="5763"/>
                    </a:cubicBezTo>
                    <a:cubicBezTo>
                      <a:pt x="2631" y="5334"/>
                      <a:pt x="2596" y="4882"/>
                      <a:pt x="2655" y="4441"/>
                    </a:cubicBezTo>
                    <a:cubicBezTo>
                      <a:pt x="2691" y="4215"/>
                      <a:pt x="2798" y="4001"/>
                      <a:pt x="2822" y="3786"/>
                    </a:cubicBezTo>
                    <a:cubicBezTo>
                      <a:pt x="2989" y="2667"/>
                      <a:pt x="2477" y="1655"/>
                      <a:pt x="2310" y="488"/>
                    </a:cubicBezTo>
                    <a:cubicBezTo>
                      <a:pt x="2215" y="667"/>
                      <a:pt x="2167" y="762"/>
                      <a:pt x="2108" y="881"/>
                    </a:cubicBezTo>
                    <a:cubicBezTo>
                      <a:pt x="2048" y="810"/>
                      <a:pt x="1977" y="762"/>
                      <a:pt x="2000" y="762"/>
                    </a:cubicBezTo>
                    <a:cubicBezTo>
                      <a:pt x="1988" y="369"/>
                      <a:pt x="1774" y="107"/>
                      <a:pt x="1381" y="12"/>
                    </a:cubicBezTo>
                    <a:cubicBezTo>
                      <a:pt x="1344" y="4"/>
                      <a:pt x="1307" y="1"/>
                      <a:pt x="1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8" name="Google Shape;32598;p48"/>
              <p:cNvSpPr/>
              <p:nvPr/>
            </p:nvSpPr>
            <p:spPr>
              <a:xfrm>
                <a:off x="-330400" y="1794875"/>
                <a:ext cx="506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154" extrusionOk="0">
                    <a:moveTo>
                      <a:pt x="1133" y="0"/>
                    </a:moveTo>
                    <a:cubicBezTo>
                      <a:pt x="1007" y="0"/>
                      <a:pt x="876" y="51"/>
                      <a:pt x="750" y="148"/>
                    </a:cubicBezTo>
                    <a:cubicBezTo>
                      <a:pt x="345" y="446"/>
                      <a:pt x="72" y="803"/>
                      <a:pt x="95" y="1339"/>
                    </a:cubicBezTo>
                    <a:cubicBezTo>
                      <a:pt x="0" y="1672"/>
                      <a:pt x="238" y="1910"/>
                      <a:pt x="548" y="2089"/>
                    </a:cubicBezTo>
                    <a:cubicBezTo>
                      <a:pt x="632" y="2134"/>
                      <a:pt x="714" y="2153"/>
                      <a:pt x="794" y="2153"/>
                    </a:cubicBezTo>
                    <a:cubicBezTo>
                      <a:pt x="1005" y="2153"/>
                      <a:pt x="1199" y="2019"/>
                      <a:pt x="1381" y="1898"/>
                    </a:cubicBezTo>
                    <a:cubicBezTo>
                      <a:pt x="1941" y="1553"/>
                      <a:pt x="2024" y="755"/>
                      <a:pt x="1512" y="184"/>
                    </a:cubicBezTo>
                    <a:cubicBezTo>
                      <a:pt x="1401" y="60"/>
                      <a:pt x="1270" y="0"/>
                      <a:pt x="11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599" name="Google Shape;32599;p48"/>
            <p:cNvGrpSpPr/>
            <p:nvPr/>
          </p:nvGrpSpPr>
          <p:grpSpPr>
            <a:xfrm rot="5400000">
              <a:off x="4527641" y="-888865"/>
              <a:ext cx="87525" cy="6426303"/>
              <a:chOff x="-776300" y="947000"/>
              <a:chExt cx="86650" cy="1812575"/>
            </a:xfrm>
          </p:grpSpPr>
          <p:sp>
            <p:nvSpPr>
              <p:cNvPr id="32600" name="Google Shape;32600;p48"/>
              <p:cNvSpPr/>
              <p:nvPr/>
            </p:nvSpPr>
            <p:spPr>
              <a:xfrm>
                <a:off x="-772725" y="1797675"/>
                <a:ext cx="83075" cy="9619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8476" extrusionOk="0">
                    <a:moveTo>
                      <a:pt x="2227" y="0"/>
                    </a:moveTo>
                    <a:cubicBezTo>
                      <a:pt x="1965" y="310"/>
                      <a:pt x="1798" y="691"/>
                      <a:pt x="1429" y="929"/>
                    </a:cubicBezTo>
                    <a:cubicBezTo>
                      <a:pt x="941" y="1191"/>
                      <a:pt x="774" y="1477"/>
                      <a:pt x="762" y="1858"/>
                    </a:cubicBezTo>
                    <a:cubicBezTo>
                      <a:pt x="739" y="2370"/>
                      <a:pt x="786" y="2870"/>
                      <a:pt x="655" y="3370"/>
                    </a:cubicBezTo>
                    <a:cubicBezTo>
                      <a:pt x="310" y="4632"/>
                      <a:pt x="48" y="5894"/>
                      <a:pt x="131" y="7192"/>
                    </a:cubicBezTo>
                    <a:cubicBezTo>
                      <a:pt x="143" y="7394"/>
                      <a:pt x="131" y="7608"/>
                      <a:pt x="191" y="7811"/>
                    </a:cubicBezTo>
                    <a:cubicBezTo>
                      <a:pt x="405" y="8668"/>
                      <a:pt x="798" y="9502"/>
                      <a:pt x="322" y="10359"/>
                    </a:cubicBezTo>
                    <a:cubicBezTo>
                      <a:pt x="262" y="10466"/>
                      <a:pt x="310" y="10597"/>
                      <a:pt x="298" y="10716"/>
                    </a:cubicBezTo>
                    <a:lnTo>
                      <a:pt x="167" y="12633"/>
                    </a:lnTo>
                    <a:cubicBezTo>
                      <a:pt x="131" y="12931"/>
                      <a:pt x="84" y="13216"/>
                      <a:pt x="84" y="13514"/>
                    </a:cubicBezTo>
                    <a:cubicBezTo>
                      <a:pt x="108" y="14574"/>
                      <a:pt x="143" y="15633"/>
                      <a:pt x="143" y="16681"/>
                    </a:cubicBezTo>
                    <a:cubicBezTo>
                      <a:pt x="143" y="17372"/>
                      <a:pt x="0" y="18074"/>
                      <a:pt x="24" y="18753"/>
                    </a:cubicBezTo>
                    <a:cubicBezTo>
                      <a:pt x="60" y="19717"/>
                      <a:pt x="191" y="20693"/>
                      <a:pt x="262" y="21658"/>
                    </a:cubicBezTo>
                    <a:cubicBezTo>
                      <a:pt x="298" y="21967"/>
                      <a:pt x="298" y="22277"/>
                      <a:pt x="250" y="22598"/>
                    </a:cubicBezTo>
                    <a:cubicBezTo>
                      <a:pt x="48" y="23920"/>
                      <a:pt x="239" y="25242"/>
                      <a:pt x="584" y="26563"/>
                    </a:cubicBezTo>
                    <a:cubicBezTo>
                      <a:pt x="762" y="27266"/>
                      <a:pt x="846" y="27980"/>
                      <a:pt x="953" y="28682"/>
                    </a:cubicBezTo>
                    <a:cubicBezTo>
                      <a:pt x="1001" y="28968"/>
                      <a:pt x="1012" y="29266"/>
                      <a:pt x="1012" y="29564"/>
                    </a:cubicBezTo>
                    <a:cubicBezTo>
                      <a:pt x="1024" y="30016"/>
                      <a:pt x="1036" y="30492"/>
                      <a:pt x="1012" y="30957"/>
                    </a:cubicBezTo>
                    <a:cubicBezTo>
                      <a:pt x="941" y="32064"/>
                      <a:pt x="643" y="33135"/>
                      <a:pt x="774" y="34231"/>
                    </a:cubicBezTo>
                    <a:cubicBezTo>
                      <a:pt x="822" y="34636"/>
                      <a:pt x="858" y="35017"/>
                      <a:pt x="881" y="35421"/>
                    </a:cubicBezTo>
                    <a:cubicBezTo>
                      <a:pt x="905" y="36052"/>
                      <a:pt x="881" y="36660"/>
                      <a:pt x="941" y="37279"/>
                    </a:cubicBezTo>
                    <a:cubicBezTo>
                      <a:pt x="965" y="37576"/>
                      <a:pt x="1072" y="37862"/>
                      <a:pt x="1203" y="38148"/>
                    </a:cubicBezTo>
                    <a:cubicBezTo>
                      <a:pt x="1292" y="38342"/>
                      <a:pt x="1441" y="38448"/>
                      <a:pt x="1643" y="38448"/>
                    </a:cubicBezTo>
                    <a:cubicBezTo>
                      <a:pt x="1738" y="38448"/>
                      <a:pt x="1846" y="38424"/>
                      <a:pt x="1965" y="38374"/>
                    </a:cubicBezTo>
                    <a:cubicBezTo>
                      <a:pt x="2023" y="38347"/>
                      <a:pt x="2066" y="38337"/>
                      <a:pt x="2100" y="38337"/>
                    </a:cubicBezTo>
                    <a:cubicBezTo>
                      <a:pt x="2222" y="38337"/>
                      <a:pt x="2215" y="38475"/>
                      <a:pt x="2311" y="38475"/>
                    </a:cubicBezTo>
                    <a:cubicBezTo>
                      <a:pt x="2330" y="38475"/>
                      <a:pt x="2353" y="38470"/>
                      <a:pt x="2382" y="38457"/>
                    </a:cubicBezTo>
                    <a:cubicBezTo>
                      <a:pt x="2405" y="38434"/>
                      <a:pt x="2465" y="38386"/>
                      <a:pt x="2489" y="38338"/>
                    </a:cubicBezTo>
                    <a:cubicBezTo>
                      <a:pt x="2632" y="37636"/>
                      <a:pt x="2882" y="36945"/>
                      <a:pt x="2846" y="36231"/>
                    </a:cubicBezTo>
                    <a:cubicBezTo>
                      <a:pt x="2810" y="35695"/>
                      <a:pt x="2858" y="35159"/>
                      <a:pt x="2858" y="34624"/>
                    </a:cubicBezTo>
                    <a:cubicBezTo>
                      <a:pt x="2870" y="33969"/>
                      <a:pt x="2858" y="33290"/>
                      <a:pt x="2882" y="32635"/>
                    </a:cubicBezTo>
                    <a:cubicBezTo>
                      <a:pt x="2929" y="31469"/>
                      <a:pt x="2989" y="30290"/>
                      <a:pt x="3048" y="29111"/>
                    </a:cubicBezTo>
                    <a:cubicBezTo>
                      <a:pt x="3084" y="28682"/>
                      <a:pt x="3156" y="28254"/>
                      <a:pt x="3167" y="27813"/>
                    </a:cubicBezTo>
                    <a:cubicBezTo>
                      <a:pt x="3203" y="27301"/>
                      <a:pt x="3167" y="26777"/>
                      <a:pt x="3203" y="26254"/>
                    </a:cubicBezTo>
                    <a:cubicBezTo>
                      <a:pt x="3227" y="25825"/>
                      <a:pt x="3322" y="25396"/>
                      <a:pt x="3298" y="24956"/>
                    </a:cubicBezTo>
                    <a:cubicBezTo>
                      <a:pt x="3287" y="24420"/>
                      <a:pt x="3167" y="23884"/>
                      <a:pt x="3167" y="23348"/>
                    </a:cubicBezTo>
                    <a:cubicBezTo>
                      <a:pt x="3156" y="22015"/>
                      <a:pt x="3215" y="20693"/>
                      <a:pt x="3036" y="19348"/>
                    </a:cubicBezTo>
                    <a:cubicBezTo>
                      <a:pt x="2882" y="18253"/>
                      <a:pt x="2929" y="17133"/>
                      <a:pt x="2882" y="16026"/>
                    </a:cubicBezTo>
                    <a:cubicBezTo>
                      <a:pt x="2822" y="14586"/>
                      <a:pt x="2763" y="13133"/>
                      <a:pt x="2703" y="11668"/>
                    </a:cubicBezTo>
                    <a:cubicBezTo>
                      <a:pt x="2703" y="11478"/>
                      <a:pt x="2644" y="11299"/>
                      <a:pt x="2608" y="11109"/>
                    </a:cubicBezTo>
                    <a:cubicBezTo>
                      <a:pt x="2382" y="10192"/>
                      <a:pt x="2358" y="9323"/>
                      <a:pt x="2560" y="8406"/>
                    </a:cubicBezTo>
                    <a:cubicBezTo>
                      <a:pt x="2739" y="7561"/>
                      <a:pt x="2798" y="6704"/>
                      <a:pt x="2810" y="5834"/>
                    </a:cubicBezTo>
                    <a:cubicBezTo>
                      <a:pt x="2822" y="4811"/>
                      <a:pt x="2739" y="3798"/>
                      <a:pt x="2691" y="2775"/>
                    </a:cubicBezTo>
                    <a:cubicBezTo>
                      <a:pt x="2679" y="2441"/>
                      <a:pt x="2655" y="2120"/>
                      <a:pt x="2620" y="1786"/>
                    </a:cubicBezTo>
                    <a:cubicBezTo>
                      <a:pt x="2560" y="1346"/>
                      <a:pt x="2453" y="893"/>
                      <a:pt x="2382" y="453"/>
                    </a:cubicBezTo>
                    <a:cubicBezTo>
                      <a:pt x="2346" y="286"/>
                      <a:pt x="2394" y="108"/>
                      <a:pt x="22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1" name="Google Shape;32601;p48"/>
              <p:cNvSpPr/>
              <p:nvPr/>
            </p:nvSpPr>
            <p:spPr>
              <a:xfrm>
                <a:off x="-776300" y="947000"/>
                <a:ext cx="86350" cy="8399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3599" extrusionOk="0">
                    <a:moveTo>
                      <a:pt x="1752" y="0"/>
                    </a:moveTo>
                    <a:cubicBezTo>
                      <a:pt x="1609" y="0"/>
                      <a:pt x="1461" y="12"/>
                      <a:pt x="1310" y="35"/>
                    </a:cubicBezTo>
                    <a:cubicBezTo>
                      <a:pt x="941" y="95"/>
                      <a:pt x="763" y="214"/>
                      <a:pt x="655" y="416"/>
                    </a:cubicBezTo>
                    <a:cubicBezTo>
                      <a:pt x="512" y="761"/>
                      <a:pt x="334" y="1095"/>
                      <a:pt x="215" y="1416"/>
                    </a:cubicBezTo>
                    <a:cubicBezTo>
                      <a:pt x="120" y="1666"/>
                      <a:pt x="1" y="1940"/>
                      <a:pt x="48" y="2190"/>
                    </a:cubicBezTo>
                    <a:cubicBezTo>
                      <a:pt x="215" y="3143"/>
                      <a:pt x="96" y="4131"/>
                      <a:pt x="679" y="5048"/>
                    </a:cubicBezTo>
                    <a:cubicBezTo>
                      <a:pt x="715" y="5119"/>
                      <a:pt x="739" y="5179"/>
                      <a:pt x="751" y="5262"/>
                    </a:cubicBezTo>
                    <a:cubicBezTo>
                      <a:pt x="953" y="6179"/>
                      <a:pt x="1191" y="7107"/>
                      <a:pt x="1370" y="8024"/>
                    </a:cubicBezTo>
                    <a:cubicBezTo>
                      <a:pt x="1453" y="8369"/>
                      <a:pt x="1465" y="8739"/>
                      <a:pt x="1298" y="9048"/>
                    </a:cubicBezTo>
                    <a:cubicBezTo>
                      <a:pt x="1120" y="9382"/>
                      <a:pt x="1108" y="9691"/>
                      <a:pt x="1096" y="10024"/>
                    </a:cubicBezTo>
                    <a:cubicBezTo>
                      <a:pt x="1048" y="10596"/>
                      <a:pt x="1001" y="11167"/>
                      <a:pt x="917" y="11727"/>
                    </a:cubicBezTo>
                    <a:cubicBezTo>
                      <a:pt x="810" y="12310"/>
                      <a:pt x="679" y="12894"/>
                      <a:pt x="870" y="13489"/>
                    </a:cubicBezTo>
                    <a:cubicBezTo>
                      <a:pt x="929" y="13632"/>
                      <a:pt x="882" y="13799"/>
                      <a:pt x="882" y="13953"/>
                    </a:cubicBezTo>
                    <a:cubicBezTo>
                      <a:pt x="858" y="14727"/>
                      <a:pt x="798" y="15501"/>
                      <a:pt x="774" y="16275"/>
                    </a:cubicBezTo>
                    <a:cubicBezTo>
                      <a:pt x="751" y="17204"/>
                      <a:pt x="798" y="18144"/>
                      <a:pt x="751" y="19085"/>
                    </a:cubicBezTo>
                    <a:cubicBezTo>
                      <a:pt x="679" y="20526"/>
                      <a:pt x="739" y="21990"/>
                      <a:pt x="620" y="23443"/>
                    </a:cubicBezTo>
                    <a:cubicBezTo>
                      <a:pt x="465" y="25133"/>
                      <a:pt x="584" y="26812"/>
                      <a:pt x="596" y="28491"/>
                    </a:cubicBezTo>
                    <a:cubicBezTo>
                      <a:pt x="596" y="28705"/>
                      <a:pt x="643" y="28920"/>
                      <a:pt x="763" y="29098"/>
                    </a:cubicBezTo>
                    <a:cubicBezTo>
                      <a:pt x="1155" y="29729"/>
                      <a:pt x="1096" y="30360"/>
                      <a:pt x="1013" y="31003"/>
                    </a:cubicBezTo>
                    <a:cubicBezTo>
                      <a:pt x="977" y="31360"/>
                      <a:pt x="917" y="31741"/>
                      <a:pt x="917" y="32099"/>
                    </a:cubicBezTo>
                    <a:cubicBezTo>
                      <a:pt x="929" y="32646"/>
                      <a:pt x="1239" y="33134"/>
                      <a:pt x="1929" y="33599"/>
                    </a:cubicBezTo>
                    <a:cubicBezTo>
                      <a:pt x="2322" y="33123"/>
                      <a:pt x="2537" y="32658"/>
                      <a:pt x="2525" y="32158"/>
                    </a:cubicBezTo>
                    <a:cubicBezTo>
                      <a:pt x="2417" y="31051"/>
                      <a:pt x="2787" y="29979"/>
                      <a:pt x="2882" y="28896"/>
                    </a:cubicBezTo>
                    <a:cubicBezTo>
                      <a:pt x="2918" y="28253"/>
                      <a:pt x="3120" y="27634"/>
                      <a:pt x="3179" y="26991"/>
                    </a:cubicBezTo>
                    <a:cubicBezTo>
                      <a:pt x="3251" y="26229"/>
                      <a:pt x="3263" y="25467"/>
                      <a:pt x="3299" y="24705"/>
                    </a:cubicBezTo>
                    <a:cubicBezTo>
                      <a:pt x="3358" y="22752"/>
                      <a:pt x="3418" y="20800"/>
                      <a:pt x="3453" y="18835"/>
                    </a:cubicBezTo>
                    <a:cubicBezTo>
                      <a:pt x="3453" y="18692"/>
                      <a:pt x="3418" y="18549"/>
                      <a:pt x="3418" y="18418"/>
                    </a:cubicBezTo>
                    <a:lnTo>
                      <a:pt x="3418" y="16490"/>
                    </a:lnTo>
                    <a:cubicBezTo>
                      <a:pt x="3418" y="16109"/>
                      <a:pt x="3453" y="15739"/>
                      <a:pt x="3441" y="15347"/>
                    </a:cubicBezTo>
                    <a:cubicBezTo>
                      <a:pt x="3418" y="14846"/>
                      <a:pt x="3334" y="14323"/>
                      <a:pt x="3299" y="13799"/>
                    </a:cubicBezTo>
                    <a:cubicBezTo>
                      <a:pt x="3251" y="13191"/>
                      <a:pt x="3239" y="12596"/>
                      <a:pt x="3179" y="11989"/>
                    </a:cubicBezTo>
                    <a:cubicBezTo>
                      <a:pt x="3144" y="11691"/>
                      <a:pt x="3025" y="11406"/>
                      <a:pt x="3013" y="11108"/>
                    </a:cubicBezTo>
                    <a:cubicBezTo>
                      <a:pt x="2941" y="10036"/>
                      <a:pt x="2858" y="8965"/>
                      <a:pt x="2834" y="7893"/>
                    </a:cubicBezTo>
                    <a:cubicBezTo>
                      <a:pt x="2798" y="7191"/>
                      <a:pt x="2822" y="6476"/>
                      <a:pt x="2882" y="5762"/>
                    </a:cubicBezTo>
                    <a:cubicBezTo>
                      <a:pt x="2941" y="5119"/>
                      <a:pt x="3072" y="4500"/>
                      <a:pt x="3179" y="3857"/>
                    </a:cubicBezTo>
                    <a:cubicBezTo>
                      <a:pt x="3215" y="3607"/>
                      <a:pt x="3263" y="3333"/>
                      <a:pt x="3299" y="3083"/>
                    </a:cubicBezTo>
                    <a:cubicBezTo>
                      <a:pt x="3394" y="2262"/>
                      <a:pt x="3334" y="1464"/>
                      <a:pt x="3025" y="654"/>
                    </a:cubicBezTo>
                    <a:cubicBezTo>
                      <a:pt x="2843" y="204"/>
                      <a:pt x="2344" y="0"/>
                      <a:pt x="17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602" name="Google Shape;32602;p48"/>
          <p:cNvSpPr txBox="1">
            <a:spLocks noGrp="1"/>
          </p:cNvSpPr>
          <p:nvPr>
            <p:ph type="title"/>
          </p:nvPr>
        </p:nvSpPr>
        <p:spPr>
          <a:xfrm>
            <a:off x="533400" y="2564904"/>
            <a:ext cx="8229600" cy="1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smtClean="0">
                <a:solidFill>
                  <a:srgbClr val="0000CC"/>
                </a:solidFill>
              </a:rPr>
              <a:t>Khúc hát đôi bàn tay</a:t>
            </a:r>
            <a:endParaRPr b="1">
              <a:solidFill>
                <a:srgbClr val="0000CC"/>
              </a:solidFill>
            </a:endParaRPr>
          </a:p>
        </p:txBody>
      </p:sp>
      <p:pic>
        <p:nvPicPr>
          <p:cNvPr id="1586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>
            <a:fillRect/>
          </a:stretch>
        </p:blipFill>
        <p:spPr>
          <a:xfrm>
            <a:off x="0" y="5804767"/>
            <a:ext cx="9144000" cy="1051733"/>
          </a:xfrm>
          <a:prstGeom prst="rect">
            <a:avLst/>
          </a:prstGeom>
        </p:spPr>
      </p:pic>
      <p:pic>
        <p:nvPicPr>
          <p:cNvPr id="1587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>
            <a:fillRect/>
          </a:stretch>
        </p:blipFill>
        <p:spPr>
          <a:xfrm>
            <a:off x="7796775" y="2924944"/>
            <a:ext cx="1347227" cy="4025448"/>
          </a:xfrm>
          <a:prstGeom prst="rect">
            <a:avLst/>
          </a:prstGeom>
        </p:spPr>
      </p:pic>
      <p:pic>
        <p:nvPicPr>
          <p:cNvPr id="1588" name="Picture 158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841" y="4"/>
            <a:ext cx="1656184" cy="2259925"/>
          </a:xfrm>
          <a:prstGeom prst="rect">
            <a:avLst/>
          </a:prstGeom>
        </p:spPr>
      </p:pic>
      <p:pic>
        <p:nvPicPr>
          <p:cNvPr id="1589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113" y="-281842"/>
            <a:ext cx="1535913" cy="1755330"/>
          </a:xfrm>
          <a:prstGeom prst="rect">
            <a:avLst/>
          </a:prstGeom>
        </p:spPr>
      </p:pic>
      <p:pic>
        <p:nvPicPr>
          <p:cNvPr id="1591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1532" y="0"/>
            <a:ext cx="2524245" cy="206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4953000"/>
            <a:ext cx="7565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Xoay các đầu ngón tay này vào lòng bàn tay kia và ngược lại. Rửa sạch tay dưới vòi nước đến cổ tay và làm khô tay.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08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08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9" y="1447800"/>
            <a:ext cx="914399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58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" y="143692"/>
            <a:ext cx="8905602" cy="662286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85183" y="1449977"/>
            <a:ext cx="764177" cy="783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hlinkClick r:id="rId3" action="ppaction://hlinksldjump"/>
              </a:rPr>
              <a:t>1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079126" y="4957355"/>
            <a:ext cx="764177" cy="783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hlinkClick r:id="rId4" action="ppaction://hlinksldjump"/>
              </a:rPr>
              <a:t>4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84763" y="4885509"/>
            <a:ext cx="764177" cy="783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hlinkClick r:id="rId5" action="ppaction://hlinksldjump"/>
              </a:rPr>
              <a:t>3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961560" y="1347652"/>
            <a:ext cx="764177" cy="783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hlinkClick r:id="rId6" action="ppaction://hlinksldjump"/>
              </a:rPr>
              <a:t>2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2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61" y="5042646"/>
            <a:ext cx="1540072" cy="1815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84" y="1042709"/>
            <a:ext cx="142875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19" y="2573981"/>
            <a:ext cx="1428750" cy="209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50" y="2386852"/>
            <a:ext cx="1428750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51" y="694752"/>
            <a:ext cx="1428750" cy="2095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256" y="586624"/>
            <a:ext cx="1428750" cy="209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60598" y="1140478"/>
            <a:ext cx="1428750" cy="20955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53076" y="363238"/>
            <a:ext cx="7873733" cy="15544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Cần làm gì sau khi chơi xong 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51647" y="2404604"/>
            <a:ext cx="5461514" cy="9405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Chúng ta nên rửa tay</a:t>
            </a:r>
            <a:endParaRPr lang="en-US" sz="3600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29" b="95714" l="10000" r="90000">
                        <a14:foregroundMark x1="23857" y1="26143" x2="21286" y2="42286"/>
                        <a14:foregroundMark x1="21429" y1="43143" x2="30714" y2="55429"/>
                        <a14:foregroundMark x1="30143" y1="55429" x2="20286" y2="58857"/>
                        <a14:foregroundMark x1="17857" y1="62571" x2="17286" y2="67286"/>
                        <a14:foregroundMark x1="28000" y1="83857" x2="27286" y2="87857"/>
                        <a14:foregroundMark x1="82143" y1="28429" x2="82857" y2="22714"/>
                        <a14:foregroundMark x1="37286" y1="37143" x2="37286" y2="39714"/>
                        <a14:foregroundMark x1="64857" y1="39571" x2="64857" y2="42571"/>
                        <a14:backgroundMark x1="22714" y1="49857" x2="27571" y2="54286"/>
                        <a14:backgroundMark x1="24571" y1="72857" x2="24571" y2="72857"/>
                        <a14:backgroundMark x1="24571" y1="72857" x2="27000" y2="66143"/>
                        <a14:backgroundMark x1="75286" y1="81286" x2="72286" y2="68143"/>
                        <a14:backgroundMark x1="78714" y1="30429" x2="81143" y2="44000"/>
                        <a14:backgroundMark x1="80000" y1="48429" x2="72857" y2="56000"/>
                        <a14:backgroundMark x1="20714" y1="38286" x2="21286" y2="34714"/>
                        <a14:backgroundMark x1="17429" y1="22000" x2="18286" y2="16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1847136"/>
            <a:ext cx="5668101" cy="3852026"/>
          </a:xfrm>
          <a:prstGeom prst="rect">
            <a:avLst/>
          </a:prstGeom>
        </p:spPr>
      </p:pic>
      <p:sp>
        <p:nvSpPr>
          <p:cNvPr id="2" name="Right Arrow 1">
            <a:hlinkClick r:id="rId8" action="ppaction://hlinksldjump"/>
          </p:cNvPr>
          <p:cNvSpPr/>
          <p:nvPr/>
        </p:nvSpPr>
        <p:spPr>
          <a:xfrm flipH="1">
            <a:off x="222165" y="6191794"/>
            <a:ext cx="424447" cy="4572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7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61" y="5042646"/>
            <a:ext cx="1540072" cy="1815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84" y="1042709"/>
            <a:ext cx="142875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19" y="2573981"/>
            <a:ext cx="1428750" cy="209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50" y="2386852"/>
            <a:ext cx="1428750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51" y="694752"/>
            <a:ext cx="1428750" cy="2095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256" y="586624"/>
            <a:ext cx="1428750" cy="209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60598" y="1140478"/>
            <a:ext cx="1428750" cy="20955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96738" y="418011"/>
            <a:ext cx="7873733" cy="15544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Có mấy bước  rửa tay 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07846" y="2433904"/>
            <a:ext cx="4681502" cy="94052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 6 bước rửa tay.</a:t>
            </a:r>
            <a:endParaRPr lang="en-US" sz="3600" dirty="0">
              <a:ln>
                <a:solidFill>
                  <a:srgbClr val="FF0000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0914" y="1498668"/>
            <a:ext cx="4990264" cy="1483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17" y="2112288"/>
            <a:ext cx="5896700" cy="4213841"/>
          </a:xfrm>
          <a:prstGeom prst="rect">
            <a:avLst/>
          </a:prstGeom>
        </p:spPr>
      </p:pic>
      <p:sp>
        <p:nvSpPr>
          <p:cNvPr id="23" name="Right Arrow 22">
            <a:hlinkClick r:id="rId7" action="ppaction://hlinksldjump"/>
          </p:cNvPr>
          <p:cNvSpPr/>
          <p:nvPr/>
        </p:nvSpPr>
        <p:spPr>
          <a:xfrm flipH="1">
            <a:off x="222165" y="6191794"/>
            <a:ext cx="424447" cy="4572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2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2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61" y="5042646"/>
            <a:ext cx="1540072" cy="1815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84" y="1042709"/>
            <a:ext cx="142875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19" y="2573981"/>
            <a:ext cx="1428750" cy="209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50" y="2386852"/>
            <a:ext cx="1428750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51" y="694752"/>
            <a:ext cx="1428750" cy="2095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256" y="586624"/>
            <a:ext cx="1428750" cy="209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60598" y="1140478"/>
            <a:ext cx="1428750" cy="20955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96738" y="418011"/>
            <a:ext cx="7873733" cy="15544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Khi rửa tay mình cần có những gì ?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96738" y="2405684"/>
            <a:ext cx="7873733" cy="155671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 rửa tay cần có xà phòng, nước rửa tay, khăn và bồn rửa tay. </a:t>
            </a:r>
            <a:endParaRPr lang="en-US" sz="3600" dirty="0">
              <a:ln>
                <a:solidFill>
                  <a:srgbClr val="FF0000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56" y="2132208"/>
            <a:ext cx="6096000" cy="3839136"/>
          </a:xfrm>
          <a:prstGeom prst="rect">
            <a:avLst/>
          </a:prstGeom>
        </p:spPr>
      </p:pic>
      <p:sp>
        <p:nvSpPr>
          <p:cNvPr id="23" name="Right Arrow 22">
            <a:hlinkClick r:id="rId7" action="ppaction://hlinksldjump"/>
          </p:cNvPr>
          <p:cNvSpPr/>
          <p:nvPr/>
        </p:nvSpPr>
        <p:spPr>
          <a:xfrm flipH="1">
            <a:off x="222165" y="6191794"/>
            <a:ext cx="424447" cy="4572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0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61" y="5042646"/>
            <a:ext cx="1540072" cy="1815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84" y="1042709"/>
            <a:ext cx="142875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19" y="2573981"/>
            <a:ext cx="1428750" cy="209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50" y="2386852"/>
            <a:ext cx="1428750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51" y="694752"/>
            <a:ext cx="1428750" cy="2095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256" y="586624"/>
            <a:ext cx="1428750" cy="209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60598" y="1140478"/>
            <a:ext cx="1428750" cy="20955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22165" y="418011"/>
            <a:ext cx="8693235" cy="15544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Chúng ta có nên dụi mắt, cầm thức ăn ngay sau khi chơi không 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90601" y="2367908"/>
            <a:ext cx="7292596" cy="136589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 ta không nên dụi mắt, cầm thức ăn ngay sau chơi.</a:t>
            </a:r>
            <a:endParaRPr lang="en-US" sz="3600" dirty="0">
              <a:ln>
                <a:solidFill>
                  <a:srgbClr val="FF0000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50" r="99750">
                        <a14:foregroundMark x1="11750" y1="35875" x2="11750" y2="35875"/>
                        <a14:foregroundMark x1="8125" y1="42000" x2="14750" y2="29750"/>
                        <a14:foregroundMark x1="7000" y1="43125" x2="6000" y2="44625"/>
                        <a14:foregroundMark x1="31125" y1="27875" x2="36875" y2="26375"/>
                        <a14:foregroundMark x1="70000" y1="26750" x2="82125" y2="29375"/>
                        <a14:foregroundMark x1="80250" y1="45875" x2="68625" y2="60000"/>
                        <a14:foregroundMark x1="52500" y1="67250" x2="74375" y2="78625"/>
                        <a14:foregroundMark x1="77375" y1="55750" x2="67250" y2="64875"/>
                        <a14:foregroundMark x1="63375" y1="71750" x2="68875" y2="72500"/>
                        <a14:foregroundMark x1="63125" y1="65625" x2="76000" y2="74125"/>
                        <a14:foregroundMark x1="72875" y1="56125" x2="77625" y2="59625"/>
                        <a14:foregroundMark x1="78875" y1="45875" x2="66250" y2="56500"/>
                        <a14:foregroundMark x1="70750" y1="61875" x2="76000" y2="63375"/>
                        <a14:foregroundMark x1="81625" y1="55750" x2="81625" y2="62250"/>
                        <a14:foregroundMark x1="79750" y1="63000" x2="76500" y2="63750"/>
                        <a14:foregroundMark x1="77875" y1="57625" x2="73375" y2="62625"/>
                        <a14:foregroundMark x1="78375" y1="47375" x2="79750" y2="42750"/>
                        <a14:foregroundMark x1="74750" y1="45875" x2="81625" y2="45875"/>
                        <a14:foregroundMark x1="74750" y1="54250" x2="68625" y2="61500"/>
                        <a14:foregroundMark x1="73875" y1="50375" x2="66500" y2="53875"/>
                        <a14:foregroundMark x1="70750" y1="48500" x2="67625" y2="51500"/>
                        <a14:foregroundMark x1="72875" y1="53125" x2="69375" y2="55750"/>
                        <a14:foregroundMark x1="75750" y1="55000" x2="73625" y2="63000"/>
                        <a14:foregroundMark x1="68125" y1="60750" x2="72000" y2="59125"/>
                        <a14:foregroundMark x1="66250" y1="61875" x2="71750" y2="61875"/>
                        <a14:foregroundMark x1="72875" y1="65250" x2="70000" y2="59625"/>
                        <a14:foregroundMark x1="77625" y1="60000" x2="77125" y2="5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46" y="1451965"/>
            <a:ext cx="6049099" cy="518344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ight Arrow 22">
            <a:hlinkClick r:id="rId8" action="ppaction://hlinksldjump"/>
          </p:cNvPr>
          <p:cNvSpPr/>
          <p:nvPr/>
        </p:nvSpPr>
        <p:spPr>
          <a:xfrm flipH="1">
            <a:off x="222165" y="6191794"/>
            <a:ext cx="424447" cy="4572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9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91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991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8201" y="1676406"/>
            <a:ext cx="3452813" cy="130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35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230" y="514352"/>
            <a:ext cx="6479540" cy="1280795"/>
          </a:xfrm>
        </p:spPr>
        <p:txBody>
          <a:bodyPr>
            <a:noAutofit/>
          </a:bodyPr>
          <a:lstStyle/>
          <a:p>
            <a:pPr algn="l"/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09600" y="805405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037455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   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Hoạt động 1: Lợi ích của việc rửa tay</a:t>
            </a:r>
            <a:endParaRPr lang="en-US" sz="2800" b="1" dirty="0">
              <a:latin typeface="Times New Roman" pitchFamily="18" charset="0"/>
              <a:ea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6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khung-hinh-dep-tinh-ye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6325" y="2438402"/>
            <a:ext cx="685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CÁM ƠN QUÝ THẦY CÔ GIÁO ĐÃ ĐẾN DỰ GIỜ THĂM LỚP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68"/>
          <p:cNvSpPr>
            <a:spLocks noChangeArrowheads="1"/>
          </p:cNvSpPr>
          <p:nvPr/>
        </p:nvSpPr>
        <p:spPr bwMode="auto">
          <a:xfrm>
            <a:off x="3825872" y="1266826"/>
            <a:ext cx="1002241" cy="7620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9" name="AutoShape 68"/>
          <p:cNvSpPr>
            <a:spLocks noChangeArrowheads="1"/>
          </p:cNvSpPr>
          <p:nvPr/>
        </p:nvSpPr>
        <p:spPr bwMode="auto">
          <a:xfrm>
            <a:off x="5377920" y="3810000"/>
            <a:ext cx="1002241" cy="7620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10" name="AutoShape 68"/>
          <p:cNvSpPr>
            <a:spLocks noChangeArrowheads="1"/>
          </p:cNvSpPr>
          <p:nvPr/>
        </p:nvSpPr>
        <p:spPr bwMode="auto">
          <a:xfrm>
            <a:off x="2245251" y="4191000"/>
            <a:ext cx="1002241" cy="7620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11" name="AutoShape 68"/>
          <p:cNvSpPr>
            <a:spLocks noChangeArrowheads="1"/>
          </p:cNvSpPr>
          <p:nvPr/>
        </p:nvSpPr>
        <p:spPr bwMode="auto">
          <a:xfrm>
            <a:off x="3856036" y="4200525"/>
            <a:ext cx="1002241" cy="7620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FFFF00"/>
              </a:solidFill>
              <a:latin typeface=".VnTime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3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0"/>
            <a:ext cx="441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4343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5" y="2781300"/>
            <a:ext cx="862013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0"/>
            <a:ext cx="441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4343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5" y="2781300"/>
            <a:ext cx="862013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70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 khuáº©n trÃªn tay - Nhá»¯ng kiáº¿n thá»©c báº¡n cáº§n biáº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3733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96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12290" name="Picture 2" descr="Äau máº¯t Äá» á» tráº» em vÃ  nhá»¯ng Äiá»u cha máº¹ cáº§n biáº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12727"/>
            <a:ext cx="4645025" cy="273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Ngá» Äá»c thá»±c pháº©m: NguyÃªn nhÃ¢n, triá»u chá»©ng vÃ  cÃ¡ch xá»­ lÃ½"/>
          <p:cNvSpPr>
            <a:spLocks noChangeAspect="1" noChangeArrowheads="1"/>
          </p:cNvSpPr>
          <p:nvPr/>
        </p:nvSpPr>
        <p:spPr bwMode="auto">
          <a:xfrm>
            <a:off x="155576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4" name="Picture 6" descr="Ngá» Äá»c thá»±c pháº©m: NguyÃªn nhÃ¢n, triá»u chá»©ng vÃ  cÃ¡ch xá»­ lÃ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352800"/>
            <a:ext cx="46450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ViÃªm Da CÆ¡ Äá»a: HÃ¬nh áº¢nh, Dáº¥u Hiá»u, Thuá»c &amp; CÃ¡ch Chá»¯a Trá» Bá»nh 2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57" y="212727"/>
            <a:ext cx="4055244" cy="273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Äau Äáº§u á» tráº» em: Khi nÃ o lÃ  nguy hiá»m? | Vinm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57" y="3324227"/>
            <a:ext cx="4055244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24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2" y="1676406"/>
            <a:ext cx="2862309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">
                <a:solidFill>
                  <a:srgbClr val="FF0000"/>
                </a:solidFill>
              </a:rPr>
              <a:t>   </a:t>
            </a:r>
            <a:r>
              <a:rPr lang="en-US" sz="1505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17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304</TotalTime>
  <Words>350</Words>
  <Application>Microsoft Office PowerPoint</Application>
  <PresentationFormat>On-screen Show (4:3)</PresentationFormat>
  <Paragraphs>56</Paragraphs>
  <Slides>30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.VnTime</vt:lpstr>
      <vt:lpstr>Algerian</vt:lpstr>
      <vt:lpstr>Arial</vt:lpstr>
      <vt:lpstr>Bernard MT Condensed</vt:lpstr>
      <vt:lpstr>Calibri</vt:lpstr>
      <vt:lpstr>Calibri Light</vt:lpstr>
      <vt:lpstr>Times New Roman</vt:lpstr>
      <vt:lpstr>UTM Avo</vt:lpstr>
      <vt:lpstr>等线</vt:lpstr>
      <vt:lpstr>Office Theme</vt:lpstr>
      <vt:lpstr>1_Office Theme</vt:lpstr>
      <vt:lpstr>Default Design</vt:lpstr>
      <vt:lpstr>PowerPoint Presentation</vt:lpstr>
      <vt:lpstr>Khúc hát đôi bàn tay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DT</dc:creator>
  <cp:lastModifiedBy>TUAN ANH PHAM</cp:lastModifiedBy>
  <cp:revision>403</cp:revision>
  <dcterms:created xsi:type="dcterms:W3CDTF">2021-04-13T16:00:00Z</dcterms:created>
  <dcterms:modified xsi:type="dcterms:W3CDTF">2025-04-10T18:05:50Z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619CDBC2126D4714B5830CBEC4E7BC30</vt:lpwstr>
  </property>
  <property fmtid="{D5CDD505-2E9C-101B-9397-08002B2CF9AE}" pid="3" name="KSOProductBuildVer">
    <vt:lpwstr>1033-11.2.0.11513</vt:lpwstr>
  </property>
</Properties>
</file>