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8" r:id="rId6"/>
    <p:sldId id="259" r:id="rId7"/>
    <p:sldId id="263" r:id="rId8"/>
    <p:sldId id="264" r:id="rId9"/>
    <p:sldId id="278" r:id="rId10"/>
    <p:sldId id="277" r:id="rId11"/>
    <p:sldId id="269" r:id="rId12"/>
    <p:sldId id="270" r:id="rId13"/>
    <p:sldId id="279" r:id="rId14"/>
    <p:sldId id="271" r:id="rId15"/>
    <p:sldId id="282" r:id="rId16"/>
    <p:sldId id="272" r:id="rId17"/>
    <p:sldId id="273" r:id="rId18"/>
    <p:sldId id="274" r:id="rId19"/>
    <p:sldId id="275" r:id="rId20"/>
    <p:sldId id="281" r:id="rId21"/>
    <p:sldId id="283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GIF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slide" Target="slide8.xml"/><Relationship Id="rId12" Type="http://schemas.openxmlformats.org/officeDocument/2006/relationships/image" Target="../media/image14.GIF"/><Relationship Id="rId17" Type="http://schemas.openxmlformats.org/officeDocument/2006/relationships/image" Target="../media/image17.GIF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3.GIF"/><Relationship Id="rId24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GIF"/><Relationship Id="rId23" Type="http://schemas.openxmlformats.org/officeDocument/2006/relationships/image" Target="../media/image2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image" Target="../media/image10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52055"/>
            <a:ext cx="617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1" y="366280"/>
            <a:ext cx="39052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5982" y="2223655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0373" y="2223655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2553" y="2223654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&lt;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6593" y="2223655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...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70" y="3427451"/>
            <a:ext cx="81724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35981" y="4524344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0372" y="4524344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6592" y="4524344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...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1" y="1953079"/>
            <a:ext cx="2832654" cy="293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16591" y="4524343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41052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23" y="418642"/>
            <a:ext cx="11983197" cy="49493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1B5736FC-68C0-45C9-87EF-FA20B5F74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70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753D2E-3363-4572-8ED2-9D5BCBD05C69}"/>
              </a:ext>
            </a:extLst>
          </p:cNvPr>
          <p:cNvSpPr txBox="1">
            <a:spLocks/>
          </p:cNvSpPr>
          <p:nvPr/>
        </p:nvSpPr>
        <p:spPr>
          <a:xfrm>
            <a:off x="565532" y="2500045"/>
            <a:ext cx="10972800" cy="1143000"/>
          </a:xfrm>
          <a:prstGeom prst="rect">
            <a:avLst/>
          </a:prstGeom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Luyện 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674" y="837282"/>
            <a:ext cx="11226815" cy="444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4217" y="2478797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3223" y="2511416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6462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6813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0874" y="2436674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6968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5902" y="4041356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338" y="4041356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2057" y="3995021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86220" y="3995021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159" y="1440494"/>
            <a:ext cx="11364595" cy="3766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0641" y="2038122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4897" y="2018896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9976" y="2018896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5055" y="2013495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4028" y="203650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04021" y="2038122"/>
            <a:ext cx="124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9152" y="3578648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5408" y="357962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83696" y="3578648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25556" y="357962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70" y="1295400"/>
            <a:ext cx="10908030" cy="4065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5065" y="2633033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2188" y="2656038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2381" y="2685426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2366" y="269008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0323" y="269008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5451" y="4240631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6821" y="4240630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6154" y="424062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30998" y="4240628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275" y="132080"/>
            <a:ext cx="9775190" cy="51708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1860" y="5403567"/>
            <a:ext cx="5409282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15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99309" y="5403567"/>
            <a:ext cx="5003165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Mai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13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4DE82-B72A-4F29-A9D4-6DCF388A4AB7}"/>
              </a:ext>
            </a:extLst>
          </p:cNvPr>
          <p:cNvSpPr txBox="1"/>
          <p:nvPr/>
        </p:nvSpPr>
        <p:spPr>
          <a:xfrm>
            <a:off x="3108832" y="2837041"/>
            <a:ext cx="77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81DD1-3EB3-4404-92B9-83A973486D13}"/>
              </a:ext>
            </a:extLst>
          </p:cNvPr>
          <p:cNvSpPr txBox="1"/>
          <p:nvPr/>
        </p:nvSpPr>
        <p:spPr>
          <a:xfrm>
            <a:off x="7118518" y="2837041"/>
            <a:ext cx="77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0184E-7CAD-42F6-89E2-D444C20BF0C5}"/>
              </a:ext>
            </a:extLst>
          </p:cNvPr>
          <p:cNvSpPr txBox="1"/>
          <p:nvPr/>
        </p:nvSpPr>
        <p:spPr>
          <a:xfrm>
            <a:off x="9953166" y="3143967"/>
            <a:ext cx="77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 animBg="1"/>
      <p:bldP spid="6" grpId="1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14401"/>
            <a:ext cx="11226800" cy="31700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FF0000"/>
                </a:solidFill>
                <a:latin typeface="AvantGarde" pitchFamily="2" charset="0"/>
                <a:cs typeface="AvantGarde" pitchFamily="2" charset="0"/>
              </a:rPr>
              <a:t>Dặn</a:t>
            </a:r>
            <a:r>
              <a:rPr lang="en-US" sz="3200" dirty="0">
                <a:solidFill>
                  <a:srgbClr val="FF0000"/>
                </a:solidFill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Garde" pitchFamily="2" charset="0"/>
                <a:cs typeface="AvantGarde" pitchFamily="2" charset="0"/>
              </a:rPr>
              <a:t>dò</a:t>
            </a:r>
            <a:r>
              <a:rPr lang="en-US" sz="3200" dirty="0">
                <a:solidFill>
                  <a:srgbClr val="FF0000"/>
                </a:solidFill>
                <a:latin typeface="AvantGarde" pitchFamily="2" charset="0"/>
                <a:cs typeface="AvantGarde" pitchFamily="2" charset="0"/>
              </a:rPr>
              <a:t>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Đếm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xuôi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và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ngược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từ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số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1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đến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số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100.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Tập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so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sánh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các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số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có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hai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chữ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số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Hoàn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thành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bài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tập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Toán (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trang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109, 110).</a:t>
            </a:r>
            <a:endParaRPr lang="en-US" sz="3200" b="1" dirty="0">
              <a:latin typeface="AvantGarde" pitchFamily="2" charset="0"/>
              <a:cs typeface="AvantGarde" pitchFamily="2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Làm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bài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tập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vở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ô ly toán (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theo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cs typeface="AvantGarde" pitchFamily="2" charset="0"/>
              </a:rPr>
              <a:t>mẫu</a:t>
            </a:r>
            <a:r>
              <a:rPr lang="en-US" sz="3200" dirty="0">
                <a:latin typeface="AvantGarde" pitchFamily="2" charset="0"/>
                <a:cs typeface="AvantGarde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597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FC77F6-A72B-4AD6-B35A-AA232DDF6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4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chục và 6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5 đơn vị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26 gồm mấy chục mấy đơn vị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7 chục và 0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chục và 0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70 gồm mấy chục và mấy đơn vị?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chục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 gồm mấy chục mấy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83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573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6 chục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chục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79" y="416262"/>
            <a:ext cx="894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572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7270" y="1943100"/>
            <a:ext cx="80968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số trong phạm vi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0" y="635"/>
            <a:ext cx="11904345" cy="678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242</Words>
  <Application>Microsoft Office PowerPoint</Application>
  <PresentationFormat>Widescreen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AvantGarde</vt:lpstr>
      <vt:lpstr>Calibri</vt:lpstr>
      <vt:lpstr>Calibri Light</vt:lpstr>
      <vt:lpstr>Times New Roman</vt:lpstr>
      <vt:lpstr>Office Theme</vt:lpstr>
      <vt:lpstr>1_Office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MyPC</dc:creator>
  <cp:lastModifiedBy>Trần Thị Vinh</cp:lastModifiedBy>
  <cp:revision>10</cp:revision>
  <dcterms:created xsi:type="dcterms:W3CDTF">2020-10-04T11:15:59Z</dcterms:created>
  <dcterms:modified xsi:type="dcterms:W3CDTF">2025-04-09T15:46:09Z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