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9"/>
  </p:notesMasterIdLst>
  <p:sldIdLst>
    <p:sldId id="310" r:id="rId3"/>
    <p:sldId id="315" r:id="rId4"/>
    <p:sldId id="318" r:id="rId5"/>
    <p:sldId id="312" r:id="rId6"/>
    <p:sldId id="319" r:id="rId7"/>
    <p:sldId id="320" r:id="rId8"/>
    <p:sldId id="322" r:id="rId9"/>
    <p:sldId id="323" r:id="rId10"/>
    <p:sldId id="306" r:id="rId11"/>
    <p:sldId id="324" r:id="rId12"/>
    <p:sldId id="326" r:id="rId13"/>
    <p:sldId id="332" r:id="rId14"/>
    <p:sldId id="328" r:id="rId15"/>
    <p:sldId id="329" r:id="rId16"/>
    <p:sldId id="330" r:id="rId17"/>
    <p:sldId id="289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87634" autoAdjust="0"/>
  </p:normalViewPr>
  <p:slideViewPr>
    <p:cSldViewPr>
      <p:cViewPr varScale="1">
        <p:scale>
          <a:sx n="63" d="100"/>
          <a:sy n="63" d="100"/>
        </p:scale>
        <p:origin x="149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149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09/04/2025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1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040981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5838" y="1340768"/>
            <a:ext cx="761825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TIẾT ĐẠO ĐỨC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4" y="790575"/>
            <a:ext cx="800100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4875" y="53816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2800" b="1" dirty="0">
                <a:solidFill>
                  <a:schemeClr val="tx2"/>
                </a:solidFill>
              </a:rPr>
            </a:br>
            <a:endParaRPr lang="vi-VN" sz="2800" b="1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2901"/>
            <a:ext cx="6624736" cy="473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296144" cy="11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9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đâu.Nếu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440160" cy="11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96744" cy="470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3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2008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1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764705"/>
            <a:ext cx="6801370" cy="512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2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2213024" cy="10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500240" cy="390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6672"/>
            <a:ext cx="7848872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8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1331640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683568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36" y="2924944"/>
            <a:ext cx="4765711" cy="393305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361232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13160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8" y="2924944"/>
            <a:ext cx="4765711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08920"/>
            <a:ext cx="8507288" cy="1252734"/>
          </a:xfrm>
        </p:spPr>
        <p:txBody>
          <a:bodyPr/>
          <a:lstStyle/>
          <a:p>
            <a:pPr marL="342900" lvl="1" indent="0">
              <a:buNone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VỚI NỘI QUY TRƯỜNG, LỚP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9872" y="1001168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" y="116632"/>
            <a:ext cx="2524125" cy="87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7697"/>
            <a:ext cx="9324529" cy="584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1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Đi học _ Nhạc Thiếu Nhi Hay Nhất _ Voi TV__SQZFLGXR4A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0" y="0"/>
            <a:ext cx="9173964" cy="6858000"/>
          </a:xfrm>
        </p:spPr>
      </p:pic>
    </p:spTree>
    <p:extLst>
      <p:ext uri="{BB962C8B-B14F-4D97-AF65-F5344CB8AC3E}">
        <p14:creationId xmlns:p14="http://schemas.microsoft.com/office/powerpoint/2010/main" val="27740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964488" cy="5256584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hiệnnội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" y="8032"/>
            <a:ext cx="28083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768"/>
            <a:ext cx="9136133" cy="693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2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vi-VN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1053"/>
            <a:ext cx="3672408" cy="252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8884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6004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816424" cy="249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11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10445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746748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104456" cy="31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3890764" cy="31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75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7154" y="1139464"/>
            <a:ext cx="345288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530038" y="526537"/>
            <a:ext cx="5506458" cy="3240360"/>
          </a:xfrm>
          <a:prstGeom prst="cloudCallout">
            <a:avLst>
              <a:gd name="adj1" fmla="val -59441"/>
              <a:gd name="adj2" fmla="val 422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123</Words>
  <Application>Microsoft Office PowerPoint</Application>
  <PresentationFormat>On-screen Show (4:3)</PresentationFormat>
  <Paragraphs>14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Xem tranh và nhận xét</vt:lpstr>
      <vt:lpstr>PowerPoint Presentation</vt:lpstr>
      <vt:lpstr>PowerPoint Presentation</vt:lpstr>
      <vt:lpstr> Em sẽ làm gì khi thấy bạn đùa nghịch trong giờ học? </vt:lpstr>
      <vt:lpstr>Giờ ra chơi, Lan lấy bánh ăn nhưng chưa biết bỏ giấy gói ở đâu.Nếu là Lan, em sẽ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Trần Thị Vinh</cp:lastModifiedBy>
  <cp:revision>108</cp:revision>
  <dcterms:created xsi:type="dcterms:W3CDTF">2020-02-15T03:55:30Z</dcterms:created>
  <dcterms:modified xsi:type="dcterms:W3CDTF">2025-04-09T15:15:24Z</dcterms:modified>
</cp:coreProperties>
</file>