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1484" r:id="rId4"/>
    <p:sldId id="1485" r:id="rId5"/>
    <p:sldId id="270" r:id="rId6"/>
    <p:sldId id="257" r:id="rId7"/>
    <p:sldId id="258" r:id="rId8"/>
    <p:sldId id="271" r:id="rId9"/>
    <p:sldId id="272" r:id="rId10"/>
    <p:sldId id="274" r:id="rId11"/>
    <p:sldId id="275" r:id="rId12"/>
    <p:sldId id="260" r:id="rId13"/>
    <p:sldId id="276" r:id="rId14"/>
    <p:sldId id="261" r:id="rId15"/>
    <p:sldId id="277" r:id="rId16"/>
    <p:sldId id="278" r:id="rId17"/>
    <p:sldId id="262" r:id="rId18"/>
    <p:sldId id="279" r:id="rId19"/>
    <p:sldId id="264" r:id="rId20"/>
    <p:sldId id="281" r:id="rId21"/>
    <p:sldId id="285" r:id="rId22"/>
    <p:sldId id="284" r:id="rId23"/>
    <p:sldId id="266" r:id="rId24"/>
    <p:sldId id="26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59A3-D613-4A07-AD11-EA1872510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7986E-793F-4E64-A249-FF20A30F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550B-62BC-466E-B78D-0312F2FA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8880-91F3-4104-906D-BC02EAD3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D4AE0-C58D-40CB-8D5A-5E9EAE3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9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695B-AF9B-404B-970A-50B9F945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6FAF3-27B3-4971-9AD0-777BE3EB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5429-B7EA-45F6-BDF1-E46918E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C81F-403A-42E3-9E47-7DCA0FDA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5CD8-219C-41E3-9163-2EDAA8EA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7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9E756-F9A9-4118-A6C7-23AB2CD30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1E785-121C-4564-9D80-C7070A88B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63A3E-7668-41F9-9BAA-DC5F9330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80E0-BBEE-46FC-8F24-1730AD87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DBD9D-C0D4-4C36-8909-F0A72388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19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950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4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62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95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79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47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824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79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EA97-EE53-4801-A74B-14AC43C0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2A48-542A-4A2A-8735-27E6CDC9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E0D1-A2AB-4233-8037-C1CCA351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1A08-C64B-46DC-A0ED-BFFDC42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9798-2AFE-4AEB-A9C9-B1DB087D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12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821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100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708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674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767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631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018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380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203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0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134-0C27-4988-8B22-71E29814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9517-6AA4-46AC-992A-64359845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266-14D1-4D69-A375-8DA1FA84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8F81-4BBD-4F97-A179-70ABC436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F8C5-369B-4A97-B131-67093CB5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5291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58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849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794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417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841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430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009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475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024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35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98B5-8F65-4F31-952E-E3FDE411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5C699-61F8-4A41-9E95-C76E65D68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8993A-2170-4DE9-BB43-275E07804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CD08-24F9-4E65-BDE8-099E172C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C0A2-7AA6-4A4C-ABF6-1DDFC724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C1AB-30DC-4BCA-840B-A50BC947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67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266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63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793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397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17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647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614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718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344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14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A060-0AF4-4818-A470-5C167B99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BFC1-7B2F-49EA-B99B-B1A0F7EB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5D0DD-771A-4F0D-AB45-6B6E5935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41F1E-41B8-42C5-8571-6954367C1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78D4D-7778-4CDF-9C9A-342FF013F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A08E1-8267-45E1-9534-CB7E1607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195CB-3A60-4926-87BF-509DC749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D03DE-4AE7-4BCA-8FC5-102B41F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608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13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923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413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825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78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303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119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025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815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15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3CD6-1A8D-4FC4-98A8-58262BEE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4058-3310-4344-8554-8FDE2E37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802E2-5CC3-4B3C-8B56-90FD46AE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A6867-17F7-4487-97A7-B5259B0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573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714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52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459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520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214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318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598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16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87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FB9E1-7606-486F-8E5A-50E2B3AB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3BB6F-3617-43E5-B843-024B1951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38837-1495-4F9E-9F96-B6249CC8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45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1B3-2DF6-4F83-A3D3-2A96E15A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1575-B604-4D32-8BAA-F541B6A93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124C8-7C0D-411B-8CB3-DFD26510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81416-4525-47A7-BD47-97FD32BC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5520E-AA30-4D0D-99E7-2E41E56F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D14E-A243-401B-80A9-55E09EE6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21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09D2-8F4A-48BC-9978-D9A08195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A9746-6338-4F14-BB18-2301C3DAE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854FA-235E-494B-B050-87FB40316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9EC3-7614-4571-A772-8B75A9A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72F75-816B-49CC-B4DB-9EA17810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F0668-06B8-4C44-A93D-BEB7335F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79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7A3CE-FE1F-4EC6-9F0C-44489E69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B33ED-B963-4F26-8FC0-A81CFC74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A9E1-22AC-4159-AEC9-BCAE41F04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38E0-AB93-4715-AA71-A5357396EF71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8339-09F9-4E6F-AD3E-5541C85D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44F0-DE76-42C2-8913-B7F4666F8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66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881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AFABC0-0624-4913-B75B-F1D671C5A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44" y="632177"/>
            <a:ext cx="10295467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BC953-E597-4B3E-ACB4-6F4A8778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" y="419414"/>
            <a:ext cx="10385777" cy="13239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9CFE5A5-CA44-46DE-88DA-A16EAB615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2133" y="1986844"/>
            <a:ext cx="10487378" cy="38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60F3A-CD21-4999-BFA3-77DC3CE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61" y="801119"/>
            <a:ext cx="9469684" cy="4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B5231-0011-4997-8C3D-7F0699F46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311" y="869244"/>
            <a:ext cx="10239021" cy="5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82B7A-8513-480F-83F3-9863D664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44" y="617706"/>
            <a:ext cx="9663289" cy="52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766FCB-ED91-4960-9F05-ABCDA8F4A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004711"/>
            <a:ext cx="9866489" cy="42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BAE48F-EE9A-491A-B022-F48F4DEED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579" y="880533"/>
            <a:ext cx="9915452" cy="47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46779-C719-462A-8185-03882068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73" y="483068"/>
            <a:ext cx="9917205" cy="55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1F840A-DD69-49D3-BF14-EF6300F7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789" y="620889"/>
            <a:ext cx="9344212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7226A-DD75-4F3A-92C6-2D7F819C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33" y="1049867"/>
            <a:ext cx="8974667" cy="48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EB177-C46E-4A7D-BE3F-EDE0C5329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3" y="167515"/>
            <a:ext cx="10665416" cy="13811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F54B45-117D-4AD6-B230-162D9E9EB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3966" y="1727201"/>
            <a:ext cx="4906611" cy="232365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0814FA-C6F1-4BF0-8BD9-4E0A817618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56181" y="1738490"/>
            <a:ext cx="5095642" cy="2266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69905-9E66-496D-95BA-81696CD3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4309395"/>
            <a:ext cx="4718756" cy="239620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F11C8AF-FA63-4E7F-88C7-21829A870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355" y="4309395"/>
            <a:ext cx="4425244" cy="23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6">
            <a:extLst>
              <a:ext uri="{FF2B5EF4-FFF2-40B4-BE49-F238E27FC236}">
                <a16:creationId xmlns:a16="http://schemas.microsoft.com/office/drawing/2014/main" id="{B5502C63-11BD-497E-AD85-5A21F56DC8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04F12-54EC-48F2-B006-916D3FB8AD7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26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A2A573-14AD-4396-9C6E-41567CE959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556" y="550090"/>
            <a:ext cx="5113867" cy="2435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3AB9E-EABD-4FC4-8974-B29EB17F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620889"/>
            <a:ext cx="5712178" cy="2567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59E98-3E7C-4E02-83CE-7535D4122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68" y="3503507"/>
            <a:ext cx="4944532" cy="2966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76208-16C6-48DC-A384-51F1EC20D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82" y="3503507"/>
            <a:ext cx="4294541" cy="27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532E9-434E-4617-B048-2DD69B8CAD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5600" y="1253068"/>
            <a:ext cx="4346221" cy="453813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9E489C-6C3D-4CDB-9AB2-BFAB35DEC6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8000" y="1106311"/>
            <a:ext cx="5565421" cy="48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A952C9-A32A-49DC-BBA7-843CA595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44" y="869244"/>
            <a:ext cx="9956799" cy="2034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7BDEC-D1B0-401A-A5BA-545A1B9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44" y="3702756"/>
            <a:ext cx="10035823" cy="25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8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5ACBE6-4070-412B-ADD7-78038E0A2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587022"/>
            <a:ext cx="8602133" cy="3443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5E474-0302-4B68-85BE-0BC3ECF1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4607101"/>
            <a:ext cx="9505243" cy="13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28F7E1D-7FE3-4661-BB5C-A64A8F8E4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0"/>
            <a:ext cx="11742116" cy="63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77BD8-852C-41F4-B196-EF065829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23" y="474134"/>
            <a:ext cx="10353300" cy="2332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BDC49-5686-4E62-8C33-4125F71C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980268"/>
            <a:ext cx="9911643" cy="29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86BA7-0AE7-413C-B0F4-F366ECBC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152525"/>
            <a:ext cx="936977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F3D1-EEE4-4325-A857-04A40861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024750"/>
            <a:ext cx="964071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B36F9-1954-4032-B03F-BB0F1C5A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89" y="1004711"/>
            <a:ext cx="9979378" cy="46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D787F5-0E03-4CEF-A8C6-9DFF2F1A2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867" y="1128889"/>
            <a:ext cx="1029546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8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A19B37-305E-48AF-A52A-C5CD3A6A9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532" y="2054579"/>
            <a:ext cx="9853175" cy="33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7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</Words>
  <Application>Microsoft Office PowerPoint</Application>
  <PresentationFormat>Widescreen</PresentationFormat>
  <Paragraphs>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Administrator</cp:lastModifiedBy>
  <cp:revision>19</cp:revision>
  <dcterms:created xsi:type="dcterms:W3CDTF">2020-09-13T11:39:07Z</dcterms:created>
  <dcterms:modified xsi:type="dcterms:W3CDTF">2025-04-09T08:06:17Z</dcterms:modified>
</cp:coreProperties>
</file>