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7" r:id="rId2"/>
  </p:sldMasterIdLst>
  <p:notesMasterIdLst>
    <p:notesMasterId r:id="rId26"/>
  </p:notesMasterIdLst>
  <p:sldIdLst>
    <p:sldId id="1486" r:id="rId3"/>
    <p:sldId id="1484" r:id="rId4"/>
    <p:sldId id="1492" r:id="rId5"/>
    <p:sldId id="1482" r:id="rId6"/>
    <p:sldId id="1472" r:id="rId7"/>
    <p:sldId id="1475" r:id="rId8"/>
    <p:sldId id="1489" r:id="rId9"/>
    <p:sldId id="1473" r:id="rId10"/>
    <p:sldId id="1467" r:id="rId11"/>
    <p:sldId id="1459" r:id="rId12"/>
    <p:sldId id="1498" r:id="rId13"/>
    <p:sldId id="1468" r:id="rId14"/>
    <p:sldId id="1500" r:id="rId15"/>
    <p:sldId id="1494" r:id="rId16"/>
    <p:sldId id="1461" r:id="rId17"/>
    <p:sldId id="1471" r:id="rId18"/>
    <p:sldId id="1496" r:id="rId19"/>
    <p:sldId id="582" r:id="rId20"/>
    <p:sldId id="1491" r:id="rId21"/>
    <p:sldId id="1477" r:id="rId22"/>
    <p:sldId id="1478" r:id="rId23"/>
    <p:sldId id="1480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1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6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5D3FE2-DB78-67BE-6CC8-9789A0958993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8E6DD0-61B6-75AF-E7F3-5DCA551564E9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9271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82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95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85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1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FE26A-FE47-3F3E-47B3-E7E90C03E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4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64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97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16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306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85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063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247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928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74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6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047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006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776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531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597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77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9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492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635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62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B7780-450A-2C9F-9A05-192704E5B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21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735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60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047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905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582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324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010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211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92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7B3268-E57F-0505-22E6-2A800F1A970B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221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68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822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467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553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566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572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403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703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17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824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549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864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708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184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30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495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18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083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54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364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243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4279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9524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785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240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448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8305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35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0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0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81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669" r:id="rId18"/>
    <p:sldLayoutId id="2147483670" r:id="rId19"/>
    <p:sldLayoutId id="2147483671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798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4" r:id="rId47"/>
    <p:sldLayoutId id="2147483775" r:id="rId48"/>
    <p:sldLayoutId id="2147483776" r:id="rId49"/>
    <p:sldLayoutId id="2147483777" r:id="rId50"/>
    <p:sldLayoutId id="2147483778" r:id="rId51"/>
    <p:sldLayoutId id="2147483779" r:id="rId52"/>
    <p:sldLayoutId id="2147483780" r:id="rId53"/>
    <p:sldLayoutId id="2147483781" r:id="rId54"/>
    <p:sldLayoutId id="2147483782" r:id="rId55"/>
    <p:sldLayoutId id="2147483783" r:id="rId56"/>
    <p:sldLayoutId id="214748378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F0409-BFFB-49BB-9D11-5203A370BEA4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Món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57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3">
            <a:extLst>
              <a:ext uri="{FF2B5EF4-FFF2-40B4-BE49-F238E27FC236}">
                <a16:creationId xmlns:a16="http://schemas.microsoft.com/office/drawing/2014/main" id="{BC018227-D27D-4991-B3F7-B7F32037616B}"/>
              </a:ext>
            </a:extLst>
          </p:cNvPr>
          <p:cNvSpPr/>
          <p:nvPr/>
        </p:nvSpPr>
        <p:spPr>
          <a:xfrm>
            <a:off x="344607" y="252372"/>
            <a:ext cx="11179595" cy="1446550"/>
          </a:xfrm>
          <a:prstGeom prst="rect">
            <a:avLst/>
          </a:prstGeom>
          <a:noFill/>
          <a:ln w="19050" cap="rnd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?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Huệ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trả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lời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thế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nào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?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Đánh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lang="en-US" altLang="zh-CN" sz="4400" b="1" kern="0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dấu</a:t>
            </a:r>
            <a:r>
              <a:rPr lang="en-US" altLang="zh-CN" sz="4400" b="1" kern="0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    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vào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ô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trống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trước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câu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trả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lời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đúng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汉仪喵小姐简" panose="02010509060101010101" pitchFamily="49" charset="-122"/>
                <a:cs typeface="+mn-cs"/>
              </a:rPr>
              <a:t>: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UTM Avo" panose="02040603050506020204" pitchFamily="18" charset="0"/>
              <a:ea typeface="汉仪喵小姐简" panose="02010509060101010101" pitchFamily="49" charset="-122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525730F-AA98-462D-9539-FA07BD9AFBCA}"/>
              </a:ext>
            </a:extLst>
          </p:cNvPr>
          <p:cNvSpPr/>
          <p:nvPr/>
        </p:nvSpPr>
        <p:spPr>
          <a:xfrm>
            <a:off x="275301" y="3429000"/>
            <a:ext cx="11572090" cy="1351109"/>
          </a:xfrm>
          <a:prstGeom prst="roundRect">
            <a:avLst/>
          </a:prstGeom>
          <a:noFill/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Wingdings" panose="05000000000000000000" pitchFamily="2" charset="2"/>
              </a:rPr>
              <a:t>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Wingdings" panose="05000000000000000000" pitchFamily="2" charset="2"/>
              </a:rPr>
              <a:t>Món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đó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tình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3FC053A-51CA-4DC2-AA8C-205DE18B58C0}"/>
              </a:ext>
            </a:extLst>
          </p:cNvPr>
          <p:cNvSpPr/>
          <p:nvPr/>
        </p:nvSpPr>
        <p:spPr>
          <a:xfrm>
            <a:off x="275301" y="1974025"/>
            <a:ext cx="11572091" cy="1454975"/>
          </a:xfrm>
          <a:prstGeom prst="roundRect">
            <a:avLst/>
          </a:prstGeom>
          <a:noFill/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Wingdings" panose="05000000000000000000" pitchFamily="2" charset="2"/>
              </a:rPr>
              <a:t>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Cháu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đã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gửi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rất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nhiều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nụ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hôn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vào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hộp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E777C-BDD0-4281-AA8A-3BA57D292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148" y="2324728"/>
            <a:ext cx="579301" cy="561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6DA3E-6349-711C-7D19-4BA947B08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1379" y="252372"/>
            <a:ext cx="579301" cy="56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5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CD57D-9704-4230-4245-17FD322AD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68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3">
            <a:extLst>
              <a:ext uri="{FF2B5EF4-FFF2-40B4-BE49-F238E27FC236}">
                <a16:creationId xmlns:a16="http://schemas.microsoft.com/office/drawing/2014/main" id="{FC03DDB6-F150-487C-9C3C-C8515E4D6676}"/>
              </a:ext>
            </a:extLst>
          </p:cNvPr>
          <p:cNvSpPr/>
          <p:nvPr/>
        </p:nvSpPr>
        <p:spPr>
          <a:xfrm>
            <a:off x="269193" y="814378"/>
            <a:ext cx="111795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Vì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sao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bà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nói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đó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là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món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quà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quý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nhất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Chọn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ý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trả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lời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em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thích</a:t>
            </a:r>
            <a:r>
              <a:rPr lang="en-US" altLang="zh-CN" sz="4400" b="1" dirty="0">
                <a:solidFill>
                  <a:srgbClr val="C0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:</a:t>
            </a:r>
            <a:endParaRPr lang="zh-CN" altLang="en-US" sz="4400" b="1" dirty="0">
              <a:solidFill>
                <a:srgbClr val="C00000"/>
              </a:solidFill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4B1DEC2-68AE-426C-9CE2-D32EDBE58FB5}"/>
              </a:ext>
            </a:extLst>
          </p:cNvPr>
          <p:cNvSpPr/>
          <p:nvPr/>
        </p:nvSpPr>
        <p:spPr>
          <a:xfrm>
            <a:off x="225352" y="2491105"/>
            <a:ext cx="10791782" cy="937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  a.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món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quà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đầy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ắp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tình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cảm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củ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cháu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0424F5-DF92-4E90-93E1-03A14C5555FB}"/>
              </a:ext>
            </a:extLst>
          </p:cNvPr>
          <p:cNvSpPr/>
          <p:nvPr/>
        </p:nvSpPr>
        <p:spPr>
          <a:xfrm>
            <a:off x="225352" y="3825465"/>
            <a:ext cx="10791782" cy="937895"/>
          </a:xfrm>
          <a:prstGeom prst="roundRect">
            <a:avLst/>
          </a:prstGeom>
          <a:noFill/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  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tình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cháu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món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quà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nhất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472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7BCAD-E511-8595-290C-1E8B93A1D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5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32D1A2-088F-2BA9-4861-FD39FE92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i âm món quà quý nhất">
            <a:hlinkClick r:id="" action="ppaction://media"/>
            <a:extLst>
              <a:ext uri="{FF2B5EF4-FFF2-40B4-BE49-F238E27FC236}">
                <a16:creationId xmlns:a16="http://schemas.microsoft.com/office/drawing/2014/main" id="{C15DC890-19CB-6972-FC57-F1689AE59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5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3">
            <a:extLst>
              <a:ext uri="{FF2B5EF4-FFF2-40B4-BE49-F238E27FC236}">
                <a16:creationId xmlns:a16="http://schemas.microsoft.com/office/drawing/2014/main" id="{44BE14AA-62D7-45A5-A2A1-58879923D2EE}"/>
              </a:ext>
            </a:extLst>
          </p:cNvPr>
          <p:cNvSpPr/>
          <p:nvPr/>
        </p:nvSpPr>
        <p:spPr>
          <a:xfrm>
            <a:off x="195451" y="249297"/>
            <a:ext cx="111795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?.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Thay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câu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“ Cháu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ngoan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quá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”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bằng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lời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cảm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ơn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của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bà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B6BD3-63BE-4D71-AD88-643FBD7E7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28" y="1695847"/>
            <a:ext cx="6992718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C4BEA4-5BA1-72E6-3439-8DA33B578301}"/>
              </a:ext>
            </a:extLst>
          </p:cNvPr>
          <p:cNvSpPr txBox="1"/>
          <p:nvPr/>
        </p:nvSpPr>
        <p:spPr>
          <a:xfrm>
            <a:off x="135614" y="368710"/>
            <a:ext cx="11920771" cy="4945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Món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đắt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54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5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0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7BCAD-E511-8595-290C-1E8B93A1D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14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B116CB-0FB5-4F19-EFB2-31244B68B730}"/>
              </a:ext>
            </a:extLst>
          </p:cNvPr>
          <p:cNvSpPr/>
          <p:nvPr/>
        </p:nvSpPr>
        <p:spPr>
          <a:xfrm>
            <a:off x="490594" y="0"/>
            <a:ext cx="11210812" cy="56519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6">
            <a:extLst>
              <a:ext uri="{FF2B5EF4-FFF2-40B4-BE49-F238E27FC236}">
                <a16:creationId xmlns:a16="http://schemas.microsoft.com/office/drawing/2014/main" id="{846A97CA-F583-43C5-883D-50D2DEB4BA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3354" y="224660"/>
            <a:ext cx="6946489" cy="418510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76FF2-A570-44C6-BF1F-7C769F35B4C6}"/>
              </a:ext>
            </a:extLst>
          </p:cNvPr>
          <p:cNvSpPr txBox="1"/>
          <p:nvPr/>
        </p:nvSpPr>
        <p:spPr>
          <a:xfrm flipH="1">
            <a:off x="4999703" y="1630472"/>
            <a:ext cx="4748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4" name="图片 29">
            <a:extLst>
              <a:ext uri="{FF2B5EF4-FFF2-40B4-BE49-F238E27FC236}">
                <a16:creationId xmlns:a16="http://schemas.microsoft.com/office/drawing/2014/main" id="{D62E09BA-DF00-4A53-A990-A6C97AD06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11A8B-7587-4CB8-85D2-DD23E7426F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3" y="4232527"/>
            <a:ext cx="2200275" cy="2200275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id="{A9AC1F3F-1959-423F-9BA1-84E7E6B75278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7" name="图片 31">
              <a:extLst>
                <a:ext uri="{FF2B5EF4-FFF2-40B4-BE49-F238E27FC236}">
                  <a16:creationId xmlns:a16="http://schemas.microsoft.com/office/drawing/2014/main" id="{16A0A6DC-4C77-4E98-AFB1-C3A34510D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11A539E7-FB85-45F6-BB6C-590097805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74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6">
            <a:extLst>
              <a:ext uri="{FF2B5EF4-FFF2-40B4-BE49-F238E27FC236}">
                <a16:creationId xmlns:a16="http://schemas.microsoft.com/office/drawing/2014/main" id="{B5502C63-11BD-497E-AD85-5A21F56DC8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E04F12-54EC-48F2-B006-916D3FB8AD7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</a:t>
            </a:r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6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F85E0D60-9A4C-4326-ACE8-0A9231E7E6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2E93551F-1E6B-4A2B-8FE1-19CB26DD0FD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Text" lastClr="000000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157A4669-52E1-4419-B62C-3F072EB68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Text" lastClr="000000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6FCEF39-718D-420B-9511-E63A7CA206CF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59BAA37-B8E2-4C1B-AB73-F5F83477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BFFB92-BFF4-4CFC-85A5-B9ABC4C79279}"/>
              </a:ext>
            </a:extLst>
          </p:cNvPr>
          <p:cNvSpPr/>
          <p:nvPr/>
        </p:nvSpPr>
        <p:spPr>
          <a:xfrm>
            <a:off x="127379" y="4797335"/>
            <a:ext cx="3673054" cy="690172"/>
          </a:xfrm>
          <a:prstGeom prst="roundRect">
            <a:avLst/>
          </a:prstGeom>
          <a:solidFill>
            <a:srgbClr val="6AAC90">
              <a:lumMod val="20000"/>
              <a:lumOff val="80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292DCD1-6D02-4311-9D6B-E5CAA94D2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59781" r="41929" b="1133"/>
          <a:stretch/>
        </p:blipFill>
        <p:spPr>
          <a:xfrm>
            <a:off x="4832956" y="1406336"/>
            <a:ext cx="2787010" cy="29146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34E1FF-4D89-4CBE-BEDB-8C0CBB945C6E}"/>
              </a:ext>
            </a:extLst>
          </p:cNvPr>
          <p:cNvSpPr/>
          <p:nvPr/>
        </p:nvSpPr>
        <p:spPr>
          <a:xfrm>
            <a:off x="4493403" y="4761492"/>
            <a:ext cx="2697162" cy="690172"/>
          </a:xfrm>
          <a:prstGeom prst="roundRect">
            <a:avLst/>
          </a:prstGeom>
          <a:solidFill>
            <a:srgbClr val="6AAC90">
              <a:lumMod val="20000"/>
              <a:lumOff val="80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926721F-D1A0-4A45-B946-65C6936770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71792" r="19877"/>
          <a:stretch/>
        </p:blipFill>
        <p:spPr>
          <a:xfrm>
            <a:off x="8915960" y="2039407"/>
            <a:ext cx="1752040" cy="235405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C8D4DC-89BA-4A0D-97C2-764902D865C4}"/>
              </a:ext>
            </a:extLst>
          </p:cNvPr>
          <p:cNvSpPr/>
          <p:nvPr/>
        </p:nvSpPr>
        <p:spPr>
          <a:xfrm>
            <a:off x="8915960" y="4761492"/>
            <a:ext cx="1906013" cy="690172"/>
          </a:xfrm>
          <a:prstGeom prst="roundRect">
            <a:avLst/>
          </a:prstGeom>
          <a:solidFill>
            <a:srgbClr val="6AAC90">
              <a:lumMod val="20000"/>
              <a:lumOff val="80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B0151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58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E721F53-A372-4F32-98C7-146412B0C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B116CB-0FB5-4F19-EFB2-31244B68B730}"/>
              </a:ext>
            </a:extLst>
          </p:cNvPr>
          <p:cNvSpPr/>
          <p:nvPr/>
        </p:nvSpPr>
        <p:spPr>
          <a:xfrm>
            <a:off x="1988995" y="2041646"/>
            <a:ext cx="77398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宋体" panose="02010600030101010101" pitchFamily="2" charset="-122"/>
                <a:cs typeface="+mn-cs"/>
                <a:sym typeface="+mn-lt"/>
              </a:rPr>
              <a:t>!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ờng">
            <a:hlinkClick r:id="" action="ppaction://media"/>
            <a:extLst>
              <a:ext uri="{FF2B5EF4-FFF2-40B4-BE49-F238E27FC236}">
                <a16:creationId xmlns:a16="http://schemas.microsoft.com/office/drawing/2014/main" id="{BCA3141B-5FBB-4B60-88E5-2E7231809D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6">
            <a:extLst>
              <a:ext uri="{FF2B5EF4-FFF2-40B4-BE49-F238E27FC236}">
                <a16:creationId xmlns:a16="http://schemas.microsoft.com/office/drawing/2014/main" id="{C3155B32-2C4A-493B-B14D-B4F0AB6403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622" y="121422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42D02-D0DE-47BC-A3AA-A57BCDB75886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  <p:pic>
        <p:nvPicPr>
          <p:cNvPr id="4" name="图片 29">
            <a:extLst>
              <a:ext uri="{FF2B5EF4-FFF2-40B4-BE49-F238E27FC236}">
                <a16:creationId xmlns:a16="http://schemas.microsoft.com/office/drawing/2014/main" id="{E00DE5D8-7D40-47A8-9542-8FF24918B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428" y="3003280"/>
            <a:ext cx="3048000" cy="2493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F1A8C-ACF9-48FA-8981-242BFCED2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F502B-3F30-47AB-A9B5-27630DB9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78" y="0"/>
            <a:ext cx="11474244" cy="636734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8FF5767-886A-4504-910C-67D61581F258}"/>
              </a:ext>
            </a:extLst>
          </p:cNvPr>
          <p:cNvSpPr/>
          <p:nvPr/>
        </p:nvSpPr>
        <p:spPr>
          <a:xfrm>
            <a:off x="1100937" y="1017431"/>
            <a:ext cx="636232" cy="734096"/>
          </a:xfrm>
          <a:prstGeom prst="cloud">
            <a:avLst/>
          </a:prstGeom>
          <a:solidFill>
            <a:srgbClr val="54849A">
              <a:lumMod val="40000"/>
              <a:lumOff val="60000"/>
            </a:srgbClr>
          </a:solidFill>
          <a:ln w="19050" cap="rnd" cmpd="sng" algn="ctr">
            <a:noFill/>
            <a:prstDash val="solid"/>
          </a:ln>
          <a:effectLst/>
        </p:spPr>
        <p:txBody>
          <a:bodyPr lIns="91431" tIns="45716" rIns="91431" bIns="4571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4B44886-6315-4790-A293-32F7440348C2}"/>
              </a:ext>
            </a:extLst>
          </p:cNvPr>
          <p:cNvSpPr/>
          <p:nvPr/>
        </p:nvSpPr>
        <p:spPr>
          <a:xfrm>
            <a:off x="1100937" y="3219719"/>
            <a:ext cx="636232" cy="631065"/>
          </a:xfrm>
          <a:prstGeom prst="cloud">
            <a:avLst/>
          </a:prstGeom>
          <a:solidFill>
            <a:srgbClr val="54849A">
              <a:lumMod val="40000"/>
              <a:lumOff val="60000"/>
            </a:srgbClr>
          </a:solidFill>
          <a:ln w="19050" cap="rnd" cmpd="sng" algn="ctr">
            <a:noFill/>
            <a:prstDash val="solid"/>
          </a:ln>
          <a:effectLst/>
        </p:spPr>
        <p:txBody>
          <a:bodyPr lIns="91431" tIns="45716" rIns="91431" bIns="45716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2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79C503E-8DCD-4D5D-8018-603E96F40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265470" y="0"/>
            <a:ext cx="1192652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6">
            <a:extLst>
              <a:ext uri="{FF2B5EF4-FFF2-40B4-BE49-F238E27FC236}">
                <a16:creationId xmlns:a16="http://schemas.microsoft.com/office/drawing/2014/main" id="{C3155B32-2C4A-493B-B14D-B4F0AB6403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9620" y="121421"/>
            <a:ext cx="6686417" cy="411136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42D02-D0DE-47BC-A3AA-A57BCDB75886}"/>
              </a:ext>
            </a:extLst>
          </p:cNvPr>
          <p:cNvSpPr txBox="1"/>
          <p:nvPr/>
        </p:nvSpPr>
        <p:spPr>
          <a:xfrm flipH="1">
            <a:off x="6096000" y="1628966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HIỂU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图片 29">
            <a:extLst>
              <a:ext uri="{FF2B5EF4-FFF2-40B4-BE49-F238E27FC236}">
                <a16:creationId xmlns:a16="http://schemas.microsoft.com/office/drawing/2014/main" id="{E00DE5D8-7D40-47A8-9542-8FF24918B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428" y="3003280"/>
            <a:ext cx="3048000" cy="2493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F1A8C-ACF9-48FA-8981-242BFCED2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44A4D21-1BF0-48E0-8E0C-3354F842D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0" y="0"/>
            <a:ext cx="12064181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0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1167-6EA3-2502-FA66-ABE6FA10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3">
            <a:extLst>
              <a:ext uri="{FF2B5EF4-FFF2-40B4-BE49-F238E27FC236}">
                <a16:creationId xmlns:a16="http://schemas.microsoft.com/office/drawing/2014/main" id="{AE950718-258E-463B-9E22-27EFF964DB68}"/>
              </a:ext>
            </a:extLst>
          </p:cNvPr>
          <p:cNvSpPr/>
          <p:nvPr/>
        </p:nvSpPr>
        <p:spPr>
          <a:xfrm>
            <a:off x="269191" y="496591"/>
            <a:ext cx="11179595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Trong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bài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đọc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, ai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là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người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được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nhận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quà</a:t>
            </a:r>
            <a:r>
              <a:rPr lang="en-US" altLang="zh-CN" sz="4400" b="1" dirty="0">
                <a:solidFill>
                  <a:srgbClr val="B01513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endParaRPr lang="zh-CN" altLang="en-US" sz="4400" b="1" dirty="0">
              <a:solidFill>
                <a:srgbClr val="B01513"/>
              </a:solidFill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4" name="矩形 13">
            <a:extLst>
              <a:ext uri="{FF2B5EF4-FFF2-40B4-BE49-F238E27FC236}">
                <a16:creationId xmlns:a16="http://schemas.microsoft.com/office/drawing/2014/main" id="{AC79C9F8-7F1B-427D-8DCF-A16C6A5F0C06}"/>
              </a:ext>
            </a:extLst>
          </p:cNvPr>
          <p:cNvSpPr/>
          <p:nvPr/>
        </p:nvSpPr>
        <p:spPr>
          <a:xfrm>
            <a:off x="269190" y="5384024"/>
            <a:ext cx="111795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Khi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mở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hộp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quà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bà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nói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400" b="1" dirty="0" err="1">
                <a:latin typeface="UTM Avo" panose="02040603050506020204" pitchFamily="18" charset="0"/>
                <a:ea typeface="汉仪喵小姐简" panose="02010509060101010101" pitchFamily="49" charset="-122"/>
              </a:rPr>
              <a:t>gì</a:t>
            </a:r>
            <a:r>
              <a:rPr lang="en-US" altLang="zh-CN" sz="4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? </a:t>
            </a:r>
            <a:endParaRPr lang="zh-CN" altLang="en-US" sz="4400" b="1" dirty="0"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1E8FE-D647-441B-935C-65C877FA0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05"/>
          <a:stretch/>
        </p:blipFill>
        <p:spPr>
          <a:xfrm>
            <a:off x="437853" y="1325196"/>
            <a:ext cx="3240720" cy="3711977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C40808E-EE24-4E68-8562-32143A3A972B}"/>
              </a:ext>
            </a:extLst>
          </p:cNvPr>
          <p:cNvSpPr/>
          <p:nvPr/>
        </p:nvSpPr>
        <p:spPr>
          <a:xfrm>
            <a:off x="4601497" y="1734979"/>
            <a:ext cx="7152650" cy="2202839"/>
          </a:xfrm>
          <a:prstGeom prst="cloudCallout">
            <a:avLst>
              <a:gd name="adj1" fmla="val -72932"/>
              <a:gd name="adj2" fmla="val -19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B38D90C-15A6-40E0-ADCA-8BD4ACA93146}"/>
              </a:ext>
            </a:extLst>
          </p:cNvPr>
          <p:cNvSpPr/>
          <p:nvPr/>
        </p:nvSpPr>
        <p:spPr>
          <a:xfrm>
            <a:off x="5329964" y="2243290"/>
            <a:ext cx="5893560" cy="937895"/>
          </a:xfrm>
          <a:prstGeom prst="roundRect">
            <a:avLst/>
          </a:prstGeom>
          <a:noFill/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UTM Avo" panose="02040603050506020204" charset="0"/>
              </a:rPr>
              <a:t> 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à.</a:t>
            </a:r>
          </a:p>
        </p:txBody>
      </p:sp>
    </p:spTree>
    <p:extLst>
      <p:ext uri="{BB962C8B-B14F-4D97-AF65-F5344CB8AC3E}">
        <p14:creationId xmlns:p14="http://schemas.microsoft.com/office/powerpoint/2010/main" val="267077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3044</TotalTime>
  <Words>273</Words>
  <Application>Microsoft Office PowerPoint</Application>
  <PresentationFormat>Widescreen</PresentationFormat>
  <Paragraphs>27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Arial</vt:lpstr>
      <vt:lpstr>Calibri</vt:lpstr>
      <vt:lpstr>Century Gothic</vt:lpstr>
      <vt:lpstr>Times New Roman</vt:lpstr>
      <vt:lpstr>UTM Avo</vt:lpstr>
      <vt:lpstr>Wingdings</vt:lpstr>
      <vt:lpstr>Wingdings 3</vt:lpstr>
      <vt:lpstr>方正静蕾简体</vt:lpstr>
      <vt:lpstr>汉仪喵小姐简</vt:lpstr>
      <vt:lpstr>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178</cp:revision>
  <dcterms:created xsi:type="dcterms:W3CDTF">2021-10-30T04:56:06Z</dcterms:created>
  <dcterms:modified xsi:type="dcterms:W3CDTF">2025-03-25T08:53:09Z</dcterms:modified>
</cp:coreProperties>
</file>