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26"/>
  </p:notesMasterIdLst>
  <p:sldIdLst>
    <p:sldId id="296" r:id="rId4"/>
    <p:sldId id="256" r:id="rId5"/>
    <p:sldId id="257" r:id="rId6"/>
    <p:sldId id="258" r:id="rId7"/>
    <p:sldId id="259" r:id="rId8"/>
    <p:sldId id="3142" r:id="rId9"/>
    <p:sldId id="3131" r:id="rId10"/>
    <p:sldId id="3146" r:id="rId11"/>
    <p:sldId id="3144" r:id="rId12"/>
    <p:sldId id="3153" r:id="rId13"/>
    <p:sldId id="3135" r:id="rId14"/>
    <p:sldId id="3149" r:id="rId15"/>
    <p:sldId id="3148" r:id="rId16"/>
    <p:sldId id="401" r:id="rId17"/>
    <p:sldId id="3137" r:id="rId18"/>
    <p:sldId id="3152" r:id="rId19"/>
    <p:sldId id="3139" r:id="rId20"/>
    <p:sldId id="3150" r:id="rId21"/>
    <p:sldId id="3154" r:id="rId22"/>
    <p:sldId id="3151" r:id="rId23"/>
    <p:sldId id="3138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0385C"/>
    <a:srgbClr val="897197"/>
    <a:srgbClr val="9AAB5D"/>
    <a:srgbClr val="8E5BAD"/>
    <a:srgbClr val="B16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6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6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4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DCFF-5A28-4A67-8227-490FEBCD47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843"/>
      </p:ext>
    </p:extLst>
  </p:cSld>
  <p:clrMapOvr>
    <a:masterClrMapping/>
  </p:clrMapOvr>
  <p:transition spd="slow" advClick="0" advTm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5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1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21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2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1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93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7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30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96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7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44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77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76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37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47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9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A744-8FE3-42ED-AD9D-764F64394644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6E45A-0780-4D6D-87EB-C9F332538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0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2" Type="http://schemas.openxmlformats.org/officeDocument/2006/relationships/audio" Target="../media/media3.m4a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microsoft.com/office/2007/relationships/media" Target="../media/media3.m4a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5" Type="http://schemas.openxmlformats.org/officeDocument/2006/relationships/image" Target="../media/image38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9.gif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jp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jp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8.pn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7" Type="http://schemas.openxmlformats.org/officeDocument/2006/relationships/image" Target="../media/image84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81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3" Type="http://schemas.openxmlformats.org/officeDocument/2006/relationships/image" Target="../media/image17.jpe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slide" Target="slide5.xml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1.bin"/><Relationship Id="rId2" Type="http://schemas.openxmlformats.org/officeDocument/2006/relationships/audio" Target="file:///F:\Hai%20VL%20Chuyen%20de%20%205\bai%20ca%20gv1.wma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026-C">
            <a:extLst>
              <a:ext uri="{FF2B5EF4-FFF2-40B4-BE49-F238E27FC236}">
                <a16:creationId xmlns:a16="http://schemas.microsoft.com/office/drawing/2014/main" xmlns="" id="{45AB7BF8-DBF9-49DD-A141-110207CA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486400"/>
            <a:ext cx="8077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8">
            <a:extLst>
              <a:ext uri="{FF2B5EF4-FFF2-40B4-BE49-F238E27FC236}">
                <a16:creationId xmlns:a16="http://schemas.microsoft.com/office/drawing/2014/main" xmlns="" id="{D17E7D6B-1D75-44F7-B85B-6734881E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1">
            <a:extLst>
              <a:ext uri="{FF2B5EF4-FFF2-40B4-BE49-F238E27FC236}">
                <a16:creationId xmlns:a16="http://schemas.microsoft.com/office/drawing/2014/main" xmlns="" id="{77431386-290D-43AD-A418-2A67248A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08743"/>
            <a:ext cx="6794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2">
            <a:extLst>
              <a:ext uri="{FF2B5EF4-FFF2-40B4-BE49-F238E27FC236}">
                <a16:creationId xmlns:a16="http://schemas.microsoft.com/office/drawing/2014/main" xmlns="" id="{1D0D4692-6497-4F37-934D-1136BBF9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-184943"/>
            <a:ext cx="7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WordArt 25">
            <a:extLst>
              <a:ext uri="{FF2B5EF4-FFF2-40B4-BE49-F238E27FC236}">
                <a16:creationId xmlns:a16="http://schemas.microsoft.com/office/drawing/2014/main" xmlns="" id="{3166846E-CBA3-4679-A4D5-AAEF33E47F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609600"/>
            <a:ext cx="8534400" cy="2070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NGŨ HÙNG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28">
            <a:extLst>
              <a:ext uri="{FF2B5EF4-FFF2-40B4-BE49-F238E27FC236}">
                <a16:creationId xmlns:a16="http://schemas.microsoft.com/office/drawing/2014/main" xmlns="" id="{4162D7D8-0378-4C29-A4E5-F3707E2B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108743"/>
            <a:ext cx="6794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2">
            <a:extLst>
              <a:ext uri="{FF2B5EF4-FFF2-40B4-BE49-F238E27FC236}">
                <a16:creationId xmlns:a16="http://schemas.microsoft.com/office/drawing/2014/main" xmlns="" id="{7F815675-140C-4A4F-9BF0-EFF299C33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3962400"/>
            <a:ext cx="9020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Garamond" panose="02020404030301010803" pitchFamily="18" charset="0"/>
              </a:rPr>
              <a:t>      </a:t>
            </a:r>
            <a:r>
              <a:rPr lang="en-US" altLang="en-US" sz="4400">
                <a:solidFill>
                  <a:srgbClr val="FF0000"/>
                </a:solidFill>
                <a:cs typeface="Times New Roman" panose="02020603050405020304" pitchFamily="18" charset="0"/>
              </a:rPr>
              <a:t>BÀI: Thu thập – Kiểm đếm ( tiết 2)</a:t>
            </a:r>
          </a:p>
        </p:txBody>
      </p:sp>
      <p:sp>
        <p:nvSpPr>
          <p:cNvPr id="3081" name="TextBox 13">
            <a:extLst>
              <a:ext uri="{FF2B5EF4-FFF2-40B4-BE49-F238E27FC236}">
                <a16:creationId xmlns:a16="http://schemas.microsoft.com/office/drawing/2014/main" xmlns="" id="{83669FD4-2F2C-49D2-A302-CF18D874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40288"/>
            <a:ext cx="830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ea typeface="HP001"/>
                <a:cs typeface="Times New Roman" panose="02020603050405020304" pitchFamily="18" charset="0"/>
              </a:rPr>
              <a:t>Người thực hiện:Nguyễn </a:t>
            </a:r>
            <a:r>
              <a:rPr lang="en-US" altLang="en-US" sz="3600" b="1" dirty="0" smtClean="0">
                <a:solidFill>
                  <a:srgbClr val="0070C0"/>
                </a:solidFill>
                <a:ea typeface="HP001"/>
                <a:cs typeface="Times New Roman" panose="02020603050405020304" pitchFamily="18" charset="0"/>
              </a:rPr>
              <a:t>Diệu </a:t>
            </a:r>
            <a:r>
              <a:rPr lang="en-US" altLang="en-US" sz="3600" b="1" dirty="0">
                <a:solidFill>
                  <a:srgbClr val="0070C0"/>
                </a:solidFill>
                <a:ea typeface="HP001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3082" name="TextBox 14">
            <a:extLst>
              <a:ext uri="{FF2B5EF4-FFF2-40B4-BE49-F238E27FC236}">
                <a16:creationId xmlns:a16="http://schemas.microsoft.com/office/drawing/2014/main" xmlns="" id="{4017AAD7-AB01-4D14-B5F3-079C5D4E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43548"/>
            <a:ext cx="8832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cs typeface="Times New Roman" panose="02020603050405020304" pitchFamily="18" charset="0"/>
              </a:rPr>
              <a:t>TẬP THỂ LỚP 2C KÍNH CHÀO QUÝ THẦY CÔ VỀ DỰ GIỜ MÔN TOÁN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44788B-94DA-4B42-87C3-E32B4725C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85" y="374754"/>
            <a:ext cx="6273483" cy="6190938"/>
          </a:xfrm>
          <a:prstGeom prst="rect">
            <a:avLst/>
          </a:prstGeom>
        </p:spPr>
      </p:pic>
      <p:pic>
        <p:nvPicPr>
          <p:cNvPr id="4" name="Bản ghi Mới 8">
            <a:hlinkClick r:id="" action="ppaction://media"/>
            <a:extLst>
              <a:ext uri="{FF2B5EF4-FFF2-40B4-BE49-F238E27FC236}">
                <a16:creationId xmlns:a16="http://schemas.microsoft.com/office/drawing/2014/main" xmlns="" id="{B1BF86A3-9871-4C69-BD7A-9F7E42849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7434" y="374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E6FFC7-55E7-4E4D-80F4-68400F776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56" y="249701"/>
            <a:ext cx="5611471" cy="6358597"/>
          </a:xfrm>
          <a:prstGeom prst="rect">
            <a:avLst/>
          </a:prstGeom>
        </p:spPr>
      </p:pic>
      <p:pic>
        <p:nvPicPr>
          <p:cNvPr id="5" name="Bản ghi Mới 13">
            <a:hlinkClick r:id="" action="ppaction://media"/>
            <a:extLst>
              <a:ext uri="{FF2B5EF4-FFF2-40B4-BE49-F238E27FC236}">
                <a16:creationId xmlns:a16="http://schemas.microsoft.com/office/drawing/2014/main" xmlns="" id="{81622124-2A4A-48C9-A672-4DDC7F7A4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0936" y="218049"/>
            <a:ext cx="872197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76A5F56-9BA7-407C-84B6-A1A293198CF8}"/>
              </a:ext>
            </a:extLst>
          </p:cNvPr>
          <p:cNvGrpSpPr/>
          <p:nvPr/>
        </p:nvGrpSpPr>
        <p:grpSpPr>
          <a:xfrm>
            <a:off x="195373" y="407963"/>
            <a:ext cx="5900627" cy="5880295"/>
            <a:chOff x="116115" y="1355939"/>
            <a:chExt cx="12075886" cy="50688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F97220C-F3BC-4622-B5DE-12669E527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18052" r="1504" b="22462"/>
            <a:stretch/>
          </p:blipFill>
          <p:spPr>
            <a:xfrm>
              <a:off x="116115" y="1355939"/>
              <a:ext cx="12075886" cy="50197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C445122-3992-4755-8E38-D0B4EC33073F}"/>
                </a:ext>
              </a:extLst>
            </p:cNvPr>
            <p:cNvSpPr/>
            <p:nvPr/>
          </p:nvSpPr>
          <p:spPr>
            <a:xfrm>
              <a:off x="291024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B8086BD-2F9C-408E-8F7E-5847F319B1F0}"/>
                </a:ext>
              </a:extLst>
            </p:cNvPr>
            <p:cNvSpPr/>
            <p:nvPr/>
          </p:nvSpPr>
          <p:spPr>
            <a:xfrm>
              <a:off x="1946336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2F7E0F9-25FC-4520-A726-9B8C35FEABA4}"/>
                </a:ext>
              </a:extLst>
            </p:cNvPr>
            <p:cNvSpPr/>
            <p:nvPr/>
          </p:nvSpPr>
          <p:spPr>
            <a:xfrm>
              <a:off x="432803" y="2100699"/>
              <a:ext cx="1495831" cy="910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DD9673E-2076-422D-B194-406317F86DCF}"/>
                </a:ext>
              </a:extLst>
            </p:cNvPr>
            <p:cNvSpPr/>
            <p:nvPr/>
          </p:nvSpPr>
          <p:spPr>
            <a:xfrm>
              <a:off x="8662169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BA839CE-61FC-4AD2-BECC-537958ACC18E}"/>
                </a:ext>
              </a:extLst>
            </p:cNvPr>
            <p:cNvSpPr/>
            <p:nvPr/>
          </p:nvSpPr>
          <p:spPr>
            <a:xfrm>
              <a:off x="10333242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6E1A41F-A7D2-438E-8F52-5284B8AAB41F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8" y="1987237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F0A6EED-4D63-4DFE-96FD-ADC6BCEFBED2}"/>
                </a:ext>
              </a:extLst>
            </p:cNvPr>
            <p:cNvCxnSpPr/>
            <p:nvPr/>
          </p:nvCxnSpPr>
          <p:spPr>
            <a:xfrm>
              <a:off x="262888" y="2031422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3DCF4B2-78FE-4C54-835D-DE9F6E8B9842}"/>
                </a:ext>
              </a:extLst>
            </p:cNvPr>
            <p:cNvCxnSpPr>
              <a:cxnSpLocks/>
            </p:cNvCxnSpPr>
            <p:nvPr/>
          </p:nvCxnSpPr>
          <p:spPr>
            <a:xfrm>
              <a:off x="11917610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C884B4B-A7A4-4A01-9137-1269810B3CED}"/>
                </a:ext>
              </a:extLst>
            </p:cNvPr>
            <p:cNvCxnSpPr>
              <a:cxnSpLocks/>
            </p:cNvCxnSpPr>
            <p:nvPr/>
          </p:nvCxnSpPr>
          <p:spPr>
            <a:xfrm>
              <a:off x="1946336" y="2031422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A6B899D-6C42-4C9A-A131-C04CDDC79CC4}"/>
                </a:ext>
              </a:extLst>
            </p:cNvPr>
            <p:cNvCxnSpPr>
              <a:cxnSpLocks/>
            </p:cNvCxnSpPr>
            <p:nvPr/>
          </p:nvCxnSpPr>
          <p:spPr>
            <a:xfrm>
              <a:off x="3570121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DE39C7F2-CC21-4C13-A103-EA2746B4D6A1}"/>
                </a:ext>
              </a:extLst>
            </p:cNvPr>
            <p:cNvCxnSpPr>
              <a:cxnSpLocks/>
            </p:cNvCxnSpPr>
            <p:nvPr/>
          </p:nvCxnSpPr>
          <p:spPr>
            <a:xfrm>
              <a:off x="5241087" y="205791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98BC1B99-DC66-4166-9A03-1BD7FC847AEA}"/>
                </a:ext>
              </a:extLst>
            </p:cNvPr>
            <p:cNvCxnSpPr>
              <a:cxnSpLocks/>
            </p:cNvCxnSpPr>
            <p:nvPr/>
          </p:nvCxnSpPr>
          <p:spPr>
            <a:xfrm>
              <a:off x="6931420" y="2031422"/>
              <a:ext cx="0" cy="4280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71B67FC-3B33-4916-97BF-129F13947B8F}"/>
                </a:ext>
              </a:extLst>
            </p:cNvPr>
            <p:cNvCxnSpPr>
              <a:cxnSpLocks/>
            </p:cNvCxnSpPr>
            <p:nvPr/>
          </p:nvCxnSpPr>
          <p:spPr>
            <a:xfrm>
              <a:off x="8551812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AB55184-F145-457D-A087-6371FEE22B62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128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914BFB0-5E9E-4B93-81FC-CAF1C0F75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6415" y="2397260"/>
              <a:ext cx="1232656" cy="46356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2886A0F-59A7-4264-A861-20053DB6B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3854" y="2104464"/>
              <a:ext cx="288242" cy="3677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EE250A2-17B9-4BFF-B1D8-B4B7D4E81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13085" y="2424741"/>
              <a:ext cx="444411" cy="4978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FECC261-592E-4282-A435-4E690661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24015" y="2527261"/>
              <a:ext cx="985675" cy="425393"/>
            </a:xfrm>
            <a:prstGeom prst="ellipse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4E64DE0-2206-4A39-94C9-287C9AB3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81683" y="2338778"/>
              <a:ext cx="444411" cy="4978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671CF3F-BD5F-4E31-8E7C-33E6DD930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2310" y="2508019"/>
              <a:ext cx="985675" cy="425393"/>
            </a:xfrm>
            <a:prstGeom prst="ellipse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532054D-E8DC-4C1F-8A15-F832F0ADD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09689" y="2130223"/>
              <a:ext cx="320269" cy="2959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9E43554-E5A1-4708-8E8C-CBC937E31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0299" y="2080889"/>
              <a:ext cx="312546" cy="32093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856BDD7-DEAF-4C3F-B417-BA557FFDD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17022" y="2070307"/>
              <a:ext cx="256215" cy="3408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0C3D2CA-28FC-4838-9DB2-A7ABF4711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85422" y="2405674"/>
              <a:ext cx="1232656" cy="46356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9D9A535-40CB-49F6-9C0C-B18063BB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91891" y="2113972"/>
              <a:ext cx="245540" cy="2780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374FA01-5322-4E86-AA5B-FC3F13DF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95903" y="2387981"/>
              <a:ext cx="1232656" cy="46356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6F7DC46-5F81-4322-A41C-4B7D20BB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0786" y="3021289"/>
              <a:ext cx="207805" cy="29404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A388FF6E-F48A-493E-BADC-2E9D21F74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585" y="3315750"/>
              <a:ext cx="1232656" cy="463564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878FF09-1497-4C35-ABA3-93C655D9C24B}"/>
                </a:ext>
              </a:extLst>
            </p:cNvPr>
            <p:cNvSpPr/>
            <p:nvPr/>
          </p:nvSpPr>
          <p:spPr>
            <a:xfrm>
              <a:off x="2045559" y="2060829"/>
              <a:ext cx="1477084" cy="924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71C3A6F-D95A-4FF5-BFA0-ADF16144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8628" y="3279832"/>
              <a:ext cx="1232656" cy="46356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A0970BAF-074E-4EA9-8019-9C3721AF3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0934" y="3280577"/>
              <a:ext cx="444411" cy="49782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7EE2E8E3-4946-4447-A516-D18D041D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9078" y="338143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3D09AD3-1708-48D8-AA00-599E71EE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87242" y="2976037"/>
              <a:ext cx="260444" cy="26408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6222620-99B5-4BCC-BA56-4BA3AE3B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10960" y="3022575"/>
              <a:ext cx="277567" cy="340825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8488D59-BFA6-4483-B2E5-64815DF1352E}"/>
                </a:ext>
              </a:extLst>
            </p:cNvPr>
            <p:cNvCxnSpPr/>
            <p:nvPr/>
          </p:nvCxnSpPr>
          <p:spPr>
            <a:xfrm>
              <a:off x="235847" y="2882911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189D7A8-5E13-4D07-8CD6-159F69DF1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6647" y="3316376"/>
              <a:ext cx="1232656" cy="4635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4E8F2E86-C12B-4701-8A88-56F3F6BE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73512" y="3361806"/>
              <a:ext cx="985675" cy="425393"/>
            </a:xfrm>
            <a:prstGeom prst="ellipse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5B320CAF-FBB1-4599-A851-28DC318B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0563" y="3350674"/>
              <a:ext cx="985675" cy="425393"/>
            </a:xfrm>
            <a:prstGeom prst="ellipse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EF90AB96-FBEA-49B8-841E-B77CE3950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02096" y="3333667"/>
              <a:ext cx="985675" cy="425393"/>
            </a:xfrm>
            <a:prstGeom prst="ellipse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95F3FCAB-BBB2-4E66-9527-D5A53D1CC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054" y="4215855"/>
              <a:ext cx="1232656" cy="46356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09296631-11EE-45D4-966D-7E7A5AFAD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2133" y="4165974"/>
              <a:ext cx="1232656" cy="46356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3E8F32B-AA3B-4C4C-8710-E9588BF4B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3105" y="4209223"/>
              <a:ext cx="1232656" cy="46356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6F116BB-5A1C-4EB2-BA1C-4458A0057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554" y="4281897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9C300B9A-885F-43ED-8A0F-4E86ED73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9141" y="4189331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CE4277A-022A-409F-BE18-5B3539CE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0786" y="4215855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7787DF05-D745-468C-B3E7-5E8328E95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9278" y="4209223"/>
              <a:ext cx="1232656" cy="46356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5BBE1E9F-8323-4451-982E-0A07DE4B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009" y="5061719"/>
              <a:ext cx="1232656" cy="46356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0F481CF-51A9-4DCB-8B83-42C4B99AC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5295" y="5086058"/>
              <a:ext cx="1232656" cy="46356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772A8A8B-F013-4638-8337-5D13A44ED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38651" y="4993377"/>
              <a:ext cx="444411" cy="49782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C7063A1-BBFB-47DC-9745-B6B6EA0C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15215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BBCD355C-C0A9-482C-B7CA-4ADF5A2A6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84792" y="507460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DE51404-3BC8-433F-A997-365B0C39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7809" y="5011508"/>
              <a:ext cx="444411" cy="49782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2D87358D-50E7-4D6A-923F-C1C27767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42010" y="5110682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81E6B7E9-4BBB-4D1E-9A37-202CDBCF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07947" y="4993377"/>
              <a:ext cx="444411" cy="49782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B26DE7CC-74A8-4B91-A737-D998CF77A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12646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2B22CE9D-B53D-4CA0-A192-C16DEE50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55263" y="5898510"/>
              <a:ext cx="444411" cy="49782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2BBCD51B-EB6E-4F3D-9CE9-AEE4DD025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03691" y="5999420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D3B6632-2178-42AA-A201-17EFE12FA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3913" y="5938431"/>
              <a:ext cx="1232656" cy="46356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8C52A2FF-D3F8-4395-8607-87DED6B86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6853" y="5912148"/>
              <a:ext cx="1232656" cy="46356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C97CDE60-E9AF-4050-B1A4-7ABA4495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5354" y="5925481"/>
              <a:ext cx="1232656" cy="46356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4F6DA94C-D832-4E7F-A4CB-345D4CEB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4168" y="5974975"/>
              <a:ext cx="985675" cy="425393"/>
            </a:xfrm>
            <a:prstGeom prst="ellipse">
              <a:avLst/>
            </a:prstGeom>
            <a:noFill/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D6B5A8D2-234D-4184-A89E-922C198AC6AD}"/>
                </a:ext>
              </a:extLst>
            </p:cNvPr>
            <p:cNvCxnSpPr/>
            <p:nvPr/>
          </p:nvCxnSpPr>
          <p:spPr>
            <a:xfrm>
              <a:off x="230682" y="4641248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E1DD2D3-1FDD-4568-8EDC-433AC36F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93891" y="3059229"/>
              <a:ext cx="266890" cy="32288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94C6E2C3-D4D4-4C7F-8B50-9F993E83E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521098" y="3076164"/>
              <a:ext cx="394998" cy="36773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A8604021-8A00-4B7C-AFE8-7988DCE1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266379" y="3049482"/>
              <a:ext cx="384322" cy="27993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12862934-B55C-4F6D-AFA5-0DEACEB54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831146" y="3072747"/>
              <a:ext cx="373647" cy="32288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02B65BF1-9A97-4E1E-8C0F-011C4754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14541" y="3881672"/>
              <a:ext cx="373647" cy="29598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D99B673C-72C0-4E28-A45C-67E0DF00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59485" y="3891598"/>
              <a:ext cx="330944" cy="33185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0B171C6F-6959-4868-AF74-66260CE4E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257114" y="3936851"/>
              <a:ext cx="341620" cy="31391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359716FB-FBD6-413E-81B5-BFEEB5566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23688" y="3884886"/>
              <a:ext cx="352295" cy="31391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D2307E0C-DA87-46C0-8E3A-86C225F0E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622155" y="3867437"/>
              <a:ext cx="371665" cy="32288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9D246022-C944-45EA-9F4C-B7753093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198824" y="3872564"/>
              <a:ext cx="447085" cy="35876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9BCFFAF9-1D21-435F-9155-B8A692382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804456" y="3873290"/>
              <a:ext cx="427024" cy="313918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96E3F27A-8BE7-4735-AE13-E44C36A76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77149" y="4759145"/>
              <a:ext cx="384322" cy="33185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C6A7383C-7A7A-4A1D-B026-69874234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554760" y="4745042"/>
              <a:ext cx="341620" cy="287011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25B8A20C-55CB-4E9D-8066-F8CD6617D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3369" y="5019205"/>
              <a:ext cx="1232656" cy="46356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1CE31CCC-DB13-4AE9-BD03-F22F0660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234349" y="4728741"/>
              <a:ext cx="444411" cy="34225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CFEFE37F-264A-4561-A3E7-C18BC418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865360" y="4751688"/>
              <a:ext cx="455230" cy="3422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E404C703-72AB-4CBE-A378-B2502106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513744" y="4741174"/>
              <a:ext cx="508610" cy="34979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3FFF88BA-78D4-493B-8562-8CF77CB72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182588" y="4735630"/>
              <a:ext cx="459051" cy="33185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B28DFCE3-7E0E-4EC8-BA81-B3E854266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72666" y="5613103"/>
              <a:ext cx="422504" cy="36572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DE6AE3CA-ED64-4E12-9ECE-BAEB02FC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815797" y="4722176"/>
              <a:ext cx="444411" cy="35876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CD12411D-676B-4F09-8114-FCF8AD3FB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527298" y="5596767"/>
              <a:ext cx="662068" cy="33185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0D2CB26A-65E4-460F-A8FE-B014996B5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157871" y="5601251"/>
              <a:ext cx="564576" cy="32288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FF74E868-EB1D-48D2-8F2B-B0B1C0F6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790255" y="5616960"/>
              <a:ext cx="463186" cy="25706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ED4159F1-BE43-4F55-BB62-002098DF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0686" y="5603606"/>
              <a:ext cx="312546" cy="32093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969ACF68-E545-466E-8D1E-878B1B83A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629" y="5536075"/>
              <a:ext cx="288242" cy="367733"/>
            </a:xfrm>
            <a:prstGeom prst="rect">
              <a:avLst/>
            </a:prstGeom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5E601901-7860-4FE8-A2AB-AB2C5C367F12}"/>
                </a:ext>
              </a:extLst>
            </p:cNvPr>
            <p:cNvCxnSpPr/>
            <p:nvPr/>
          </p:nvCxnSpPr>
          <p:spPr>
            <a:xfrm>
              <a:off x="234752" y="553731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A12BAFD6-9428-4EA8-9D0F-D79B6ED8929F}"/>
                </a:ext>
              </a:extLst>
            </p:cNvPr>
            <p:cNvCxnSpPr/>
            <p:nvPr/>
          </p:nvCxnSpPr>
          <p:spPr>
            <a:xfrm>
              <a:off x="250714" y="6349226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F1A14814-76B0-4DAA-9980-2325BF370AB9}"/>
                </a:ext>
              </a:extLst>
            </p:cNvPr>
            <p:cNvCxnSpPr/>
            <p:nvPr/>
          </p:nvCxnSpPr>
          <p:spPr>
            <a:xfrm>
              <a:off x="234752" y="377606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06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01FA1F-08F2-46F9-8AE5-0F3695940701}"/>
              </a:ext>
            </a:extLst>
          </p:cNvPr>
          <p:cNvSpPr txBox="1"/>
          <p:nvPr/>
        </p:nvSpPr>
        <p:spPr>
          <a:xfrm>
            <a:off x="3053610" y="270173"/>
            <a:ext cx="6232426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tháng 3 - 2022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A6C0D3-BD84-43A8-8DF4-4ECCA7846018}"/>
              </a:ext>
            </a:extLst>
          </p:cNvPr>
          <p:cNvGrpSpPr/>
          <p:nvPr/>
        </p:nvGrpSpPr>
        <p:grpSpPr>
          <a:xfrm>
            <a:off x="116115" y="1355939"/>
            <a:ext cx="12075886" cy="5068874"/>
            <a:chOff x="116115" y="1355939"/>
            <a:chExt cx="12075886" cy="5068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DCFDA1-2383-4505-AC49-6EBDA18E6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18052" r="1504" b="22462"/>
            <a:stretch/>
          </p:blipFill>
          <p:spPr>
            <a:xfrm>
              <a:off x="116115" y="1355939"/>
              <a:ext cx="12075886" cy="50197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2E86105-682A-438E-BB30-1465B3D340B1}"/>
                </a:ext>
              </a:extLst>
            </p:cNvPr>
            <p:cNvSpPr/>
            <p:nvPr/>
          </p:nvSpPr>
          <p:spPr>
            <a:xfrm>
              <a:off x="291024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EC25646-99BC-4C22-8D61-A87109FD1F4C}"/>
                </a:ext>
              </a:extLst>
            </p:cNvPr>
            <p:cNvSpPr/>
            <p:nvPr/>
          </p:nvSpPr>
          <p:spPr>
            <a:xfrm>
              <a:off x="1946336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46D7397-D52F-473A-A294-A65324E99DEC}"/>
                </a:ext>
              </a:extLst>
            </p:cNvPr>
            <p:cNvSpPr/>
            <p:nvPr/>
          </p:nvSpPr>
          <p:spPr>
            <a:xfrm>
              <a:off x="432803" y="2100699"/>
              <a:ext cx="1495831" cy="910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047DF98-6278-4943-80F3-D70E57B4530E}"/>
                </a:ext>
              </a:extLst>
            </p:cNvPr>
            <p:cNvSpPr/>
            <p:nvPr/>
          </p:nvSpPr>
          <p:spPr>
            <a:xfrm>
              <a:off x="8662169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B0A22AC-FD71-44AE-98F9-D72F56A105F9}"/>
                </a:ext>
              </a:extLst>
            </p:cNvPr>
            <p:cNvSpPr/>
            <p:nvPr/>
          </p:nvSpPr>
          <p:spPr>
            <a:xfrm>
              <a:off x="10333242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B42A149-9E8B-4215-AB20-984AC49996D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8" y="1987237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A95C06C-FA56-487D-B511-08FFB5D014DA}"/>
                </a:ext>
              </a:extLst>
            </p:cNvPr>
            <p:cNvCxnSpPr/>
            <p:nvPr/>
          </p:nvCxnSpPr>
          <p:spPr>
            <a:xfrm>
              <a:off x="262888" y="2031422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A424332-A1F0-461F-9796-A92121B7642D}"/>
                </a:ext>
              </a:extLst>
            </p:cNvPr>
            <p:cNvCxnSpPr>
              <a:cxnSpLocks/>
            </p:cNvCxnSpPr>
            <p:nvPr/>
          </p:nvCxnSpPr>
          <p:spPr>
            <a:xfrm>
              <a:off x="11917610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E6371DA-C742-4D9C-9043-7A676B134F24}"/>
                </a:ext>
              </a:extLst>
            </p:cNvPr>
            <p:cNvCxnSpPr>
              <a:cxnSpLocks/>
            </p:cNvCxnSpPr>
            <p:nvPr/>
          </p:nvCxnSpPr>
          <p:spPr>
            <a:xfrm>
              <a:off x="1946336" y="2031422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D30FA68-B4BF-4876-A0A2-BA7580F392A8}"/>
                </a:ext>
              </a:extLst>
            </p:cNvPr>
            <p:cNvCxnSpPr>
              <a:cxnSpLocks/>
            </p:cNvCxnSpPr>
            <p:nvPr/>
          </p:nvCxnSpPr>
          <p:spPr>
            <a:xfrm>
              <a:off x="3570121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4B1E4DB-040E-49AF-8D86-35464A80D51E}"/>
                </a:ext>
              </a:extLst>
            </p:cNvPr>
            <p:cNvCxnSpPr>
              <a:cxnSpLocks/>
            </p:cNvCxnSpPr>
            <p:nvPr/>
          </p:nvCxnSpPr>
          <p:spPr>
            <a:xfrm>
              <a:off x="5241087" y="205791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561281FA-2978-4CD6-BE70-919484BC73F7}"/>
                </a:ext>
              </a:extLst>
            </p:cNvPr>
            <p:cNvCxnSpPr>
              <a:cxnSpLocks/>
            </p:cNvCxnSpPr>
            <p:nvPr/>
          </p:nvCxnSpPr>
          <p:spPr>
            <a:xfrm>
              <a:off x="6931420" y="2031422"/>
              <a:ext cx="0" cy="4280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38E227C-490D-4356-9530-1F564C851748}"/>
                </a:ext>
              </a:extLst>
            </p:cNvPr>
            <p:cNvCxnSpPr>
              <a:cxnSpLocks/>
            </p:cNvCxnSpPr>
            <p:nvPr/>
          </p:nvCxnSpPr>
          <p:spPr>
            <a:xfrm>
              <a:off x="8551812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37AFA3D-2F6B-4E74-9919-AB06C7C0345C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128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C3FDF2D-4217-445A-953D-03CC5727B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6415" y="2397260"/>
              <a:ext cx="1232656" cy="46356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19D78C5-7326-49BD-AE33-77AE6766E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3854" y="2104464"/>
              <a:ext cx="288242" cy="3677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BFE4635-7504-4AB4-BA46-74880DF0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3085" y="2424741"/>
              <a:ext cx="444411" cy="49782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4DD07B4-A229-4D48-8350-4B0FD62C1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015" y="2527261"/>
              <a:ext cx="985675" cy="425393"/>
            </a:xfrm>
            <a:prstGeom prst="ellipse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DD52DF4-6DE5-4FE0-9B3E-2C57FFF7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1683" y="2338778"/>
              <a:ext cx="444411" cy="49782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96BDF531-6714-4C14-85F2-6820FCE0D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2912" y="2445265"/>
              <a:ext cx="985675" cy="425393"/>
            </a:xfrm>
            <a:prstGeom prst="ellipse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36D4E51-8E0F-4599-8CDC-E8A49FE9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9689" y="2130223"/>
              <a:ext cx="320269" cy="2959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AB82BCD-0663-4B62-B50E-6B3ADD2E2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0299" y="2080889"/>
              <a:ext cx="312546" cy="32093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24ED031-DFE8-4013-9E88-1D76157E3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7022" y="2070307"/>
              <a:ext cx="256215" cy="34082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BE2BE174-F3E0-49DC-A547-F7FA4FA0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5422" y="2405674"/>
              <a:ext cx="1232656" cy="4635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593610C-7EE3-43DB-AC9A-08DCE67F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91891" y="2113972"/>
              <a:ext cx="245540" cy="27804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37F46D4-8EEE-4255-AC6E-FACE21D6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903" y="2387981"/>
              <a:ext cx="1232656" cy="46356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3CF9051-E5F1-4794-B9A3-03CA5974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0786" y="3021289"/>
              <a:ext cx="207805" cy="29404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A7A4C4F1-D77A-4B5B-85B0-EA618E29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85" y="3315750"/>
              <a:ext cx="1232656" cy="46356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AFD3271F-9C2D-4313-B90F-450BA887B862}"/>
                </a:ext>
              </a:extLst>
            </p:cNvPr>
            <p:cNvSpPr/>
            <p:nvPr/>
          </p:nvSpPr>
          <p:spPr>
            <a:xfrm>
              <a:off x="2045559" y="2060829"/>
              <a:ext cx="1477084" cy="924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C957B68C-BB93-4F53-A18E-D2DB95DDE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8628" y="3279832"/>
              <a:ext cx="1232656" cy="46356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E1974ED2-758D-4859-8C23-7526009F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0934" y="3280577"/>
              <a:ext cx="444411" cy="49782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794C25BE-257B-4295-B8D0-027CD4CEB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078" y="338143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02BB227F-82DC-472D-90C5-00A02207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7242" y="2976037"/>
              <a:ext cx="260444" cy="26408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49B86762-4868-4135-B59B-25A0E5D5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0960" y="3022575"/>
              <a:ext cx="277567" cy="340825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AB2A2E02-B731-4441-BFEA-1908C4FEDC3E}"/>
                </a:ext>
              </a:extLst>
            </p:cNvPr>
            <p:cNvCxnSpPr/>
            <p:nvPr/>
          </p:nvCxnSpPr>
          <p:spPr>
            <a:xfrm>
              <a:off x="235847" y="2882911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623D29B-F0B9-4E6A-9AD8-FF6CDF2E3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6647" y="3316376"/>
              <a:ext cx="1232656" cy="46356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91D0217B-7B78-4F68-AFCA-EBFD0C75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3512" y="3361806"/>
              <a:ext cx="985675" cy="425393"/>
            </a:xfrm>
            <a:prstGeom prst="ellipse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9FDC97E9-2992-4CBD-8644-7C240E7FA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0563" y="3350674"/>
              <a:ext cx="985675" cy="425393"/>
            </a:xfrm>
            <a:prstGeom prst="ellipse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4E928DA-44FE-4341-99C1-6A5502918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02096" y="3333667"/>
              <a:ext cx="985675" cy="425393"/>
            </a:xfrm>
            <a:prstGeom prst="ellipse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30525B4-CF67-40B6-A990-2A569944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054" y="4215855"/>
              <a:ext cx="1232656" cy="46356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B5F51C6B-81FE-439D-93F9-FE64BF59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133" y="4165974"/>
              <a:ext cx="1232656" cy="46356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79E85329-57F6-43F3-8E73-739142F16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105" y="4209223"/>
              <a:ext cx="1232656" cy="46356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DD78A228-77C9-493F-918B-5C432F25B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2554" y="4281897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37013ED8-7373-4BE4-B53C-5A69449B1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141" y="4189331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4A4D7268-92BE-41AF-9C6C-520FB3810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278" y="4209223"/>
              <a:ext cx="1232656" cy="46356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0C57EE8F-AFA6-4A58-8380-5859DE2B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09" y="5061719"/>
              <a:ext cx="1232656" cy="4635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B2A8D568-B81C-475E-BC89-8EDDE11F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5295" y="5086058"/>
              <a:ext cx="1232656" cy="46356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2AF8E3C8-0CFE-4362-AC5B-FE8E6517F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8651" y="4993377"/>
              <a:ext cx="444411" cy="49782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0DB06D63-106C-4D42-A941-3BC659FD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5215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7F6D62A3-0B1E-4FFB-908D-6B967DB13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4792" y="507460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CE6185B7-D3F3-4BD9-BD7E-4B69038D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7809" y="5011508"/>
              <a:ext cx="444411" cy="49782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F785186C-4202-4DA8-9828-2DBC80864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7330" y="514033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C619B700-3A5F-4E11-9133-0FCA07D5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7947" y="4993377"/>
              <a:ext cx="444411" cy="49782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F76F2728-BA7C-433E-BDC0-BCEF13669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2646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87C450D3-CB74-4A04-AE73-F95456B9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5263" y="5898510"/>
              <a:ext cx="444411" cy="49782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950D9E28-F937-4A03-9E8A-C03C8CEE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3691" y="5999420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69A92AB-18DE-4132-98FF-23F4DF46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913" y="5938431"/>
              <a:ext cx="1232656" cy="46356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8068E1F4-C5C6-49CF-9837-886B667A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853" y="5912148"/>
              <a:ext cx="1232656" cy="46356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3B9B3E25-2ECC-4128-80B2-6AC53FE5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5354" y="5925481"/>
              <a:ext cx="1232656" cy="46356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DCDEFA3F-063C-4D89-8A80-8AB16BD30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4168" y="5974975"/>
              <a:ext cx="985675" cy="425393"/>
            </a:xfrm>
            <a:prstGeom prst="ellipse">
              <a:avLst/>
            </a:prstGeom>
            <a:noFill/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7F5D018-DE5E-430E-84FB-DC78E4055FB7}"/>
                </a:ext>
              </a:extLst>
            </p:cNvPr>
            <p:cNvCxnSpPr/>
            <p:nvPr/>
          </p:nvCxnSpPr>
          <p:spPr>
            <a:xfrm>
              <a:off x="230682" y="4641248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50941013-6EE5-40FF-9CC8-3474A392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3891" y="3059229"/>
              <a:ext cx="266890" cy="32288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A02DDA39-DFE5-4DE5-81D5-2B21990F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21098" y="3076164"/>
              <a:ext cx="394998" cy="36773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2867992D-6B02-4897-9A71-C40DE438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66379" y="3049482"/>
              <a:ext cx="384322" cy="27993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7EE1D2BF-EAED-43BA-B0F7-9F72581CA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831146" y="3072747"/>
              <a:ext cx="373647" cy="3228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9A84F366-D7CE-4467-97B4-3B7467A9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4541" y="3881672"/>
              <a:ext cx="373647" cy="29598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313C1B9F-5F16-42F4-9A07-A23D370A7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559485" y="3891598"/>
              <a:ext cx="330944" cy="33185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39E1ADEE-3A9A-40FD-A240-BD69259C8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257114" y="3936851"/>
              <a:ext cx="341620" cy="313918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54DD4BC0-1E53-453E-93E6-8AA43CE8E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923688" y="3884886"/>
              <a:ext cx="352295" cy="31391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3770E955-F45D-44F0-9F28-16BFD2B51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622155" y="3867437"/>
              <a:ext cx="371665" cy="32288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97201A68-6803-4BBB-9FF5-8BB6027B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198824" y="3872564"/>
              <a:ext cx="447085" cy="358763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90431602-E1D8-4483-8A9F-174CFD29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804456" y="3873290"/>
              <a:ext cx="427024" cy="313918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5E2FAA9A-490D-432D-9EC9-59E8AB2B5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77149" y="4759145"/>
              <a:ext cx="384322" cy="33185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13015B95-B529-4FE4-896F-1DFC5212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554760" y="4745042"/>
              <a:ext cx="341620" cy="287011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EDFAEE15-7F36-48E1-8004-9297B604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369" y="5019205"/>
              <a:ext cx="1232656" cy="46356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8CE30568-A9D4-4040-84CB-5A96D72C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234349" y="4728741"/>
              <a:ext cx="444411" cy="34225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7131A4D-E8B7-4310-A498-C05FF2E1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865360" y="4751688"/>
              <a:ext cx="455230" cy="34220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D45C4DA6-6AF5-4BFD-9DE4-27BB803FC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513744" y="4741174"/>
              <a:ext cx="508610" cy="349794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F6368925-EA49-4F51-804D-434733E6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182588" y="4735630"/>
              <a:ext cx="459051" cy="331856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A210EB41-6766-4E24-9865-3CEDB6B7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72666" y="5613103"/>
              <a:ext cx="422504" cy="365721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0645F5B4-5D7B-41C3-A54C-09512AAA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815797" y="4722176"/>
              <a:ext cx="444411" cy="358763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DAC861B4-C571-48F8-B665-4EDC832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527298" y="5596767"/>
              <a:ext cx="662068" cy="331856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86448855-169A-45BC-8569-6491D3D4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157871" y="5601251"/>
              <a:ext cx="564576" cy="32288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31A75C93-3190-43CB-8455-A0C1F775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790255" y="5616960"/>
              <a:ext cx="463186" cy="25706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8362327F-6C49-4165-A421-57DCB00EE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0686" y="5603606"/>
              <a:ext cx="312546" cy="32093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A2142800-2DEA-49B3-B63C-5A58CCB0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1629" y="5536075"/>
              <a:ext cx="288242" cy="367733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60FADAF-DCC7-4FE1-BBDA-056D0D7F4536}"/>
                </a:ext>
              </a:extLst>
            </p:cNvPr>
            <p:cNvCxnSpPr/>
            <p:nvPr/>
          </p:nvCxnSpPr>
          <p:spPr>
            <a:xfrm>
              <a:off x="234752" y="553731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87DB827-C647-4F99-96E8-AAA92247091F}"/>
                </a:ext>
              </a:extLst>
            </p:cNvPr>
            <p:cNvCxnSpPr/>
            <p:nvPr/>
          </p:nvCxnSpPr>
          <p:spPr>
            <a:xfrm>
              <a:off x="250714" y="6349226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DA8A247-D4DD-4B02-93B8-AEF4692A7EB4}"/>
                </a:ext>
              </a:extLst>
            </p:cNvPr>
            <p:cNvCxnSpPr/>
            <p:nvPr/>
          </p:nvCxnSpPr>
          <p:spPr>
            <a:xfrm>
              <a:off x="234752" y="377606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DD78A228-77C9-493F-918B-5C432F25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708" y="4171241"/>
            <a:ext cx="985675" cy="42539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8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740B95-D670-41D9-8E48-3CA6DEED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ordArt 5">
            <a:extLst>
              <a:ext uri="{FF2B5EF4-FFF2-40B4-BE49-F238E27FC236}">
                <a16:creationId xmlns:a16="http://schemas.microsoft.com/office/drawing/2014/main" xmlns="" id="{2DFC8ABE-E0DF-4265-8CA3-E844797419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599" y="1579978"/>
            <a:ext cx="3877865" cy="6409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hangingPunct="0"/>
            <a:r>
              <a:rPr lang="vi-VN" sz="5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endParaRPr lang="en-US" sz="52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xmlns="" id="{7D11B79A-A512-427A-A399-D07F445A8C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2415" y="3340198"/>
            <a:ext cx="7590235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hangingPunct="0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extLst>
      <p:ext uri="{BB962C8B-B14F-4D97-AF65-F5344CB8AC3E}">
        <p14:creationId xmlns:p14="http://schemas.microsoft.com/office/powerpoint/2010/main" val="36791983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D58A2756-1A9C-4F7F-B59B-6A7F1759D8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1667" y="0"/>
            <a:ext cx="900333" cy="5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01FA1F-08F2-46F9-8AE5-0F3695940701}"/>
              </a:ext>
            </a:extLst>
          </p:cNvPr>
          <p:cNvSpPr txBox="1"/>
          <p:nvPr/>
        </p:nvSpPr>
        <p:spPr>
          <a:xfrm>
            <a:off x="3053610" y="270173"/>
            <a:ext cx="6232426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tháng 3 - 2022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A6C0D3-BD84-43A8-8DF4-4ECCA7846018}"/>
              </a:ext>
            </a:extLst>
          </p:cNvPr>
          <p:cNvGrpSpPr/>
          <p:nvPr/>
        </p:nvGrpSpPr>
        <p:grpSpPr>
          <a:xfrm>
            <a:off x="116115" y="1355939"/>
            <a:ext cx="12075886" cy="5068874"/>
            <a:chOff x="116115" y="1355939"/>
            <a:chExt cx="12075886" cy="5068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DCFDA1-2383-4505-AC49-6EBDA18E6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18052" r="1504" b="22462"/>
            <a:stretch/>
          </p:blipFill>
          <p:spPr>
            <a:xfrm>
              <a:off x="116115" y="1355939"/>
              <a:ext cx="12075886" cy="50197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2E86105-682A-438E-BB30-1465B3D340B1}"/>
                </a:ext>
              </a:extLst>
            </p:cNvPr>
            <p:cNvSpPr/>
            <p:nvPr/>
          </p:nvSpPr>
          <p:spPr>
            <a:xfrm>
              <a:off x="291024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EC25646-99BC-4C22-8D61-A87109FD1F4C}"/>
                </a:ext>
              </a:extLst>
            </p:cNvPr>
            <p:cNvSpPr/>
            <p:nvPr/>
          </p:nvSpPr>
          <p:spPr>
            <a:xfrm>
              <a:off x="1946336" y="2190361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46D7397-D52F-473A-A294-A65324E99DEC}"/>
                </a:ext>
              </a:extLst>
            </p:cNvPr>
            <p:cNvSpPr/>
            <p:nvPr/>
          </p:nvSpPr>
          <p:spPr>
            <a:xfrm>
              <a:off x="432803" y="2100699"/>
              <a:ext cx="1495831" cy="910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047DF98-6278-4943-80F3-D70E57B4530E}"/>
                </a:ext>
              </a:extLst>
            </p:cNvPr>
            <p:cNvSpPr/>
            <p:nvPr/>
          </p:nvSpPr>
          <p:spPr>
            <a:xfrm>
              <a:off x="8662169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B0A22AC-FD71-44AE-98F9-D72F56A105F9}"/>
                </a:ext>
              </a:extLst>
            </p:cNvPr>
            <p:cNvSpPr/>
            <p:nvPr/>
          </p:nvSpPr>
          <p:spPr>
            <a:xfrm>
              <a:off x="10333242" y="5634007"/>
              <a:ext cx="1355779" cy="715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B42A149-9E8B-4215-AB20-984AC49996D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8" y="1987237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A95C06C-FA56-487D-B511-08FFB5D014DA}"/>
                </a:ext>
              </a:extLst>
            </p:cNvPr>
            <p:cNvCxnSpPr/>
            <p:nvPr/>
          </p:nvCxnSpPr>
          <p:spPr>
            <a:xfrm>
              <a:off x="262888" y="2031422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A424332-A1F0-461F-9796-A92121B7642D}"/>
                </a:ext>
              </a:extLst>
            </p:cNvPr>
            <p:cNvCxnSpPr>
              <a:cxnSpLocks/>
            </p:cNvCxnSpPr>
            <p:nvPr/>
          </p:nvCxnSpPr>
          <p:spPr>
            <a:xfrm>
              <a:off x="11917610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E6371DA-C742-4D9C-9043-7A676B134F24}"/>
                </a:ext>
              </a:extLst>
            </p:cNvPr>
            <p:cNvCxnSpPr>
              <a:cxnSpLocks/>
            </p:cNvCxnSpPr>
            <p:nvPr/>
          </p:nvCxnSpPr>
          <p:spPr>
            <a:xfrm>
              <a:off x="1946336" y="2031422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D30FA68-B4BF-4876-A0A2-BA7580F392A8}"/>
                </a:ext>
              </a:extLst>
            </p:cNvPr>
            <p:cNvCxnSpPr>
              <a:cxnSpLocks/>
            </p:cNvCxnSpPr>
            <p:nvPr/>
          </p:nvCxnSpPr>
          <p:spPr>
            <a:xfrm>
              <a:off x="3570121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4B1E4DB-040E-49AF-8D86-35464A80D51E}"/>
                </a:ext>
              </a:extLst>
            </p:cNvPr>
            <p:cNvCxnSpPr>
              <a:cxnSpLocks/>
            </p:cNvCxnSpPr>
            <p:nvPr/>
          </p:nvCxnSpPr>
          <p:spPr>
            <a:xfrm>
              <a:off x="5241087" y="205791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561281FA-2978-4CD6-BE70-919484BC73F7}"/>
                </a:ext>
              </a:extLst>
            </p:cNvPr>
            <p:cNvCxnSpPr>
              <a:cxnSpLocks/>
            </p:cNvCxnSpPr>
            <p:nvPr/>
          </p:nvCxnSpPr>
          <p:spPr>
            <a:xfrm>
              <a:off x="6931420" y="2031422"/>
              <a:ext cx="0" cy="4280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38E227C-490D-4356-9530-1F564C851748}"/>
                </a:ext>
              </a:extLst>
            </p:cNvPr>
            <p:cNvCxnSpPr>
              <a:cxnSpLocks/>
            </p:cNvCxnSpPr>
            <p:nvPr/>
          </p:nvCxnSpPr>
          <p:spPr>
            <a:xfrm>
              <a:off x="8551812" y="2020319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37AFA3D-2F6B-4E74-9919-AB06C7C0345C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128" y="2043676"/>
              <a:ext cx="0" cy="4291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C3FDF2D-4217-445A-953D-03CC5727B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6415" y="2397260"/>
              <a:ext cx="1232656" cy="46356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19D78C5-7326-49BD-AE33-77AE6766E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3854" y="2104464"/>
              <a:ext cx="288242" cy="3677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BFE4635-7504-4AB4-BA46-74880DF0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3085" y="2424741"/>
              <a:ext cx="444411" cy="49782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4DD07B4-A229-4D48-8350-4B0FD62C1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015" y="2527261"/>
              <a:ext cx="985675" cy="425393"/>
            </a:xfrm>
            <a:prstGeom prst="ellipse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DD52DF4-6DE5-4FE0-9B3E-2C57FFF7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1683" y="2338778"/>
              <a:ext cx="444411" cy="49782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96BDF531-6714-4C14-85F2-6820FCE0D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2912" y="2445265"/>
              <a:ext cx="985675" cy="425393"/>
            </a:xfrm>
            <a:prstGeom prst="ellipse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36D4E51-8E0F-4599-8CDC-E8A49FE9E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9689" y="2130223"/>
              <a:ext cx="320269" cy="2959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AB82BCD-0663-4B62-B50E-6B3ADD2E2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0299" y="2080889"/>
              <a:ext cx="312546" cy="32093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24ED031-DFE8-4013-9E88-1D76157E3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7022" y="2070307"/>
              <a:ext cx="256215" cy="34082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BE2BE174-F3E0-49DC-A547-F7FA4FA0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5422" y="2405674"/>
              <a:ext cx="1232656" cy="4635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593610C-7EE3-43DB-AC9A-08DCE67F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91891" y="2113972"/>
              <a:ext cx="245540" cy="27804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37F46D4-8EEE-4255-AC6E-FACE21D6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903" y="2387981"/>
              <a:ext cx="1232656" cy="46356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3CF9051-E5F1-4794-B9A3-03CA5974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0786" y="3021289"/>
              <a:ext cx="207805" cy="29404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A7A4C4F1-D77A-4B5B-85B0-EA618E29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85" y="3315750"/>
              <a:ext cx="1232656" cy="46356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AFD3271F-9C2D-4313-B90F-450BA887B862}"/>
                </a:ext>
              </a:extLst>
            </p:cNvPr>
            <p:cNvSpPr/>
            <p:nvPr/>
          </p:nvSpPr>
          <p:spPr>
            <a:xfrm>
              <a:off x="2045559" y="2060829"/>
              <a:ext cx="1477084" cy="924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C957B68C-BB93-4F53-A18E-D2DB95DDE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8628" y="3279832"/>
              <a:ext cx="1232656" cy="46356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E1974ED2-758D-4859-8C23-7526009F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0934" y="3280577"/>
              <a:ext cx="444411" cy="49782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794C25BE-257B-4295-B8D0-027CD4CEB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078" y="338143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02BB227F-82DC-472D-90C5-00A02207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7242" y="2976037"/>
              <a:ext cx="260444" cy="26408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49B86762-4868-4135-B59B-25A0E5D5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0960" y="3022575"/>
              <a:ext cx="277567" cy="340825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AB2A2E02-B731-4441-BFEA-1908C4FEDC3E}"/>
                </a:ext>
              </a:extLst>
            </p:cNvPr>
            <p:cNvCxnSpPr/>
            <p:nvPr/>
          </p:nvCxnSpPr>
          <p:spPr>
            <a:xfrm>
              <a:off x="235847" y="2882911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623D29B-F0B9-4E6A-9AD8-FF6CDF2E3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6647" y="3316376"/>
              <a:ext cx="1232656" cy="46356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91D0217B-7B78-4F68-AFCA-EBFD0C75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3512" y="3361806"/>
              <a:ext cx="985675" cy="425393"/>
            </a:xfrm>
            <a:prstGeom prst="ellipse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9FDC97E9-2992-4CBD-8644-7C240E7FA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0563" y="3350674"/>
              <a:ext cx="985675" cy="425393"/>
            </a:xfrm>
            <a:prstGeom prst="ellipse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4E928DA-44FE-4341-99C1-6A5502918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02096" y="3333667"/>
              <a:ext cx="985675" cy="425393"/>
            </a:xfrm>
            <a:prstGeom prst="ellipse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F30525B4-CF67-40B6-A990-2A569944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054" y="4215855"/>
              <a:ext cx="1232656" cy="46356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B5F51C6B-81FE-439D-93F9-FE64BF59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133" y="4165974"/>
              <a:ext cx="1232656" cy="46356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79E85329-57F6-43F3-8E73-739142F16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105" y="4209223"/>
              <a:ext cx="1232656" cy="46356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DD78A228-77C9-493F-918B-5C432F25B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2554" y="4281897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37013ED8-7373-4BE4-B53C-5A69449B1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141" y="4189331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4A4D7268-92BE-41AF-9C6C-520FB3810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9278" y="4209223"/>
              <a:ext cx="1232656" cy="46356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0C57EE8F-AFA6-4A58-8380-5859DE2B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09" y="5061719"/>
              <a:ext cx="1232656" cy="4635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B2A8D568-B81C-475E-BC89-8EDDE11F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5295" y="5086058"/>
              <a:ext cx="1232656" cy="46356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2AF8E3C8-0CFE-4362-AC5B-FE8E6517F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8651" y="4993377"/>
              <a:ext cx="444411" cy="49782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0DB06D63-106C-4D42-A941-3BC659FD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5215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7F6D62A3-0B1E-4FFB-908D-6B967DB13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4792" y="507460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CE6185B7-D3F3-4BD9-BD7E-4B69038D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7809" y="5011508"/>
              <a:ext cx="444411" cy="49782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F785186C-4202-4DA8-9828-2DBC80864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7330" y="514033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C619B700-3A5F-4E11-9133-0FCA07D5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07947" y="4993377"/>
              <a:ext cx="444411" cy="49782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F76F2728-BA7C-433E-BDC0-BCEF13669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2646" y="5094286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87C450D3-CB74-4A04-AE73-F95456B9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5263" y="5898510"/>
              <a:ext cx="444411" cy="49782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950D9E28-F937-4A03-9E8A-C03C8CEE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3691" y="5999420"/>
              <a:ext cx="985675" cy="425393"/>
            </a:xfrm>
            <a:prstGeom prst="ellipse">
              <a:avLst/>
            </a:prstGeom>
            <a:noFill/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69A92AB-18DE-4132-98FF-23F4DF46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913" y="5938431"/>
              <a:ext cx="1232656" cy="463564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8068E1F4-C5C6-49CF-9837-886B667A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853" y="5912148"/>
              <a:ext cx="1232656" cy="463564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3B9B3E25-2ECC-4128-80B2-6AC53FE5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5354" y="5925481"/>
              <a:ext cx="1232656" cy="46356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DCDEFA3F-063C-4D89-8A80-8AB16BD30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4168" y="5974975"/>
              <a:ext cx="985675" cy="425393"/>
            </a:xfrm>
            <a:prstGeom prst="ellipse">
              <a:avLst/>
            </a:prstGeom>
            <a:noFill/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7F5D018-DE5E-430E-84FB-DC78E4055FB7}"/>
                </a:ext>
              </a:extLst>
            </p:cNvPr>
            <p:cNvCxnSpPr/>
            <p:nvPr/>
          </p:nvCxnSpPr>
          <p:spPr>
            <a:xfrm>
              <a:off x="230682" y="4641248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50941013-6EE5-40FF-9CC8-3474A392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3891" y="3059229"/>
              <a:ext cx="266890" cy="32288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A02DDA39-DFE5-4DE5-81D5-2B21990F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21098" y="3076164"/>
              <a:ext cx="394998" cy="36773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2867992D-6B02-4897-9A71-C40DE438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66379" y="3049482"/>
              <a:ext cx="384322" cy="27993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7EE1D2BF-EAED-43BA-B0F7-9F72581CA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831146" y="3072747"/>
              <a:ext cx="373647" cy="3228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9A84F366-D7CE-4467-97B4-3B7467A9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4541" y="3881672"/>
              <a:ext cx="373647" cy="29598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313C1B9F-5F16-42F4-9A07-A23D370A7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559485" y="3891598"/>
              <a:ext cx="330944" cy="33185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39E1ADEE-3A9A-40FD-A240-BD69259C8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257114" y="3936851"/>
              <a:ext cx="341620" cy="313918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54DD4BC0-1E53-453E-93E6-8AA43CE8E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923688" y="3884886"/>
              <a:ext cx="352295" cy="31391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3770E955-F45D-44F0-9F28-16BFD2B51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622155" y="3867437"/>
              <a:ext cx="371665" cy="32288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97201A68-6803-4BBB-9FF5-8BB6027B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198824" y="3872564"/>
              <a:ext cx="447085" cy="358763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90431602-E1D8-4483-8A9F-174CFD29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804456" y="3873290"/>
              <a:ext cx="427024" cy="313918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5E2FAA9A-490D-432D-9EC9-59E8AB2B5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77149" y="4759145"/>
              <a:ext cx="384322" cy="33185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13015B95-B529-4FE4-896F-1DFC5212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554760" y="4745042"/>
              <a:ext cx="341620" cy="287011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EDFAEE15-7F36-48E1-8004-9297B604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369" y="5019205"/>
              <a:ext cx="1232656" cy="46356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8CE30568-A9D4-4040-84CB-5A96D72C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234349" y="4728741"/>
              <a:ext cx="444411" cy="34225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7131A4D-E8B7-4310-A498-C05FF2E1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865360" y="4751688"/>
              <a:ext cx="455230" cy="34220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D45C4DA6-6AF5-4BFD-9DE4-27BB803FC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513744" y="4741174"/>
              <a:ext cx="508610" cy="349794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F6368925-EA49-4F51-804D-434733E6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182588" y="4735630"/>
              <a:ext cx="459051" cy="331856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A210EB41-6766-4E24-9865-3CEDB6B7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72666" y="5613103"/>
              <a:ext cx="422504" cy="365721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0645F5B4-5D7B-41C3-A54C-09512AAA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815797" y="4722176"/>
              <a:ext cx="444411" cy="358763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DAC861B4-C571-48F8-B665-4EDC8320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527298" y="5596767"/>
              <a:ext cx="662068" cy="331856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86448855-169A-45BC-8569-6491D3D4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157871" y="5601251"/>
              <a:ext cx="564576" cy="32288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31A75C93-3190-43CB-8455-A0C1F775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790255" y="5616960"/>
              <a:ext cx="463186" cy="25706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8362327F-6C49-4165-A421-57DCB00EE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0686" y="5603606"/>
              <a:ext cx="312546" cy="320937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A2142800-2DEA-49B3-B63C-5A58CCB0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1629" y="5536075"/>
              <a:ext cx="288242" cy="367733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60FADAF-DCC7-4FE1-BBDA-056D0D7F4536}"/>
                </a:ext>
              </a:extLst>
            </p:cNvPr>
            <p:cNvCxnSpPr/>
            <p:nvPr/>
          </p:nvCxnSpPr>
          <p:spPr>
            <a:xfrm>
              <a:off x="234752" y="553731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87DB827-C647-4F99-96E8-AAA92247091F}"/>
                </a:ext>
              </a:extLst>
            </p:cNvPr>
            <p:cNvCxnSpPr/>
            <p:nvPr/>
          </p:nvCxnSpPr>
          <p:spPr>
            <a:xfrm>
              <a:off x="250714" y="6349226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DA8A247-D4DD-4B02-93B8-AEF4692A7EB4}"/>
                </a:ext>
              </a:extLst>
            </p:cNvPr>
            <p:cNvCxnSpPr/>
            <p:nvPr/>
          </p:nvCxnSpPr>
          <p:spPr>
            <a:xfrm>
              <a:off x="234752" y="3776067"/>
              <a:ext cx="116817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37013ED8-7373-4BE4-B53C-5A69449B1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196" y="4197056"/>
            <a:ext cx="985675" cy="42539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0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2901DA-082C-4B57-AD61-EEADDA22A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/>
          <a:stretch/>
        </p:blipFill>
        <p:spPr>
          <a:xfrm>
            <a:off x="1488392" y="122471"/>
            <a:ext cx="8660732" cy="6613058"/>
          </a:xfrm>
          <a:prstGeom prst="ellipse">
            <a:avLst/>
          </a:prstGeom>
        </p:spPr>
      </p:pic>
      <p:pic>
        <p:nvPicPr>
          <p:cNvPr id="4" name="Bản ghi Mới 14">
            <a:hlinkClick r:id="" action="ppaction://media"/>
            <a:extLst>
              <a:ext uri="{FF2B5EF4-FFF2-40B4-BE49-F238E27FC236}">
                <a16:creationId xmlns:a16="http://schemas.microsoft.com/office/drawing/2014/main" xmlns="" id="{DA25AFFC-5C28-48AC-A526-528D0E1A1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126" y="310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49D9E0-E0C5-47C5-AF2B-EA42F21E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55" y="348175"/>
            <a:ext cx="5611471" cy="6358597"/>
          </a:xfrm>
          <a:prstGeom prst="rect">
            <a:avLst/>
          </a:prstGeom>
        </p:spPr>
      </p:pic>
      <p:pic>
        <p:nvPicPr>
          <p:cNvPr id="5" name="Bản ghi Mới 17">
            <a:hlinkClick r:id="" action="ppaction://media"/>
            <a:extLst>
              <a:ext uri="{FF2B5EF4-FFF2-40B4-BE49-F238E27FC236}">
                <a16:creationId xmlns:a16="http://schemas.microsoft.com/office/drawing/2014/main" xmlns="" id="{846B5385-0295-46FD-8505-2AC77F579D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5" y="4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1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75" y="562586"/>
            <a:ext cx="1776751" cy="1918892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69" y="795411"/>
            <a:ext cx="3135419" cy="286695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" y="592928"/>
            <a:ext cx="2615445" cy="282468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20150" y="47246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93249" y="59292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550127" y="14952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Notched Right Arrow 17">
            <a:hlinkClick r:id="rId1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5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5C1A2C-BD31-4E61-89B2-F89C94FFB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33681" cy="6858001"/>
          </a:xfrm>
          <a:prstGeom prst="rect">
            <a:avLst/>
          </a:prstGeom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xmlns="" id="{7EE9E34B-C885-4977-8273-23802B491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0"/>
            <a:ext cx="4898571" cy="1175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hangingPunct="0"/>
            <a:r>
              <a:rPr lang="vi-VN" sz="5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endParaRPr lang="en-US" sz="52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xmlns="" id="{561B5D05-C964-4146-9A19-E1264E12FF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67738" y="-2"/>
            <a:ext cx="6587414" cy="1455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hangingPunct="0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 tù tì</a:t>
            </a:r>
          </a:p>
        </p:txBody>
      </p:sp>
    </p:spTree>
    <p:extLst>
      <p:ext uri="{BB962C8B-B14F-4D97-AF65-F5344CB8AC3E}">
        <p14:creationId xmlns:p14="http://schemas.microsoft.com/office/powerpoint/2010/main" val="11495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OẲN TÙ TÌ- - Nhạc Thiếu Nhi Vui Nhộn Với Trò Chơi Dân Gian">
            <a:hlinkClick r:id="" action="ppaction://media"/>
            <a:extLst>
              <a:ext uri="{FF2B5EF4-FFF2-40B4-BE49-F238E27FC236}">
                <a16:creationId xmlns:a16="http://schemas.microsoft.com/office/drawing/2014/main" xmlns="" id="{342D9715-46EA-4D03-9E68-55CF0BB5F2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70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Y002">
            <a:extLst>
              <a:ext uri="{FF2B5EF4-FFF2-40B4-BE49-F238E27FC236}">
                <a16:creationId xmlns:a16="http://schemas.microsoft.com/office/drawing/2014/main" xmlns="" id="{72F1A5B2-9E15-4D91-A155-DB6BE958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30500"/>
            <a:ext cx="67056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6">
            <a:extLst>
              <a:ext uri="{FF2B5EF4-FFF2-40B4-BE49-F238E27FC236}">
                <a16:creationId xmlns:a16="http://schemas.microsoft.com/office/drawing/2014/main" xmlns="" id="{A1E17F95-41E3-44AA-AAD9-2B33BDD32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066800"/>
            <a:ext cx="74676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quý thầy cô sức khỏe.</a:t>
            </a:r>
          </a:p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các em chăm ngoan, học giỏi.</a:t>
            </a:r>
          </a:p>
        </p:txBody>
      </p:sp>
      <p:pic>
        <p:nvPicPr>
          <p:cNvPr id="15364" name="Picture 6" descr="duc2222">
            <a:extLst>
              <a:ext uri="{FF2B5EF4-FFF2-40B4-BE49-F238E27FC236}">
                <a16:creationId xmlns:a16="http://schemas.microsoft.com/office/drawing/2014/main" xmlns="" id="{CF5F5D51-DFDB-47CF-9154-AC265189B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-9525"/>
            <a:ext cx="19812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blumen-pflanzen051">
            <a:extLst>
              <a:ext uri="{FF2B5EF4-FFF2-40B4-BE49-F238E27FC236}">
                <a16:creationId xmlns:a16="http://schemas.microsoft.com/office/drawing/2014/main" xmlns="" id="{71C5B7B5-6516-4BD8-A784-F9CB30195B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blumen-pflanzen051">
            <a:extLst>
              <a:ext uri="{FF2B5EF4-FFF2-40B4-BE49-F238E27FC236}">
                <a16:creationId xmlns:a16="http://schemas.microsoft.com/office/drawing/2014/main" xmlns="" id="{88983071-E4FD-4DD1-89D0-1B278F6B22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9245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 descr="blumen-pflanzen051">
            <a:extLst>
              <a:ext uri="{FF2B5EF4-FFF2-40B4-BE49-F238E27FC236}">
                <a16:creationId xmlns:a16="http://schemas.microsoft.com/office/drawing/2014/main" xmlns="" id="{B2D61AA1-00A8-4DF9-A755-DFCDC56057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867400"/>
            <a:ext cx="9032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blumen-pflanzen051">
            <a:extLst>
              <a:ext uri="{FF2B5EF4-FFF2-40B4-BE49-F238E27FC236}">
                <a16:creationId xmlns:a16="http://schemas.microsoft.com/office/drawing/2014/main" xmlns="" id="{8921EFC7-BC88-439C-85BD-190F24A82C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43600"/>
            <a:ext cx="9032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blumen-pflanzen051">
            <a:extLst>
              <a:ext uri="{FF2B5EF4-FFF2-40B4-BE49-F238E27FC236}">
                <a16:creationId xmlns:a16="http://schemas.microsoft.com/office/drawing/2014/main" xmlns="" id="{F2679CB4-2A45-46BA-BD68-8C561A433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943600"/>
            <a:ext cx="9032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blumen-pflanzen051">
            <a:extLst>
              <a:ext uri="{FF2B5EF4-FFF2-40B4-BE49-F238E27FC236}">
                <a16:creationId xmlns:a16="http://schemas.microsoft.com/office/drawing/2014/main" xmlns="" id="{15111EB8-71F1-45F6-8778-9885E892CC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blumen-pflanzen051">
            <a:extLst>
              <a:ext uri="{FF2B5EF4-FFF2-40B4-BE49-F238E27FC236}">
                <a16:creationId xmlns:a16="http://schemas.microsoft.com/office/drawing/2014/main" xmlns="" id="{8639028D-ECD9-4576-8DAB-207412E85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WordArt 28">
            <a:extLst>
              <a:ext uri="{FF2B5EF4-FFF2-40B4-BE49-F238E27FC236}">
                <a16:creationId xmlns:a16="http://schemas.microsoft.com/office/drawing/2014/main" xmlns="" id="{3770CDCC-9F4C-47E6-B32F-EE368D2B60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6713" y="512763"/>
            <a:ext cx="2438400" cy="762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Tiểu học Ngũ Hùng</a:t>
            </a:r>
          </a:p>
        </p:txBody>
      </p:sp>
      <p:pic>
        <p:nvPicPr>
          <p:cNvPr id="15373" name="Picture 29" descr="tulips_yellow_md_clr">
            <a:extLst>
              <a:ext uri="{FF2B5EF4-FFF2-40B4-BE49-F238E27FC236}">
                <a16:creationId xmlns:a16="http://schemas.microsoft.com/office/drawing/2014/main" xmlns="" id="{B4A2D79D-61C7-4106-95FB-30884E7D7A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715000"/>
            <a:ext cx="855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0" descr="25544sl5">
            <a:extLst>
              <a:ext uri="{FF2B5EF4-FFF2-40B4-BE49-F238E27FC236}">
                <a16:creationId xmlns:a16="http://schemas.microsoft.com/office/drawing/2014/main" xmlns="" id="{51CD8F12-607C-46B0-A495-F9990F6E55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4267200"/>
            <a:ext cx="1006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4" descr="j0178293">
            <a:extLst>
              <a:ext uri="{FF2B5EF4-FFF2-40B4-BE49-F238E27FC236}">
                <a16:creationId xmlns:a16="http://schemas.microsoft.com/office/drawing/2014/main" xmlns="" id="{24D747F2-119A-4F6B-B736-EE3F62B42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F01427-EBCB-4522-870D-B632DE6D8A5A}"/>
              </a:ext>
            </a:extLst>
          </p:cNvPr>
          <p:cNvSpPr/>
          <p:nvPr/>
        </p:nvSpPr>
        <p:spPr>
          <a:xfrm>
            <a:off x="109374" y="2418326"/>
            <a:ext cx="11883259" cy="436342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9383" y="76252"/>
            <a:ext cx="11688836" cy="2932199"/>
            <a:chOff x="1020207" y="287598"/>
            <a:chExt cx="7064827" cy="1267759"/>
          </a:xfrm>
        </p:grpSpPr>
        <p:sp>
          <p:nvSpPr>
            <p:cNvPr id="5" name="Rounded Rectangle 4"/>
            <p:cNvSpPr/>
            <p:nvPr/>
          </p:nvSpPr>
          <p:spPr>
            <a:xfrm>
              <a:off x="1020207" y="287598"/>
              <a:ext cx="7064827" cy="914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0207" y="293126"/>
              <a:ext cx="6831872" cy="126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5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cho biết có bao nhiêu chiếc khẩu trang trong hình dưới đây? </a:t>
              </a:r>
              <a:endPara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789044" y="621533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563" y="5652677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39" y="865730"/>
            <a:ext cx="1755840" cy="1896309"/>
          </a:xfrm>
          <a:prstGeom prst="rect">
            <a:avLst/>
          </a:prstGeom>
        </p:spPr>
      </p:pic>
      <p:pic>
        <p:nvPicPr>
          <p:cNvPr id="2054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6702952D-32E0-4378-8270-77B33091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7" y="2674426"/>
            <a:ext cx="1143537" cy="1143537"/>
          </a:xfrm>
          <a:prstGeom prst="rect">
            <a:avLst/>
          </a:prstGeom>
          <a:noFill/>
        </p:spPr>
      </p:pic>
      <p:pic>
        <p:nvPicPr>
          <p:cNvPr id="33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0BE962EF-1551-484E-8694-E829CC74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338" y="2407142"/>
            <a:ext cx="1227146" cy="1227146"/>
          </a:xfrm>
          <a:prstGeom prst="rect">
            <a:avLst/>
          </a:prstGeom>
          <a:noFill/>
        </p:spPr>
      </p:pic>
      <p:pic>
        <p:nvPicPr>
          <p:cNvPr id="34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9B0B80D6-B322-4678-87A1-8CAA4D2C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58" y="4411959"/>
            <a:ext cx="1240718" cy="1240718"/>
          </a:xfrm>
          <a:prstGeom prst="rect">
            <a:avLst/>
          </a:prstGeom>
          <a:noFill/>
        </p:spPr>
      </p:pic>
      <p:pic>
        <p:nvPicPr>
          <p:cNvPr id="35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EAB863AE-B28C-4B13-BC69-327FF82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08" y="2699847"/>
            <a:ext cx="1167676" cy="1167676"/>
          </a:xfrm>
          <a:prstGeom prst="rect">
            <a:avLst/>
          </a:prstGeom>
          <a:noFill/>
        </p:spPr>
      </p:pic>
      <p:pic>
        <p:nvPicPr>
          <p:cNvPr id="39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F5BD0202-74B5-4DC6-BDE7-8440EF58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509" y="5609867"/>
            <a:ext cx="1265576" cy="1265576"/>
          </a:xfrm>
          <a:prstGeom prst="rect">
            <a:avLst/>
          </a:prstGeom>
          <a:noFill/>
        </p:spPr>
      </p:pic>
      <p:pic>
        <p:nvPicPr>
          <p:cNvPr id="40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1D1FEAEA-1270-4E48-8A71-C0170737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24" y="5384745"/>
            <a:ext cx="1211567" cy="1211567"/>
          </a:xfrm>
          <a:prstGeom prst="rect">
            <a:avLst/>
          </a:prstGeom>
          <a:noFill/>
        </p:spPr>
      </p:pic>
      <p:pic>
        <p:nvPicPr>
          <p:cNvPr id="2056" name="Picture 8" descr="https://o.remove.bg/downloads/b7e97ef3-e645-45e9-9271-bd37f69f1117/images__1_-removebg-preview.png">
            <a:extLst>
              <a:ext uri="{FF2B5EF4-FFF2-40B4-BE49-F238E27FC236}">
                <a16:creationId xmlns:a16="http://schemas.microsoft.com/office/drawing/2014/main" xmlns="" id="{637AAEE6-CC2F-4757-8620-B1D4CACE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61" y="2756684"/>
            <a:ext cx="1610391" cy="10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s://o.remove.bg/downloads/b7e97ef3-e645-45e9-9271-bd37f69f1117/images__1_-removebg-preview.png">
            <a:extLst>
              <a:ext uri="{FF2B5EF4-FFF2-40B4-BE49-F238E27FC236}">
                <a16:creationId xmlns:a16="http://schemas.microsoft.com/office/drawing/2014/main" xmlns="" id="{F9591C26-7B0D-4364-A9BE-7CEA9012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5" y="4655976"/>
            <a:ext cx="1913851" cy="12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remove.bg/downloads/b7e97ef3-e645-45e9-9271-bd37f69f1117/images__1_-removebg-preview.png">
            <a:extLst>
              <a:ext uri="{FF2B5EF4-FFF2-40B4-BE49-F238E27FC236}">
                <a16:creationId xmlns:a16="http://schemas.microsoft.com/office/drawing/2014/main" xmlns="" id="{BF038E83-3E5E-4D71-93F0-56BCD4E1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035" y="4160974"/>
            <a:ext cx="1755840" cy="11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o.remove.bg/downloads/b7e97ef3-e645-45e9-9271-bd37f69f1117/images__1_-removebg-preview.png">
            <a:extLst>
              <a:ext uri="{FF2B5EF4-FFF2-40B4-BE49-F238E27FC236}">
                <a16:creationId xmlns:a16="http://schemas.microsoft.com/office/drawing/2014/main" xmlns="" id="{0FE3DFE0-A7BD-4583-9CCD-3A80B7DD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12" y="4160974"/>
            <a:ext cx="1825911" cy="11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6EDBCB22-1948-42E2-B6A4-4C2CA30B2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577378" y="3959930"/>
            <a:ext cx="1077452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94164555-881C-4C52-9F10-D93FA45F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2064288" y="2634409"/>
            <a:ext cx="957781" cy="10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49E71F6D-43B0-4140-ABB0-5BD4AC438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7122914" y="4444268"/>
            <a:ext cx="1047982" cy="11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858619B9-A0CD-4C5A-84F0-704816DD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3394698" y="5472215"/>
            <a:ext cx="1047982" cy="11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6B8CE058-9557-4376-8211-08C1CDCA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19" y="3641858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5BF5903E-5571-48D8-A7EC-8773C816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563" y="5602312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EF0E589F-1FDF-4D5B-A412-4C376E12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43" y="2730588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o.remove.bg/downloads/b7e97ef3-e645-45e9-9271-bd37f69f1117/images__1_-removebg-preview.png">
            <a:extLst>
              <a:ext uri="{FF2B5EF4-FFF2-40B4-BE49-F238E27FC236}">
                <a16:creationId xmlns:a16="http://schemas.microsoft.com/office/drawing/2014/main" xmlns="" id="{6712FAC3-FCD5-456F-A5DD-B7C5B622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75" y="2634409"/>
            <a:ext cx="1610391" cy="10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4C15920D-D162-4F7B-88BA-EEDAA06C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530" y="3874338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75464D26-AA41-4BE8-A663-06A77EF2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9" y="5609867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https://o.remove.bg/downloads/aaa22172-a451-4905-b0b8-7c82ee0cdf9f/images__2_-removebg-preview.png">
            <a:extLst>
              <a:ext uri="{FF2B5EF4-FFF2-40B4-BE49-F238E27FC236}">
                <a16:creationId xmlns:a16="http://schemas.microsoft.com/office/drawing/2014/main" xmlns="" id="{006E2B13-714F-4CFD-93D9-CF0C11C5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39" y="3836420"/>
            <a:ext cx="957781" cy="9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D67C848F-E2F1-4451-95A7-31D3AC8B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204" y="4426282"/>
            <a:ext cx="1240718" cy="1240718"/>
          </a:xfrm>
          <a:prstGeom prst="rect">
            <a:avLst/>
          </a:prstGeom>
          <a:noFill/>
        </p:spPr>
      </p:pic>
      <p:pic>
        <p:nvPicPr>
          <p:cNvPr id="55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D4B3AACF-043D-4872-9F1F-4C3BC842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4" y="5415140"/>
            <a:ext cx="1205474" cy="1205474"/>
          </a:xfrm>
          <a:prstGeom prst="rect">
            <a:avLst/>
          </a:prstGeom>
          <a:noFill/>
        </p:spPr>
      </p:pic>
      <p:pic>
        <p:nvPicPr>
          <p:cNvPr id="56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E60535C7-BC4E-4C77-9265-51012D9C1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9548648" y="3351783"/>
            <a:ext cx="957781" cy="10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https://o.remove.bg/downloads/cfddb85c-ed6b-4ae9-9b60-dab69097b557/images-removebg-preview.png">
            <a:extLst>
              <a:ext uri="{FF2B5EF4-FFF2-40B4-BE49-F238E27FC236}">
                <a16:creationId xmlns:a16="http://schemas.microsoft.com/office/drawing/2014/main" xmlns="" id="{CB8A1262-FEFC-4815-81FF-F827FED19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r="50000" b="-12485"/>
          <a:stretch/>
        </p:blipFill>
        <p:spPr bwMode="auto">
          <a:xfrm>
            <a:off x="10494320" y="5133875"/>
            <a:ext cx="957781" cy="10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1D86FCE7-413C-48DE-9453-6BF589AD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2" y="4066551"/>
            <a:ext cx="1167676" cy="1167676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F37866C-281C-42E3-BE03-BA8551409075}"/>
              </a:ext>
            </a:extLst>
          </p:cNvPr>
          <p:cNvSpPr txBox="1"/>
          <p:nvPr/>
        </p:nvSpPr>
        <p:spPr>
          <a:xfrm>
            <a:off x="4698164" y="1591045"/>
            <a:ext cx="608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8" name="Picture 6" descr="https://o.remove.bg/downloads/56af5df2-c754-4b08-a07e-9576897b7398/images-removebg-preview.png">
            <a:extLst>
              <a:ext uri="{FF2B5EF4-FFF2-40B4-BE49-F238E27FC236}">
                <a16:creationId xmlns:a16="http://schemas.microsoft.com/office/drawing/2014/main" xmlns="" id="{90398AA4-D6AF-49E6-829F-AEAC9AC9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42" y="1563881"/>
            <a:ext cx="957781" cy="95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634" y="107648"/>
            <a:ext cx="12080731" cy="1974726"/>
            <a:chOff x="1369908" y="194251"/>
            <a:chExt cx="6536031" cy="1934491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1369908" y="194251"/>
              <a:ext cx="6536031" cy="1934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3739" y="566579"/>
              <a:ext cx="6172200" cy="9346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1219170">
                <a:defRPr/>
              </a:pPr>
              <a:r>
                <a:rPr lang="en-US" sz="5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Có........ bánh xà phòng trong hình.</a:t>
              </a:r>
              <a:endPara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255764" y="97612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203" y="324227"/>
            <a:ext cx="2444511" cy="2235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540F88-4B35-465F-90AF-0C826CE6CBE9}"/>
              </a:ext>
            </a:extLst>
          </p:cNvPr>
          <p:cNvSpPr/>
          <p:nvPr/>
        </p:nvSpPr>
        <p:spPr>
          <a:xfrm>
            <a:off x="151186" y="2298953"/>
            <a:ext cx="11889625" cy="44513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468CAB22-F50E-4BDD-AEFF-553A9C35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480781" y="2556729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.remove.bg/downloads/9cd8122d-3088-42a3-9f8b-7cbe36282a93/t%E1%BA%A3i_xu%E1%BB%91ng-removebg-preview.png">
            <a:extLst>
              <a:ext uri="{FF2B5EF4-FFF2-40B4-BE49-F238E27FC236}">
                <a16:creationId xmlns:a16="http://schemas.microsoft.com/office/drawing/2014/main" xmlns="" id="{873097EE-0D7A-43E7-8090-A868F128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69" y="2520169"/>
            <a:ext cx="1938337" cy="12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A5B3FDAD-92B7-4F3E-849D-4371E2C6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46" y="2462446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FE198FC1-2A7B-4573-8D18-D4A6DD08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6" y="554355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032A8834-834F-4940-A8F1-C40FD7CE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4" y="387557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D7ABC436-70C5-4A1B-B515-AD783051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4174801" y="2399751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2FB5A309-738D-451F-BA3C-1C57488B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5203380" y="4576895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49511391-93A8-4500-9F40-7D98F1D6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1857341" y="4505662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E22F4011-9A91-4A02-9185-FAC32C0C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7808318" y="2361649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9DF733A8-E1AA-4884-8095-34E61623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10198704" y="5372626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57B33DE2-09A4-4CC7-A071-501A0D5E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7903343" y="4346362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https://o.remove.bg/downloads/9cd8122d-3088-42a3-9f8b-7cbe36282a93/t%E1%BA%A3i_xu%E1%BB%91ng-removebg-preview.png">
            <a:extLst>
              <a:ext uri="{FF2B5EF4-FFF2-40B4-BE49-F238E27FC236}">
                <a16:creationId xmlns:a16="http://schemas.microsoft.com/office/drawing/2014/main" xmlns="" id="{127DA04A-B9D4-4DF0-AC24-341005FB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33" y="5359793"/>
            <a:ext cx="1938337" cy="12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80872BEA-0654-4A16-9890-75F12021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47" y="3529494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DA687A78-EA8C-45C2-86F5-979BA512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15" y="5549442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0B3FEECD-C114-4BC5-8C19-03D2339DE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71" y="5465022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132631FA-CC6B-4BBB-9849-CB9CCFD5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94" y="3675877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40270313-F7C1-4A36-9A82-6FCCCDD7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57" y="3388005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2C152745-8D54-4A83-A8B5-ED24659B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4138007" y="5523588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https://o.remove.bg/downloads/9cd8122d-3088-42a3-9f8b-7cbe36282a93/t%E1%BA%A3i_xu%E1%BB%91ng-removebg-preview.png">
            <a:extLst>
              <a:ext uri="{FF2B5EF4-FFF2-40B4-BE49-F238E27FC236}">
                <a16:creationId xmlns:a16="http://schemas.microsoft.com/office/drawing/2014/main" xmlns="" id="{339ED169-AAC1-47B1-A79B-44E3A4F8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98" y="4070417"/>
            <a:ext cx="1938337" cy="12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https://o.remove.bg/downloads/9cd8122d-3088-42a3-9f8b-7cbe36282a93/t%E1%BA%A3i_xu%E1%BB%91ng-removebg-preview.png">
            <a:extLst>
              <a:ext uri="{FF2B5EF4-FFF2-40B4-BE49-F238E27FC236}">
                <a16:creationId xmlns:a16="http://schemas.microsoft.com/office/drawing/2014/main" xmlns="" id="{3BE89A7A-3ABC-42B3-BCEE-342FBE5D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98" y="3870268"/>
            <a:ext cx="1938337" cy="12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648CEC6B-837A-4ADA-84F4-7B7C4471D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08" y="553761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FDEB6C55-7237-48FD-A339-0C175B8E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10607996" y="2854888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s://o.remove.bg/downloads/c59130b6-a192-4b4a-b3d0-dc5ce6eae0dc/images-removebg-preview.png">
            <a:extLst>
              <a:ext uri="{FF2B5EF4-FFF2-40B4-BE49-F238E27FC236}">
                <a16:creationId xmlns:a16="http://schemas.microsoft.com/office/drawing/2014/main" xmlns="" id="{39763084-B85A-4FD8-852C-3518339A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1159">
            <a:off x="8579805" y="5523589"/>
            <a:ext cx="1192024" cy="1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https://o.remove.bg/downloads/9cd8122d-3088-42a3-9f8b-7cbe36282a93/t%E1%BA%A3i_xu%E1%BB%91ng-removebg-preview.png">
            <a:extLst>
              <a:ext uri="{FF2B5EF4-FFF2-40B4-BE49-F238E27FC236}">
                <a16:creationId xmlns:a16="http://schemas.microsoft.com/office/drawing/2014/main" xmlns="" id="{89DD5F14-77E9-4EAD-AC59-30FA20380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77" y="3582640"/>
            <a:ext cx="1938337" cy="128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D48DAC58-94F8-48E0-9F4A-EB0244A09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89" y="2535766"/>
            <a:ext cx="1066800" cy="9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https://o.remove.bg/downloads/21c3d27a-ed42-4a72-9e01-36cd4eab42ad/images__1_-removebg-preview.png">
            <a:extLst>
              <a:ext uri="{FF2B5EF4-FFF2-40B4-BE49-F238E27FC236}">
                <a16:creationId xmlns:a16="http://schemas.microsoft.com/office/drawing/2014/main" xmlns="" id="{D1A71BA6-31E0-41AC-9CCC-11418CBD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91" y="2416705"/>
            <a:ext cx="1185861" cy="11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52765155-97C0-45BC-87B9-07C38B68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865" y="4106107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https://o.remove.bg/downloads/98413678-bf75-4075-8d1b-7b3e961da3c5/t%E1%BA%A3i_xu%E1%BB%91ng__1_-removebg-preview.png">
            <a:extLst>
              <a:ext uri="{FF2B5EF4-FFF2-40B4-BE49-F238E27FC236}">
                <a16:creationId xmlns:a16="http://schemas.microsoft.com/office/drawing/2014/main" xmlns="" id="{CB4090C5-0698-4446-9CF8-1D8AD38B7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092" y="3450900"/>
            <a:ext cx="1066800" cy="9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B150184-C3AB-4F95-9862-066BF1D9EE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93" y="5779761"/>
            <a:ext cx="1088571" cy="1064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50D1B0-706F-4A40-B8FC-3C37C255EEA1}"/>
              </a:ext>
            </a:extLst>
          </p:cNvPr>
          <p:cNvSpPr txBox="1"/>
          <p:nvPr/>
        </p:nvSpPr>
        <p:spPr>
          <a:xfrm>
            <a:off x="1883148" y="453342"/>
            <a:ext cx="206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050" name="Picture 2" descr="Nơi bán Xà Bông Lifebuoy Bảo Vệ Vượt Trội - 90 gram giá rẻ nhất tháng  04/20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 b="8911"/>
          <a:stretch/>
        </p:blipFill>
        <p:spPr bwMode="auto">
          <a:xfrm>
            <a:off x="315512" y="1331349"/>
            <a:ext cx="1331461" cy="8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71797" y="70302"/>
            <a:ext cx="12475613" cy="2169825"/>
            <a:chOff x="1255533" y="163196"/>
            <a:chExt cx="6797719" cy="1220525"/>
          </a:xfrm>
        </p:grpSpPr>
        <p:sp>
          <p:nvSpPr>
            <p:cNvPr id="5" name="Rounded Rectangle 4"/>
            <p:cNvSpPr/>
            <p:nvPr/>
          </p:nvSpPr>
          <p:spPr>
            <a:xfrm>
              <a:off x="1500052" y="163196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5533" y="163196"/>
              <a:ext cx="6553200" cy="1220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en-US" sz="450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đếm số bàn chải đánh răng và hộp thuốc đánh răng trong hình trên ta được kết quả là</a:t>
              </a:r>
              <a:r>
                <a:rPr lang="en-US"/>
                <a:t>: 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09" y="580546"/>
            <a:ext cx="1062491" cy="1147490"/>
          </a:xfrm>
          <a:prstGeom prst="rect">
            <a:avLst/>
          </a:prstGeom>
        </p:spPr>
      </p:pic>
      <p:pic>
        <p:nvPicPr>
          <p:cNvPr id="4098" name="Picture 2" descr="https://o.remove.bg/downloads/bdc7fc9f-a8ee-405d-a24f-1232c34520e1/rvn1460479575-removebg-preview.png">
            <a:extLst>
              <a:ext uri="{FF2B5EF4-FFF2-40B4-BE49-F238E27FC236}">
                <a16:creationId xmlns:a16="http://schemas.microsoft.com/office/drawing/2014/main" xmlns="" id="{72AB0734-0EA7-4A93-91A6-2E642ECB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927811"/>
            <a:ext cx="1433528" cy="1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E290D0-CF88-4F64-B5BE-52A3C498DA10}"/>
              </a:ext>
            </a:extLst>
          </p:cNvPr>
          <p:cNvSpPr/>
          <p:nvPr/>
        </p:nvSpPr>
        <p:spPr>
          <a:xfrm>
            <a:off x="246741" y="1583152"/>
            <a:ext cx="3790950" cy="516714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https://o.remove.bg/downloads/bdc7fc9f-a8ee-405d-a24f-1232c34520e1/rvn1460479575-removebg-preview.png">
            <a:extLst>
              <a:ext uri="{FF2B5EF4-FFF2-40B4-BE49-F238E27FC236}">
                <a16:creationId xmlns:a16="http://schemas.microsoft.com/office/drawing/2014/main" xmlns="" id="{79068B19-AE4D-47B2-BB24-7AFFE725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93" y="3684791"/>
            <a:ext cx="1433528" cy="1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o.remove.bg/downloads/bdc7fc9f-a8ee-405d-a24f-1232c34520e1/rvn1460479575-removebg-preview.png">
            <a:extLst>
              <a:ext uri="{FF2B5EF4-FFF2-40B4-BE49-F238E27FC236}">
                <a16:creationId xmlns:a16="http://schemas.microsoft.com/office/drawing/2014/main" xmlns="" id="{A9904686-5AED-4217-A8CB-3C443438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7" y="4727728"/>
            <a:ext cx="1433528" cy="1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7405b33b-3201-445b-a01c-e9919c18496b/f62fd42fb5e24e437f6520869f66a37f-removebg-preview.png">
            <a:extLst>
              <a:ext uri="{FF2B5EF4-FFF2-40B4-BE49-F238E27FC236}">
                <a16:creationId xmlns:a16="http://schemas.microsoft.com/office/drawing/2014/main" xmlns="" id="{153B23EE-0173-4CA9-94D4-56F701C38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8" y="1958472"/>
            <a:ext cx="1433528" cy="14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o.remove.bg/downloads/7405b33b-3201-445b-a01c-e9919c18496b/f62fd42fb5e24e437f6520869f66a37f-removebg-preview.png">
            <a:extLst>
              <a:ext uri="{FF2B5EF4-FFF2-40B4-BE49-F238E27FC236}">
                <a16:creationId xmlns:a16="http://schemas.microsoft.com/office/drawing/2014/main" xmlns="" id="{99F82D58-922A-47B9-9969-46039E62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40" y="5060795"/>
            <a:ext cx="1433528" cy="14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o.remove.bg/downloads/7405b33b-3201-445b-a01c-e9919c18496b/f62fd42fb5e24e437f6520869f66a37f-removebg-preview.png">
            <a:extLst>
              <a:ext uri="{FF2B5EF4-FFF2-40B4-BE49-F238E27FC236}">
                <a16:creationId xmlns:a16="http://schemas.microsoft.com/office/drawing/2014/main" xmlns="" id="{65951A5D-565C-4671-83D8-703C13C6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58" y="3767320"/>
            <a:ext cx="1433528" cy="14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o.remove.bg/downloads/7405b33b-3201-445b-a01c-e9919c18496b/f62fd42fb5e24e437f6520869f66a37f-removebg-preview.png">
            <a:extLst>
              <a:ext uri="{FF2B5EF4-FFF2-40B4-BE49-F238E27FC236}">
                <a16:creationId xmlns:a16="http://schemas.microsoft.com/office/drawing/2014/main" xmlns="" id="{15F04289-ECF5-4C6B-9BDF-39A2825A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60" y="3157228"/>
            <a:ext cx="1433528" cy="14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s://o.remove.bg/downloads/7405b33b-3201-445b-a01c-e9919c18496b/f62fd42fb5e24e437f6520869f66a37f-removebg-preview.png">
            <a:extLst>
              <a:ext uri="{FF2B5EF4-FFF2-40B4-BE49-F238E27FC236}">
                <a16:creationId xmlns:a16="http://schemas.microsoft.com/office/drawing/2014/main" xmlns="" id="{DD4F2283-2A50-467C-A379-BE45C3A3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3" y="5239079"/>
            <a:ext cx="1433528" cy="14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o.remove.bg/downloads/bdc7fc9f-a8ee-405d-a24f-1232c34520e1/rvn1460479575-removebg-preview.png">
            <a:extLst>
              <a:ext uri="{FF2B5EF4-FFF2-40B4-BE49-F238E27FC236}">
                <a16:creationId xmlns:a16="http://schemas.microsoft.com/office/drawing/2014/main" xmlns="" id="{2D40523F-F710-464C-8726-002EBEEC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63" y="1861398"/>
            <a:ext cx="1433528" cy="1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o.remove.bg/downloads/8d98bc36-ae41-428b-9bfb-af506e622640/images__2_-removebg-preview.png">
            <a:extLst>
              <a:ext uri="{FF2B5EF4-FFF2-40B4-BE49-F238E27FC236}">
                <a16:creationId xmlns:a16="http://schemas.microsoft.com/office/drawing/2014/main" xmlns="" id="{CB0823B8-6D6A-4458-9F79-3AC30B319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5308" r="16667" b="5333"/>
          <a:stretch/>
        </p:blipFill>
        <p:spPr bwMode="auto">
          <a:xfrm>
            <a:off x="3025638" y="1661319"/>
            <a:ext cx="900583" cy="12031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o.remove.bg/downloads/8d98bc36-ae41-428b-9bfb-af506e622640/images__2_-removebg-preview.png">
            <a:extLst>
              <a:ext uri="{FF2B5EF4-FFF2-40B4-BE49-F238E27FC236}">
                <a16:creationId xmlns:a16="http://schemas.microsoft.com/office/drawing/2014/main" xmlns="" id="{72EBEDE2-6E9B-48C8-963A-47827B86E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5308" r="16667" b="5333"/>
          <a:stretch/>
        </p:blipFill>
        <p:spPr bwMode="auto">
          <a:xfrm>
            <a:off x="1613624" y="1700363"/>
            <a:ext cx="900583" cy="12031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s://o.remove.bg/downloads/8d98bc36-ae41-428b-9bfb-af506e622640/images__2_-removebg-preview.png">
            <a:extLst>
              <a:ext uri="{FF2B5EF4-FFF2-40B4-BE49-F238E27FC236}">
                <a16:creationId xmlns:a16="http://schemas.microsoft.com/office/drawing/2014/main" xmlns="" id="{B2F63B8D-6734-4CCC-903B-82D260C9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5308" r="16667" b="5333"/>
          <a:stretch/>
        </p:blipFill>
        <p:spPr bwMode="auto">
          <a:xfrm>
            <a:off x="2220230" y="5381655"/>
            <a:ext cx="900583" cy="12031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s://o.remove.bg/downloads/8d98bc36-ae41-428b-9bfb-af506e622640/images__2_-removebg-preview.png">
            <a:extLst>
              <a:ext uri="{FF2B5EF4-FFF2-40B4-BE49-F238E27FC236}">
                <a16:creationId xmlns:a16="http://schemas.microsoft.com/office/drawing/2014/main" xmlns="" id="{3519BC3A-1F83-4D3C-8869-8B24D4D19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5308" r="16667" b="5333"/>
          <a:stretch/>
        </p:blipFill>
        <p:spPr bwMode="auto">
          <a:xfrm>
            <a:off x="313539" y="5553132"/>
            <a:ext cx="900583" cy="12031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o.remove.bg/downloads/ecc8c115-ce9b-4b78-a6b7-f9f159914098/t%E1%BA%A3i_xu%E1%BB%91ng__2_-removebg-preview.png">
            <a:extLst>
              <a:ext uri="{FF2B5EF4-FFF2-40B4-BE49-F238E27FC236}">
                <a16:creationId xmlns:a16="http://schemas.microsoft.com/office/drawing/2014/main" xmlns="" id="{18BC1C89-BD2C-4645-A855-0817558B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2" y="3384431"/>
            <a:ext cx="1155943" cy="1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o.remove.bg/downloads/ecc8c115-ce9b-4b78-a6b7-f9f159914098/t%E1%BA%A3i_xu%E1%BB%91ng__2_-removebg-preview.png">
            <a:extLst>
              <a:ext uri="{FF2B5EF4-FFF2-40B4-BE49-F238E27FC236}">
                <a16:creationId xmlns:a16="http://schemas.microsoft.com/office/drawing/2014/main" xmlns="" id="{1B260D4A-45D6-4E5D-A656-D94A03FE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51" y="3405607"/>
            <a:ext cx="1155943" cy="1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o.remove.bg/downloads/ecc8c115-ce9b-4b78-a6b7-f9f159914098/t%E1%BA%A3i_xu%E1%BB%91ng__2_-removebg-preview.png">
            <a:extLst>
              <a:ext uri="{FF2B5EF4-FFF2-40B4-BE49-F238E27FC236}">
                <a16:creationId xmlns:a16="http://schemas.microsoft.com/office/drawing/2014/main" xmlns="" id="{C92536B1-663D-46CA-AEFE-1D1A4FD5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38" y="4453617"/>
            <a:ext cx="1155943" cy="1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E946B502-90F7-44EF-92B7-331BBBC9EAEF}"/>
              </a:ext>
            </a:extLst>
          </p:cNvPr>
          <p:cNvGrpSpPr/>
          <p:nvPr/>
        </p:nvGrpSpPr>
        <p:grpSpPr>
          <a:xfrm>
            <a:off x="4225204" y="1570797"/>
            <a:ext cx="7849443" cy="1477328"/>
            <a:chOff x="1497272" y="1768985"/>
            <a:chExt cx="6579928" cy="82829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22AC8006-857C-4D43-A5B8-1D0DDA4B1C0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2156F26B-C08B-4270-9050-14C73E8775A0}"/>
                </a:ext>
              </a:extLst>
            </p:cNvPr>
            <p:cNvSpPr txBox="1"/>
            <p:nvPr/>
          </p:nvSpPr>
          <p:spPr>
            <a:xfrm>
              <a:off x="1497272" y="1768985"/>
              <a:ext cx="6440049" cy="8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5 bàn chải đánh răng và 4 hộp thuốc đánh răng </a:t>
              </a:r>
              <a:endParaRPr lang="en-US" sz="45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6255885-DB39-4F67-B21E-62E0A8209819}"/>
              </a:ext>
            </a:extLst>
          </p:cNvPr>
          <p:cNvGrpSpPr/>
          <p:nvPr/>
        </p:nvGrpSpPr>
        <p:grpSpPr>
          <a:xfrm>
            <a:off x="4202661" y="3093675"/>
            <a:ext cx="7817558" cy="1477327"/>
            <a:chOff x="1524000" y="1741736"/>
            <a:chExt cx="6553200" cy="927469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0F3077EC-63D0-4C6F-B217-84D309771CE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084EC2BB-5C6C-4FBD-9154-F588274E3F3B}"/>
                </a:ext>
              </a:extLst>
            </p:cNvPr>
            <p:cNvSpPr txBox="1"/>
            <p:nvPr/>
          </p:nvSpPr>
          <p:spPr>
            <a:xfrm>
              <a:off x="1551225" y="1741736"/>
              <a:ext cx="6418218" cy="9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5 bàn chải đánh răng và 5 hộp thuốc đánh răng. </a:t>
              </a:r>
              <a:endParaRPr lang="en-US" sz="45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B36AE142-45D4-4414-BE0F-0F95FF072B6D}"/>
              </a:ext>
            </a:extLst>
          </p:cNvPr>
          <p:cNvGrpSpPr/>
          <p:nvPr/>
        </p:nvGrpSpPr>
        <p:grpSpPr>
          <a:xfrm>
            <a:off x="4126921" y="4600489"/>
            <a:ext cx="7947726" cy="1477328"/>
            <a:chOff x="1499873" y="1763927"/>
            <a:chExt cx="6577327" cy="85853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2223D117-C433-4885-9C3B-C968681CE106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6BA97195-B631-42C6-B8C1-455987CB375B}"/>
                </a:ext>
              </a:extLst>
            </p:cNvPr>
            <p:cNvSpPr txBox="1"/>
            <p:nvPr/>
          </p:nvSpPr>
          <p:spPr>
            <a:xfrm>
              <a:off x="1499873" y="1763927"/>
              <a:ext cx="6494957" cy="858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4 bàn chải đánh răng và 5 hộp thuốc đánh răng.</a:t>
              </a:r>
              <a:endParaRPr lang="en-US" sz="45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78CF9A7A-D056-4F25-B0E7-BF8D123CE3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841" y="5087960"/>
            <a:ext cx="816428" cy="79874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7328ABF2-1135-4A15-BDE8-5800A925ED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678" y="3653773"/>
            <a:ext cx="751113" cy="72216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60B29EF0-B592-433E-A5A2-6598D468D7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399" y="2289629"/>
            <a:ext cx="734382" cy="7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0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0414" y="5715000"/>
            <a:ext cx="1804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Froc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752600"/>
            <a:ext cx="13335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1" y="0"/>
            <a:ext cx="3730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58451" y="3657600"/>
            <a:ext cx="2254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06538" y="-26988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Clip" r:id="rId7" imgW="1278331" imgH="1273759" progId="">
                  <p:embed/>
                </p:oleObj>
              </mc:Choice>
              <mc:Fallback>
                <p:oleObj name="Clip" r:id="rId7" imgW="1278331" imgH="127375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538" y="-26988"/>
                        <a:ext cx="1479551" cy="1600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 rot="14307890" flipH="1">
            <a:off x="4716462" y="-3254375"/>
            <a:ext cx="4130676" cy="6584950"/>
            <a:chOff x="96" y="1200"/>
            <a:chExt cx="1804" cy="1761"/>
          </a:xfrm>
        </p:grpSpPr>
        <p:sp>
          <p:nvSpPr>
            <p:cNvPr id="1079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0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1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2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3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4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5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6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7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8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9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0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2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3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4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5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6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33" name="Picture 31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302" y="5715000"/>
            <a:ext cx="213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2" descr="butterflies_flowers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715000"/>
            <a:ext cx="17287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5" name="bai ca gv1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9983788" y="5857876"/>
            <a:ext cx="6842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6" name="AutoShape 34"/>
          <p:cNvSpPr>
            <a:spLocks noChangeArrowheads="1"/>
          </p:cNvSpPr>
          <p:nvPr/>
        </p:nvSpPr>
        <p:spPr bwMode="auto">
          <a:xfrm>
            <a:off x="2296606" y="3402013"/>
            <a:ext cx="2447925" cy="2087562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4067" name="AutoShape 35"/>
          <p:cNvSpPr>
            <a:spLocks noChangeArrowheads="1"/>
          </p:cNvSpPr>
          <p:nvPr/>
        </p:nvSpPr>
        <p:spPr bwMode="auto">
          <a:xfrm rot="16200000">
            <a:off x="8424864" y="316125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4068" name="WordArt 36"/>
          <p:cNvSpPr>
            <a:spLocks noChangeArrowheads="1" noChangeShapeType="1" noTextEdit="1"/>
          </p:cNvSpPr>
          <p:nvPr/>
        </p:nvSpPr>
        <p:spPr bwMode="auto">
          <a:xfrm>
            <a:off x="1981200" y="1295400"/>
            <a:ext cx="8229600" cy="7543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22044"/>
              </a:avLst>
            </a:prstTxWarp>
          </a:bodyPr>
          <a:lstStyle/>
          <a:p>
            <a:pPr algn="ctr"/>
            <a:endParaRPr lang="en-US" sz="32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600200" y="4953000"/>
            <a:ext cx="1447800" cy="1905000"/>
            <a:chOff x="1968" y="1152"/>
            <a:chExt cx="1829" cy="2688"/>
          </a:xfrm>
        </p:grpSpPr>
        <p:pic>
          <p:nvPicPr>
            <p:cNvPr id="1073" name="Picture 7" descr="hoahong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75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6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7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8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9296400" y="5105400"/>
            <a:ext cx="1371600" cy="1752600"/>
            <a:chOff x="1968" y="1152"/>
            <a:chExt cx="1829" cy="2688"/>
          </a:xfrm>
        </p:grpSpPr>
        <p:pic>
          <p:nvPicPr>
            <p:cNvPr id="1067" name="Picture 7" descr="hoahong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69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0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1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2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45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3050" y="2889250"/>
            <a:ext cx="28575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7" descr="XMSTRER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9400" y="76200"/>
            <a:ext cx="2603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 rot="14307890" flipH="1">
            <a:off x="3826669" y="3090069"/>
            <a:ext cx="4673600" cy="7535862"/>
            <a:chOff x="96" y="1200"/>
            <a:chExt cx="1804" cy="1761"/>
          </a:xfrm>
        </p:grpSpPr>
        <p:sp>
          <p:nvSpPr>
            <p:cNvPr id="1049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1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3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4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5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6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7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8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9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0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1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2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3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4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6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024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1" fill="hold"/>
                                        <p:tgtEl>
                                          <p:spTgt spid="44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65"/>
                </p:tgtEl>
              </p:cMediaNode>
            </p:audio>
          </p:childTnLst>
        </p:cTn>
      </p:par>
    </p:tnLst>
    <p:bldLst>
      <p:bldP spid="44066" grpId="0" animBg="1"/>
      <p:bldP spid="44067" grpId="0" animBg="1"/>
      <p:bldP spid="440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63354" y="0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kiểm đếm và ghi lại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tiết học của môn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Toán, Tiếng Việt và Tiếng Anh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thời khóa biểu của lớp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2C. </a:t>
            </a: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kiểm đếm và ghi lại số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quạt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sổ, cửa ra vào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lớp.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kiểm đếm và ghi lại số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lớp,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lớp.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kiểm đếm và ghi lại số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tròn, hình vuông, hình tam giác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bộ đồ 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Toán 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646" y="21453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KHÓA BIỂU </a:t>
            </a:r>
          </a:p>
          <a:p>
            <a:pPr algn="ctr"/>
            <a:r>
              <a:rPr lang="en-US" sz="200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2021 – 2022 </a:t>
            </a:r>
          </a:p>
          <a:p>
            <a:pPr algn="ctr"/>
            <a:r>
              <a:rPr lang="en-US" sz="200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2C – GVCN : Nguyễn Diệu Trang</a:t>
            </a:r>
          </a:p>
          <a:p>
            <a:pPr algn="ctr"/>
            <a:r>
              <a:rPr lang="en-US" sz="200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Ngũ Hùng</a:t>
            </a:r>
          </a:p>
          <a:p>
            <a:pPr algn="ctr"/>
            <a:endParaRPr lang="en-US" sz="200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38953"/>
              </p:ext>
            </p:extLst>
          </p:nvPr>
        </p:nvGraphicFramePr>
        <p:xfrm>
          <a:off x="300110" y="1552036"/>
          <a:ext cx="11591779" cy="490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6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27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51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5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159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2175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506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Hai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Năm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Sáu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506">
                <a:tc rowSpan="5"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Việt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GDTC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506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Việt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Anh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506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Anh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TNXH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Việt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7506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GDTC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 thuật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Đạo đức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7506">
                <a:tc vMerge="1"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TNXH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 Việt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Âm nhạc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HĐTN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912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6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30" y="225287"/>
            <a:ext cx="11773717" cy="68580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C7F98D08-30AD-405E-87DF-9806831FCAF4}"/>
              </a:ext>
            </a:extLst>
          </p:cNvPr>
          <p:cNvSpPr/>
          <p:nvPr/>
        </p:nvSpPr>
        <p:spPr>
          <a:xfrm>
            <a:off x="125153" y="969192"/>
            <a:ext cx="2060812" cy="4919615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thu thập và kiểm đếm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B25EC795-977C-4779-86C2-BCF6DC29FE85}"/>
              </a:ext>
            </a:extLst>
          </p:cNvPr>
          <p:cNvCxnSpPr>
            <a:cxnSpLocks/>
          </p:cNvCxnSpPr>
          <p:nvPr/>
        </p:nvCxnSpPr>
        <p:spPr>
          <a:xfrm flipV="1">
            <a:off x="2185965" y="1332948"/>
            <a:ext cx="2873794" cy="1814986"/>
          </a:xfrm>
          <a:prstGeom prst="curvedConnector3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D3D32B8-0B21-4623-86BF-84DE48F5DC98}"/>
              </a:ext>
            </a:extLst>
          </p:cNvPr>
          <p:cNvSpPr/>
          <p:nvPr/>
        </p:nvSpPr>
        <p:spPr>
          <a:xfrm>
            <a:off x="5059759" y="735995"/>
            <a:ext cx="6768992" cy="1433015"/>
          </a:xfrm>
          <a:prstGeom prst="rect">
            <a:avLst/>
          </a:prstGeom>
          <a:solidFill>
            <a:srgbClr val="8E5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1: Ghi tên sự vật cần kiểm đếm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EC880B-4E78-4475-B245-C4D15525934E}"/>
              </a:ext>
            </a:extLst>
          </p:cNvPr>
          <p:cNvSpPr/>
          <p:nvPr/>
        </p:nvSpPr>
        <p:spPr>
          <a:xfrm>
            <a:off x="5129878" y="4246643"/>
            <a:ext cx="6768992" cy="22453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 Đếm và ghi lại bằng ký hiệu, thống kê số lượng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xmlns="" id="{A1CF2A93-0BAE-4AD6-90B3-AE9686CB52A0}"/>
              </a:ext>
            </a:extLst>
          </p:cNvPr>
          <p:cNvCxnSpPr>
            <a:cxnSpLocks/>
          </p:cNvCxnSpPr>
          <p:nvPr/>
        </p:nvCxnSpPr>
        <p:spPr>
          <a:xfrm>
            <a:off x="2185965" y="3147934"/>
            <a:ext cx="2943913" cy="2068643"/>
          </a:xfrm>
          <a:prstGeom prst="curvedConnector3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71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387</Words>
  <Application>Microsoft Office PowerPoint</Application>
  <PresentationFormat>Widescreen</PresentationFormat>
  <Paragraphs>75</Paragraphs>
  <Slides>22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AvantGarde</vt:lpstr>
      <vt:lpstr>Calibri</vt:lpstr>
      <vt:lpstr>Garamond</vt:lpstr>
      <vt:lpstr>HP001</vt:lpstr>
      <vt:lpstr>Times New Roman</vt:lpstr>
      <vt:lpstr>等线</vt:lpstr>
      <vt:lpstr>Office Theme</vt:lpstr>
      <vt:lpstr>1_Office Theme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DELL</cp:lastModifiedBy>
  <cp:revision>167</cp:revision>
  <dcterms:created xsi:type="dcterms:W3CDTF">2020-08-07T07:15:00Z</dcterms:created>
  <dcterms:modified xsi:type="dcterms:W3CDTF">2022-04-06T13:51:42Z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