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461" r:id="rId3"/>
    <p:sldId id="463" r:id="rId4"/>
    <p:sldId id="466" r:id="rId5"/>
    <p:sldId id="462" r:id="rId6"/>
    <p:sldId id="457" r:id="rId7"/>
    <p:sldId id="456" r:id="rId8"/>
    <p:sldId id="452" r:id="rId9"/>
    <p:sldId id="465" r:id="rId10"/>
    <p:sldId id="256" r:id="rId11"/>
    <p:sldId id="259" r:id="rId12"/>
    <p:sldId id="468" r:id="rId13"/>
    <p:sldId id="467" r:id="rId14"/>
    <p:sldId id="474" r:id="rId15"/>
    <p:sldId id="469" r:id="rId16"/>
    <p:sldId id="470" r:id="rId17"/>
    <p:sldId id="471" r:id="rId18"/>
    <p:sldId id="287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54" d="100"/>
          <a:sy n="54" d="100"/>
        </p:scale>
        <p:origin x="376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0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33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724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7352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450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157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82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523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104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376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04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/>
              <a:t>11-02-2025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875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HgQIW2kUiRQ?si=0Fhv_f7XcifzZMV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080"/>
          <a:stretch/>
        </p:blipFill>
        <p:spPr>
          <a:xfrm>
            <a:off x="2783632" y="1352009"/>
            <a:ext cx="6840760" cy="41539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3" y="4101856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75667-605D-9E4E-D6F4-C84297F7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" name="6-Point Star 3">
            <a:extLst>
              <a:ext uri="{FF2B5EF4-FFF2-40B4-BE49-F238E27FC236}">
                <a16:creationId xmlns:a16="http://schemas.microsoft.com/office/drawing/2014/main" id="{D6F04E0C-ED55-7113-DD34-6A4B784B8435}"/>
              </a:ext>
            </a:extLst>
          </p:cNvPr>
          <p:cNvSpPr/>
          <p:nvPr/>
        </p:nvSpPr>
        <p:spPr>
          <a:xfrm>
            <a:off x="4511824" y="2749304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Vị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trí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thứ</a:t>
            </a:r>
            <a:r>
              <a:rPr lang="en-US" sz="3600" b="1" dirty="0">
                <a:solidFill>
                  <a:srgbClr val="C00000"/>
                </a:solidFill>
              </a:rPr>
              <a:t> 3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683E362-1BBE-04B3-DDE2-575002A2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757574"/>
            <a:ext cx="9361040" cy="91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B0B42DA0-FB25-2303-8B77-6AD192C8D698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</p:spTree>
    <p:extLst>
      <p:ext uri="{BB962C8B-B14F-4D97-AF65-F5344CB8AC3E}">
        <p14:creationId xmlns:p14="http://schemas.microsoft.com/office/powerpoint/2010/main" val="41450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DFA87F-820C-92FE-21CB-208C791EE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E764FB2A-33E1-C7CD-C15C-2C3ED755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8EBA3C-368F-05B6-E442-40A38569E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FEA1A7-5939-7C8F-0AA7-72E3B10D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DF97354-87A8-4ECC-7504-BA8BA3EBA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262" y="2156991"/>
            <a:ext cx="8229600" cy="91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Anh?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87279DC-42E6-3E15-86B7-81D028EC56BE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7" name="6-Point Star 3">
            <a:extLst>
              <a:ext uri="{FF2B5EF4-FFF2-40B4-BE49-F238E27FC236}">
                <a16:creationId xmlns:a16="http://schemas.microsoft.com/office/drawing/2014/main" id="{43D26B0A-1F48-7702-43A0-67DE27C9CFB8}"/>
              </a:ext>
            </a:extLst>
          </p:cNvPr>
          <p:cNvSpPr/>
          <p:nvPr/>
        </p:nvSpPr>
        <p:spPr>
          <a:xfrm>
            <a:off x="4543532" y="2906019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7634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B58F5B-ECAE-70CF-742C-925E5A3E0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53D0B5D2-2BFC-EABE-BB3F-DEAF14A2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9153B4-C2A2-1BBB-93CB-1A9624881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68508-3CF8-B16F-F84C-5C858F6B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9D0BDF7F-4A1A-B3B8-DE5B-1466FBBF7C41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11" name="6-Point Star 3">
            <a:extLst>
              <a:ext uri="{FF2B5EF4-FFF2-40B4-BE49-F238E27FC236}">
                <a16:creationId xmlns:a16="http://schemas.microsoft.com/office/drawing/2014/main" id="{6D65DAD0-C738-347F-1249-8392066669FB}"/>
              </a:ext>
            </a:extLst>
          </p:cNvPr>
          <p:cNvSpPr/>
          <p:nvPr/>
        </p:nvSpPr>
        <p:spPr>
          <a:xfrm>
            <a:off x="4766271" y="2780928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</a:rPr>
              <a:t>VENUS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B371C3ED-8C6A-7089-9E6B-3F45D9C12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271" y="1714128"/>
            <a:ext cx="8229600" cy="91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Kim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Anh?</a:t>
            </a:r>
          </a:p>
        </p:txBody>
      </p:sp>
    </p:spTree>
    <p:extLst>
      <p:ext uri="{BB962C8B-B14F-4D97-AF65-F5344CB8AC3E}">
        <p14:creationId xmlns:p14="http://schemas.microsoft.com/office/powerpoint/2010/main" val="12763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1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1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1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1">
                                          <p:stCondLst>
                                            <p:cond delay="67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354B17-CC08-09D1-788C-E9E548AE1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399A34D2-732E-7506-5988-8135E140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0AA8AA-B976-EEC2-9D05-B53D159259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ACDA5-6774-F353-DE8D-130A28D8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5B92063-864E-DB39-0A4C-0AC8176B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262" y="2156991"/>
            <a:ext cx="8229600" cy="914400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en-US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4D7CF363-1A0E-765C-F675-A2A5D32144EA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7" name="6-Point Star 3">
            <a:extLst>
              <a:ext uri="{FF2B5EF4-FFF2-40B4-BE49-F238E27FC236}">
                <a16:creationId xmlns:a16="http://schemas.microsoft.com/office/drawing/2014/main" id="{DBDFD726-5354-A07A-8037-56D957E366C8}"/>
              </a:ext>
            </a:extLst>
          </p:cNvPr>
          <p:cNvSpPr/>
          <p:nvPr/>
        </p:nvSpPr>
        <p:spPr>
          <a:xfrm>
            <a:off x="4543532" y="2906019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C00000"/>
                </a:solidFill>
              </a:rPr>
              <a:t>Hình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cầu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C8EA5-D712-B4CF-12BB-4E585869D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A9999ED6-40BE-FB45-B331-4940034F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449240-649A-58E7-1E6A-6E1F70407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CDF8B-1ED4-8554-157C-771564F9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A00CFFC-0C13-E64C-0CCE-8DD69970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272" y="1816771"/>
            <a:ext cx="10225136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và 8 hành tinh chuyển động xung quanh nó còn được gọi là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7A06B6D7-43F5-D3A3-7450-2C2F82C12019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3" name="6-Point Star 3">
            <a:extLst>
              <a:ext uri="{FF2B5EF4-FFF2-40B4-BE49-F238E27FC236}">
                <a16:creationId xmlns:a16="http://schemas.microsoft.com/office/drawing/2014/main" id="{B6318756-EF22-8B37-43FD-25820FF472B5}"/>
              </a:ext>
            </a:extLst>
          </p:cNvPr>
          <p:cNvSpPr/>
          <p:nvPr/>
        </p:nvSpPr>
        <p:spPr>
          <a:xfrm>
            <a:off x="4655840" y="2895600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</a:rPr>
              <a:t>Hệ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mặt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trời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6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C5C1D-5A36-3B5B-180A-5B30029FE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D327F073-1EB0-58D0-048F-0C251221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EA893D-0323-77B1-4FE0-79AA6786E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B27E2B-0A92-A073-941A-F3AF5954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092F08A-77AA-F58F-C0A0-B80681A9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156991"/>
            <a:ext cx="10153128" cy="914400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677939CC-3030-6890-6262-393A4A8BA973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3" name="6-Point Star 3">
            <a:extLst>
              <a:ext uri="{FF2B5EF4-FFF2-40B4-BE49-F238E27FC236}">
                <a16:creationId xmlns:a16="http://schemas.microsoft.com/office/drawing/2014/main" id="{7AEF7674-5907-0BEC-8C03-43F0AFE12E9F}"/>
              </a:ext>
            </a:extLst>
          </p:cNvPr>
          <p:cNvSpPr/>
          <p:nvPr/>
        </p:nvSpPr>
        <p:spPr>
          <a:xfrm>
            <a:off x="4191000" y="2850976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</a:rPr>
              <a:t>Sao </a:t>
            </a:r>
            <a:r>
              <a:rPr lang="en-US" sz="4000" b="1" dirty="0" err="1">
                <a:solidFill>
                  <a:srgbClr val="C00000"/>
                </a:solidFill>
              </a:rPr>
              <a:t>Thủy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3948E-A954-4727-EBCB-CA82EF374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>
            <a:extLst>
              <a:ext uri="{FF2B5EF4-FFF2-40B4-BE49-F238E27FC236}">
                <a16:creationId xmlns:a16="http://schemas.microsoft.com/office/drawing/2014/main" id="{168A0569-A9B9-9939-BFAC-BBAE8759E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0" y="4077072"/>
            <a:ext cx="1770552" cy="23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07E02D-E488-8A79-6F20-6E75E9C04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9" y="4077072"/>
            <a:ext cx="2578428" cy="238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CFA06-6EFB-AC4A-B3BF-C712DE00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20" y="509342"/>
            <a:ext cx="97748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ED0509BF-2A65-C426-5D47-B4C57A23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262" y="2156991"/>
            <a:ext cx="8671234" cy="914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vi-V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 thứ 4 trong Hệ Mặt Trời là hành tinh nào dưới đây?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8A3DF07-4F11-3341-34C6-713E97E7D81A}"/>
              </a:ext>
            </a:extLst>
          </p:cNvPr>
          <p:cNvSpPr/>
          <p:nvPr/>
        </p:nvSpPr>
        <p:spPr>
          <a:xfrm>
            <a:off x="10398202" y="2597771"/>
            <a:ext cx="1524000" cy="1447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/>
              <a:t>ĐA</a:t>
            </a:r>
          </a:p>
        </p:txBody>
      </p:sp>
      <p:sp>
        <p:nvSpPr>
          <p:cNvPr id="7" name="6-Point Star 3">
            <a:extLst>
              <a:ext uri="{FF2B5EF4-FFF2-40B4-BE49-F238E27FC236}">
                <a16:creationId xmlns:a16="http://schemas.microsoft.com/office/drawing/2014/main" id="{F2492556-ACC7-9314-B732-C1218EABBAD0}"/>
              </a:ext>
            </a:extLst>
          </p:cNvPr>
          <p:cNvSpPr/>
          <p:nvPr/>
        </p:nvSpPr>
        <p:spPr>
          <a:xfrm>
            <a:off x="4367808" y="2895600"/>
            <a:ext cx="3810000" cy="3962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</a:rPr>
              <a:t>Sao </a:t>
            </a:r>
            <a:r>
              <a:rPr lang="en-US" sz="3600" b="1" dirty="0" err="1">
                <a:solidFill>
                  <a:srgbClr val="C00000"/>
                </a:solidFill>
              </a:rPr>
              <a:t>Hỏa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52" y="3284984"/>
            <a:ext cx="1695450" cy="2695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9CAA0E-52E8-5D72-D20B-537C281FE03C}"/>
              </a:ext>
            </a:extLst>
          </p:cNvPr>
          <p:cNvSpPr txBox="1"/>
          <p:nvPr/>
        </p:nvSpPr>
        <p:spPr>
          <a:xfrm>
            <a:off x="1934787" y="2890391"/>
            <a:ext cx="99698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https://youtu.be/HgQIW2kUiRQ?si=0Fhv_f7XcifzZMV8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5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D1A5-9D2A-C0E6-15F8-F06806AF7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F99D3-7BE4-B560-C01F-65E505FCE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352" y="3284984"/>
            <a:ext cx="1695450" cy="2695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5EFFA-D44A-74B6-4339-390EB1D5F518}"/>
              </a:ext>
            </a:extLst>
          </p:cNvPr>
          <p:cNvSpPr txBox="1"/>
          <p:nvPr/>
        </p:nvSpPr>
        <p:spPr>
          <a:xfrm>
            <a:off x="2520267" y="2844225"/>
            <a:ext cx="7151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05"/>
              </a:spcBef>
            </a:pPr>
            <a:r>
              <a:rPr lang="vi-VN" sz="3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 tinh chúng ta mang tên gì?</a:t>
            </a:r>
            <a:endParaRPr lang="en-US" sz="28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BD0D3-6F79-534B-6767-2DF332674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328" y="476672"/>
            <a:ext cx="2981325" cy="15335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82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6336"/>
            <a:ext cx="12192000" cy="17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Trao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đổi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: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chinh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phục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bầu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alic" panose="020B0609050302020204" pitchFamily="49" charset="0"/>
                <a:cs typeface="Times New Roman" panose="02020603050405020304" pitchFamily="18" charset="0"/>
              </a:rPr>
              <a:t>trời</a:t>
            </a:r>
            <a:endParaRPr lang="en-US" sz="5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alic" panose="020B0609050302020204" pitchFamily="49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9856" y="3719687"/>
            <a:ext cx="2943771" cy="2200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13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0A32A-BCB6-56AE-5F57-C39EF2E8D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37"/>
          <a:stretch/>
        </p:blipFill>
        <p:spPr>
          <a:xfrm>
            <a:off x="1055440" y="260648"/>
            <a:ext cx="9937104" cy="633670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53AD1E6C-D47A-6045-6115-EC703692C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 rot="209606">
            <a:off x="1122903" y="1052736"/>
            <a:ext cx="10408591" cy="2880320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50AB523D-5253-C05E-826B-EE492F7B8D8E}"/>
              </a:ext>
            </a:extLst>
          </p:cNvPr>
          <p:cNvSpPr txBox="1"/>
          <p:nvPr/>
        </p:nvSpPr>
        <p:spPr>
          <a:xfrm>
            <a:off x="1966694" y="2785721"/>
            <a:ext cx="858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8947"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altLang="zh-CN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767408" y="2132856"/>
            <a:ext cx="1065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E6FFFD"/>
              </a:buClr>
            </a:pP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Thảo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luận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,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thể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hiện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nội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dung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thuyết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trình</a:t>
            </a:r>
            <a:endParaRPr lang="en-US" sz="48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3428999"/>
            <a:ext cx="4872051" cy="25543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1550764" y="2060848"/>
            <a:ext cx="95137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E6FFFD"/>
              </a:buClr>
            </a:pP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Chia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sẻ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trao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đổi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trước</a:t>
            </a:r>
            <a:r>
              <a:rPr lang="en-US" sz="48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lớp</a:t>
            </a:r>
            <a:endParaRPr lang="en-US" sz="4800" b="1" kern="0" dirty="0">
              <a:ln w="12700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UTM Alpine KT" panose="0204060305050602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9776" y="3428999"/>
            <a:ext cx="4876800" cy="2543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77743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6690" y="703385"/>
            <a:ext cx="8418621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CHƠI: KHÁM PHÁ HÀNH TINH</a:t>
            </a:r>
          </a:p>
        </p:txBody>
      </p:sp>
      <p:pic>
        <p:nvPicPr>
          <p:cNvPr id="2" name="PLANETA 1" descr="Resultado de imagen para PLANETA PNG">
            <a:extLst>
              <a:ext uri="{FF2B5EF4-FFF2-40B4-BE49-F238E27FC236}">
                <a16:creationId xmlns:a16="http://schemas.microsoft.com/office/drawing/2014/main" id="{3BDEF0F4-13D8-06DC-A494-C58F2BF9F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1710813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NETA 2" descr="Resultado de imagen para PLANETA PNG">
            <a:extLst>
              <a:ext uri="{FF2B5EF4-FFF2-40B4-BE49-F238E27FC236}">
                <a16:creationId xmlns:a16="http://schemas.microsoft.com/office/drawing/2014/main" id="{AF330C61-C69D-87DF-41F6-38DB8BB5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67" y="2221998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>
            <a:extLst>
              <a:ext uri="{FF2B5EF4-FFF2-40B4-BE49-F238E27FC236}">
                <a16:creationId xmlns:a16="http://schemas.microsoft.com/office/drawing/2014/main" id="{CC1895A0-00B3-5725-C45B-93B013EA7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5041028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>
            <a:extLst>
              <a:ext uri="{FF2B5EF4-FFF2-40B4-BE49-F238E27FC236}">
                <a16:creationId xmlns:a16="http://schemas.microsoft.com/office/drawing/2014/main" id="{76AEC738-DFD7-3A01-1111-0E76653A8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2746111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6">
            <a:hlinkClick r:id="rId5" action="ppaction://hlinksldjump"/>
            <a:extLst>
              <a:ext uri="{FF2B5EF4-FFF2-40B4-BE49-F238E27FC236}">
                <a16:creationId xmlns:a16="http://schemas.microsoft.com/office/drawing/2014/main" id="{9312CEF6-FA8E-C235-48EA-F05B6AFD74E8}"/>
              </a:ext>
            </a:extLst>
          </p:cNvPr>
          <p:cNvSpPr/>
          <p:nvPr/>
        </p:nvSpPr>
        <p:spPr>
          <a:xfrm>
            <a:off x="1057491" y="1892240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Kim</a:t>
            </a:r>
            <a:endParaRPr lang="es-CL" sz="1600" b="1" dirty="0"/>
          </a:p>
        </p:txBody>
      </p:sp>
      <p:sp>
        <p:nvSpPr>
          <p:cNvPr id="12" name="Elipse 12">
            <a:hlinkClick r:id="rId6" action="ppaction://hlinksldjump"/>
            <a:extLst>
              <a:ext uri="{FF2B5EF4-FFF2-40B4-BE49-F238E27FC236}">
                <a16:creationId xmlns:a16="http://schemas.microsoft.com/office/drawing/2014/main" id="{CEE65FAF-9F82-518F-BDFA-CD578DA32427}"/>
              </a:ext>
            </a:extLst>
          </p:cNvPr>
          <p:cNvSpPr/>
          <p:nvPr/>
        </p:nvSpPr>
        <p:spPr>
          <a:xfrm>
            <a:off x="5867504" y="2591032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Mộc</a:t>
            </a:r>
            <a:endParaRPr lang="es-CL" sz="1600" b="1" dirty="0"/>
          </a:p>
        </p:txBody>
      </p:sp>
      <p:sp>
        <p:nvSpPr>
          <p:cNvPr id="13" name="Elipse 10">
            <a:hlinkClick r:id="rId7" action="ppaction://hlinksldjump"/>
            <a:extLst>
              <a:ext uri="{FF2B5EF4-FFF2-40B4-BE49-F238E27FC236}">
                <a16:creationId xmlns:a16="http://schemas.microsoft.com/office/drawing/2014/main" id="{4BA0333F-6ED5-3AAD-6EFD-01DDDA89FD86}"/>
              </a:ext>
            </a:extLst>
          </p:cNvPr>
          <p:cNvSpPr/>
          <p:nvPr/>
        </p:nvSpPr>
        <p:spPr>
          <a:xfrm>
            <a:off x="7342542" y="5441198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Thủy</a:t>
            </a:r>
            <a:endParaRPr lang="es-MX" sz="1600" b="1" dirty="0"/>
          </a:p>
        </p:txBody>
      </p:sp>
      <p:sp>
        <p:nvSpPr>
          <p:cNvPr id="14" name="Elipse 11">
            <a:hlinkClick r:id="rId8" action="ppaction://hlinksldjump"/>
            <a:extLst>
              <a:ext uri="{FF2B5EF4-FFF2-40B4-BE49-F238E27FC236}">
                <a16:creationId xmlns:a16="http://schemas.microsoft.com/office/drawing/2014/main" id="{2D5FB0A5-4AA0-8B4E-4719-03231C6C2E98}"/>
              </a:ext>
            </a:extLst>
          </p:cNvPr>
          <p:cNvSpPr/>
          <p:nvPr/>
        </p:nvSpPr>
        <p:spPr>
          <a:xfrm>
            <a:off x="10444950" y="2978999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Sao </a:t>
            </a:r>
            <a:r>
              <a:rPr lang="es-MX" sz="1600" b="1" dirty="0" err="1"/>
              <a:t>Hỏa</a:t>
            </a:r>
            <a:endParaRPr lang="es-CL" sz="1600" b="1" dirty="0"/>
          </a:p>
        </p:txBody>
      </p:sp>
    </p:spTree>
    <p:extLst>
      <p:ext uri="{BB962C8B-B14F-4D97-AF65-F5344CB8AC3E}">
        <p14:creationId xmlns:p14="http://schemas.microsoft.com/office/powerpoint/2010/main" val="39896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</TotalTime>
  <Words>196</Words>
  <Application>Microsoft Office PowerPoint</Application>
  <PresentationFormat>Widescreen</PresentationFormat>
  <Paragraphs>43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Italic</vt:lpstr>
      <vt:lpstr>Tahoma</vt:lpstr>
      <vt:lpstr>Times New Roman</vt:lpstr>
      <vt:lpstr>UTM Alpine KT</vt:lpstr>
      <vt:lpstr>UTM Avo</vt:lpstr>
      <vt:lpstr>UTM LinotypeZapfino KT</vt:lpstr>
      <vt:lpstr>Default Design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</vt:lpstr>
      <vt:lpstr>Câu 2:</vt:lpstr>
      <vt:lpstr>Câu 3</vt:lpstr>
      <vt:lpstr>Câu 4:</vt:lpstr>
      <vt:lpstr>Câu 4</vt:lpstr>
      <vt:lpstr>Câu 5</vt:lpstr>
      <vt:lpstr>Câu 6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WIN 10</cp:lastModifiedBy>
  <cp:revision>247</cp:revision>
  <dcterms:created xsi:type="dcterms:W3CDTF">2013-10-28T09:13:32Z</dcterms:created>
  <dcterms:modified xsi:type="dcterms:W3CDTF">2025-02-11T01:31:57Z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