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470" r:id="rId2"/>
    <p:sldId id="500" r:id="rId3"/>
    <p:sldId id="492" r:id="rId4"/>
    <p:sldId id="485" r:id="rId5"/>
    <p:sldId id="493" r:id="rId6"/>
    <p:sldId id="486" r:id="rId7"/>
    <p:sldId id="494" r:id="rId8"/>
    <p:sldId id="488" r:id="rId9"/>
    <p:sldId id="489" r:id="rId10"/>
    <p:sldId id="495" r:id="rId11"/>
    <p:sldId id="490" r:id="rId12"/>
  </p:sldIdLst>
  <p:sldSz cx="12192000" cy="6858000"/>
  <p:notesSz cx="6858000" cy="9144000"/>
  <p:embeddedFontLst>
    <p:embeddedFont>
      <p:font typeface="UTM Avo" panose="02040603050506020204" pitchFamily="18" charset="0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9AE9D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88" d="100"/>
          <a:sy n="88" d="100"/>
        </p:scale>
        <p:origin x="427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14CE-CD91-4F36-95A8-B85BE9BA5B64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ED38-7277-4220-9891-A6CA0FF6ACD2}" type="datetime1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60E7-427B-44A8-B07B-A74978C2E29D}" type="datetime1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EA51-6D94-4D93-84F8-BBB4B206C6A8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B562-7EF2-4816-A74D-228169BB6827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ECDEB39-71DF-46F0-A709-85CF4BC49C80}"/>
              </a:ext>
            </a:extLst>
          </p:cNvPr>
          <p:cNvSpPr/>
          <p:nvPr userDrawn="1"/>
        </p:nvSpPr>
        <p:spPr>
          <a:xfrm>
            <a:off x="11204564" y="143691"/>
            <a:ext cx="1082040" cy="131934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9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710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2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18651"/>
            <a:ext cx="12191999" cy="68206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66905EA5-EAC6-4068-8C6A-EBA77BC1A47E}"/>
              </a:ext>
            </a:extLst>
          </p:cNvPr>
          <p:cNvSpPr/>
          <p:nvPr userDrawn="1"/>
        </p:nvSpPr>
        <p:spPr>
          <a:xfrm>
            <a:off x="10881360" y="156754"/>
            <a:ext cx="1136469" cy="135772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F07FB72-51DD-40DC-A68D-8FA5F7ED348C}"/>
              </a:ext>
            </a:extLst>
          </p:cNvPr>
          <p:cNvSpPr/>
          <p:nvPr userDrawn="1"/>
        </p:nvSpPr>
        <p:spPr>
          <a:xfrm>
            <a:off x="11156979" y="0"/>
            <a:ext cx="1136469" cy="135772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437F-A320-41AE-8AEE-03388B65FC54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767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</a:t>
            </a:fld>
            <a:endParaRPr lang="en-US"/>
          </a:p>
        </p:txBody>
      </p:sp>
      <p:pic>
        <p:nvPicPr>
          <p:cNvPr id="3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572" y="0"/>
            <a:ext cx="12630806" cy="70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-67825"/>
            <a:ext cx="12814739" cy="72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6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3" name="thu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618720" cy="707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3" name="ba l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4594" y="0"/>
            <a:ext cx="12691241" cy="710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-67825"/>
            <a:ext cx="12814739" cy="72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6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4" name="th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152" y="0"/>
            <a:ext cx="12682728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8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-67825"/>
            <a:ext cx="12814739" cy="72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3" name="thu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440" y="0"/>
            <a:ext cx="12719304" cy="714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8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-67825"/>
            <a:ext cx="12814739" cy="722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7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3" name="thu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2518"/>
            <a:ext cx="12591288" cy="712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3" name="thu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536424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</TotalTime>
  <Words>11</Words>
  <Application>Microsoft Office PowerPoint</Application>
  <PresentationFormat>Widescreen</PresentationFormat>
  <Paragraphs>11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141</cp:revision>
  <dcterms:created xsi:type="dcterms:W3CDTF">2021-11-01T08:16:43Z</dcterms:created>
  <dcterms:modified xsi:type="dcterms:W3CDTF">2024-03-20T01:26:42Z</dcterms:modified>
</cp:coreProperties>
</file>