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583" r:id="rId2"/>
    <p:sldId id="2007577189" r:id="rId3"/>
    <p:sldId id="309" r:id="rId4"/>
    <p:sldId id="311" r:id="rId5"/>
    <p:sldId id="312" r:id="rId6"/>
    <p:sldId id="313" r:id="rId7"/>
    <p:sldId id="263" r:id="rId8"/>
    <p:sldId id="318" r:id="rId9"/>
    <p:sldId id="2007577190" r:id="rId10"/>
    <p:sldId id="319" r:id="rId11"/>
    <p:sldId id="2007577142" r:id="rId12"/>
    <p:sldId id="2007577191" r:id="rId13"/>
    <p:sldId id="2007577135" r:id="rId14"/>
    <p:sldId id="2007577152" r:id="rId15"/>
    <p:sldId id="2007577153" r:id="rId16"/>
    <p:sldId id="281" r:id="rId17"/>
    <p:sldId id="417" r:id="rId18"/>
    <p:sldId id="256" r:id="rId19"/>
  </p:sldIdLst>
  <p:sldSz cx="12192000" cy="6858000"/>
  <p:notesSz cx="6858000" cy="9144000"/>
  <p:custDataLst>
    <p:tags r:id="rId2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FF3399"/>
    <a:srgbClr val="FF0000"/>
    <a:srgbClr val="BF520A"/>
    <a:srgbClr val="660066"/>
    <a:srgbClr val="000066"/>
    <a:srgbClr val="CC3300"/>
    <a:srgbClr val="0000CC"/>
    <a:srgbClr val="009900"/>
    <a:srgbClr val="FF77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41" autoAdjust="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1DEE12-272C-4E9E-86C3-D10EABC30D3B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14178D-D3F9-49A6-B5D1-996E4C1E9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1808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3/18/2024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085749" y="21566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0218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3/18/2024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93181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913283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3/18/2024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68235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2DF05B7-5AD4-4011-8F07-E3E118C02D90}"/>
              </a:ext>
            </a:extLst>
          </p:cNvPr>
          <p:cNvGrpSpPr/>
          <p:nvPr userDrawn="1"/>
        </p:nvGrpSpPr>
        <p:grpSpPr>
          <a:xfrm>
            <a:off x="-127000" y="-127000"/>
            <a:ext cx="12433300" cy="6985000"/>
            <a:chOff x="-127000" y="-127000"/>
            <a:chExt cx="12433300" cy="6985000"/>
          </a:xfrm>
        </p:grpSpPr>
        <p:pic>
          <p:nvPicPr>
            <p:cNvPr id="49" name="Google Shape;49;p1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-127000" y="-127000"/>
              <a:ext cx="12433300" cy="6985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7822692-4B90-4792-A69F-BD90DEDA2304}"/>
                </a:ext>
              </a:extLst>
            </p:cNvPr>
            <p:cNvSpPr/>
            <p:nvPr userDrawn="1"/>
          </p:nvSpPr>
          <p:spPr>
            <a:xfrm>
              <a:off x="10984302" y="103338"/>
              <a:ext cx="1207698" cy="1431985"/>
            </a:xfrm>
            <a:prstGeom prst="ellipse">
              <a:avLst/>
            </a:prstGeom>
            <a:solidFill>
              <a:srgbClr val="29AE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8338566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87F1B-B08B-4C93-AE5F-58786A2D1D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A3B26E-AD21-45B1-BD50-E272932696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D2A28-F062-4A80-85AC-784AD7A45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430E4-5445-423A-973F-7BD98BBB9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2D6DA-6083-476B-AF20-69F8494F4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771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4016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3/18/2024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133827" y="0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06663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62825-F999-48A1-A8CC-DBC54813CE2D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573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49" r:id="rId6"/>
    <p:sldLayoutId id="2147483655" r:id="rId7"/>
    <p:sldLayoutId id="2147483665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5" Type="http://schemas.microsoft.com/office/2007/relationships/hdphoto" Target="../media/hdphoto1.wdp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microsoft.com/office/2007/relationships/hdphoto" Target="../media/hdphoto2.wdp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30.sv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2.m4a"/><Relationship Id="rId7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slideLayout" Target="../slideLayouts/slideLayout3.xml"/><Relationship Id="rId10" Type="http://schemas.openxmlformats.org/officeDocument/2006/relationships/image" Target="../media/image11.gif"/><Relationship Id="rId4" Type="http://schemas.openxmlformats.org/officeDocument/2006/relationships/audio" Target="../media/media2.m4a"/><Relationship Id="rId9" Type="http://schemas.openxmlformats.org/officeDocument/2006/relationships/image" Target="../media/image10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7.png"/><Relationship Id="rId11" Type="http://schemas.openxmlformats.org/officeDocument/2006/relationships/image" Target="../media/image10.gif"/><Relationship Id="rId5" Type="http://schemas.openxmlformats.org/officeDocument/2006/relationships/audio" Target="../media/audio2.wav"/><Relationship Id="rId10" Type="http://schemas.openxmlformats.org/officeDocument/2006/relationships/image" Target="../media/image11.gif"/><Relationship Id="rId4" Type="http://schemas.openxmlformats.org/officeDocument/2006/relationships/audio" Target="../media/audio1.wav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7.png"/><Relationship Id="rId11" Type="http://schemas.openxmlformats.org/officeDocument/2006/relationships/image" Target="../media/image10.gif"/><Relationship Id="rId5" Type="http://schemas.openxmlformats.org/officeDocument/2006/relationships/audio" Target="../media/audio2.wav"/><Relationship Id="rId10" Type="http://schemas.openxmlformats.org/officeDocument/2006/relationships/image" Target="../media/image11.gif"/><Relationship Id="rId4" Type="http://schemas.openxmlformats.org/officeDocument/2006/relationships/audio" Target="../media/audio1.wav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7.png"/><Relationship Id="rId11" Type="http://schemas.openxmlformats.org/officeDocument/2006/relationships/image" Target="../media/image10.gif"/><Relationship Id="rId5" Type="http://schemas.openxmlformats.org/officeDocument/2006/relationships/audio" Target="../media/audio2.wav"/><Relationship Id="rId10" Type="http://schemas.openxmlformats.org/officeDocument/2006/relationships/image" Target="../media/image11.gif"/><Relationship Id="rId4" Type="http://schemas.openxmlformats.org/officeDocument/2006/relationships/audio" Target="../media/audio1.wav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7.png"/><Relationship Id="rId11" Type="http://schemas.openxmlformats.org/officeDocument/2006/relationships/image" Target="../media/image10.gif"/><Relationship Id="rId5" Type="http://schemas.openxmlformats.org/officeDocument/2006/relationships/audio" Target="../media/audio2.wav"/><Relationship Id="rId10" Type="http://schemas.openxmlformats.org/officeDocument/2006/relationships/image" Target="../media/image11.gif"/><Relationship Id="rId4" Type="http://schemas.openxmlformats.org/officeDocument/2006/relationships/audio" Target="../media/audio3.wav"/><Relationship Id="rId9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7.png"/><Relationship Id="rId11" Type="http://schemas.openxmlformats.org/officeDocument/2006/relationships/image" Target="../media/image10.gif"/><Relationship Id="rId5" Type="http://schemas.openxmlformats.org/officeDocument/2006/relationships/audio" Target="../media/audio2.wav"/><Relationship Id="rId10" Type="http://schemas.openxmlformats.org/officeDocument/2006/relationships/image" Target="../media/image11.gif"/><Relationship Id="rId4" Type="http://schemas.openxmlformats.org/officeDocument/2006/relationships/audio" Target="../media/audio3.wav"/><Relationship Id="rId9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10068911" y="0"/>
            <a:ext cx="18485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2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3969" y="1429906"/>
            <a:ext cx="12188031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</a:rPr>
              <a:t> 26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sz="4200" b="1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4200" b="1">
                <a:solidFill>
                  <a:srgbClr val="FF0000"/>
                </a:solidFill>
                <a:latin typeface="UTM Avo" panose="02040603050506020204" pitchFamily="18" charset="0"/>
              </a:rPr>
              <a:t> 73: Các số trong phạm vi 1000 – Tiết 1</a:t>
            </a:r>
            <a:endParaRPr sz="4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76D6D3B-F6B5-4CD3-AD73-5FB9391F33CB}"/>
              </a:ext>
            </a:extLst>
          </p:cNvPr>
          <p:cNvSpPr/>
          <p:nvPr/>
        </p:nvSpPr>
        <p:spPr>
          <a:xfrm>
            <a:off x="10926517" y="634294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347010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F0E1EED-7F3B-4CE3-93CF-D4A939E4CD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24" y="441222"/>
            <a:ext cx="12169876" cy="641677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3028FF3-6AF0-4F81-A978-0B2F2837BB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3767" y="3464289"/>
            <a:ext cx="3176441" cy="317644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140A9CE-7B2E-40FA-A2E9-B694102001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5984" y="5374392"/>
            <a:ext cx="628862" cy="9201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7CA19B0-D0AE-4114-8B7D-4DC2E099F7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369789" y="5167568"/>
            <a:ext cx="628862" cy="9201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6655B73-E77C-48F9-9063-53F0B91C2F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7345" y="5526792"/>
            <a:ext cx="628862" cy="9201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70B9790-C90B-4E5B-8E70-31A84A6D25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740927" y="5484130"/>
            <a:ext cx="628862" cy="9201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7A615AA-A2E0-4026-8428-FBF7A8D4B0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832596" y="4454268"/>
            <a:ext cx="628862" cy="92012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91DDFEB-4544-4E00-B7C8-6746CA2D79F2}"/>
              </a:ext>
            </a:extLst>
          </p:cNvPr>
          <p:cNvSpPr/>
          <p:nvPr/>
        </p:nvSpPr>
        <p:spPr>
          <a:xfrm>
            <a:off x="3419110" y="2119817"/>
            <a:ext cx="5806398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Cảm</a:t>
            </a: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ơn</a:t>
            </a: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615720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5C2AF8-D965-4787-957C-8FE444C55A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202"/>
            <a:ext cx="12192000" cy="6437051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B802C99-ACF2-4CFA-86A5-E7242138EF98}"/>
              </a:ext>
            </a:extLst>
          </p:cNvPr>
          <p:cNvSpPr/>
          <p:nvPr/>
        </p:nvSpPr>
        <p:spPr>
          <a:xfrm>
            <a:off x="207372" y="179277"/>
            <a:ext cx="11663463" cy="6173282"/>
          </a:xfrm>
          <a:prstGeom prst="roundRect">
            <a:avLst>
              <a:gd name="adj" fmla="val 9715"/>
            </a:avLst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B34CCF6-B450-4879-866B-06881AEED0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40846" y="277494"/>
            <a:ext cx="1396943" cy="140678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9B996F3-2699-4989-82EF-4B7CF1F71A17}"/>
              </a:ext>
            </a:extLst>
          </p:cNvPr>
          <p:cNvSpPr/>
          <p:nvPr/>
        </p:nvSpPr>
        <p:spPr>
          <a:xfrm>
            <a:off x="1059103" y="1873972"/>
            <a:ext cx="1753540" cy="67487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Một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trăm</a:t>
            </a:r>
            <a:endParaRPr lang="en-US" sz="24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100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5D7D50-DF5A-42E0-85FE-3D13D704EA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18395" y="314368"/>
            <a:ext cx="1396943" cy="14067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9159B7D-1B9D-40E4-AABE-E6726728BE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15525" y="461701"/>
            <a:ext cx="1396943" cy="140678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0EA769B-F0C5-4744-A3CC-1780F5AB8B34}"/>
              </a:ext>
            </a:extLst>
          </p:cNvPr>
          <p:cNvSpPr/>
          <p:nvPr/>
        </p:nvSpPr>
        <p:spPr>
          <a:xfrm>
            <a:off x="4285564" y="1812120"/>
            <a:ext cx="1753540" cy="67487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Hai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trăm</a:t>
            </a:r>
            <a:endParaRPr lang="en-US" sz="24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200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2CE6027-FB02-411F-AE07-73FCA66F59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27329" y="252876"/>
            <a:ext cx="1396943" cy="140678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B2CAAE9-71C6-44F2-A573-3CF96FD562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57762" y="397806"/>
            <a:ext cx="1396943" cy="14067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DD757AE-96E0-430A-B8BF-DEE6493D5F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67668" y="524768"/>
            <a:ext cx="1396943" cy="1406780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A1F0C401-4517-4B63-992A-2BD0E4442632}"/>
              </a:ext>
            </a:extLst>
          </p:cNvPr>
          <p:cNvSpPr/>
          <p:nvPr/>
        </p:nvSpPr>
        <p:spPr>
          <a:xfrm>
            <a:off x="8474943" y="1868481"/>
            <a:ext cx="1753540" cy="67487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Ba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trăm</a:t>
            </a:r>
            <a:endParaRPr lang="en-US" sz="24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300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8A9DC4D-F21F-46AD-847C-549D65F728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1690" y="2673892"/>
            <a:ext cx="1535513" cy="154632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4DD9E4E-3D5B-4F4E-91E0-BDE09653DB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16668" y="2952082"/>
            <a:ext cx="1535513" cy="154632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1C43B29-20C3-4B17-9A43-CD99297DED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52738" y="2680399"/>
            <a:ext cx="1535513" cy="154632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8BEE1D6-F04A-442E-91C8-50BA02AE7B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10881" y="2932153"/>
            <a:ext cx="1535513" cy="154632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0172C3E-0B41-4CE3-B875-67E155D237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33597" y="2687578"/>
            <a:ext cx="1535513" cy="154632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2187C43-EEA8-4989-BF48-5C5A33DA5D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83376" y="2909307"/>
            <a:ext cx="1535513" cy="154632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CEF8377-15ED-4EF9-95A4-F82387F7ED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75833" y="2664552"/>
            <a:ext cx="1535513" cy="154632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4528147-03AD-4562-9974-43A79997BD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28651" y="2871570"/>
            <a:ext cx="1535513" cy="154632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05FC601-C09D-483C-A165-76B3B9CE46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61698" y="2673892"/>
            <a:ext cx="1535513" cy="154632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0DC2180-C0AE-44AC-9E61-9AEAF23872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62536" y="2952082"/>
            <a:ext cx="1535513" cy="1546326"/>
          </a:xfrm>
          <a:prstGeom prst="rect">
            <a:avLst/>
          </a:prstGeom>
        </p:spPr>
      </p:pic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67A9FE3D-3C38-4270-BBAA-580F7CE8F2EE}"/>
              </a:ext>
            </a:extLst>
          </p:cNvPr>
          <p:cNvSpPr/>
          <p:nvPr/>
        </p:nvSpPr>
        <p:spPr>
          <a:xfrm>
            <a:off x="3319433" y="4369603"/>
            <a:ext cx="4806365" cy="120284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Mười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trăm</a:t>
            </a:r>
            <a:endParaRPr lang="en-US" sz="24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nghìn</a:t>
            </a:r>
            <a:endParaRPr lang="en-US" sz="24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10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trăm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bằng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nghìn</a:t>
            </a:r>
            <a:endParaRPr lang="en-US" sz="24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CA4BA6F0-7E1E-4ABC-AB8B-DC69FAD7F68C}"/>
              </a:ext>
            </a:extLst>
          </p:cNvPr>
          <p:cNvSpPr/>
          <p:nvPr/>
        </p:nvSpPr>
        <p:spPr>
          <a:xfrm>
            <a:off x="1848470" y="5665993"/>
            <a:ext cx="8548741" cy="454179"/>
          </a:xfrm>
          <a:prstGeom prst="round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100, 200, 300, …</a:t>
            </a:r>
            <a:r>
              <a:rPr lang="vi-VN" sz="2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1000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tròn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trăm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26706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3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000"/>
                            </p:stCondLst>
                            <p:childTnLst>
                              <p:par>
                                <p:cTn id="9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000"/>
                            </p:stCondLst>
                            <p:childTnLst>
                              <p:par>
                                <p:cTn id="10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4000"/>
                            </p:stCondLst>
                            <p:childTnLst>
                              <p:par>
                                <p:cTn id="11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1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6000"/>
                            </p:stCondLst>
                            <p:childTnLst>
                              <p:par>
                                <p:cTn id="12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7000"/>
                            </p:stCondLst>
                            <p:childTnLst>
                              <p:par>
                                <p:cTn id="12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8000"/>
                            </p:stCondLst>
                            <p:childTnLst>
                              <p:par>
                                <p:cTn id="13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9000"/>
                            </p:stCondLst>
                            <p:childTnLst>
                              <p:par>
                                <p:cTn id="14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3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8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3" dur="50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4" grpId="0"/>
      <p:bldP spid="26" grpId="0"/>
      <p:bldP spid="2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" descr="31f7217a017c2d9a8a7bcbd9844c1629">
            <a:extLst>
              <a:ext uri="{FF2B5EF4-FFF2-40B4-BE49-F238E27FC236}">
                <a16:creationId xmlns:a16="http://schemas.microsoft.com/office/drawing/2014/main" id="{042ED277-46D3-4B08-8CFD-FE4B4045CDB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4" name="图片 15" descr="a05684f714522ad77246dba9447411ba">
            <a:extLst>
              <a:ext uri="{FF2B5EF4-FFF2-40B4-BE49-F238E27FC236}">
                <a16:creationId xmlns:a16="http://schemas.microsoft.com/office/drawing/2014/main" id="{4C6111A6-70C4-49B0-9379-57D92B9AEF5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6" name="图片 2" descr="觅元素584a989cd6c5a">
            <a:extLst>
              <a:ext uri="{FF2B5EF4-FFF2-40B4-BE49-F238E27FC236}">
                <a16:creationId xmlns:a16="http://schemas.microsoft.com/office/drawing/2014/main" id="{36AAF000-D47B-4390-B53B-A8D3C9641F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7" name="文本框 11">
            <a:extLst>
              <a:ext uri="{FF2B5EF4-FFF2-40B4-BE49-F238E27FC236}">
                <a16:creationId xmlns:a16="http://schemas.microsoft.com/office/drawing/2014/main" id="{13B44877-67F3-4CA0-A7C9-4B86E05C18FF}"/>
              </a:ext>
            </a:extLst>
          </p:cNvPr>
          <p:cNvSpPr txBox="1"/>
          <p:nvPr/>
        </p:nvSpPr>
        <p:spPr>
          <a:xfrm>
            <a:off x="4876137" y="2626935"/>
            <a:ext cx="6234053" cy="1852174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LUYỆN TẬP – </a:t>
            </a:r>
          </a:p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THỰC HÀNH</a:t>
            </a:r>
          </a:p>
        </p:txBody>
      </p:sp>
      <p:pic>
        <p:nvPicPr>
          <p:cNvPr id="8" name="图片 7" descr="572005ec0a0c4">
            <a:extLst>
              <a:ext uri="{FF2B5EF4-FFF2-40B4-BE49-F238E27FC236}">
                <a16:creationId xmlns:a16="http://schemas.microsoft.com/office/drawing/2014/main" id="{246DCFB9-2B78-443B-AAB0-7B7B45EC9C3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4634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: Single Corner Rounded 29">
            <a:extLst>
              <a:ext uri="{FF2B5EF4-FFF2-40B4-BE49-F238E27FC236}">
                <a16:creationId xmlns:a16="http://schemas.microsoft.com/office/drawing/2014/main" id="{85E3ECCB-13F5-4EF5-B61C-2BC4782327C6}"/>
              </a:ext>
            </a:extLst>
          </p:cNvPr>
          <p:cNvSpPr/>
          <p:nvPr/>
        </p:nvSpPr>
        <p:spPr>
          <a:xfrm>
            <a:off x="0" y="0"/>
            <a:ext cx="12192000" cy="6460626"/>
          </a:xfrm>
          <a:prstGeom prst="round1Rect">
            <a:avLst>
              <a:gd name="adj" fmla="val 383"/>
            </a:avLst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9933"/>
              </a:solidFill>
              <a:latin typeface="UTM Avo" panose="02040603050506020204" pitchFamily="18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18FCE832-A4E4-46F6-B0D3-DE8056811470}"/>
              </a:ext>
            </a:extLst>
          </p:cNvPr>
          <p:cNvSpPr/>
          <p:nvPr/>
        </p:nvSpPr>
        <p:spPr>
          <a:xfrm>
            <a:off x="435006" y="596347"/>
            <a:ext cx="11185843" cy="5615609"/>
          </a:xfrm>
          <a:prstGeom prst="roundRect">
            <a:avLst>
              <a:gd name="adj" fmla="val 9715"/>
            </a:avLst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2800" dirty="0">
              <a:latin typeface="UTM Avo" panose="02040603050506020204" pitchFamily="18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B49B583-2C95-4444-9EF2-13FA6AEE4842}"/>
              </a:ext>
            </a:extLst>
          </p:cNvPr>
          <p:cNvGrpSpPr/>
          <p:nvPr/>
        </p:nvGrpSpPr>
        <p:grpSpPr>
          <a:xfrm>
            <a:off x="3481663" y="305721"/>
            <a:ext cx="4251827" cy="746812"/>
            <a:chOff x="1693121" y="130495"/>
            <a:chExt cx="4213630" cy="674946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25ED2250-F533-4F56-8ECA-92B943F32F3B}"/>
                </a:ext>
              </a:extLst>
            </p:cNvPr>
            <p:cNvSpPr/>
            <p:nvPr/>
          </p:nvSpPr>
          <p:spPr>
            <a:xfrm>
              <a:off x="1917021" y="130495"/>
              <a:ext cx="3989730" cy="674946"/>
            </a:xfrm>
            <a:prstGeom prst="roundRect">
              <a:avLst>
                <a:gd name="adj" fmla="val 47434"/>
              </a:avLst>
            </a:prstGeom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Viết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các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685A433-5DD3-43A7-A060-8D70D7406A5E}"/>
                </a:ext>
              </a:extLst>
            </p:cNvPr>
            <p:cNvSpPr/>
            <p:nvPr/>
          </p:nvSpPr>
          <p:spPr>
            <a:xfrm>
              <a:off x="1693121" y="165675"/>
              <a:ext cx="771439" cy="639766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22E84E4-79CE-47CC-B28A-2E15DAF0654F}"/>
              </a:ext>
            </a:extLst>
          </p:cNvPr>
          <p:cNvSpPr/>
          <p:nvPr/>
        </p:nvSpPr>
        <p:spPr>
          <a:xfrm>
            <a:off x="1028214" y="1654133"/>
            <a:ext cx="2310295" cy="67487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bốn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trăm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D281BCF9-F48B-489B-B4F6-0968D193E029}"/>
              </a:ext>
            </a:extLst>
          </p:cNvPr>
          <p:cNvSpPr/>
          <p:nvPr/>
        </p:nvSpPr>
        <p:spPr>
          <a:xfrm>
            <a:off x="4402846" y="1654133"/>
            <a:ext cx="2310295" cy="67487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năm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trăm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37F10C7-EE92-47B4-9C7E-C02E1D1E51DE}"/>
              </a:ext>
            </a:extLst>
          </p:cNvPr>
          <p:cNvSpPr/>
          <p:nvPr/>
        </p:nvSpPr>
        <p:spPr>
          <a:xfrm>
            <a:off x="8076078" y="1654132"/>
            <a:ext cx="2310295" cy="67487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sáu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trăm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AB53DBDB-75C0-4034-B0EE-4A412F56F97E}"/>
              </a:ext>
            </a:extLst>
          </p:cNvPr>
          <p:cNvSpPr/>
          <p:nvPr/>
        </p:nvSpPr>
        <p:spPr>
          <a:xfrm>
            <a:off x="1028214" y="2912663"/>
            <a:ext cx="2310295" cy="67487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bảy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trăm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633DFC6B-7EB0-4BEA-B719-23AD9BEE5AE5}"/>
              </a:ext>
            </a:extLst>
          </p:cNvPr>
          <p:cNvSpPr/>
          <p:nvPr/>
        </p:nvSpPr>
        <p:spPr>
          <a:xfrm>
            <a:off x="4402846" y="2912662"/>
            <a:ext cx="2310295" cy="67487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tám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trăm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B774D7E4-2A98-43E7-B8FE-789E49C2D9E8}"/>
              </a:ext>
            </a:extLst>
          </p:cNvPr>
          <p:cNvSpPr/>
          <p:nvPr/>
        </p:nvSpPr>
        <p:spPr>
          <a:xfrm>
            <a:off x="8076078" y="2912662"/>
            <a:ext cx="2310295" cy="67487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chín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trăm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DBAB80E8-3E40-4C7B-A85F-BB68190B922D}"/>
              </a:ext>
            </a:extLst>
          </p:cNvPr>
          <p:cNvSpPr/>
          <p:nvPr/>
        </p:nvSpPr>
        <p:spPr>
          <a:xfrm>
            <a:off x="3841588" y="4003935"/>
            <a:ext cx="3192057" cy="695818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một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nghìn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03C3C7E7-625E-461E-990F-15218537823D}"/>
              </a:ext>
            </a:extLst>
          </p:cNvPr>
          <p:cNvSpPr/>
          <p:nvPr/>
        </p:nvSpPr>
        <p:spPr>
          <a:xfrm>
            <a:off x="2859484" y="1673588"/>
            <a:ext cx="982104" cy="67487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400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4962AAAF-53CE-42AC-A0E8-9386CDCAB434}"/>
              </a:ext>
            </a:extLst>
          </p:cNvPr>
          <p:cNvSpPr/>
          <p:nvPr/>
        </p:nvSpPr>
        <p:spPr>
          <a:xfrm>
            <a:off x="6412505" y="1666097"/>
            <a:ext cx="982104" cy="67487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500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98EA02E1-E17E-4432-AF6A-19E70BE2318F}"/>
              </a:ext>
            </a:extLst>
          </p:cNvPr>
          <p:cNvSpPr/>
          <p:nvPr/>
        </p:nvSpPr>
        <p:spPr>
          <a:xfrm>
            <a:off x="10120832" y="1654132"/>
            <a:ext cx="982104" cy="67487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600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511593C4-8F88-427F-A304-6112A624739F}"/>
              </a:ext>
            </a:extLst>
          </p:cNvPr>
          <p:cNvSpPr/>
          <p:nvPr/>
        </p:nvSpPr>
        <p:spPr>
          <a:xfrm>
            <a:off x="2813284" y="2932118"/>
            <a:ext cx="982104" cy="67487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700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26AC395C-5AAB-4427-8E4E-10A6CF00544D}"/>
              </a:ext>
            </a:extLst>
          </p:cNvPr>
          <p:cNvSpPr/>
          <p:nvPr/>
        </p:nvSpPr>
        <p:spPr>
          <a:xfrm>
            <a:off x="6412505" y="2954319"/>
            <a:ext cx="982104" cy="67487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800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FDE192EF-54B5-4FC4-84A3-F96F04D9959C}"/>
              </a:ext>
            </a:extLst>
          </p:cNvPr>
          <p:cNvSpPr/>
          <p:nvPr/>
        </p:nvSpPr>
        <p:spPr>
          <a:xfrm>
            <a:off x="10120832" y="2932118"/>
            <a:ext cx="982104" cy="67487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900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6A00810D-2A29-473E-B18C-1557B821D206}"/>
              </a:ext>
            </a:extLst>
          </p:cNvPr>
          <p:cNvSpPr/>
          <p:nvPr/>
        </p:nvSpPr>
        <p:spPr>
          <a:xfrm>
            <a:off x="6421509" y="3984479"/>
            <a:ext cx="1293604" cy="695818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1000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020CFBC2-AB5A-40B7-B437-1E5D6024683C}"/>
              </a:ext>
            </a:extLst>
          </p:cNvPr>
          <p:cNvSpPr/>
          <p:nvPr/>
        </p:nvSpPr>
        <p:spPr>
          <a:xfrm>
            <a:off x="1544803" y="5074498"/>
            <a:ext cx="9558133" cy="648000"/>
          </a:xfrm>
          <a:prstGeom prst="round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400, 500, 600, …</a:t>
            </a:r>
            <a:r>
              <a:rPr lang="vi-VN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1000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tròn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trăm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180754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9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8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7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6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6" grpId="0"/>
      <p:bldP spid="27" grpId="0"/>
      <p:bldP spid="28" grpId="0"/>
      <p:bldP spid="29" grpId="0"/>
      <p:bldP spid="3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: Single Corner Rounded 24">
            <a:extLst>
              <a:ext uri="{FF2B5EF4-FFF2-40B4-BE49-F238E27FC236}">
                <a16:creationId xmlns:a16="http://schemas.microsoft.com/office/drawing/2014/main" id="{31DFBE02-919F-4582-83F3-A1F6342EF64A}"/>
              </a:ext>
            </a:extLst>
          </p:cNvPr>
          <p:cNvSpPr/>
          <p:nvPr/>
        </p:nvSpPr>
        <p:spPr>
          <a:xfrm>
            <a:off x="0" y="0"/>
            <a:ext cx="12192000" cy="6460626"/>
          </a:xfrm>
          <a:prstGeom prst="round1Rect">
            <a:avLst>
              <a:gd name="adj" fmla="val 383"/>
            </a:avLst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9933"/>
              </a:solidFill>
              <a:latin typeface="UTM Avo" panose="02040603050506020204" pitchFamily="18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762107E8-FB2E-4266-B165-BA2AA93BAE7E}"/>
              </a:ext>
            </a:extLst>
          </p:cNvPr>
          <p:cNvSpPr/>
          <p:nvPr/>
        </p:nvSpPr>
        <p:spPr>
          <a:xfrm>
            <a:off x="335979" y="357617"/>
            <a:ext cx="11520041" cy="5590997"/>
          </a:xfrm>
          <a:prstGeom prst="roundRect">
            <a:avLst>
              <a:gd name="adj" fmla="val 9715"/>
            </a:avLst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>
                <a:latin typeface="UTM Avo" panose="02040603050506020204" pitchFamily="18" charset="0"/>
              </a:rPr>
              <a:t>z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E3B2963-7DF5-431A-BB13-3F93C8662832}"/>
              </a:ext>
            </a:extLst>
          </p:cNvPr>
          <p:cNvGrpSpPr/>
          <p:nvPr/>
        </p:nvGrpSpPr>
        <p:grpSpPr>
          <a:xfrm>
            <a:off x="4588811" y="138223"/>
            <a:ext cx="1818965" cy="746812"/>
            <a:chOff x="1693121" y="130495"/>
            <a:chExt cx="1802624" cy="674946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8F4165CF-E7DF-40BC-BDA6-9647A109D89D}"/>
                </a:ext>
              </a:extLst>
            </p:cNvPr>
            <p:cNvSpPr/>
            <p:nvPr/>
          </p:nvSpPr>
          <p:spPr>
            <a:xfrm>
              <a:off x="1766336" y="130495"/>
              <a:ext cx="1729409" cy="674946"/>
            </a:xfrm>
            <a:prstGeom prst="roundRect">
              <a:avLst>
                <a:gd name="adj" fmla="val 47434"/>
              </a:avLst>
            </a:prstGeom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50884F5B-A5D1-43BB-A463-8D23C66ADE89}"/>
                </a:ext>
              </a:extLst>
            </p:cNvPr>
            <p:cNvSpPr/>
            <p:nvPr/>
          </p:nvSpPr>
          <p:spPr>
            <a:xfrm>
              <a:off x="1693121" y="165675"/>
              <a:ext cx="771439" cy="639766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2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D33C0672-A9EE-45CC-A11B-A4512DEE561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530" t="37091"/>
          <a:stretch/>
        </p:blipFill>
        <p:spPr>
          <a:xfrm>
            <a:off x="884583" y="2402833"/>
            <a:ext cx="10595394" cy="1580078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BA7E9A6D-100A-4D90-B5EF-5A093D0BD3C8}"/>
              </a:ext>
            </a:extLst>
          </p:cNvPr>
          <p:cNvGrpSpPr/>
          <p:nvPr/>
        </p:nvGrpSpPr>
        <p:grpSpPr>
          <a:xfrm>
            <a:off x="2912164" y="2718482"/>
            <a:ext cx="964095" cy="630422"/>
            <a:chOff x="2912164" y="2718482"/>
            <a:chExt cx="964095" cy="630422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0DCB0714-8749-4087-8D3E-23DE7476EB76}"/>
                </a:ext>
              </a:extLst>
            </p:cNvPr>
            <p:cNvSpPr/>
            <p:nvPr/>
          </p:nvSpPr>
          <p:spPr>
            <a:xfrm>
              <a:off x="2961581" y="2718482"/>
              <a:ext cx="636105" cy="630422"/>
            </a:xfrm>
            <a:prstGeom prst="roundRect">
              <a:avLst>
                <a:gd name="adj" fmla="val 9671"/>
              </a:avLst>
            </a:prstGeom>
            <a:solidFill>
              <a:srgbClr val="FFFF00"/>
            </a:solidFill>
            <a:ln w="28575">
              <a:solidFill>
                <a:srgbClr val="FF3399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708F110-570A-4676-B961-1DB018FF2B8F}"/>
                </a:ext>
              </a:extLst>
            </p:cNvPr>
            <p:cNvSpPr txBox="1"/>
            <p:nvPr/>
          </p:nvSpPr>
          <p:spPr>
            <a:xfrm>
              <a:off x="2912164" y="2807349"/>
              <a:ext cx="964095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300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BF5721D-DC69-430C-833F-5A8B3EFDC28F}"/>
              </a:ext>
            </a:extLst>
          </p:cNvPr>
          <p:cNvGrpSpPr/>
          <p:nvPr/>
        </p:nvGrpSpPr>
        <p:grpSpPr>
          <a:xfrm>
            <a:off x="3925816" y="2718482"/>
            <a:ext cx="964095" cy="630422"/>
            <a:chOff x="2912164" y="2719065"/>
            <a:chExt cx="964095" cy="630422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8F11A0AE-979E-47DA-A0DB-8583B64E1402}"/>
                </a:ext>
              </a:extLst>
            </p:cNvPr>
            <p:cNvSpPr/>
            <p:nvPr/>
          </p:nvSpPr>
          <p:spPr>
            <a:xfrm>
              <a:off x="2961860" y="2719065"/>
              <a:ext cx="636105" cy="630422"/>
            </a:xfrm>
            <a:prstGeom prst="roundRect">
              <a:avLst>
                <a:gd name="adj" fmla="val 12757"/>
              </a:avLst>
            </a:prstGeom>
            <a:solidFill>
              <a:srgbClr val="FFFF00"/>
            </a:solidFill>
            <a:ln w="28575">
              <a:solidFill>
                <a:srgbClr val="FF3399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79753F81-D2F1-4C8E-B40A-7D53F7A39D4A}"/>
                </a:ext>
              </a:extLst>
            </p:cNvPr>
            <p:cNvSpPr txBox="1"/>
            <p:nvPr/>
          </p:nvSpPr>
          <p:spPr>
            <a:xfrm>
              <a:off x="2912164" y="2807349"/>
              <a:ext cx="964095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400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088EC3CF-2BFD-4F8A-8375-24C24EB001CE}"/>
              </a:ext>
            </a:extLst>
          </p:cNvPr>
          <p:cNvGrpSpPr/>
          <p:nvPr/>
        </p:nvGrpSpPr>
        <p:grpSpPr>
          <a:xfrm>
            <a:off x="5893901" y="2729005"/>
            <a:ext cx="964095" cy="630422"/>
            <a:chOff x="2912164" y="2719065"/>
            <a:chExt cx="964095" cy="630422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7C3253DD-1E48-4CD6-8BA8-79E70FFEA1B5}"/>
                </a:ext>
              </a:extLst>
            </p:cNvPr>
            <p:cNvSpPr/>
            <p:nvPr/>
          </p:nvSpPr>
          <p:spPr>
            <a:xfrm>
              <a:off x="2961860" y="2719065"/>
              <a:ext cx="636105" cy="630422"/>
            </a:xfrm>
            <a:prstGeom prst="roundRect">
              <a:avLst>
                <a:gd name="adj" fmla="val 5042"/>
              </a:avLst>
            </a:prstGeom>
            <a:solidFill>
              <a:srgbClr val="FFFF00"/>
            </a:solidFill>
            <a:ln w="28575">
              <a:solidFill>
                <a:srgbClr val="FF3399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35735F5B-B499-4A50-8330-6B72BB098562}"/>
                </a:ext>
              </a:extLst>
            </p:cNvPr>
            <p:cNvSpPr txBox="1"/>
            <p:nvPr/>
          </p:nvSpPr>
          <p:spPr>
            <a:xfrm>
              <a:off x="2912164" y="2807349"/>
              <a:ext cx="964095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600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BD0327B-9AF0-4EE7-BC1C-60E489EFD88B}"/>
              </a:ext>
            </a:extLst>
          </p:cNvPr>
          <p:cNvGrpSpPr/>
          <p:nvPr/>
        </p:nvGrpSpPr>
        <p:grpSpPr>
          <a:xfrm>
            <a:off x="6907692" y="2718482"/>
            <a:ext cx="964095" cy="630422"/>
            <a:chOff x="2912164" y="2719065"/>
            <a:chExt cx="964095" cy="630422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E708ED78-28FC-49F4-B8F6-B7EB0E7163A4}"/>
                </a:ext>
              </a:extLst>
            </p:cNvPr>
            <p:cNvSpPr/>
            <p:nvPr/>
          </p:nvSpPr>
          <p:spPr>
            <a:xfrm>
              <a:off x="2961860" y="2719065"/>
              <a:ext cx="636105" cy="630422"/>
            </a:xfrm>
            <a:prstGeom prst="roundRect">
              <a:avLst>
                <a:gd name="adj" fmla="val 5042"/>
              </a:avLst>
            </a:prstGeom>
            <a:solidFill>
              <a:srgbClr val="FFFF00"/>
            </a:solidFill>
            <a:ln w="28575">
              <a:solidFill>
                <a:srgbClr val="FF3399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7567CB4F-0E61-465C-BCA6-43D4C6F3FB4F}"/>
                </a:ext>
              </a:extLst>
            </p:cNvPr>
            <p:cNvSpPr txBox="1"/>
            <p:nvPr/>
          </p:nvSpPr>
          <p:spPr>
            <a:xfrm>
              <a:off x="2912164" y="2807349"/>
              <a:ext cx="964095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700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0756927D-05AF-4A1C-A15B-DCA00912C81D}"/>
              </a:ext>
            </a:extLst>
          </p:cNvPr>
          <p:cNvGrpSpPr/>
          <p:nvPr/>
        </p:nvGrpSpPr>
        <p:grpSpPr>
          <a:xfrm>
            <a:off x="8880117" y="2728843"/>
            <a:ext cx="964095" cy="630422"/>
            <a:chOff x="2912164" y="2719065"/>
            <a:chExt cx="964095" cy="630422"/>
          </a:xfrm>
        </p:grpSpPr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893CEC07-0EEC-43FC-9782-93512271AA4D}"/>
                </a:ext>
              </a:extLst>
            </p:cNvPr>
            <p:cNvSpPr/>
            <p:nvPr/>
          </p:nvSpPr>
          <p:spPr>
            <a:xfrm>
              <a:off x="2961860" y="2719065"/>
              <a:ext cx="636105" cy="630422"/>
            </a:xfrm>
            <a:prstGeom prst="roundRect">
              <a:avLst>
                <a:gd name="adj" fmla="val 5042"/>
              </a:avLst>
            </a:prstGeom>
            <a:solidFill>
              <a:srgbClr val="FFFF00"/>
            </a:solidFill>
            <a:ln w="28575">
              <a:solidFill>
                <a:srgbClr val="FF3399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2C1F89AA-67B6-4C9E-8D2E-068D7F34DA18}"/>
                </a:ext>
              </a:extLst>
            </p:cNvPr>
            <p:cNvSpPr txBox="1"/>
            <p:nvPr/>
          </p:nvSpPr>
          <p:spPr>
            <a:xfrm>
              <a:off x="2912164" y="2807349"/>
              <a:ext cx="964095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900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447705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: Single Corner Rounded 29">
            <a:extLst>
              <a:ext uri="{FF2B5EF4-FFF2-40B4-BE49-F238E27FC236}">
                <a16:creationId xmlns:a16="http://schemas.microsoft.com/office/drawing/2014/main" id="{D6A0769A-0EAC-476F-A20A-36F7CEE2399C}"/>
              </a:ext>
            </a:extLst>
          </p:cNvPr>
          <p:cNvSpPr/>
          <p:nvPr/>
        </p:nvSpPr>
        <p:spPr>
          <a:xfrm>
            <a:off x="0" y="0"/>
            <a:ext cx="12192000" cy="6460626"/>
          </a:xfrm>
          <a:prstGeom prst="round1Rect">
            <a:avLst>
              <a:gd name="adj" fmla="val 383"/>
            </a:avLst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rgbClr val="FF9933"/>
              </a:solidFill>
              <a:latin typeface="UTM Avo" panose="02040603050506020204" pitchFamily="18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C365D9FA-1AA4-4BB1-853B-82E374B956B8}"/>
              </a:ext>
            </a:extLst>
          </p:cNvPr>
          <p:cNvSpPr/>
          <p:nvPr/>
        </p:nvSpPr>
        <p:spPr>
          <a:xfrm>
            <a:off x="335979" y="633501"/>
            <a:ext cx="11520041" cy="5590997"/>
          </a:xfrm>
          <a:prstGeom prst="roundRect">
            <a:avLst>
              <a:gd name="adj" fmla="val 9715"/>
            </a:avLst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>
                <a:latin typeface="UTM Avo" panose="02040603050506020204" pitchFamily="18" charset="0"/>
              </a:rPr>
              <a:t>z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E3B2963-7DF5-431A-BB13-3F93C8662832}"/>
              </a:ext>
            </a:extLst>
          </p:cNvPr>
          <p:cNvGrpSpPr/>
          <p:nvPr/>
        </p:nvGrpSpPr>
        <p:grpSpPr>
          <a:xfrm>
            <a:off x="1226586" y="225772"/>
            <a:ext cx="9480976" cy="873454"/>
            <a:chOff x="1693121" y="130495"/>
            <a:chExt cx="9395801" cy="789401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8F4165CF-E7DF-40BC-BDA6-9647A109D89D}"/>
                </a:ext>
              </a:extLst>
            </p:cNvPr>
            <p:cNvSpPr/>
            <p:nvPr/>
          </p:nvSpPr>
          <p:spPr>
            <a:xfrm>
              <a:off x="1917020" y="130495"/>
              <a:ext cx="9171902" cy="789401"/>
            </a:xfrm>
            <a:prstGeom prst="roundRect">
              <a:avLst>
                <a:gd name="adj" fmla="val 47434"/>
              </a:avLst>
            </a:prstGeom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Chị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Mai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muốn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mua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800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ống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hút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bằng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tre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.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Chị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Mai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cần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lấy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mấy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hộp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ống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hút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50884F5B-A5D1-43BB-A463-8D23C66ADE89}"/>
                </a:ext>
              </a:extLst>
            </p:cNvPr>
            <p:cNvSpPr/>
            <p:nvPr/>
          </p:nvSpPr>
          <p:spPr>
            <a:xfrm>
              <a:off x="1693121" y="165675"/>
              <a:ext cx="771439" cy="639766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3</a:t>
              </a: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9A48030D-363A-4C06-83B8-1FF20FD6CA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6678" b="91873" l="16960" r="91344">
                        <a14:foregroundMark x1="20338" y1="45230" x2="20267" y2="71025"/>
                        <a14:foregroundMark x1="16960" y1="60777" x2="16960" y2="60777"/>
                        <a14:foregroundMark x1="25686" y1="57244" x2="33638" y2="57951"/>
                        <a14:foregroundMark x1="33638" y1="57951" x2="52217" y2="57244"/>
                        <a14:foregroundMark x1="52217" y1="57244" x2="52920" y2="57244"/>
                        <a14:foregroundMark x1="29979" y1="54240" x2="45461" y2="56360"/>
                        <a14:foregroundMark x1="53835" y1="55477" x2="65025" y2="55477"/>
                      </a14:backgroundRemoval>
                    </a14:imgEffect>
                  </a14:imgLayer>
                </a14:imgProps>
              </a:ext>
            </a:extLst>
          </a:blip>
          <a:srcRect l="14188" t="18764" r="25506" b="29741"/>
          <a:stretch/>
        </p:blipFill>
        <p:spPr>
          <a:xfrm>
            <a:off x="2928561" y="1028081"/>
            <a:ext cx="5664471" cy="19265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F34B0CC-4D8F-4B46-9718-6527F07B886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495" b="91343" l="73681" r="97115">
                        <a14:foregroundMark x1="84448" y1="20671" x2="84448" y2="20671"/>
                        <a14:foregroundMark x1="73681" y1="79505" x2="73681" y2="79505"/>
                        <a14:foregroundMark x1="79310" y1="87633" x2="79310" y2="87633"/>
                      </a14:backgroundRemoval>
                    </a14:imgEffect>
                  </a14:imgLayer>
                </a14:imgProps>
              </a:ext>
            </a:extLst>
          </a:blip>
          <a:srcRect l="71447" t="15666"/>
          <a:stretch/>
        </p:blipFill>
        <p:spPr>
          <a:xfrm>
            <a:off x="8666920" y="1617921"/>
            <a:ext cx="2834269" cy="333433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2FB7A8E-DE54-4DCA-9BBB-02E12A820A16}"/>
              </a:ext>
            </a:extLst>
          </p:cNvPr>
          <p:cNvSpPr txBox="1"/>
          <p:nvPr/>
        </p:nvSpPr>
        <p:spPr>
          <a:xfrm>
            <a:off x="2552668" y="4524447"/>
            <a:ext cx="7951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Trả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lời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5A03818-30B4-4C34-BBD6-673A270FA519}"/>
              </a:ext>
            </a:extLst>
          </p:cNvPr>
          <p:cNvSpPr txBox="1"/>
          <p:nvPr/>
        </p:nvSpPr>
        <p:spPr>
          <a:xfrm>
            <a:off x="4046163" y="4524447"/>
            <a:ext cx="7951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Chị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Mai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cần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lấy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8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hộp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ống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hút</a:t>
            </a:r>
            <a:r>
              <a:rPr lang="vi-VN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  <a:endParaRPr lang="en-US" sz="24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77238CA-2016-4004-B5B7-EFF3E4A64C5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2" r="20900"/>
          <a:stretch/>
        </p:blipFill>
        <p:spPr>
          <a:xfrm>
            <a:off x="383312" y="2846791"/>
            <a:ext cx="2095468" cy="3878533"/>
          </a:xfrm>
          <a:prstGeom prst="rect">
            <a:avLst/>
          </a:prstGeom>
        </p:spPr>
      </p:pic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550E023E-9F35-46DA-85C0-FF3052D1B6C9}"/>
              </a:ext>
            </a:extLst>
          </p:cNvPr>
          <p:cNvSpPr/>
          <p:nvPr/>
        </p:nvSpPr>
        <p:spPr>
          <a:xfrm>
            <a:off x="3923271" y="3189367"/>
            <a:ext cx="4669761" cy="963038"/>
          </a:xfrm>
          <a:prstGeom prst="wedgeRoundRectCallout">
            <a:avLst>
              <a:gd name="adj1" fmla="val 57786"/>
              <a:gd name="adj2" fmla="val -56845"/>
              <a:gd name="adj3" fmla="val 16667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Nếu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chị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Mai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muốn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mua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500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ống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hút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thì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cần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lấy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mấy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hộp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4" name="Speech Bubble: Oval 43">
            <a:extLst>
              <a:ext uri="{FF2B5EF4-FFF2-40B4-BE49-F238E27FC236}">
                <a16:creationId xmlns:a16="http://schemas.microsoft.com/office/drawing/2014/main" id="{59B81AAF-41AC-411B-B5AC-8555D8C7D1DC}"/>
              </a:ext>
            </a:extLst>
          </p:cNvPr>
          <p:cNvSpPr/>
          <p:nvPr/>
        </p:nvSpPr>
        <p:spPr>
          <a:xfrm>
            <a:off x="2814759" y="4521207"/>
            <a:ext cx="3410943" cy="1169473"/>
          </a:xfrm>
          <a:prstGeom prst="wedgeEllipseCallout">
            <a:avLst>
              <a:gd name="adj1" fmla="val -62185"/>
              <a:gd name="adj2" fmla="val -55682"/>
            </a:avLst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Chị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Mai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cần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lấy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5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hộp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ống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hút</a:t>
            </a:r>
            <a:r>
              <a:rPr lang="vi-VN" sz="2000" b="1" dirty="0"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  <a:endParaRPr lang="en-US" sz="20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7" name="Speech Bubble: Rectangle with Corners Rounded 46">
            <a:extLst>
              <a:ext uri="{FF2B5EF4-FFF2-40B4-BE49-F238E27FC236}">
                <a16:creationId xmlns:a16="http://schemas.microsoft.com/office/drawing/2014/main" id="{46F1330A-250C-4A39-8F9B-246EB27F6D05}"/>
              </a:ext>
            </a:extLst>
          </p:cNvPr>
          <p:cNvSpPr/>
          <p:nvPr/>
        </p:nvSpPr>
        <p:spPr>
          <a:xfrm>
            <a:off x="3964709" y="3194546"/>
            <a:ext cx="4669761" cy="963038"/>
          </a:xfrm>
          <a:prstGeom prst="wedgeRoundRectCallout">
            <a:avLst>
              <a:gd name="adj1" fmla="val 57786"/>
              <a:gd name="adj2" fmla="val -56845"/>
              <a:gd name="adj3" fmla="val 16667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Nếu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chị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Mai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muốn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mua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900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ống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hút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thì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cần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lấy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mấy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hộp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8" name="Speech Bubble: Oval 47">
            <a:extLst>
              <a:ext uri="{FF2B5EF4-FFF2-40B4-BE49-F238E27FC236}">
                <a16:creationId xmlns:a16="http://schemas.microsoft.com/office/drawing/2014/main" id="{36D66FA1-88FC-4B0B-A16A-E929E7C3C3EF}"/>
              </a:ext>
            </a:extLst>
          </p:cNvPr>
          <p:cNvSpPr/>
          <p:nvPr/>
        </p:nvSpPr>
        <p:spPr>
          <a:xfrm>
            <a:off x="2814759" y="4526387"/>
            <a:ext cx="3410943" cy="1169473"/>
          </a:xfrm>
          <a:prstGeom prst="wedgeEllipseCallout">
            <a:avLst>
              <a:gd name="adj1" fmla="val -62185"/>
              <a:gd name="adj2" fmla="val -55682"/>
            </a:avLst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Chị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Mai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cần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lấy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9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hộp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ống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hút</a:t>
            </a:r>
            <a:r>
              <a:rPr lang="vi-VN" sz="2000" b="1" dirty="0"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  <a:endParaRPr lang="en-US" sz="20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9" name="Speech Bubble: Rectangle with Corners Rounded 48">
            <a:extLst>
              <a:ext uri="{FF2B5EF4-FFF2-40B4-BE49-F238E27FC236}">
                <a16:creationId xmlns:a16="http://schemas.microsoft.com/office/drawing/2014/main" id="{2C07EFFB-F03E-4040-A3AA-7B4C5FFA73B2}"/>
              </a:ext>
            </a:extLst>
          </p:cNvPr>
          <p:cNvSpPr/>
          <p:nvPr/>
        </p:nvSpPr>
        <p:spPr>
          <a:xfrm>
            <a:off x="3890821" y="3199725"/>
            <a:ext cx="4669761" cy="963038"/>
          </a:xfrm>
          <a:prstGeom prst="wedgeRoundRectCallout">
            <a:avLst>
              <a:gd name="adj1" fmla="val 57786"/>
              <a:gd name="adj2" fmla="val -56845"/>
              <a:gd name="adj3" fmla="val 16667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Nếu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chị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Mai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muốn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mua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400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ống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hút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thì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cần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lấy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mấy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hộp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0" name="Speech Bubble: Oval 49">
            <a:extLst>
              <a:ext uri="{FF2B5EF4-FFF2-40B4-BE49-F238E27FC236}">
                <a16:creationId xmlns:a16="http://schemas.microsoft.com/office/drawing/2014/main" id="{B49E804B-E588-4421-B1ED-0638CB336261}"/>
              </a:ext>
            </a:extLst>
          </p:cNvPr>
          <p:cNvSpPr/>
          <p:nvPr/>
        </p:nvSpPr>
        <p:spPr>
          <a:xfrm>
            <a:off x="2814759" y="4521206"/>
            <a:ext cx="3410943" cy="1169473"/>
          </a:xfrm>
          <a:prstGeom prst="wedgeEllipseCallout">
            <a:avLst>
              <a:gd name="adj1" fmla="val -62185"/>
              <a:gd name="adj2" fmla="val -55682"/>
            </a:avLst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Chị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Mai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cần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lấy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4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hộp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ống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hút</a:t>
            </a:r>
            <a:r>
              <a:rPr lang="vi-VN" sz="2000" b="1" dirty="0"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  <a:endParaRPr lang="en-US" sz="20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80136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29" grpId="0"/>
      <p:bldP spid="29" grpId="1"/>
      <p:bldP spid="13" grpId="0" animBg="1"/>
      <p:bldP spid="13" grpId="1" animBg="1"/>
      <p:bldP spid="44" grpId="0" animBg="1"/>
      <p:bldP spid="44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5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9879"/>
            <a:ext cx="11907297" cy="66164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453D94-F8CB-485B-B2FA-40FF6754D10B}"/>
              </a:ext>
            </a:extLst>
          </p:cNvPr>
          <p:cNvSpPr txBox="1"/>
          <p:nvPr/>
        </p:nvSpPr>
        <p:spPr>
          <a:xfrm>
            <a:off x="2277873" y="3637810"/>
            <a:ext cx="73022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học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hôm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nay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biết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thêm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được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D3F467-6705-4C18-9FD1-748EC63802DD}"/>
              </a:ext>
            </a:extLst>
          </p:cNvPr>
          <p:cNvSpPr txBox="1"/>
          <p:nvPr/>
        </p:nvSpPr>
        <p:spPr>
          <a:xfrm>
            <a:off x="2428875" y="3579086"/>
            <a:ext cx="73022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có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làm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tốt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các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tập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trên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nhắn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bạn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1858E5-1479-4D39-B9DC-FE8756AF24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93442" y="581096"/>
            <a:ext cx="9368472" cy="5804463"/>
          </a:xfrm>
          <a:prstGeom prst="rect">
            <a:avLst/>
          </a:prstGeom>
        </p:spPr>
      </p:pic>
      <p:sp>
        <p:nvSpPr>
          <p:cNvPr id="2" name="Google Shape;290;p7">
            <a:extLst>
              <a:ext uri="{FF2B5EF4-FFF2-40B4-BE49-F238E27FC236}">
                <a16:creationId xmlns:a16="http://schemas.microsoft.com/office/drawing/2014/main" id="{271B6753-F31C-4A20-8DE2-32985CD964D7}"/>
              </a:ext>
            </a:extLst>
          </p:cNvPr>
          <p:cNvSpPr txBox="1"/>
          <p:nvPr/>
        </p:nvSpPr>
        <p:spPr>
          <a:xfrm>
            <a:off x="3633546" y="2525323"/>
            <a:ext cx="5455657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DẶN DÒ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FF5F2D25-62A7-45FE-9A0A-045C359690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65439">
            <a:off x="833474" y="4683561"/>
            <a:ext cx="3151436" cy="1518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6872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59483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ACB8C7-C387-4929-9586-99A3BEC9DF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26200"/>
          </a:xfrm>
          <a:prstGeom prst="rect">
            <a:avLst/>
          </a:prstGeom>
        </p:spPr>
      </p:pic>
      <p:sp>
        <p:nvSpPr>
          <p:cNvPr id="4" name="文本框 32">
            <a:extLst>
              <a:ext uri="{FF2B5EF4-FFF2-40B4-BE49-F238E27FC236}">
                <a16:creationId xmlns:a16="http://schemas.microsoft.com/office/drawing/2014/main" id="{ABFD3119-7FB6-4272-AF0C-B2E2E6A29582}"/>
              </a:ext>
            </a:extLst>
          </p:cNvPr>
          <p:cNvSpPr txBox="1"/>
          <p:nvPr/>
        </p:nvSpPr>
        <p:spPr>
          <a:xfrm>
            <a:off x="2865433" y="3116780"/>
            <a:ext cx="6461133" cy="1089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60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723960811"/>
      </p:ext>
    </p:extLst>
  </p:cSld>
  <p:clrMapOvr>
    <a:masterClrMapping/>
  </p:clrMapOvr>
  <p:transition spd="slow"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0339035-F56F-4350-A0A1-81C62FB3B5A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406797" y="1106703"/>
            <a:ext cx="5806398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Gà</a:t>
            </a: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qua </a:t>
            </a: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cầu</a:t>
            </a:r>
            <a:endParaRPr kumimoji="0" lang="en-US" sz="66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rgbClr val="ED7D31"/>
                </a:outerShdw>
                <a:reflection blurRad="6350" stA="60000" endA="900" endPos="58000" dir="5400000" sy="-10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bensound-bud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51695" y="-857250"/>
            <a:ext cx="609600" cy="609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BF67FFA-25F3-4E0C-BEB6-5C5951DF34B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0725042" y="2715062"/>
            <a:ext cx="863377" cy="11198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AE497F4-A5E3-4A95-A281-A124932C193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1381251" y="2809281"/>
            <a:ext cx="863377" cy="111985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439354E-EC25-4684-8E5F-557945D4A2F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1328623" y="3274991"/>
            <a:ext cx="863377" cy="11198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81CCFED-C299-434E-9D52-9CFC9A9F81F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0002531" y="3007692"/>
            <a:ext cx="863377" cy="111985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D179AAC-102C-4803-9311-40965B2544F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0595144" y="3274990"/>
            <a:ext cx="863377" cy="111985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BEE1153-DF2B-4293-B7B9-D7576919B36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1267" y="776913"/>
            <a:ext cx="3865957" cy="38659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02DF34F-DE2E-48FC-94B9-50C4C7E0AD0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628" y="-32869"/>
            <a:ext cx="1822009" cy="809782"/>
          </a:xfrm>
          <a:prstGeom prst="rect">
            <a:avLst/>
          </a:prstGeom>
        </p:spPr>
      </p:pic>
      <p:pic>
        <p:nvPicPr>
          <p:cNvPr id="3" name="Bản ghi Mới 3">
            <a:hlinkClick r:id="" action="ppaction://media"/>
            <a:extLst>
              <a:ext uri="{FF2B5EF4-FFF2-40B4-BE49-F238E27FC236}">
                <a16:creationId xmlns:a16="http://schemas.microsoft.com/office/drawing/2014/main" id="{BB938FEC-533A-493C-97D4-E76FF2C6DFD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63939" y="5471487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1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219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515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10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4CDD2EB2-6843-40EA-A9F8-E4D9BD440E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B2C3D15-489D-4051-A585-092C0FA5A45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628" y="-32869"/>
            <a:ext cx="1822009" cy="809782"/>
          </a:xfrm>
          <a:prstGeom prst="rect">
            <a:avLst/>
          </a:prstGeom>
        </p:spPr>
      </p:pic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2984766" y="437745"/>
            <a:ext cx="6614171" cy="2081014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A"/>
          <p:cNvSpPr/>
          <p:nvPr/>
        </p:nvSpPr>
        <p:spPr>
          <a:xfrm>
            <a:off x="1933406" y="4030933"/>
            <a:ext cx="3418182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A. 58, 60</a:t>
            </a:r>
          </a:p>
        </p:txBody>
      </p:sp>
      <p:sp>
        <p:nvSpPr>
          <p:cNvPr id="14" name="C"/>
          <p:cNvSpPr/>
          <p:nvPr/>
        </p:nvSpPr>
        <p:spPr>
          <a:xfrm>
            <a:off x="6470385" y="4030933"/>
            <a:ext cx="3545485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C. 60, 61</a:t>
            </a:r>
          </a:p>
        </p:txBody>
      </p:sp>
      <p:sp>
        <p:nvSpPr>
          <p:cNvPr id="15" name="B"/>
          <p:cNvSpPr/>
          <p:nvPr/>
        </p:nvSpPr>
        <p:spPr>
          <a:xfrm>
            <a:off x="1946479" y="5028519"/>
            <a:ext cx="3405109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B.58, 59</a:t>
            </a:r>
          </a:p>
        </p:txBody>
      </p:sp>
      <p:sp>
        <p:nvSpPr>
          <p:cNvPr id="16" name="D"/>
          <p:cNvSpPr/>
          <p:nvPr/>
        </p:nvSpPr>
        <p:spPr>
          <a:xfrm>
            <a:off x="6522941" y="5026354"/>
            <a:ext cx="3492929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D. 58,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68044EB-9281-476F-9675-569E85C75A8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7283" y="1387915"/>
            <a:ext cx="3176441" cy="317644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8730015-FA5C-4618-8CDC-023334D83A6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10685328" y="2976135"/>
            <a:ext cx="709389" cy="920124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085733" y="910861"/>
            <a:ext cx="6412235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Điền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thích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hợp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vào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chỗ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chấm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b="1" dirty="0">
                <a:ln w="0"/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56, 57, …, 59, …, 61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F7CCC87-6B47-4BAE-8D68-DB9F91CAEA6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11179999" y="3009016"/>
            <a:ext cx="709387" cy="102191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75EE50F-EE64-4E97-8D98-A090B12A61C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11560808" y="2976135"/>
            <a:ext cx="709387" cy="102191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81C1766-C484-42D7-8F91-E9EA636987A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11489775" y="3483361"/>
            <a:ext cx="709387" cy="102191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FDB8E0F-E8EC-457D-B0BF-3998E099956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10765046" y="3367717"/>
            <a:ext cx="709387" cy="10219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07407E-6 L -0.82617 -0.00487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31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  <p:bldP spid="15" grpId="0" bldLvl="0" animBg="1"/>
      <p:bldP spid="16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B4B5C799-3675-46C2-B9D3-E5A0B5D9C03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49519D8-F89E-4A39-80FC-504DA2CA9AC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628" y="-32869"/>
            <a:ext cx="1822009" cy="809782"/>
          </a:xfrm>
          <a:prstGeom prst="rect">
            <a:avLst/>
          </a:prstGeom>
        </p:spPr>
      </p:pic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2757638" y="515566"/>
            <a:ext cx="6907358" cy="1855889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A"/>
          <p:cNvSpPr/>
          <p:nvPr/>
        </p:nvSpPr>
        <p:spPr>
          <a:xfrm>
            <a:off x="2410044" y="5026354"/>
            <a:ext cx="3259016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dirty="0">
                <a:solidFill>
                  <a:srgbClr val="FFFF00"/>
                </a:solidFill>
                <a:latin typeface="Showcard Gothic" panose="04020904020102020604" pitchFamily="82" charset="0"/>
                <a:cs typeface="Times New Roman" panose="02020603050405020304" pitchFamily="18" charset="0"/>
              </a:rPr>
              <a:t>B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. 40</a:t>
            </a:r>
          </a:p>
        </p:txBody>
      </p:sp>
      <p:sp>
        <p:nvSpPr>
          <p:cNvPr id="14" name="C"/>
          <p:cNvSpPr/>
          <p:nvPr/>
        </p:nvSpPr>
        <p:spPr>
          <a:xfrm>
            <a:off x="6454725" y="4030933"/>
            <a:ext cx="3380392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C.31</a:t>
            </a:r>
          </a:p>
        </p:txBody>
      </p:sp>
      <p:sp>
        <p:nvSpPr>
          <p:cNvPr id="15" name="B"/>
          <p:cNvSpPr/>
          <p:nvPr/>
        </p:nvSpPr>
        <p:spPr>
          <a:xfrm>
            <a:off x="2431266" y="4047494"/>
            <a:ext cx="3246552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dirty="0">
                <a:solidFill>
                  <a:srgbClr val="FFFF00"/>
                </a:solidFill>
                <a:latin typeface="Showcard Gothic" panose="04020904020102020604" pitchFamily="82" charset="0"/>
                <a:cs typeface="Times New Roman" panose="02020603050405020304" pitchFamily="18" charset="0"/>
              </a:rPr>
              <a:t>A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. 50</a:t>
            </a:r>
          </a:p>
        </p:txBody>
      </p:sp>
      <p:sp>
        <p:nvSpPr>
          <p:cNvPr id="16" name="D"/>
          <p:cNvSpPr/>
          <p:nvPr/>
        </p:nvSpPr>
        <p:spPr>
          <a:xfrm>
            <a:off x="6522941" y="5026354"/>
            <a:ext cx="3330283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D.35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F045E65-36A6-451D-AB74-E10E01DF86C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7283" y="1387915"/>
            <a:ext cx="3176441" cy="317644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DFA5FBD-D884-4B58-9661-D89FBDFCD65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10685328" y="2976135"/>
            <a:ext cx="709389" cy="920124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2937629" y="895062"/>
            <a:ext cx="6316742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Điền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thích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hợp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vào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chỗ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chấm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b="1" dirty="0">
                <a:ln w="0"/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10, 20, 30, …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FB855EF-F655-49D8-B451-77C0B44C242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99844" y="3233695"/>
            <a:ext cx="628862" cy="92012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9C4DB87-F160-49B2-B74D-DC169A442F7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11179999" y="3009016"/>
            <a:ext cx="709387" cy="102191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040E974-8E87-423C-BF7F-D95C20AEA26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11560808" y="2976135"/>
            <a:ext cx="709387" cy="102191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EAA8646-4686-4F61-B5FC-2876C00D32F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11489775" y="3483361"/>
            <a:ext cx="709387" cy="10219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07407E-6 L -0.82617 -0.00487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31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  <p:bldP spid="15" grpId="0" bldLvl="0" animBg="1"/>
      <p:bldP spid="16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3C6E3D43-04AF-4AD0-BDDC-C307FF46A16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4ADE629-2EEC-400A-ADCB-1EBE0A4FDD9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628" y="-32869"/>
            <a:ext cx="1822009" cy="809782"/>
          </a:xfrm>
          <a:prstGeom prst="rect">
            <a:avLst/>
          </a:prstGeom>
        </p:spPr>
      </p:pic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3094074" y="466928"/>
            <a:ext cx="5762848" cy="2194928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tròn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chục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bé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nhất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hai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chữ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3" name="A"/>
          <p:cNvSpPr/>
          <p:nvPr/>
        </p:nvSpPr>
        <p:spPr>
          <a:xfrm>
            <a:off x="6291852" y="3971367"/>
            <a:ext cx="3446844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Showcard Gothic" panose="04020904020102020604" pitchFamily="82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. 10</a:t>
            </a:r>
          </a:p>
        </p:txBody>
      </p:sp>
      <p:sp>
        <p:nvSpPr>
          <p:cNvPr id="14" name="C"/>
          <p:cNvSpPr/>
          <p:nvPr/>
        </p:nvSpPr>
        <p:spPr>
          <a:xfrm>
            <a:off x="2083823" y="4024206"/>
            <a:ext cx="3360183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Showcard Gothic" panose="04020904020102020604" pitchFamily="82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. 1</a:t>
            </a:r>
          </a:p>
        </p:txBody>
      </p:sp>
      <p:sp>
        <p:nvSpPr>
          <p:cNvPr id="15" name="B"/>
          <p:cNvSpPr/>
          <p:nvPr/>
        </p:nvSpPr>
        <p:spPr>
          <a:xfrm>
            <a:off x="2083823" y="5007393"/>
            <a:ext cx="3360183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B. </a:t>
            </a:r>
            <a:r>
              <a:rPr lang="en-US" sz="3600" b="1" dirty="0">
                <a:solidFill>
                  <a:srgbClr val="FFFF00"/>
                </a:solidFill>
                <a:latin typeface="Showcard Gothic" panose="04020904020102020604" pitchFamily="82" charset="0"/>
                <a:cs typeface="Times New Roman" panose="02020603050405020304" pitchFamily="18" charset="0"/>
              </a:rPr>
              <a:t>11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Showcard Gothic" panose="04020904020102020604" pitchFamily="82" charset="0"/>
              <a:cs typeface="Times New Roman" panose="02020603050405020304" pitchFamily="18" charset="0"/>
            </a:endParaRPr>
          </a:p>
        </p:txBody>
      </p:sp>
      <p:sp>
        <p:nvSpPr>
          <p:cNvPr id="16" name="D"/>
          <p:cNvSpPr/>
          <p:nvPr/>
        </p:nvSpPr>
        <p:spPr>
          <a:xfrm>
            <a:off x="6207519" y="5007393"/>
            <a:ext cx="3446844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D. </a:t>
            </a:r>
            <a:r>
              <a:rPr lang="en-US" sz="3600" b="1" dirty="0">
                <a:solidFill>
                  <a:srgbClr val="FFFF00"/>
                </a:solidFill>
                <a:latin typeface="Showcard Gothic" panose="04020904020102020604" pitchFamily="82" charset="0"/>
                <a:cs typeface="Times New Roman" panose="02020603050405020304" pitchFamily="18" charset="0"/>
              </a:rPr>
              <a:t>90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Showcard Gothic" panose="04020904020102020604" pitchFamily="82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23523D0-C074-404C-8F1D-A50138AF970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7283" y="1387915"/>
            <a:ext cx="3176441" cy="317644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1796D19-A793-484C-A325-9E1D146E4BF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10685328" y="2976135"/>
            <a:ext cx="709389" cy="92012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5EE8891-1B30-4F3D-8E58-211044B4BAD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99844" y="3233695"/>
            <a:ext cx="628862" cy="92012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5439FF2-8EF3-420C-9074-8176ACC0FCF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84615" y="3389439"/>
            <a:ext cx="628862" cy="92012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437E800-3FD2-4B0E-B274-A2F0E6DBAAF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11179999" y="3009016"/>
            <a:ext cx="709387" cy="102191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86A5127-4843-420C-A27F-DF9BBD39A7B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11489775" y="3483361"/>
            <a:ext cx="709387" cy="10219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07407E-6 L -0.82617 -0.00487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31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  <p:bldP spid="15" grpId="0" bldLvl="0" animBg="1"/>
      <p:bldP spid="16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2DCDABF7-0718-49B3-B2DA-F98F6CFB01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E3E3ED5-F7EE-400E-BEEB-9C6353BEAAB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628" y="-32869"/>
            <a:ext cx="1822009" cy="809782"/>
          </a:xfrm>
          <a:prstGeom prst="rect">
            <a:avLst/>
          </a:prstGeom>
        </p:spPr>
      </p:pic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2787764" y="507925"/>
            <a:ext cx="6696704" cy="2200425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A"/>
          <p:cNvSpPr/>
          <p:nvPr/>
        </p:nvSpPr>
        <p:spPr>
          <a:xfrm>
            <a:off x="6490806" y="5264388"/>
            <a:ext cx="338684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D. 43, 53</a:t>
            </a:r>
          </a:p>
        </p:txBody>
      </p:sp>
      <p:sp>
        <p:nvSpPr>
          <p:cNvPr id="14" name="C"/>
          <p:cNvSpPr/>
          <p:nvPr/>
        </p:nvSpPr>
        <p:spPr>
          <a:xfrm>
            <a:off x="6454724" y="4030933"/>
            <a:ext cx="3422923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C. 43, 63</a:t>
            </a:r>
          </a:p>
        </p:txBody>
      </p:sp>
      <p:sp>
        <p:nvSpPr>
          <p:cNvPr id="15" name="B"/>
          <p:cNvSpPr/>
          <p:nvPr/>
        </p:nvSpPr>
        <p:spPr>
          <a:xfrm>
            <a:off x="856011" y="5026355"/>
            <a:ext cx="3287399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B. 43, 44</a:t>
            </a:r>
          </a:p>
        </p:txBody>
      </p:sp>
      <p:sp>
        <p:nvSpPr>
          <p:cNvPr id="16" name="D"/>
          <p:cNvSpPr/>
          <p:nvPr/>
        </p:nvSpPr>
        <p:spPr>
          <a:xfrm>
            <a:off x="849996" y="4020528"/>
            <a:ext cx="3291873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A. 34, 35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15BA8B5-1559-497C-9AF2-C9964E67D7F7}"/>
              </a:ext>
            </a:extLst>
          </p:cNvPr>
          <p:cNvSpPr/>
          <p:nvPr/>
        </p:nvSpPr>
        <p:spPr>
          <a:xfrm>
            <a:off x="3008072" y="1050954"/>
            <a:ext cx="6567559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b="1" dirty="0" err="1">
                <a:ln w="0"/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Điền</a:t>
            </a:r>
            <a:r>
              <a:rPr lang="en-US" sz="2800" b="1" dirty="0">
                <a:ln w="0"/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ln w="0"/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thích</a:t>
            </a:r>
            <a:r>
              <a:rPr lang="en-US" sz="2800" b="1" dirty="0">
                <a:ln w="0"/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hợp</a:t>
            </a:r>
            <a:r>
              <a:rPr lang="en-US" sz="2800" b="1" dirty="0">
                <a:ln w="0"/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vào</a:t>
            </a:r>
            <a:r>
              <a:rPr lang="en-US" sz="2800" b="1" dirty="0">
                <a:ln w="0"/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chỗ</a:t>
            </a:r>
            <a:r>
              <a:rPr lang="en-US" sz="2800" b="1" dirty="0">
                <a:ln w="0"/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chấm</a:t>
            </a:r>
            <a:r>
              <a:rPr lang="en-US" sz="2800" b="1" dirty="0">
                <a:ln w="0"/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13, 23, 33, …, …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428AE6B-0136-41B9-9D32-3BDC4251221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7283" y="1387915"/>
            <a:ext cx="3176441" cy="317644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0174754-1901-48F4-BFFD-E9A0CD23B3C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10685328" y="2976135"/>
            <a:ext cx="709389" cy="92012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D300CAD-DF53-4F46-BD21-F87C32E92E2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99844" y="3233695"/>
            <a:ext cx="628862" cy="92012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10ACDAE-FFC5-4D15-A1F7-0B03F2114E1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4133" y="3143599"/>
            <a:ext cx="628862" cy="92012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4A4055F-2D1B-4F43-96FD-3DE98EAFE7C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2595" y="3429000"/>
            <a:ext cx="628862" cy="92012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629B4EA-598F-45BE-BA63-F99DD83B2FB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11331271" y="3041806"/>
            <a:ext cx="709387" cy="10219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07407E-6 L -0.82617 -0.00487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31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  <p:bldP spid="15" grpId="0" bldLvl="0" animBg="1"/>
      <p:bldP spid="16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35A89A95-938A-48F7-B90B-C8201FBB9F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BC4031A-9551-4E2C-8D04-93252386117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628" y="-32869"/>
            <a:ext cx="1822009" cy="809782"/>
          </a:xfrm>
          <a:prstGeom prst="rect">
            <a:avLst/>
          </a:prstGeom>
        </p:spPr>
      </p:pic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2708830" y="530391"/>
            <a:ext cx="7033182" cy="1873207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b="1" dirty="0" err="1">
                <a:ln w="0"/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Điền</a:t>
            </a:r>
            <a:r>
              <a:rPr lang="en-US" sz="2800" b="1" dirty="0">
                <a:ln w="0"/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ln w="0"/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thích</a:t>
            </a:r>
            <a:r>
              <a:rPr lang="en-US" sz="2800" b="1" dirty="0">
                <a:ln w="0"/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hợp</a:t>
            </a:r>
            <a:r>
              <a:rPr lang="en-US" sz="2800" b="1" dirty="0">
                <a:ln w="0"/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vào</a:t>
            </a:r>
            <a:r>
              <a:rPr lang="en-US" sz="2800" b="1" dirty="0">
                <a:ln w="0"/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chỗ</a:t>
            </a:r>
            <a:r>
              <a:rPr lang="en-US" sz="2800" b="1" dirty="0">
                <a:ln w="0"/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chấm</a:t>
            </a:r>
            <a:r>
              <a:rPr lang="en-US" sz="2800" b="1" dirty="0">
                <a:ln w="0"/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…, 46, 56,</a:t>
            </a:r>
            <a:r>
              <a:rPr kumimoji="0" lang="vi-VN" sz="28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…, 76 </a:t>
            </a:r>
          </a:p>
        </p:txBody>
      </p:sp>
      <p:sp>
        <p:nvSpPr>
          <p:cNvPr id="13" name="A"/>
          <p:cNvSpPr/>
          <p:nvPr/>
        </p:nvSpPr>
        <p:spPr>
          <a:xfrm>
            <a:off x="6355171" y="4071511"/>
            <a:ext cx="338684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B. 36, 66</a:t>
            </a:r>
          </a:p>
        </p:txBody>
      </p:sp>
      <p:sp>
        <p:nvSpPr>
          <p:cNvPr id="14" name="C"/>
          <p:cNvSpPr/>
          <p:nvPr/>
        </p:nvSpPr>
        <p:spPr>
          <a:xfrm>
            <a:off x="6355171" y="5222695"/>
            <a:ext cx="3422923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D. 35, 65</a:t>
            </a:r>
          </a:p>
        </p:txBody>
      </p:sp>
      <p:sp>
        <p:nvSpPr>
          <p:cNvPr id="15" name="B"/>
          <p:cNvSpPr/>
          <p:nvPr/>
        </p:nvSpPr>
        <p:spPr>
          <a:xfrm>
            <a:off x="856011" y="5026355"/>
            <a:ext cx="3287399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C. 45, 57</a:t>
            </a:r>
          </a:p>
        </p:txBody>
      </p:sp>
      <p:sp>
        <p:nvSpPr>
          <p:cNvPr id="16" name="D"/>
          <p:cNvSpPr/>
          <p:nvPr/>
        </p:nvSpPr>
        <p:spPr>
          <a:xfrm>
            <a:off x="849996" y="4020528"/>
            <a:ext cx="3291873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A. 36, 57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428AE6B-0136-41B9-9D32-3BDC4251221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7283" y="1387915"/>
            <a:ext cx="3176441" cy="317644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0174754-1901-48F4-BFFD-E9A0CD23B3C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10685328" y="2976135"/>
            <a:ext cx="709389" cy="92012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D300CAD-DF53-4F46-BD21-F87C32E92E2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99844" y="3233695"/>
            <a:ext cx="628862" cy="92012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10ACDAE-FFC5-4D15-A1F7-0B03F2114E1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4133" y="3143599"/>
            <a:ext cx="628862" cy="92012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4A4055F-2D1B-4F43-96FD-3DE98EAFE7C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2595" y="3429000"/>
            <a:ext cx="628862" cy="92012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80BD3C1-B9A8-46C5-9523-85DFA4F8ED2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77" y="3073320"/>
            <a:ext cx="628862" cy="920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042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07407E-6 L -0.82617 -0.00487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31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  <p:bldP spid="15" grpId="0" bldLvl="0" animBg="1"/>
      <p:bldP spid="16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" descr="31f7217a017c2d9a8a7bcbd9844c1629">
            <a:extLst>
              <a:ext uri="{FF2B5EF4-FFF2-40B4-BE49-F238E27FC236}">
                <a16:creationId xmlns:a16="http://schemas.microsoft.com/office/drawing/2014/main" id="{042ED277-46D3-4B08-8CFD-FE4B4045CDB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4" name="图片 15" descr="a05684f714522ad77246dba9447411ba">
            <a:extLst>
              <a:ext uri="{FF2B5EF4-FFF2-40B4-BE49-F238E27FC236}">
                <a16:creationId xmlns:a16="http://schemas.microsoft.com/office/drawing/2014/main" id="{4C6111A6-70C4-49B0-9379-57D92B9AEF5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6" name="图片 2" descr="觅元素584a989cd6c5a">
            <a:extLst>
              <a:ext uri="{FF2B5EF4-FFF2-40B4-BE49-F238E27FC236}">
                <a16:creationId xmlns:a16="http://schemas.microsoft.com/office/drawing/2014/main" id="{36AAF000-D47B-4390-B53B-A8D3C9641F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7" name="文本框 11">
            <a:extLst>
              <a:ext uri="{FF2B5EF4-FFF2-40B4-BE49-F238E27FC236}">
                <a16:creationId xmlns:a16="http://schemas.microsoft.com/office/drawing/2014/main" id="{13B44877-67F3-4CA0-A7C9-4B86E05C18FF}"/>
              </a:ext>
            </a:extLst>
          </p:cNvPr>
          <p:cNvSpPr txBox="1"/>
          <p:nvPr/>
        </p:nvSpPr>
        <p:spPr>
          <a:xfrm>
            <a:off x="4876137" y="2626935"/>
            <a:ext cx="6234053" cy="156966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KHÁM PHÁ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KIẾN TH</a:t>
            </a:r>
            <a:r>
              <a:rPr lang="en-US" altLang="zh-CN" sz="48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ỨC MỚI</a:t>
            </a: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8" name="图片 7" descr="572005ec0a0c4">
            <a:extLst>
              <a:ext uri="{FF2B5EF4-FFF2-40B4-BE49-F238E27FC236}">
                <a16:creationId xmlns:a16="http://schemas.microsoft.com/office/drawing/2014/main" id="{246DCFB9-2B78-443B-AAB0-7B7B45EC9C3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573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14972790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3330</TotalTime>
  <Words>425</Words>
  <Application>Microsoft Office PowerPoint</Application>
  <PresentationFormat>Widescreen</PresentationFormat>
  <Paragraphs>89</Paragraphs>
  <Slides>18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等线</vt:lpstr>
      <vt:lpstr>Microsoft YaHei</vt:lpstr>
      <vt:lpstr>Arial</vt:lpstr>
      <vt:lpstr>Calibri</vt:lpstr>
      <vt:lpstr>Calibri Light</vt:lpstr>
      <vt:lpstr>Cambria Math</vt:lpstr>
      <vt:lpstr>Showcard Gothic</vt:lpstr>
      <vt:lpstr>Times New Roman</vt:lpstr>
      <vt:lpstr>UTM Avo</vt:lpstr>
      <vt:lpstr>Office Theme</vt:lpstr>
      <vt:lpstr>Tuần 26 Bài 73: Các số trong phạm vi 1000 – Tiết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Lê Phúc Lâm</dc:creator>
  <cp:lastModifiedBy>Administrator</cp:lastModifiedBy>
  <cp:revision>356</cp:revision>
  <dcterms:created xsi:type="dcterms:W3CDTF">2021-07-12T03:44:38Z</dcterms:created>
  <dcterms:modified xsi:type="dcterms:W3CDTF">2024-03-18T15:34:25Z</dcterms:modified>
</cp:coreProperties>
</file>