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327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28"/>
  </p:normalViewPr>
  <p:slideViewPr>
    <p:cSldViewPr snapToGrid="0">
      <p:cViewPr varScale="1">
        <p:scale>
          <a:sx n="66" d="100"/>
          <a:sy n="66" d="100"/>
        </p:scale>
        <p:origin x="2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3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4" Type="http://schemas.openxmlformats.org/officeDocument/2006/relationships/slide" Target="slides/slide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504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733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67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98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113" name="Google Shape;113;p6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29479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55535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 flipH="1">
            <a:off x="-1193827" y="246537"/>
            <a:ext cx="14185896" cy="7259767"/>
            <a:chOff x="-1180550" y="-1807169"/>
            <a:chExt cx="11966507" cy="6123974"/>
          </a:xfrm>
        </p:grpSpPr>
        <p:sp>
          <p:nvSpPr>
            <p:cNvPr id="270" name="Google Shape;270;p9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112243" y="-32864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825182" y="-180716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63627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title" idx="2" hasCustomPrompt="1"/>
          </p:nvPr>
        </p:nvSpPr>
        <p:spPr>
          <a:xfrm>
            <a:off x="18869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8" name="Google Shape;288;p9"/>
          <p:cNvSpPr txBox="1">
            <a:spLocks noGrp="1"/>
          </p:cNvSpPr>
          <p:nvPr>
            <p:ph type="subTitle" idx="1"/>
          </p:nvPr>
        </p:nvSpPr>
        <p:spPr>
          <a:xfrm>
            <a:off x="61731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43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84181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25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86818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8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6"/>
          <p:cNvGrpSpPr/>
          <p:nvPr/>
        </p:nvGrpSpPr>
        <p:grpSpPr>
          <a:xfrm>
            <a:off x="-1269267" y="-591681"/>
            <a:ext cx="14950621" cy="7982201"/>
            <a:chOff x="-951950" y="-824761"/>
            <a:chExt cx="11212966" cy="5986651"/>
          </a:xfrm>
        </p:grpSpPr>
        <p:sp>
          <p:nvSpPr>
            <p:cNvPr id="386" name="Google Shape;386;p1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9519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36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01" name="Google Shape;401;p16"/>
          <p:cNvSpPr txBox="1">
            <a:spLocks noGrp="1"/>
          </p:cNvSpPr>
          <p:nvPr>
            <p:ph type="title" hasCustomPrompt="1"/>
          </p:nvPr>
        </p:nvSpPr>
        <p:spPr>
          <a:xfrm>
            <a:off x="3377400" y="923800"/>
            <a:ext cx="54372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3809600" y="1813233"/>
            <a:ext cx="45728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2" hasCustomPrompt="1"/>
          </p:nvPr>
        </p:nvSpPr>
        <p:spPr>
          <a:xfrm>
            <a:off x="3377400" y="3184233"/>
            <a:ext cx="54372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3809600" y="4074500"/>
            <a:ext cx="4572800" cy="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87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060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900447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21640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033449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69053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00915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852781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780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420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591235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591235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4729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4729800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7868365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7868365" y="46206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815008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3733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667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78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36996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093699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8270069" y="4470284"/>
            <a:ext cx="3668707" cy="1827857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698248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1139997" y="1229667"/>
            <a:ext cx="2914396" cy="3235775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24" name="Google Shape;924;p37"/>
          <p:cNvSpPr/>
          <p:nvPr/>
        </p:nvSpPr>
        <p:spPr>
          <a:xfrm>
            <a:off x="1096385" y="3739734"/>
            <a:ext cx="206419" cy="727316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25" name="Google Shape;925;p37"/>
          <p:cNvSpPr/>
          <p:nvPr/>
        </p:nvSpPr>
        <p:spPr>
          <a:xfrm>
            <a:off x="492230" y="1396724"/>
            <a:ext cx="2212917" cy="2572608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26" name="Google Shape;926;p37"/>
          <p:cNvSpPr/>
          <p:nvPr/>
        </p:nvSpPr>
        <p:spPr>
          <a:xfrm>
            <a:off x="-1323913" y="3787109"/>
            <a:ext cx="197012" cy="700783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27" name="Google Shape;927;p37"/>
          <p:cNvSpPr/>
          <p:nvPr/>
        </p:nvSpPr>
        <p:spPr>
          <a:xfrm>
            <a:off x="-2178001" y="1583093"/>
            <a:ext cx="2132488" cy="2424417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28" name="Google Shape;928;p37"/>
          <p:cNvSpPr/>
          <p:nvPr/>
        </p:nvSpPr>
        <p:spPr>
          <a:xfrm>
            <a:off x="-112573" y="6516225"/>
            <a:ext cx="101133" cy="27488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29" name="Google Shape;929;p37"/>
          <p:cNvSpPr/>
          <p:nvPr/>
        </p:nvSpPr>
        <p:spPr>
          <a:xfrm>
            <a:off x="686302" y="6784131"/>
            <a:ext cx="59885" cy="28488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0" name="Google Shape;930;p37"/>
          <p:cNvSpPr/>
          <p:nvPr/>
        </p:nvSpPr>
        <p:spPr>
          <a:xfrm>
            <a:off x="1763872" y="6574109"/>
            <a:ext cx="122712" cy="30459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1" name="Google Shape;931;p37"/>
          <p:cNvSpPr/>
          <p:nvPr/>
        </p:nvSpPr>
        <p:spPr>
          <a:xfrm>
            <a:off x="-232910" y="6273214"/>
            <a:ext cx="104951" cy="2687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2" name="Google Shape;932;p37"/>
          <p:cNvSpPr/>
          <p:nvPr/>
        </p:nvSpPr>
        <p:spPr>
          <a:xfrm>
            <a:off x="609789" y="6279098"/>
            <a:ext cx="83955" cy="15137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3" name="Google Shape;933;p37"/>
          <p:cNvSpPr/>
          <p:nvPr/>
        </p:nvSpPr>
        <p:spPr>
          <a:xfrm>
            <a:off x="512413" y="6322744"/>
            <a:ext cx="49559" cy="23509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4" name="Google Shape;934;p37"/>
          <p:cNvSpPr/>
          <p:nvPr/>
        </p:nvSpPr>
        <p:spPr>
          <a:xfrm>
            <a:off x="693715" y="6342883"/>
            <a:ext cx="63815" cy="6739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5" name="Google Shape;935;p37"/>
          <p:cNvSpPr/>
          <p:nvPr/>
        </p:nvSpPr>
        <p:spPr>
          <a:xfrm>
            <a:off x="-1117532" y="6455372"/>
            <a:ext cx="56947" cy="16729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6" name="Google Shape;936;p37"/>
          <p:cNvSpPr/>
          <p:nvPr/>
        </p:nvSpPr>
        <p:spPr>
          <a:xfrm>
            <a:off x="-1016460" y="6471069"/>
            <a:ext cx="106043" cy="45187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7" name="Google Shape;937;p37"/>
          <p:cNvSpPr/>
          <p:nvPr/>
        </p:nvSpPr>
        <p:spPr>
          <a:xfrm>
            <a:off x="-1077283" y="6537803"/>
            <a:ext cx="37308" cy="11820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8" name="Google Shape;938;p37"/>
          <p:cNvSpPr/>
          <p:nvPr/>
        </p:nvSpPr>
        <p:spPr>
          <a:xfrm>
            <a:off x="-691607" y="6580990"/>
            <a:ext cx="46157" cy="16729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9" name="Google Shape;939;p37"/>
          <p:cNvSpPr/>
          <p:nvPr/>
        </p:nvSpPr>
        <p:spPr>
          <a:xfrm>
            <a:off x="-1599328" y="6295868"/>
            <a:ext cx="83955" cy="15137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0" name="Google Shape;940;p37"/>
          <p:cNvSpPr/>
          <p:nvPr/>
        </p:nvSpPr>
        <p:spPr>
          <a:xfrm>
            <a:off x="-1496921" y="6334486"/>
            <a:ext cx="49533" cy="24365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1" name="Google Shape;941;p37"/>
          <p:cNvSpPr/>
          <p:nvPr/>
        </p:nvSpPr>
        <p:spPr>
          <a:xfrm>
            <a:off x="-1781937" y="6420033"/>
            <a:ext cx="74615" cy="888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2" name="Google Shape;942;p37"/>
          <p:cNvSpPr/>
          <p:nvPr/>
        </p:nvSpPr>
        <p:spPr>
          <a:xfrm>
            <a:off x="20895" y="6616325"/>
            <a:ext cx="79525" cy="35368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3" name="Google Shape;943;p37"/>
          <p:cNvSpPr/>
          <p:nvPr/>
        </p:nvSpPr>
        <p:spPr>
          <a:xfrm>
            <a:off x="1512633" y="6798860"/>
            <a:ext cx="56976" cy="16729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4" name="Google Shape;944;p37"/>
          <p:cNvSpPr/>
          <p:nvPr/>
        </p:nvSpPr>
        <p:spPr>
          <a:xfrm>
            <a:off x="1362495" y="6814557"/>
            <a:ext cx="106983" cy="45187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5" name="Google Shape;945;p37"/>
          <p:cNvSpPr/>
          <p:nvPr/>
        </p:nvSpPr>
        <p:spPr>
          <a:xfrm>
            <a:off x="-865607" y="6499230"/>
            <a:ext cx="35515" cy="10957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6" name="Google Shape;946;p37"/>
          <p:cNvSpPr/>
          <p:nvPr/>
        </p:nvSpPr>
        <p:spPr>
          <a:xfrm>
            <a:off x="1176991" y="6798860"/>
            <a:ext cx="45187" cy="16729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7" name="Google Shape;947;p37"/>
          <p:cNvSpPr/>
          <p:nvPr/>
        </p:nvSpPr>
        <p:spPr>
          <a:xfrm>
            <a:off x="1560752" y="6387359"/>
            <a:ext cx="48704" cy="14308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8" name="Google Shape;948;p37"/>
          <p:cNvSpPr/>
          <p:nvPr/>
        </p:nvSpPr>
        <p:spPr>
          <a:xfrm>
            <a:off x="1432325" y="6401640"/>
            <a:ext cx="91524" cy="37792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49" name="Google Shape;949;p37"/>
          <p:cNvSpPr/>
          <p:nvPr/>
        </p:nvSpPr>
        <p:spPr>
          <a:xfrm>
            <a:off x="1543127" y="6458714"/>
            <a:ext cx="31908" cy="9253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0" name="Google Shape;950;p37"/>
          <p:cNvSpPr/>
          <p:nvPr/>
        </p:nvSpPr>
        <p:spPr>
          <a:xfrm>
            <a:off x="1821782" y="3177804"/>
            <a:ext cx="462516" cy="803287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1" name="Google Shape;951;p37"/>
          <p:cNvSpPr/>
          <p:nvPr/>
        </p:nvSpPr>
        <p:spPr>
          <a:xfrm>
            <a:off x="-661821" y="4370957"/>
            <a:ext cx="3366800" cy="27044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2" name="Google Shape;952;p37"/>
          <p:cNvSpPr/>
          <p:nvPr/>
        </p:nvSpPr>
        <p:spPr>
          <a:xfrm>
            <a:off x="-1355922" y="3862341"/>
            <a:ext cx="26049" cy="20503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3" name="Google Shape;953;p37"/>
          <p:cNvSpPr/>
          <p:nvPr/>
        </p:nvSpPr>
        <p:spPr>
          <a:xfrm>
            <a:off x="-1304733" y="3752731"/>
            <a:ext cx="57957" cy="40099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4" name="Google Shape;954;p37"/>
          <p:cNvSpPr/>
          <p:nvPr/>
        </p:nvSpPr>
        <p:spPr>
          <a:xfrm>
            <a:off x="-1291307" y="3662923"/>
            <a:ext cx="25220" cy="12623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5" name="Google Shape;955;p37"/>
          <p:cNvSpPr/>
          <p:nvPr/>
        </p:nvSpPr>
        <p:spPr>
          <a:xfrm>
            <a:off x="-1280396" y="3563889"/>
            <a:ext cx="45360" cy="31908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6" name="Google Shape;956;p37"/>
          <p:cNvSpPr/>
          <p:nvPr/>
        </p:nvSpPr>
        <p:spPr>
          <a:xfrm>
            <a:off x="-1247659" y="3935691"/>
            <a:ext cx="40332" cy="35303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7" name="Google Shape;957;p37"/>
          <p:cNvSpPr/>
          <p:nvPr/>
        </p:nvSpPr>
        <p:spPr>
          <a:xfrm>
            <a:off x="-2321166" y="4430739"/>
            <a:ext cx="4034863" cy="264064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8" name="Google Shape;958;p37"/>
          <p:cNvSpPr/>
          <p:nvPr/>
        </p:nvSpPr>
        <p:spPr>
          <a:xfrm>
            <a:off x="198509" y="4992419"/>
            <a:ext cx="392015" cy="2079976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9" name="Google Shape;959;p37"/>
          <p:cNvSpPr/>
          <p:nvPr/>
        </p:nvSpPr>
        <p:spPr>
          <a:xfrm>
            <a:off x="-171638" y="6149842"/>
            <a:ext cx="86495" cy="23509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0" name="Google Shape;960;p37"/>
          <p:cNvSpPr/>
          <p:nvPr/>
        </p:nvSpPr>
        <p:spPr>
          <a:xfrm>
            <a:off x="-23901" y="6173323"/>
            <a:ext cx="50388" cy="24365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1" name="Google Shape;961;p37"/>
          <p:cNvSpPr/>
          <p:nvPr/>
        </p:nvSpPr>
        <p:spPr>
          <a:xfrm>
            <a:off x="-1292967" y="6053320"/>
            <a:ext cx="85640" cy="23509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2" name="Google Shape;962;p37"/>
          <p:cNvSpPr/>
          <p:nvPr/>
        </p:nvSpPr>
        <p:spPr>
          <a:xfrm>
            <a:off x="-1254373" y="6144788"/>
            <a:ext cx="104951" cy="26905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3" name="Google Shape;963;p37"/>
          <p:cNvSpPr/>
          <p:nvPr/>
        </p:nvSpPr>
        <p:spPr>
          <a:xfrm>
            <a:off x="-1243461" y="4147212"/>
            <a:ext cx="39476" cy="21021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4" name="Google Shape;964;p37"/>
          <p:cNvSpPr/>
          <p:nvPr/>
        </p:nvSpPr>
        <p:spPr>
          <a:xfrm>
            <a:off x="-1699218" y="3177804"/>
            <a:ext cx="461687" cy="803287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5" name="Google Shape;965;p37"/>
          <p:cNvSpPr/>
          <p:nvPr/>
        </p:nvSpPr>
        <p:spPr>
          <a:xfrm>
            <a:off x="-1569105" y="3492534"/>
            <a:ext cx="501967" cy="62985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6" name="Google Shape;966;p37"/>
          <p:cNvSpPr/>
          <p:nvPr/>
        </p:nvSpPr>
        <p:spPr>
          <a:xfrm>
            <a:off x="-1569105" y="3704057"/>
            <a:ext cx="501967" cy="62985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7" name="Google Shape;967;p37"/>
          <p:cNvSpPr/>
          <p:nvPr/>
        </p:nvSpPr>
        <p:spPr>
          <a:xfrm>
            <a:off x="1651391" y="3492534"/>
            <a:ext cx="502796" cy="62985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8" name="Google Shape;968;p37"/>
          <p:cNvSpPr/>
          <p:nvPr/>
        </p:nvSpPr>
        <p:spPr>
          <a:xfrm>
            <a:off x="1651391" y="3704057"/>
            <a:ext cx="502796" cy="62985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69" name="Google Shape;969;p37"/>
          <p:cNvSpPr/>
          <p:nvPr/>
        </p:nvSpPr>
        <p:spPr>
          <a:xfrm>
            <a:off x="-1216609" y="2679234"/>
            <a:ext cx="3018384" cy="1587263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0" name="Google Shape;970;p37"/>
          <p:cNvSpPr/>
          <p:nvPr/>
        </p:nvSpPr>
        <p:spPr>
          <a:xfrm>
            <a:off x="-1110835" y="2826970"/>
            <a:ext cx="1358104" cy="1168421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1" name="Google Shape;971;p37"/>
          <p:cNvSpPr/>
          <p:nvPr/>
        </p:nvSpPr>
        <p:spPr>
          <a:xfrm>
            <a:off x="338678" y="2826113"/>
            <a:ext cx="1356445" cy="1154995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2" name="Google Shape;972;p37"/>
          <p:cNvSpPr/>
          <p:nvPr/>
        </p:nvSpPr>
        <p:spPr>
          <a:xfrm>
            <a:off x="-1072241" y="3955001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3" name="Google Shape;973;p37"/>
          <p:cNvSpPr/>
          <p:nvPr/>
        </p:nvSpPr>
        <p:spPr>
          <a:xfrm>
            <a:off x="233759" y="2826969"/>
            <a:ext cx="115863" cy="1110491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4" name="Google Shape;974;p37"/>
          <p:cNvSpPr/>
          <p:nvPr/>
        </p:nvSpPr>
        <p:spPr>
          <a:xfrm>
            <a:off x="-813726" y="2204172"/>
            <a:ext cx="2211753" cy="56324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5" name="Google Shape;975;p37"/>
          <p:cNvSpPr/>
          <p:nvPr/>
        </p:nvSpPr>
        <p:spPr>
          <a:xfrm>
            <a:off x="-838064" y="2219281"/>
            <a:ext cx="61301" cy="548131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6" name="Google Shape;976;p37"/>
          <p:cNvSpPr/>
          <p:nvPr/>
        </p:nvSpPr>
        <p:spPr>
          <a:xfrm>
            <a:off x="-1388658" y="2220136"/>
            <a:ext cx="587580" cy="547275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7" name="Google Shape;977;p37"/>
          <p:cNvSpPr/>
          <p:nvPr/>
        </p:nvSpPr>
        <p:spPr>
          <a:xfrm>
            <a:off x="1360970" y="2220136"/>
            <a:ext cx="62156" cy="547275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8" name="Google Shape;978;p37"/>
          <p:cNvSpPr/>
          <p:nvPr/>
        </p:nvSpPr>
        <p:spPr>
          <a:xfrm>
            <a:off x="1386163" y="2220966"/>
            <a:ext cx="560728" cy="546445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79" name="Google Shape;979;p37"/>
          <p:cNvSpPr/>
          <p:nvPr/>
        </p:nvSpPr>
        <p:spPr>
          <a:xfrm>
            <a:off x="-1247660" y="2346879"/>
            <a:ext cx="381101" cy="278692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0" name="Google Shape;980;p37"/>
          <p:cNvSpPr/>
          <p:nvPr/>
        </p:nvSpPr>
        <p:spPr>
          <a:xfrm>
            <a:off x="1450779" y="2346879"/>
            <a:ext cx="381101" cy="278692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1" name="Google Shape;981;p37"/>
          <p:cNvSpPr/>
          <p:nvPr/>
        </p:nvSpPr>
        <p:spPr>
          <a:xfrm>
            <a:off x="-1211554" y="2404781"/>
            <a:ext cx="162025" cy="162025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2" name="Google Shape;982;p37"/>
          <p:cNvSpPr/>
          <p:nvPr/>
        </p:nvSpPr>
        <p:spPr>
          <a:xfrm>
            <a:off x="-1015997" y="2429949"/>
            <a:ext cx="112493" cy="11251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3" name="Google Shape;983;p37"/>
          <p:cNvSpPr/>
          <p:nvPr/>
        </p:nvSpPr>
        <p:spPr>
          <a:xfrm>
            <a:off x="1633766" y="2404781"/>
            <a:ext cx="162025" cy="162025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4" name="Google Shape;984;p37"/>
          <p:cNvSpPr/>
          <p:nvPr/>
        </p:nvSpPr>
        <p:spPr>
          <a:xfrm>
            <a:off x="1488568" y="2429949"/>
            <a:ext cx="111664" cy="11251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5" name="Google Shape;985;p37"/>
          <p:cNvSpPr/>
          <p:nvPr/>
        </p:nvSpPr>
        <p:spPr>
          <a:xfrm>
            <a:off x="-717205" y="2346879"/>
            <a:ext cx="2019557" cy="278692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6" name="Google Shape;986;p37"/>
          <p:cNvSpPr/>
          <p:nvPr/>
        </p:nvSpPr>
        <p:spPr>
          <a:xfrm>
            <a:off x="-731460" y="2334282"/>
            <a:ext cx="2048069" cy="303860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7" name="Google Shape;987;p37"/>
          <p:cNvSpPr/>
          <p:nvPr/>
        </p:nvSpPr>
        <p:spPr>
          <a:xfrm>
            <a:off x="-717205" y="2668322"/>
            <a:ext cx="2019557" cy="39476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8" name="Google Shape;988;p37"/>
          <p:cNvSpPr/>
          <p:nvPr/>
        </p:nvSpPr>
        <p:spPr>
          <a:xfrm>
            <a:off x="-463591" y="2393870"/>
            <a:ext cx="109149" cy="186365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9" name="Google Shape;989;p37"/>
          <p:cNvSpPr/>
          <p:nvPr/>
        </p:nvSpPr>
        <p:spPr>
          <a:xfrm>
            <a:off x="-326765" y="2393869"/>
            <a:ext cx="137661" cy="187195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0" name="Google Shape;990;p37"/>
          <p:cNvSpPr/>
          <p:nvPr/>
        </p:nvSpPr>
        <p:spPr>
          <a:xfrm>
            <a:off x="-154716" y="2398069"/>
            <a:ext cx="134317" cy="179652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1" name="Google Shape;991;p37"/>
          <p:cNvSpPr/>
          <p:nvPr/>
        </p:nvSpPr>
        <p:spPr>
          <a:xfrm>
            <a:off x="15675" y="2394699"/>
            <a:ext cx="164540" cy="185536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2" name="Google Shape;992;p37"/>
          <p:cNvSpPr/>
          <p:nvPr/>
        </p:nvSpPr>
        <p:spPr>
          <a:xfrm>
            <a:off x="206205" y="2394699"/>
            <a:ext cx="164540" cy="185536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3" name="Google Shape;993;p37"/>
          <p:cNvSpPr/>
          <p:nvPr/>
        </p:nvSpPr>
        <p:spPr>
          <a:xfrm>
            <a:off x="407645" y="2398069"/>
            <a:ext cx="99896" cy="179652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4" name="Google Shape;994;p37"/>
          <p:cNvSpPr/>
          <p:nvPr/>
        </p:nvSpPr>
        <p:spPr>
          <a:xfrm>
            <a:off x="603203" y="2396383"/>
            <a:ext cx="113348" cy="183021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5" name="Google Shape;995;p37"/>
          <p:cNvSpPr/>
          <p:nvPr/>
        </p:nvSpPr>
        <p:spPr>
          <a:xfrm>
            <a:off x="755113" y="2398068"/>
            <a:ext cx="132659" cy="182995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6" name="Google Shape;996;p37"/>
          <p:cNvSpPr/>
          <p:nvPr/>
        </p:nvSpPr>
        <p:spPr>
          <a:xfrm>
            <a:off x="925504" y="2393870"/>
            <a:ext cx="109149" cy="186365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7" name="Google Shape;997;p37"/>
          <p:cNvSpPr/>
          <p:nvPr/>
        </p:nvSpPr>
        <p:spPr>
          <a:xfrm>
            <a:off x="-1141885" y="5182091"/>
            <a:ext cx="783976" cy="115668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8" name="Google Shape;998;p37"/>
          <p:cNvSpPr/>
          <p:nvPr/>
        </p:nvSpPr>
        <p:spPr>
          <a:xfrm>
            <a:off x="-1067187" y="5608480"/>
            <a:ext cx="146915" cy="654713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99" name="Google Shape;999;p37"/>
          <p:cNvSpPr/>
          <p:nvPr/>
        </p:nvSpPr>
        <p:spPr>
          <a:xfrm>
            <a:off x="-959753" y="5533781"/>
            <a:ext cx="86469" cy="611064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0" name="Google Shape;1000;p37"/>
          <p:cNvSpPr/>
          <p:nvPr/>
        </p:nvSpPr>
        <p:spPr>
          <a:xfrm>
            <a:off x="-864087" y="5589999"/>
            <a:ext cx="68869" cy="641312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1" name="Google Shape;1001;p37"/>
          <p:cNvSpPr/>
          <p:nvPr/>
        </p:nvSpPr>
        <p:spPr>
          <a:xfrm>
            <a:off x="-743228" y="5537125"/>
            <a:ext cx="29419" cy="703417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2" name="Google Shape;1002;p37"/>
          <p:cNvSpPr/>
          <p:nvPr/>
        </p:nvSpPr>
        <p:spPr>
          <a:xfrm>
            <a:off x="-624026" y="5527068"/>
            <a:ext cx="31908" cy="695019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3" name="Google Shape;1003;p37"/>
          <p:cNvSpPr/>
          <p:nvPr/>
        </p:nvSpPr>
        <p:spPr>
          <a:xfrm>
            <a:off x="-505681" y="5605110"/>
            <a:ext cx="36961" cy="557357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4" name="Google Shape;1004;p37"/>
          <p:cNvSpPr/>
          <p:nvPr/>
        </p:nvSpPr>
        <p:spPr>
          <a:xfrm>
            <a:off x="943001" y="5182947"/>
            <a:ext cx="783976" cy="1155824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5" name="Google Shape;1005;p37"/>
          <p:cNvSpPr/>
          <p:nvPr/>
        </p:nvSpPr>
        <p:spPr>
          <a:xfrm>
            <a:off x="1505338" y="5608480"/>
            <a:ext cx="146085" cy="654713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6" name="Google Shape;1006;p37"/>
          <p:cNvSpPr/>
          <p:nvPr/>
        </p:nvSpPr>
        <p:spPr>
          <a:xfrm>
            <a:off x="1458347" y="5533781"/>
            <a:ext cx="87324" cy="611064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7" name="Google Shape;1007;p37"/>
          <p:cNvSpPr/>
          <p:nvPr/>
        </p:nvSpPr>
        <p:spPr>
          <a:xfrm>
            <a:off x="1380279" y="5589999"/>
            <a:ext cx="68015" cy="642143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8" name="Google Shape;1008;p37"/>
          <p:cNvSpPr/>
          <p:nvPr/>
        </p:nvSpPr>
        <p:spPr>
          <a:xfrm>
            <a:off x="1298869" y="5537125"/>
            <a:ext cx="28564" cy="704247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09" name="Google Shape;1009;p37"/>
          <p:cNvSpPr/>
          <p:nvPr/>
        </p:nvSpPr>
        <p:spPr>
          <a:xfrm>
            <a:off x="1176324" y="5527068"/>
            <a:ext cx="31933" cy="695019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0" name="Google Shape;1010;p37"/>
          <p:cNvSpPr/>
          <p:nvPr/>
        </p:nvSpPr>
        <p:spPr>
          <a:xfrm>
            <a:off x="1052949" y="5605110"/>
            <a:ext cx="37792" cy="558213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1" name="Google Shape;1011;p37"/>
          <p:cNvSpPr/>
          <p:nvPr/>
        </p:nvSpPr>
        <p:spPr>
          <a:xfrm>
            <a:off x="-1453300" y="5153556"/>
            <a:ext cx="3491787" cy="84696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2" name="Google Shape;1012;p37"/>
          <p:cNvSpPr/>
          <p:nvPr/>
        </p:nvSpPr>
        <p:spPr>
          <a:xfrm>
            <a:off x="-122963" y="5874533"/>
            <a:ext cx="917464" cy="132659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3" name="Google Shape;1013;p37"/>
          <p:cNvSpPr/>
          <p:nvPr/>
        </p:nvSpPr>
        <p:spPr>
          <a:xfrm>
            <a:off x="-1482666" y="4057405"/>
            <a:ext cx="3549692" cy="1525988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4" name="Google Shape;1014;p37"/>
          <p:cNvSpPr/>
          <p:nvPr/>
        </p:nvSpPr>
        <p:spPr>
          <a:xfrm>
            <a:off x="-661791" y="3780438"/>
            <a:ext cx="1934747" cy="734469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5" name="Google Shape;1015;p37"/>
          <p:cNvSpPr/>
          <p:nvPr/>
        </p:nvSpPr>
        <p:spPr>
          <a:xfrm>
            <a:off x="282433" y="3820715"/>
            <a:ext cx="20192" cy="642143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6" name="Google Shape;1016;p37"/>
          <p:cNvSpPr/>
          <p:nvPr/>
        </p:nvSpPr>
        <p:spPr>
          <a:xfrm>
            <a:off x="-566953" y="4442659"/>
            <a:ext cx="1719040" cy="1122259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7" name="Google Shape;1017;p37"/>
          <p:cNvSpPr/>
          <p:nvPr/>
        </p:nvSpPr>
        <p:spPr>
          <a:xfrm>
            <a:off x="-376424" y="4573600"/>
            <a:ext cx="1337135" cy="99896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8" name="Google Shape;1018;p37"/>
          <p:cNvSpPr/>
          <p:nvPr/>
        </p:nvSpPr>
        <p:spPr>
          <a:xfrm>
            <a:off x="-376424" y="4735566"/>
            <a:ext cx="1337135" cy="9992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9" name="Google Shape;1019;p37"/>
          <p:cNvSpPr/>
          <p:nvPr/>
        </p:nvSpPr>
        <p:spPr>
          <a:xfrm>
            <a:off x="-376424" y="4885815"/>
            <a:ext cx="1337135" cy="99067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0" name="Google Shape;1020;p37"/>
          <p:cNvSpPr/>
          <p:nvPr/>
        </p:nvSpPr>
        <p:spPr>
          <a:xfrm>
            <a:off x="-376424" y="5035212"/>
            <a:ext cx="1337135" cy="9992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1" name="Google Shape;1021;p37"/>
          <p:cNvSpPr/>
          <p:nvPr/>
        </p:nvSpPr>
        <p:spPr>
          <a:xfrm>
            <a:off x="-376424" y="5191319"/>
            <a:ext cx="1337135" cy="99092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2" name="Google Shape;1022;p37"/>
          <p:cNvSpPr/>
          <p:nvPr/>
        </p:nvSpPr>
        <p:spPr>
          <a:xfrm>
            <a:off x="-376424" y="5340739"/>
            <a:ext cx="1337135" cy="99067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3" name="Google Shape;1023;p37"/>
          <p:cNvSpPr/>
          <p:nvPr/>
        </p:nvSpPr>
        <p:spPr>
          <a:xfrm>
            <a:off x="1666501" y="4687745"/>
            <a:ext cx="113323" cy="735299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4" name="Google Shape;1024;p37"/>
          <p:cNvSpPr/>
          <p:nvPr/>
        </p:nvSpPr>
        <p:spPr>
          <a:xfrm>
            <a:off x="-1195614" y="4687745"/>
            <a:ext cx="113348" cy="735299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5" name="Google Shape;1025;p37"/>
          <p:cNvSpPr/>
          <p:nvPr/>
        </p:nvSpPr>
        <p:spPr>
          <a:xfrm>
            <a:off x="-1401256" y="4329343"/>
            <a:ext cx="605207" cy="605207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6" name="Google Shape;1026;p37"/>
          <p:cNvSpPr/>
          <p:nvPr/>
        </p:nvSpPr>
        <p:spPr>
          <a:xfrm>
            <a:off x="-1389488" y="4341939"/>
            <a:ext cx="580867" cy="580867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7" name="Google Shape;1027;p37"/>
          <p:cNvSpPr/>
          <p:nvPr/>
        </p:nvSpPr>
        <p:spPr>
          <a:xfrm>
            <a:off x="-1376917" y="4353680"/>
            <a:ext cx="556528" cy="557357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8" name="Google Shape;1028;p37"/>
          <p:cNvSpPr/>
          <p:nvPr/>
        </p:nvSpPr>
        <p:spPr>
          <a:xfrm>
            <a:off x="-1365151" y="4366276"/>
            <a:ext cx="533019" cy="532189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29" name="Google Shape;1029;p37"/>
          <p:cNvSpPr/>
          <p:nvPr/>
        </p:nvSpPr>
        <p:spPr>
          <a:xfrm>
            <a:off x="-1352580" y="4378017"/>
            <a:ext cx="507851" cy="50868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0" name="Google Shape;1030;p37"/>
          <p:cNvSpPr/>
          <p:nvPr/>
        </p:nvSpPr>
        <p:spPr>
          <a:xfrm>
            <a:off x="-1340812" y="4390613"/>
            <a:ext cx="484341" cy="483512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1" name="Google Shape;1031;p37"/>
          <p:cNvSpPr/>
          <p:nvPr/>
        </p:nvSpPr>
        <p:spPr>
          <a:xfrm>
            <a:off x="-1329072" y="4402355"/>
            <a:ext cx="460003" cy="460003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2" name="Google Shape;1032;p37"/>
          <p:cNvSpPr/>
          <p:nvPr/>
        </p:nvSpPr>
        <p:spPr>
          <a:xfrm>
            <a:off x="-1316475" y="4414123"/>
            <a:ext cx="435664" cy="435637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3" name="Google Shape;1033;p37"/>
          <p:cNvSpPr/>
          <p:nvPr/>
        </p:nvSpPr>
        <p:spPr>
          <a:xfrm>
            <a:off x="-1304733" y="4426719"/>
            <a:ext cx="412153" cy="411299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4" name="Google Shape;1034;p37"/>
          <p:cNvSpPr/>
          <p:nvPr/>
        </p:nvSpPr>
        <p:spPr>
          <a:xfrm>
            <a:off x="-1292137" y="4438461"/>
            <a:ext cx="386960" cy="387815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5" name="Google Shape;1035;p37"/>
          <p:cNvSpPr/>
          <p:nvPr/>
        </p:nvSpPr>
        <p:spPr>
          <a:xfrm>
            <a:off x="-1280395" y="4451056"/>
            <a:ext cx="363476" cy="362621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6" name="Google Shape;1036;p37"/>
          <p:cNvSpPr/>
          <p:nvPr/>
        </p:nvSpPr>
        <p:spPr>
          <a:xfrm>
            <a:off x="-1267798" y="4462798"/>
            <a:ext cx="338281" cy="339137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7" name="Google Shape;1037;p37"/>
          <p:cNvSpPr/>
          <p:nvPr/>
        </p:nvSpPr>
        <p:spPr>
          <a:xfrm>
            <a:off x="-1256057" y="4474539"/>
            <a:ext cx="314799" cy="3147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8" name="Google Shape;1038;p37"/>
          <p:cNvSpPr/>
          <p:nvPr/>
        </p:nvSpPr>
        <p:spPr>
          <a:xfrm>
            <a:off x="-1244290" y="4487135"/>
            <a:ext cx="290433" cy="290460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39" name="Google Shape;1039;p37"/>
          <p:cNvSpPr/>
          <p:nvPr/>
        </p:nvSpPr>
        <p:spPr>
          <a:xfrm>
            <a:off x="-1231694" y="4498877"/>
            <a:ext cx="266095" cy="266951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0" name="Google Shape;1040;p37"/>
          <p:cNvSpPr/>
          <p:nvPr/>
        </p:nvSpPr>
        <p:spPr>
          <a:xfrm>
            <a:off x="-1219954" y="4511473"/>
            <a:ext cx="242611" cy="241756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1" name="Google Shape;1041;p37"/>
          <p:cNvSpPr/>
          <p:nvPr/>
        </p:nvSpPr>
        <p:spPr>
          <a:xfrm>
            <a:off x="-1207355" y="4523241"/>
            <a:ext cx="217417" cy="218247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2" name="Google Shape;1042;p37"/>
          <p:cNvSpPr/>
          <p:nvPr/>
        </p:nvSpPr>
        <p:spPr>
          <a:xfrm>
            <a:off x="-1195614" y="4535811"/>
            <a:ext cx="193908" cy="19307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3" name="Google Shape;1043;p37"/>
          <p:cNvSpPr/>
          <p:nvPr/>
        </p:nvSpPr>
        <p:spPr>
          <a:xfrm>
            <a:off x="-1183019" y="4547577"/>
            <a:ext cx="168739" cy="169568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4" name="Google Shape;1044;p37"/>
          <p:cNvSpPr/>
          <p:nvPr/>
        </p:nvSpPr>
        <p:spPr>
          <a:xfrm>
            <a:off x="-1171277" y="4559319"/>
            <a:ext cx="145229" cy="145229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5" name="Google Shape;1045;p37"/>
          <p:cNvSpPr/>
          <p:nvPr/>
        </p:nvSpPr>
        <p:spPr>
          <a:xfrm>
            <a:off x="-1159536" y="4571915"/>
            <a:ext cx="121747" cy="120891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6" name="Google Shape;1046;p37"/>
          <p:cNvSpPr/>
          <p:nvPr/>
        </p:nvSpPr>
        <p:spPr>
          <a:xfrm>
            <a:off x="-1146940" y="4583656"/>
            <a:ext cx="96552" cy="97408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7" name="Google Shape;1047;p37"/>
          <p:cNvSpPr/>
          <p:nvPr/>
        </p:nvSpPr>
        <p:spPr>
          <a:xfrm>
            <a:off x="-1135172" y="4596252"/>
            <a:ext cx="73043" cy="72213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8" name="Google Shape;1048;p37"/>
          <p:cNvSpPr/>
          <p:nvPr/>
        </p:nvSpPr>
        <p:spPr>
          <a:xfrm>
            <a:off x="-1122602" y="4607993"/>
            <a:ext cx="47875" cy="48704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9" name="Google Shape;1049;p37"/>
          <p:cNvSpPr/>
          <p:nvPr/>
        </p:nvSpPr>
        <p:spPr>
          <a:xfrm>
            <a:off x="-1110835" y="4620589"/>
            <a:ext cx="24365" cy="23536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0" name="Google Shape;1050;p37"/>
          <p:cNvSpPr/>
          <p:nvPr/>
        </p:nvSpPr>
        <p:spPr>
          <a:xfrm>
            <a:off x="1380279" y="4329343"/>
            <a:ext cx="605207" cy="605207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1" name="Google Shape;1051;p37"/>
          <p:cNvSpPr/>
          <p:nvPr/>
        </p:nvSpPr>
        <p:spPr>
          <a:xfrm>
            <a:off x="1392876" y="4341939"/>
            <a:ext cx="580867" cy="580867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2" name="Google Shape;1052;p37"/>
          <p:cNvSpPr/>
          <p:nvPr/>
        </p:nvSpPr>
        <p:spPr>
          <a:xfrm>
            <a:off x="1404617" y="4353680"/>
            <a:ext cx="556528" cy="557357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3" name="Google Shape;1053;p37"/>
          <p:cNvSpPr/>
          <p:nvPr/>
        </p:nvSpPr>
        <p:spPr>
          <a:xfrm>
            <a:off x="1417214" y="4366276"/>
            <a:ext cx="532189" cy="532189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4" name="Google Shape;1054;p37"/>
          <p:cNvSpPr/>
          <p:nvPr/>
        </p:nvSpPr>
        <p:spPr>
          <a:xfrm>
            <a:off x="1428955" y="4378017"/>
            <a:ext cx="508680" cy="50868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5" name="Google Shape;1055;p37"/>
          <p:cNvSpPr/>
          <p:nvPr/>
        </p:nvSpPr>
        <p:spPr>
          <a:xfrm>
            <a:off x="1440722" y="4390613"/>
            <a:ext cx="484341" cy="483512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6" name="Google Shape;1056;p37"/>
          <p:cNvSpPr/>
          <p:nvPr/>
        </p:nvSpPr>
        <p:spPr>
          <a:xfrm>
            <a:off x="1453319" y="4402355"/>
            <a:ext cx="459976" cy="460003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7" name="Google Shape;1057;p37"/>
          <p:cNvSpPr/>
          <p:nvPr/>
        </p:nvSpPr>
        <p:spPr>
          <a:xfrm>
            <a:off x="1465060" y="4414123"/>
            <a:ext cx="435664" cy="435637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8" name="Google Shape;1058;p37"/>
          <p:cNvSpPr/>
          <p:nvPr/>
        </p:nvSpPr>
        <p:spPr>
          <a:xfrm>
            <a:off x="1477656" y="4426719"/>
            <a:ext cx="411299" cy="411299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9" name="Google Shape;1059;p37"/>
          <p:cNvSpPr/>
          <p:nvPr/>
        </p:nvSpPr>
        <p:spPr>
          <a:xfrm>
            <a:off x="1489398" y="4438461"/>
            <a:ext cx="387815" cy="387815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0" name="Google Shape;1060;p37"/>
          <p:cNvSpPr/>
          <p:nvPr/>
        </p:nvSpPr>
        <p:spPr>
          <a:xfrm>
            <a:off x="1501993" y="4451056"/>
            <a:ext cx="362621" cy="362621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1" name="Google Shape;1061;p37"/>
          <p:cNvSpPr/>
          <p:nvPr/>
        </p:nvSpPr>
        <p:spPr>
          <a:xfrm>
            <a:off x="1513735" y="4462798"/>
            <a:ext cx="339137" cy="339137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2" name="Google Shape;1062;p37"/>
          <p:cNvSpPr/>
          <p:nvPr/>
        </p:nvSpPr>
        <p:spPr>
          <a:xfrm>
            <a:off x="1525476" y="4474539"/>
            <a:ext cx="314799" cy="3147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3" name="Google Shape;1063;p37"/>
          <p:cNvSpPr/>
          <p:nvPr/>
        </p:nvSpPr>
        <p:spPr>
          <a:xfrm>
            <a:off x="1538074" y="4487135"/>
            <a:ext cx="290460" cy="290460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4" name="Google Shape;1064;p37"/>
          <p:cNvSpPr/>
          <p:nvPr/>
        </p:nvSpPr>
        <p:spPr>
          <a:xfrm>
            <a:off x="1549841" y="4498877"/>
            <a:ext cx="266095" cy="266951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5" name="Google Shape;1065;p37"/>
          <p:cNvSpPr/>
          <p:nvPr/>
        </p:nvSpPr>
        <p:spPr>
          <a:xfrm>
            <a:off x="1562411" y="4511473"/>
            <a:ext cx="241781" cy="241756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6" name="Google Shape;1066;p37"/>
          <p:cNvSpPr/>
          <p:nvPr/>
        </p:nvSpPr>
        <p:spPr>
          <a:xfrm>
            <a:off x="1574178" y="4523241"/>
            <a:ext cx="218247" cy="218247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7" name="Google Shape;1067;p37"/>
          <p:cNvSpPr/>
          <p:nvPr/>
        </p:nvSpPr>
        <p:spPr>
          <a:xfrm>
            <a:off x="1585919" y="4535811"/>
            <a:ext cx="193908" cy="19307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8" name="Google Shape;1068;p37"/>
          <p:cNvSpPr/>
          <p:nvPr/>
        </p:nvSpPr>
        <p:spPr>
          <a:xfrm>
            <a:off x="1598516" y="4547577"/>
            <a:ext cx="169568" cy="169568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69" name="Google Shape;1069;p37"/>
          <p:cNvSpPr/>
          <p:nvPr/>
        </p:nvSpPr>
        <p:spPr>
          <a:xfrm>
            <a:off x="1610258" y="4559319"/>
            <a:ext cx="145229" cy="145229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0" name="Google Shape;1070;p37"/>
          <p:cNvSpPr/>
          <p:nvPr/>
        </p:nvSpPr>
        <p:spPr>
          <a:xfrm>
            <a:off x="1622853" y="4571915"/>
            <a:ext cx="120891" cy="120891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1" name="Google Shape;1071;p37"/>
          <p:cNvSpPr/>
          <p:nvPr/>
        </p:nvSpPr>
        <p:spPr>
          <a:xfrm>
            <a:off x="1634595" y="4583656"/>
            <a:ext cx="96552" cy="97408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2" name="Google Shape;1072;p37"/>
          <p:cNvSpPr/>
          <p:nvPr/>
        </p:nvSpPr>
        <p:spPr>
          <a:xfrm>
            <a:off x="1647191" y="4596252"/>
            <a:ext cx="72213" cy="72213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3" name="Google Shape;1073;p37"/>
          <p:cNvSpPr/>
          <p:nvPr/>
        </p:nvSpPr>
        <p:spPr>
          <a:xfrm>
            <a:off x="1658933" y="4607993"/>
            <a:ext cx="48729" cy="48704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4" name="Google Shape;1074;p37"/>
          <p:cNvSpPr/>
          <p:nvPr/>
        </p:nvSpPr>
        <p:spPr>
          <a:xfrm>
            <a:off x="1670700" y="4620589"/>
            <a:ext cx="24365" cy="23536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5" name="Google Shape;1075;p37"/>
          <p:cNvSpPr/>
          <p:nvPr/>
        </p:nvSpPr>
        <p:spPr>
          <a:xfrm>
            <a:off x="-1236748" y="4334371"/>
            <a:ext cx="456659" cy="367675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6" name="Google Shape;1076;p37"/>
          <p:cNvSpPr/>
          <p:nvPr/>
        </p:nvSpPr>
        <p:spPr>
          <a:xfrm>
            <a:off x="-1134343" y="4324315"/>
            <a:ext cx="345851" cy="278692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7" name="Google Shape;1077;p37"/>
          <p:cNvSpPr/>
          <p:nvPr/>
        </p:nvSpPr>
        <p:spPr>
          <a:xfrm>
            <a:off x="-1291308" y="4385586"/>
            <a:ext cx="456659" cy="367649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8" name="Google Shape;1078;p37"/>
          <p:cNvSpPr/>
          <p:nvPr/>
        </p:nvSpPr>
        <p:spPr>
          <a:xfrm>
            <a:off x="-1408797" y="4588685"/>
            <a:ext cx="421381" cy="339137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79" name="Google Shape;1079;p37"/>
          <p:cNvSpPr/>
          <p:nvPr/>
        </p:nvSpPr>
        <p:spPr>
          <a:xfrm>
            <a:off x="-1404598" y="4689404"/>
            <a:ext cx="316457" cy="261067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0" name="Google Shape;1080;p37"/>
          <p:cNvSpPr/>
          <p:nvPr/>
        </p:nvSpPr>
        <p:spPr>
          <a:xfrm>
            <a:off x="-1334100" y="4451057"/>
            <a:ext cx="473429" cy="380247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1" name="Google Shape;1081;p37"/>
          <p:cNvSpPr/>
          <p:nvPr/>
        </p:nvSpPr>
        <p:spPr>
          <a:xfrm>
            <a:off x="-1386145" y="4500561"/>
            <a:ext cx="472600" cy="380272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2" name="Google Shape;1082;p37"/>
          <p:cNvSpPr/>
          <p:nvPr/>
        </p:nvSpPr>
        <p:spPr>
          <a:xfrm>
            <a:off x="-1404599" y="4326829"/>
            <a:ext cx="435637" cy="392844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3" name="Google Shape;1083;p37"/>
          <p:cNvSpPr/>
          <p:nvPr/>
        </p:nvSpPr>
        <p:spPr>
          <a:xfrm>
            <a:off x="-1402086" y="4322629"/>
            <a:ext cx="330739" cy="298003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4" name="Google Shape;1084;p37"/>
          <p:cNvSpPr/>
          <p:nvPr/>
        </p:nvSpPr>
        <p:spPr>
          <a:xfrm>
            <a:off x="-1346696" y="4374674"/>
            <a:ext cx="434808" cy="392844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5" name="Google Shape;1085;p37"/>
          <p:cNvSpPr/>
          <p:nvPr/>
        </p:nvSpPr>
        <p:spPr>
          <a:xfrm>
            <a:off x="-1183873" y="4571060"/>
            <a:ext cx="401241" cy="361792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6" name="Google Shape;1086;p37"/>
          <p:cNvSpPr/>
          <p:nvPr/>
        </p:nvSpPr>
        <p:spPr>
          <a:xfrm>
            <a:off x="-1082297" y="4671779"/>
            <a:ext cx="301345" cy="277863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7" name="Google Shape;1087;p37"/>
          <p:cNvSpPr/>
          <p:nvPr/>
        </p:nvSpPr>
        <p:spPr>
          <a:xfrm>
            <a:off x="-1316474" y="4438461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8" name="Google Shape;1088;p37"/>
          <p:cNvSpPr/>
          <p:nvPr/>
        </p:nvSpPr>
        <p:spPr>
          <a:xfrm>
            <a:off x="-1261086" y="4484622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89" name="Google Shape;1089;p37"/>
          <p:cNvSpPr/>
          <p:nvPr/>
        </p:nvSpPr>
        <p:spPr>
          <a:xfrm>
            <a:off x="1541443" y="4334371"/>
            <a:ext cx="455803" cy="367675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0" name="Google Shape;1090;p37"/>
          <p:cNvSpPr/>
          <p:nvPr/>
        </p:nvSpPr>
        <p:spPr>
          <a:xfrm>
            <a:off x="1642992" y="4324315"/>
            <a:ext cx="345851" cy="278692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1" name="Google Shape;1091;p37"/>
          <p:cNvSpPr/>
          <p:nvPr/>
        </p:nvSpPr>
        <p:spPr>
          <a:xfrm>
            <a:off x="1486883" y="4385586"/>
            <a:ext cx="455803" cy="367649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2" name="Google Shape;1092;p37"/>
          <p:cNvSpPr/>
          <p:nvPr/>
        </p:nvSpPr>
        <p:spPr>
          <a:xfrm>
            <a:off x="1369367" y="4588685"/>
            <a:ext cx="420552" cy="339137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3" name="Google Shape;1093;p37"/>
          <p:cNvSpPr/>
          <p:nvPr/>
        </p:nvSpPr>
        <p:spPr>
          <a:xfrm>
            <a:off x="1372737" y="4689404"/>
            <a:ext cx="316457" cy="261067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4" name="Google Shape;1094;p37"/>
          <p:cNvSpPr/>
          <p:nvPr/>
        </p:nvSpPr>
        <p:spPr>
          <a:xfrm>
            <a:off x="1443236" y="4451057"/>
            <a:ext cx="473429" cy="380247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5" name="Google Shape;1095;p37"/>
          <p:cNvSpPr/>
          <p:nvPr/>
        </p:nvSpPr>
        <p:spPr>
          <a:xfrm>
            <a:off x="1367683" y="4500562"/>
            <a:ext cx="472600" cy="37775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6" name="Google Shape;1096;p37"/>
          <p:cNvSpPr/>
          <p:nvPr/>
        </p:nvSpPr>
        <p:spPr>
          <a:xfrm>
            <a:off x="1358455" y="4305005"/>
            <a:ext cx="433149" cy="393699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7" name="Google Shape;1097;p37"/>
          <p:cNvSpPr/>
          <p:nvPr/>
        </p:nvSpPr>
        <p:spPr>
          <a:xfrm>
            <a:off x="1430639" y="4374674"/>
            <a:ext cx="435664" cy="392015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8" name="Google Shape;1098;p37"/>
          <p:cNvSpPr/>
          <p:nvPr/>
        </p:nvSpPr>
        <p:spPr>
          <a:xfrm>
            <a:off x="1593462" y="4571060"/>
            <a:ext cx="401268" cy="361792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99" name="Google Shape;1099;p37"/>
          <p:cNvSpPr/>
          <p:nvPr/>
        </p:nvSpPr>
        <p:spPr>
          <a:xfrm>
            <a:off x="1695038" y="4671779"/>
            <a:ext cx="301345" cy="277863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00" name="Google Shape;1100;p37"/>
          <p:cNvSpPr/>
          <p:nvPr/>
        </p:nvSpPr>
        <p:spPr>
          <a:xfrm>
            <a:off x="1461690" y="4437604"/>
            <a:ext cx="450775" cy="407125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01" name="Google Shape;1101;p37"/>
          <p:cNvSpPr/>
          <p:nvPr/>
        </p:nvSpPr>
        <p:spPr>
          <a:xfrm>
            <a:off x="1516250" y="4484622"/>
            <a:ext cx="451604" cy="406271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02" name="Google Shape;1102;p37"/>
          <p:cNvSpPr/>
          <p:nvPr/>
        </p:nvSpPr>
        <p:spPr>
          <a:xfrm>
            <a:off x="-1468385" y="4277297"/>
            <a:ext cx="699217" cy="684107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03" name="Google Shape;1103;p37"/>
          <p:cNvSpPr/>
          <p:nvPr/>
        </p:nvSpPr>
        <p:spPr>
          <a:xfrm>
            <a:off x="1313150" y="4277297"/>
            <a:ext cx="699217" cy="684107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04" name="Google Shape;1104;p37"/>
          <p:cNvSpPr/>
          <p:nvPr/>
        </p:nvSpPr>
        <p:spPr>
          <a:xfrm>
            <a:off x="-1123175" y="2821659"/>
            <a:ext cx="1335691" cy="1168364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313639" y="2828615"/>
            <a:ext cx="1269421" cy="993996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7600060" y="328600"/>
            <a:ext cx="5687595" cy="169924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17025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66871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400" cy="4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502540" y="266567"/>
            <a:ext cx="14183895" cy="1497563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7" y="6141741"/>
            <a:ext cx="12192323" cy="956535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10289369" y="4952884"/>
            <a:ext cx="3668707" cy="1827857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8119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9334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hoc10.vn/doc-sach/tu-nhien-va-xa-hoi-2/1/16/4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744515" y="1157518"/>
            <a:ext cx="10702970" cy="204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Chủ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err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đề</a:t>
            </a:r>
            <a:r>
              <a:rPr lang="en-US" sz="4400" b="1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: </a:t>
            </a:r>
            <a:r>
              <a:rPr lang="vi-VN" sz="4400" b="1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Cộng </a:t>
            </a:r>
            <a:r>
              <a:rPr lang="vi-VN" sz="4400" b="1" i="0" u="none" strike="noStrike" cap="none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đồng và địa phương</a:t>
            </a:r>
            <a:endParaRPr sz="4400" b="1" i="0" u="none" strike="noStrike" cap="none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988921" y="3429000"/>
            <a:ext cx="1070297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400" b="1" i="0" u="none" strike="noStrike" cap="none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Bài</a:t>
            </a:r>
            <a:r>
              <a:rPr lang="en-US" sz="4400" b="1" i="0" u="none" strike="noStrike" cap="none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8</a:t>
            </a:r>
            <a:endParaRPr lang="en-US" sz="4400" b="1" i="0" u="none" strike="noStrike" cap="none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vi-VN" sz="4400" b="1" i="0" u="none" strike="noStrike" cap="none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Đường và phương tiện </a:t>
            </a:r>
            <a:r>
              <a:rPr lang="vi-VN" sz="4400" b="1" i="0" u="none" strike="noStrike" cap="none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giao thông</a:t>
            </a:r>
            <a:endParaRPr lang="en-US" sz="4400" b="1" i="0" u="none" strike="noStrike" cap="none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400" b="1">
                <a:solidFill>
                  <a:srgbClr val="FF0000"/>
                </a:solidFill>
                <a:latin typeface="+mn-lt"/>
              </a:rPr>
              <a:t>(</a:t>
            </a:r>
            <a:r>
              <a:rPr lang="en-US" sz="4400" b="1" i="0" u="none" strike="noStrike" cap="none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Tiết 1)</a:t>
            </a:r>
            <a:endParaRPr sz="4400" dirty="0">
              <a:latin typeface="+mn-lt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TNXH 2</a:t>
            </a:r>
            <a:endParaRPr sz="36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D9147-C9FA-6F58-D910-8ADE454B59E8}"/>
              </a:ext>
            </a:extLst>
          </p:cNvPr>
          <p:cNvGrpSpPr/>
          <p:nvPr/>
        </p:nvGrpSpPr>
        <p:grpSpPr>
          <a:xfrm>
            <a:off x="2495324" y="460751"/>
            <a:ext cx="2736543" cy="1563624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DE8EC0F9-D95E-C128-6D69-29AA22C59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B83EE5-C4B4-E19C-40C3-BFC9929F83E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30BCC2-7508-46FA-85A6-EA90583AB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B94104-8B70-4F4D-89D4-51AAD455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gt">
            <a:hlinkClick r:id="" action="ppaction://media"/>
            <a:extLst>
              <a:ext uri="{FF2B5EF4-FFF2-40B4-BE49-F238E27FC236}">
                <a16:creationId xmlns:a16="http://schemas.microsoft.com/office/drawing/2014/main" id="{152591C0-2FAF-46E8-A451-F8BC0C0439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27</Words>
  <Application>Microsoft Office PowerPoint</Application>
  <PresentationFormat>Widescreen</PresentationFormat>
  <Paragraphs>6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Alfa Slab One</vt:lpstr>
      <vt:lpstr>Anaheim</vt:lpstr>
      <vt:lpstr>Arial</vt:lpstr>
      <vt:lpstr>Boogaloo</vt:lpstr>
      <vt:lpstr>Calibri</vt:lpstr>
      <vt:lpstr>Catamaran</vt:lpstr>
      <vt:lpstr>Mouse Memoirs</vt:lpstr>
      <vt:lpstr>Roboto Condensed Light</vt:lpstr>
      <vt:lpstr>UTM Avo</vt:lpstr>
      <vt:lpstr>Office Theme</vt:lpstr>
      <vt:lpstr>School Bus Drivers Day by Slidesgo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Administrator</cp:lastModifiedBy>
  <cp:revision>22</cp:revision>
  <dcterms:created xsi:type="dcterms:W3CDTF">2023-04-10T09:01:57Z</dcterms:created>
  <dcterms:modified xsi:type="dcterms:W3CDTF">2024-03-20T01:03:29Z</dcterms:modified>
</cp:coreProperties>
</file>