
<file path=[Content_Types].xml><?xml version="1.0" encoding="utf-8"?>
<Types xmlns="http://schemas.openxmlformats.org/package/2006/content-types">
  <Default Extension="vml" ContentType="application/vnd.openxmlformats-officedocument.vmlDrawing"/>
  <Default Extension="png" ContentType="image/png"/>
  <Default Extension="jpeg" ContentType="image/jpeg"/>
  <Default Extension="JPG" ContentType="image/.jp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79" r:id="rId3"/>
    <p:sldId id="258" r:id="rId5"/>
    <p:sldId id="260" r:id="rId6"/>
    <p:sldId id="261" r:id="rId7"/>
    <p:sldId id="330" r:id="rId8"/>
    <p:sldId id="296" r:id="rId9"/>
    <p:sldId id="288" r:id="rId10"/>
    <p:sldId id="287" r:id="rId11"/>
    <p:sldId id="270" r:id="rId12"/>
    <p:sldId id="316" r:id="rId13"/>
    <p:sldId id="273" r:id="rId14"/>
    <p:sldId id="297" r:id="rId15"/>
    <p:sldId id="289" r:id="rId16"/>
    <p:sldId id="300" r:id="rId17"/>
    <p:sldId id="301" r:id="rId18"/>
    <p:sldId id="303" r:id="rId19"/>
    <p:sldId id="304" r:id="rId20"/>
    <p:sldId id="302" r:id="rId21"/>
    <p:sldId id="305" r:id="rId22"/>
    <p:sldId id="314" r:id="rId23"/>
    <p:sldId id="327" r:id="rId24"/>
    <p:sldId id="321" r:id="rId25"/>
    <p:sldId id="326" r:id="rId26"/>
    <p:sldId id="322" r:id="rId27"/>
    <p:sldId id="325" r:id="rId28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2"/>
    </p:embeddedFont>
    <p:embeddedFont>
      <p:font typeface="Londrina Solid" panose="00000500000000000000"/>
      <p:regular r:id="rId33"/>
    </p:embeddedFont>
    <p:embeddedFont>
      <p:font typeface="Barlow" panose="00000500000000000000"/>
      <p:regular r:id="rId34"/>
    </p:embeddedFont>
    <p:embeddedFont>
      <p:font typeface="Fredoka One" panose="02000000000000000000"/>
      <p:regular r:id="rId35"/>
    </p:embeddedFont>
    <p:embeddedFont>
      <p:font typeface="Sport Day" panose="020B0604020202020204" pitchFamily="2" charset="0"/>
      <p:regular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Script MT Bold" panose="03040602040607080904" pitchFamily="66" charset="0"/>
      <p:bold r:id="rId41"/>
    </p:embeddedFont>
    <p:embeddedFont>
      <p:font typeface="Baskerville Old Face" panose="02020602080505020303" pitchFamily="18" charset="0"/>
      <p:regular r:id="rId42"/>
    </p:embeddedFont>
    <p:embeddedFont>
      <p:font typeface="Calibri" panose="020F0502020204030204"/>
      <p:regular r:id="rId43"/>
      <p:bold r:id="rId44"/>
      <p:italic r:id="rId45"/>
      <p:boldItalic r:id="rId46"/>
    </p:embeddedFont>
    <p:embeddedFont>
      <p:font typeface="Caveat Brush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5332" autoAdjust="0"/>
  </p:normalViewPr>
  <p:slideViewPr>
    <p:cSldViewPr snapToGrid="0">
      <p:cViewPr varScale="1">
        <p:scale>
          <a:sx n="148" d="100"/>
          <a:sy n="148" d="100"/>
        </p:scale>
        <p:origin x="7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font" Target="fonts/font16.fntdata"/><Relationship Id="rId46" Type="http://schemas.openxmlformats.org/officeDocument/2006/relationships/font" Target="fonts/font15.fntdata"/><Relationship Id="rId45" Type="http://schemas.openxmlformats.org/officeDocument/2006/relationships/font" Target="fonts/font14.fntdata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gf38a1ba138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3" name="Google Shape;2443;gf38a1ba138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Divide the class into 2 teams.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Each team takes turns choosing a number then answering the question.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EBC735-48DD-4893-A0B9-BB6DA9782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8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39" name="Google Shape;339;p8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40" name="Google Shape;340;p8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41" name="Google Shape;341;p8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2" name="Google Shape;342;p8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3" name="Google Shape;343;p8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4" name="Google Shape;344;p8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5" name="Google Shape;345;p8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6" name="Google Shape;346;p8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8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8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8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8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8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8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8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8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8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8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7" name="Google Shape;357;p8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8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8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8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8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8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8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85" name="Google Shape;385;p8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8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7" name="Google Shape;387;p8"/>
          <p:cNvSpPr txBox="1">
            <a:spLocks noGrp="1"/>
          </p:cNvSpPr>
          <p:nvPr>
            <p:ph type="title"/>
          </p:nvPr>
        </p:nvSpPr>
        <p:spPr>
          <a:xfrm>
            <a:off x="1956475" y="1520175"/>
            <a:ext cx="5231100" cy="21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88" name="Google Shape;388;p8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389" name="Google Shape;389;p8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598801" y="114900"/>
            <a:ext cx="8426700" cy="4913700"/>
          </a:xfrm>
          <a:prstGeom prst="roundRect">
            <a:avLst>
              <a:gd name="adj" fmla="val 1043"/>
            </a:avLst>
          </a:prstGeom>
          <a:solidFill>
            <a:srgbClr val="153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/>
          <a:srcRect t="6627" b="6627"/>
          <a:stretch>
            <a:fillRect/>
          </a:stretch>
        </p:blipFill>
        <p:spPr>
          <a:xfrm>
            <a:off x="789086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/>
          <a:srcRect t="6627" b="6627"/>
          <a:stretch>
            <a:fillRect/>
          </a:stretch>
        </p:blipFill>
        <p:spPr>
          <a:xfrm>
            <a:off x="789212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789082" y="214700"/>
            <a:ext cx="246900" cy="4710600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6"/>
          <p:cNvSpPr/>
          <p:nvPr/>
        </p:nvSpPr>
        <p:spPr>
          <a:xfrm>
            <a:off x="118499" y="114900"/>
            <a:ext cx="480300" cy="4913700"/>
          </a:xfrm>
          <a:prstGeom prst="roundRect">
            <a:avLst>
              <a:gd name="adj" fmla="val 9713"/>
            </a:avLst>
          </a:prstGeom>
          <a:gradFill>
            <a:gsLst>
              <a:gs pos="0">
                <a:srgbClr val="1A2528"/>
              </a:gs>
              <a:gs pos="35000">
                <a:srgbClr val="153740"/>
              </a:gs>
              <a:gs pos="79000">
                <a:srgbClr val="1A2528"/>
              </a:gs>
              <a:gs pos="100000">
                <a:srgbClr val="15374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6"/>
          <p:cNvSpPr/>
          <p:nvPr/>
        </p:nvSpPr>
        <p:spPr>
          <a:xfrm>
            <a:off x="587456" y="114900"/>
            <a:ext cx="246900" cy="4913700"/>
          </a:xfrm>
          <a:prstGeom prst="roundRect">
            <a:avLst>
              <a:gd name="adj" fmla="val 20513"/>
            </a:avLst>
          </a:prstGeom>
          <a:gradFill>
            <a:gsLst>
              <a:gs pos="0">
                <a:srgbClr val="153740"/>
              </a:gs>
              <a:gs pos="100000">
                <a:srgbClr val="1A252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068875" y="387600"/>
            <a:ext cx="75885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 panose="02000000000000000000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●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○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■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●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○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■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●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 panose="00000500000000000000"/>
              <a:buChar char="○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 panose="00000500000000000000"/>
              <a:buChar char="■"/>
              <a:defRPr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slide" Target="slide25.xml"/><Relationship Id="rId3" Type="http://schemas.openxmlformats.org/officeDocument/2006/relationships/slide" Target="slide24.xml"/><Relationship Id="rId2" Type="http://schemas.openxmlformats.org/officeDocument/2006/relationships/slide" Target="slide22.xml"/><Relationship Id="rId12" Type="http://schemas.openxmlformats.org/officeDocument/2006/relationships/notesSlide" Target="../notesSlides/notesSlide20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png"/><Relationship Id="rId7" Type="http://schemas.openxmlformats.org/officeDocument/2006/relationships/image" Target="../media/image17.png"/><Relationship Id="rId6" Type="http://schemas.openxmlformats.org/officeDocument/2006/relationships/slide" Target="slide2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17.png"/><Relationship Id="rId7" Type="http://schemas.openxmlformats.org/officeDocument/2006/relationships/slide" Target="slide20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png"/><Relationship Id="rId7" Type="http://schemas.openxmlformats.org/officeDocument/2006/relationships/image" Target="../media/image17.png"/><Relationship Id="rId6" Type="http://schemas.openxmlformats.org/officeDocument/2006/relationships/slide" Target="slide2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23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17.png"/><Relationship Id="rId7" Type="http://schemas.openxmlformats.org/officeDocument/2006/relationships/slide" Target="slide20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notesSlide" Target="../notesSlides/notesSlide2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32.png"/><Relationship Id="rId7" Type="http://schemas.openxmlformats.org/officeDocument/2006/relationships/image" Target="../media/image17.png"/><Relationship Id="rId6" Type="http://schemas.openxmlformats.org/officeDocument/2006/relationships/slide" Target="slide2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>
            <a:fillRect/>
          </a:stretch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anose="020B0604020202020204" pitchFamily="2" charset="0"/>
              </a:rPr>
              <a:t>13</a:t>
            </a:r>
            <a:endParaRPr lang="en-US" sz="8000" b="1" dirty="0">
              <a:solidFill>
                <a:schemeClr val="bg1"/>
              </a:solidFill>
              <a:latin typeface="Sport Day" panose="020B0604020202020204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544018" cy="7946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2 - PERIOD 3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  <a:endParaRPr lang="en-US" sz="7200" b="1" dirty="0">
              <a:solidFill>
                <a:srgbClr val="F9A128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3111960" y="3781360"/>
            <a:ext cx="3013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bathroom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098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01" y="440041"/>
            <a:ext cx="6526467" cy="30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45"/>
          <p:cNvSpPr/>
          <p:nvPr/>
        </p:nvSpPr>
        <p:spPr>
          <a:xfrm>
            <a:off x="2126099" y="2571750"/>
            <a:ext cx="4891850" cy="126900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6" name="Google Shape;2446;p45"/>
          <p:cNvSpPr txBox="1">
            <a:spLocks noGrp="1"/>
          </p:cNvSpPr>
          <p:nvPr>
            <p:ph type="title"/>
          </p:nvPr>
        </p:nvSpPr>
        <p:spPr>
          <a:xfrm>
            <a:off x="1956475" y="1520175"/>
            <a:ext cx="5231100" cy="21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400" dirty="0"/>
              <a:t>AWESOME </a:t>
            </a:r>
            <a:r>
              <a:rPr lang="en-GB" sz="7500" dirty="0">
                <a:solidFill>
                  <a:schemeClr val="lt2"/>
                </a:solidFill>
              </a:rPr>
              <a:t>WORDS</a:t>
            </a:r>
            <a:endParaRPr sz="7500" dirty="0">
              <a:solidFill>
                <a:schemeClr val="lt2"/>
              </a:solidFill>
            </a:endParaRPr>
          </a:p>
        </p:txBody>
      </p:sp>
      <p:grpSp>
        <p:nvGrpSpPr>
          <p:cNvPr id="2447" name="Google Shape;2447;p45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448" name="Google Shape;2448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9" name="Google Shape;2449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0" name="Google Shape;2450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1" name="Google Shape;2451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2" name="Google Shape;2452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53" name="Google Shape;2453;p45"/>
          <p:cNvGrpSpPr/>
          <p:nvPr/>
        </p:nvGrpSpPr>
        <p:grpSpPr>
          <a:xfrm rot="1371040">
            <a:off x="1789542" y="1738224"/>
            <a:ext cx="334472" cy="321388"/>
            <a:chOff x="2416614" y="-315052"/>
            <a:chExt cx="2274706" cy="2185722"/>
          </a:xfrm>
        </p:grpSpPr>
        <p:sp>
          <p:nvSpPr>
            <p:cNvPr id="2454" name="Google Shape;2454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5" name="Google Shape;2455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6" name="Google Shape;2456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7" name="Google Shape;2457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8" name="Google Shape;2458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59" name="Google Shape;2459;p45"/>
          <p:cNvGrpSpPr/>
          <p:nvPr/>
        </p:nvGrpSpPr>
        <p:grpSpPr>
          <a:xfrm rot="1372388">
            <a:off x="7133555" y="734329"/>
            <a:ext cx="352303" cy="338521"/>
            <a:chOff x="2416614" y="-315052"/>
            <a:chExt cx="2274706" cy="2185722"/>
          </a:xfrm>
        </p:grpSpPr>
        <p:sp>
          <p:nvSpPr>
            <p:cNvPr id="2460" name="Google Shape;2460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65" name="Google Shape;2465;p45"/>
          <p:cNvGrpSpPr/>
          <p:nvPr/>
        </p:nvGrpSpPr>
        <p:grpSpPr>
          <a:xfrm rot="-760498">
            <a:off x="1629903" y="469527"/>
            <a:ext cx="653793" cy="653728"/>
            <a:chOff x="1501624" y="2333024"/>
            <a:chExt cx="477548" cy="477500"/>
          </a:xfrm>
        </p:grpSpPr>
        <p:sp>
          <p:nvSpPr>
            <p:cNvPr id="2466" name="Google Shape;2466;p45"/>
            <p:cNvSpPr/>
            <p:nvPr/>
          </p:nvSpPr>
          <p:spPr>
            <a:xfrm>
              <a:off x="1501624" y="2333024"/>
              <a:ext cx="477548" cy="477500"/>
            </a:xfrm>
            <a:custGeom>
              <a:avLst/>
              <a:gdLst/>
              <a:ahLst/>
              <a:cxnLst/>
              <a:rect l="l" t="t" r="r" b="b"/>
              <a:pathLst>
                <a:path w="10117" h="10116" extrusionOk="0">
                  <a:moveTo>
                    <a:pt x="1892" y="0"/>
                  </a:moveTo>
                  <a:cubicBezTo>
                    <a:pt x="851" y="0"/>
                    <a:pt x="1" y="847"/>
                    <a:pt x="1" y="1891"/>
                  </a:cubicBezTo>
                  <a:lnTo>
                    <a:pt x="1" y="2356"/>
                  </a:lnTo>
                  <a:cubicBezTo>
                    <a:pt x="1" y="2434"/>
                    <a:pt x="7" y="2514"/>
                    <a:pt x="21" y="2587"/>
                  </a:cubicBezTo>
                  <a:cubicBezTo>
                    <a:pt x="7" y="2664"/>
                    <a:pt x="1" y="2741"/>
                    <a:pt x="1" y="2818"/>
                  </a:cubicBezTo>
                  <a:lnTo>
                    <a:pt x="1" y="8221"/>
                  </a:lnTo>
                  <a:cubicBezTo>
                    <a:pt x="1" y="9266"/>
                    <a:pt x="851" y="10116"/>
                    <a:pt x="1892" y="10116"/>
                  </a:cubicBezTo>
                  <a:lnTo>
                    <a:pt x="8225" y="10116"/>
                  </a:lnTo>
                  <a:cubicBezTo>
                    <a:pt x="9270" y="10116"/>
                    <a:pt x="10116" y="9266"/>
                    <a:pt x="10116" y="8221"/>
                  </a:cubicBezTo>
                  <a:lnTo>
                    <a:pt x="10116" y="7749"/>
                  </a:lnTo>
                  <a:cubicBezTo>
                    <a:pt x="10116" y="7672"/>
                    <a:pt x="10110" y="7592"/>
                    <a:pt x="10096" y="7518"/>
                  </a:cubicBezTo>
                  <a:cubicBezTo>
                    <a:pt x="10110" y="7444"/>
                    <a:pt x="10116" y="7364"/>
                    <a:pt x="10116" y="7287"/>
                  </a:cubicBezTo>
                  <a:lnTo>
                    <a:pt x="10116" y="1891"/>
                  </a:lnTo>
                  <a:cubicBezTo>
                    <a:pt x="10116" y="847"/>
                    <a:pt x="9270" y="0"/>
                    <a:pt x="8225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1559117" y="2571727"/>
              <a:ext cx="181352" cy="181305"/>
            </a:xfrm>
            <a:custGeom>
              <a:avLst/>
              <a:gdLst/>
              <a:ahLst/>
              <a:cxnLst/>
              <a:rect l="l" t="t" r="r" b="b"/>
              <a:pathLst>
                <a:path w="3842" h="3841" extrusionOk="0">
                  <a:moveTo>
                    <a:pt x="1280" y="0"/>
                  </a:moveTo>
                  <a:lnTo>
                    <a:pt x="1" y="1279"/>
                  </a:lnTo>
                  <a:lnTo>
                    <a:pt x="1" y="3164"/>
                  </a:lnTo>
                  <a:cubicBezTo>
                    <a:pt x="1" y="3539"/>
                    <a:pt x="302" y="3841"/>
                    <a:pt x="674" y="3841"/>
                  </a:cubicBezTo>
                  <a:lnTo>
                    <a:pt x="2562" y="3841"/>
                  </a:lnTo>
                  <a:lnTo>
                    <a:pt x="3841" y="2562"/>
                  </a:lnTo>
                  <a:lnTo>
                    <a:pt x="2562" y="1279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1559117" y="2571727"/>
              <a:ext cx="74958" cy="181305"/>
            </a:xfrm>
            <a:custGeom>
              <a:avLst/>
              <a:gdLst/>
              <a:ahLst/>
              <a:cxnLst/>
              <a:rect l="l" t="t" r="r" b="b"/>
              <a:pathLst>
                <a:path w="1588" h="3841" extrusionOk="0">
                  <a:moveTo>
                    <a:pt x="1280" y="0"/>
                  </a:moveTo>
                  <a:lnTo>
                    <a:pt x="1" y="1279"/>
                  </a:lnTo>
                  <a:lnTo>
                    <a:pt x="1" y="3164"/>
                  </a:lnTo>
                  <a:cubicBezTo>
                    <a:pt x="1" y="3539"/>
                    <a:pt x="302" y="3841"/>
                    <a:pt x="674" y="3841"/>
                  </a:cubicBezTo>
                  <a:lnTo>
                    <a:pt x="1294" y="3841"/>
                  </a:lnTo>
                  <a:cubicBezTo>
                    <a:pt x="922" y="3841"/>
                    <a:pt x="617" y="3539"/>
                    <a:pt x="617" y="3164"/>
                  </a:cubicBezTo>
                  <a:lnTo>
                    <a:pt x="617" y="1279"/>
                  </a:lnTo>
                  <a:lnTo>
                    <a:pt x="1588" y="309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1740421" y="2571727"/>
              <a:ext cx="181258" cy="181305"/>
            </a:xfrm>
            <a:custGeom>
              <a:avLst/>
              <a:gdLst/>
              <a:ahLst/>
              <a:cxnLst/>
              <a:rect l="l" t="t" r="r" b="b"/>
              <a:pathLst>
                <a:path w="3840" h="3841" extrusionOk="0">
                  <a:moveTo>
                    <a:pt x="2560" y="0"/>
                  </a:moveTo>
                  <a:lnTo>
                    <a:pt x="1278" y="1279"/>
                  </a:lnTo>
                  <a:lnTo>
                    <a:pt x="0" y="2562"/>
                  </a:lnTo>
                  <a:lnTo>
                    <a:pt x="1278" y="3841"/>
                  </a:lnTo>
                  <a:lnTo>
                    <a:pt x="3166" y="3841"/>
                  </a:lnTo>
                  <a:cubicBezTo>
                    <a:pt x="3538" y="3841"/>
                    <a:pt x="3839" y="3539"/>
                    <a:pt x="3839" y="3164"/>
                  </a:cubicBezTo>
                  <a:lnTo>
                    <a:pt x="3839" y="1279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1740421" y="2390517"/>
              <a:ext cx="181258" cy="181258"/>
            </a:xfrm>
            <a:custGeom>
              <a:avLst/>
              <a:gdLst/>
              <a:ahLst/>
              <a:cxnLst/>
              <a:rect l="l" t="t" r="r" b="b"/>
              <a:pathLst>
                <a:path w="3840" h="3840" extrusionOk="0">
                  <a:moveTo>
                    <a:pt x="1278" y="0"/>
                  </a:moveTo>
                  <a:lnTo>
                    <a:pt x="0" y="1279"/>
                  </a:lnTo>
                  <a:lnTo>
                    <a:pt x="1278" y="2558"/>
                  </a:lnTo>
                  <a:lnTo>
                    <a:pt x="2560" y="3839"/>
                  </a:lnTo>
                  <a:lnTo>
                    <a:pt x="3839" y="2558"/>
                  </a:lnTo>
                  <a:lnTo>
                    <a:pt x="3839" y="673"/>
                  </a:lnTo>
                  <a:cubicBezTo>
                    <a:pt x="3839" y="301"/>
                    <a:pt x="3538" y="0"/>
                    <a:pt x="3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1619489" y="2450888"/>
              <a:ext cx="241818" cy="241771"/>
            </a:xfrm>
            <a:custGeom>
              <a:avLst/>
              <a:gdLst/>
              <a:ahLst/>
              <a:cxnLst/>
              <a:rect l="l" t="t" r="r" b="b"/>
              <a:pathLst>
                <a:path w="5123" h="5122" extrusionOk="0">
                  <a:moveTo>
                    <a:pt x="2562" y="0"/>
                  </a:moveTo>
                  <a:lnTo>
                    <a:pt x="1" y="2560"/>
                  </a:lnTo>
                  <a:lnTo>
                    <a:pt x="2562" y="5122"/>
                  </a:lnTo>
                  <a:lnTo>
                    <a:pt x="5122" y="2560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1800746" y="2511260"/>
              <a:ext cx="120933" cy="120886"/>
            </a:xfrm>
            <a:custGeom>
              <a:avLst/>
              <a:gdLst/>
              <a:ahLst/>
              <a:cxnLst/>
              <a:rect l="l" t="t" r="r" b="b"/>
              <a:pathLst>
                <a:path w="2562" h="2561" extrusionOk="0">
                  <a:moveTo>
                    <a:pt x="0" y="0"/>
                  </a:moveTo>
                  <a:lnTo>
                    <a:pt x="0" y="2560"/>
                  </a:lnTo>
                  <a:lnTo>
                    <a:pt x="2561" y="2560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1559117" y="2390517"/>
              <a:ext cx="181352" cy="181258"/>
            </a:xfrm>
            <a:custGeom>
              <a:avLst/>
              <a:gdLst/>
              <a:ahLst/>
              <a:cxnLst/>
              <a:rect l="l" t="t" r="r" b="b"/>
              <a:pathLst>
                <a:path w="3842" h="3840" extrusionOk="0">
                  <a:moveTo>
                    <a:pt x="674" y="0"/>
                  </a:moveTo>
                  <a:cubicBezTo>
                    <a:pt x="302" y="0"/>
                    <a:pt x="1" y="301"/>
                    <a:pt x="1" y="673"/>
                  </a:cubicBezTo>
                  <a:lnTo>
                    <a:pt x="1" y="2558"/>
                  </a:lnTo>
                  <a:lnTo>
                    <a:pt x="1280" y="3839"/>
                  </a:lnTo>
                  <a:lnTo>
                    <a:pt x="3841" y="1279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1559117" y="2390517"/>
              <a:ext cx="74958" cy="181258"/>
            </a:xfrm>
            <a:custGeom>
              <a:avLst/>
              <a:gdLst/>
              <a:ahLst/>
              <a:cxnLst/>
              <a:rect l="l" t="t" r="r" b="b"/>
              <a:pathLst>
                <a:path w="1588" h="3840" extrusionOk="0">
                  <a:moveTo>
                    <a:pt x="674" y="0"/>
                  </a:moveTo>
                  <a:cubicBezTo>
                    <a:pt x="302" y="0"/>
                    <a:pt x="1" y="301"/>
                    <a:pt x="1" y="673"/>
                  </a:cubicBezTo>
                  <a:lnTo>
                    <a:pt x="1" y="2558"/>
                  </a:lnTo>
                  <a:lnTo>
                    <a:pt x="1280" y="3839"/>
                  </a:lnTo>
                  <a:lnTo>
                    <a:pt x="1588" y="3532"/>
                  </a:lnTo>
                  <a:lnTo>
                    <a:pt x="617" y="2558"/>
                  </a:lnTo>
                  <a:lnTo>
                    <a:pt x="617" y="673"/>
                  </a:lnTo>
                  <a:cubicBezTo>
                    <a:pt x="617" y="301"/>
                    <a:pt x="922" y="0"/>
                    <a:pt x="1294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1680049" y="2390517"/>
              <a:ext cx="120744" cy="120791"/>
            </a:xfrm>
            <a:custGeom>
              <a:avLst/>
              <a:gdLst/>
              <a:ahLst/>
              <a:cxnLst/>
              <a:rect l="l" t="t" r="r" b="b"/>
              <a:pathLst>
                <a:path w="2558" h="2559" extrusionOk="0">
                  <a:moveTo>
                    <a:pt x="0" y="0"/>
                  </a:moveTo>
                  <a:lnTo>
                    <a:pt x="0" y="2558"/>
                  </a:lnTo>
                  <a:lnTo>
                    <a:pt x="2557" y="2558"/>
                  </a:lnTo>
                  <a:lnTo>
                    <a:pt x="2557" y="0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6" name="Google Shape;2476;p45"/>
            <p:cNvSpPr/>
            <p:nvPr/>
          </p:nvSpPr>
          <p:spPr>
            <a:xfrm>
              <a:off x="1680049" y="2632098"/>
              <a:ext cx="120744" cy="120933"/>
            </a:xfrm>
            <a:custGeom>
              <a:avLst/>
              <a:gdLst/>
              <a:ahLst/>
              <a:cxnLst/>
              <a:rect l="l" t="t" r="r" b="b"/>
              <a:pathLst>
                <a:path w="2558" h="2562" extrusionOk="0">
                  <a:moveTo>
                    <a:pt x="0" y="0"/>
                  </a:moveTo>
                  <a:lnTo>
                    <a:pt x="0" y="2562"/>
                  </a:lnTo>
                  <a:lnTo>
                    <a:pt x="2557" y="2562"/>
                  </a:lnTo>
                  <a:lnTo>
                    <a:pt x="2557" y="0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7" name="Google Shape;2477;p45"/>
            <p:cNvSpPr/>
            <p:nvPr/>
          </p:nvSpPr>
          <p:spPr>
            <a:xfrm>
              <a:off x="1559117" y="2511260"/>
              <a:ext cx="120980" cy="120886"/>
            </a:xfrm>
            <a:custGeom>
              <a:avLst/>
              <a:gdLst/>
              <a:ahLst/>
              <a:cxnLst/>
              <a:rect l="l" t="t" r="r" b="b"/>
              <a:pathLst>
                <a:path w="2563" h="2561" extrusionOk="0">
                  <a:moveTo>
                    <a:pt x="1" y="0"/>
                  </a:moveTo>
                  <a:lnTo>
                    <a:pt x="1" y="2560"/>
                  </a:lnTo>
                  <a:lnTo>
                    <a:pt x="2562" y="2560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1559117" y="2511260"/>
              <a:ext cx="29171" cy="120886"/>
            </a:xfrm>
            <a:custGeom>
              <a:avLst/>
              <a:gdLst/>
              <a:ahLst/>
              <a:cxnLst/>
              <a:rect l="l" t="t" r="r" b="b"/>
              <a:pathLst>
                <a:path w="618" h="2561" extrusionOk="0">
                  <a:moveTo>
                    <a:pt x="1" y="0"/>
                  </a:moveTo>
                  <a:lnTo>
                    <a:pt x="1" y="2560"/>
                  </a:lnTo>
                  <a:lnTo>
                    <a:pt x="617" y="2560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1553641" y="2384947"/>
              <a:ext cx="373561" cy="373608"/>
            </a:xfrm>
            <a:custGeom>
              <a:avLst/>
              <a:gdLst/>
              <a:ahLst/>
              <a:cxnLst/>
              <a:rect l="l" t="t" r="r" b="b"/>
              <a:pathLst>
                <a:path w="7914" h="7915" extrusionOk="0">
                  <a:moveTo>
                    <a:pt x="5122" y="232"/>
                  </a:moveTo>
                  <a:lnTo>
                    <a:pt x="5122" y="2562"/>
                  </a:lnTo>
                  <a:lnTo>
                    <a:pt x="2792" y="2562"/>
                  </a:lnTo>
                  <a:lnTo>
                    <a:pt x="2792" y="232"/>
                  </a:lnTo>
                  <a:close/>
                  <a:moveTo>
                    <a:pt x="7123" y="232"/>
                  </a:moveTo>
                  <a:cubicBezTo>
                    <a:pt x="7432" y="232"/>
                    <a:pt x="7682" y="483"/>
                    <a:pt x="7682" y="791"/>
                  </a:cubicBezTo>
                  <a:lnTo>
                    <a:pt x="7682" y="2562"/>
                  </a:lnTo>
                  <a:lnTo>
                    <a:pt x="5353" y="2562"/>
                  </a:lnTo>
                  <a:lnTo>
                    <a:pt x="5353" y="232"/>
                  </a:lnTo>
                  <a:close/>
                  <a:moveTo>
                    <a:pt x="2561" y="2793"/>
                  </a:moveTo>
                  <a:lnTo>
                    <a:pt x="2561" y="5122"/>
                  </a:lnTo>
                  <a:lnTo>
                    <a:pt x="231" y="5122"/>
                  </a:lnTo>
                  <a:lnTo>
                    <a:pt x="231" y="2793"/>
                  </a:lnTo>
                  <a:close/>
                  <a:moveTo>
                    <a:pt x="5122" y="2793"/>
                  </a:moveTo>
                  <a:lnTo>
                    <a:pt x="5122" y="5122"/>
                  </a:lnTo>
                  <a:lnTo>
                    <a:pt x="2792" y="5122"/>
                  </a:lnTo>
                  <a:lnTo>
                    <a:pt x="2792" y="2793"/>
                  </a:lnTo>
                  <a:close/>
                  <a:moveTo>
                    <a:pt x="7682" y="2793"/>
                  </a:moveTo>
                  <a:lnTo>
                    <a:pt x="7682" y="5122"/>
                  </a:lnTo>
                  <a:lnTo>
                    <a:pt x="5353" y="5122"/>
                  </a:lnTo>
                  <a:lnTo>
                    <a:pt x="5353" y="2793"/>
                  </a:lnTo>
                  <a:close/>
                  <a:moveTo>
                    <a:pt x="2561" y="5354"/>
                  </a:moveTo>
                  <a:lnTo>
                    <a:pt x="2561" y="7684"/>
                  </a:lnTo>
                  <a:lnTo>
                    <a:pt x="790" y="7684"/>
                  </a:lnTo>
                  <a:cubicBezTo>
                    <a:pt x="482" y="7684"/>
                    <a:pt x="231" y="7432"/>
                    <a:pt x="231" y="7121"/>
                  </a:cubicBezTo>
                  <a:lnTo>
                    <a:pt x="231" y="5354"/>
                  </a:lnTo>
                  <a:close/>
                  <a:moveTo>
                    <a:pt x="5122" y="5354"/>
                  </a:moveTo>
                  <a:lnTo>
                    <a:pt x="5122" y="7684"/>
                  </a:lnTo>
                  <a:lnTo>
                    <a:pt x="2792" y="7684"/>
                  </a:lnTo>
                  <a:lnTo>
                    <a:pt x="2792" y="5354"/>
                  </a:lnTo>
                  <a:close/>
                  <a:moveTo>
                    <a:pt x="790" y="1"/>
                  </a:moveTo>
                  <a:cubicBezTo>
                    <a:pt x="355" y="1"/>
                    <a:pt x="0" y="356"/>
                    <a:pt x="0" y="791"/>
                  </a:cubicBezTo>
                  <a:lnTo>
                    <a:pt x="0" y="1256"/>
                  </a:lnTo>
                  <a:cubicBezTo>
                    <a:pt x="0" y="1320"/>
                    <a:pt x="53" y="1371"/>
                    <a:pt x="117" y="1371"/>
                  </a:cubicBezTo>
                  <a:cubicBezTo>
                    <a:pt x="181" y="1371"/>
                    <a:pt x="231" y="1320"/>
                    <a:pt x="231" y="1256"/>
                  </a:cubicBezTo>
                  <a:lnTo>
                    <a:pt x="231" y="791"/>
                  </a:lnTo>
                  <a:cubicBezTo>
                    <a:pt x="231" y="483"/>
                    <a:pt x="482" y="232"/>
                    <a:pt x="790" y="232"/>
                  </a:cubicBezTo>
                  <a:lnTo>
                    <a:pt x="2561" y="232"/>
                  </a:lnTo>
                  <a:lnTo>
                    <a:pt x="2561" y="2562"/>
                  </a:lnTo>
                  <a:lnTo>
                    <a:pt x="231" y="2562"/>
                  </a:lnTo>
                  <a:lnTo>
                    <a:pt x="231" y="1718"/>
                  </a:lnTo>
                  <a:cubicBezTo>
                    <a:pt x="231" y="1655"/>
                    <a:pt x="181" y="1604"/>
                    <a:pt x="117" y="1604"/>
                  </a:cubicBezTo>
                  <a:cubicBezTo>
                    <a:pt x="53" y="1604"/>
                    <a:pt x="0" y="1655"/>
                    <a:pt x="0" y="1718"/>
                  </a:cubicBezTo>
                  <a:lnTo>
                    <a:pt x="0" y="7121"/>
                  </a:lnTo>
                  <a:cubicBezTo>
                    <a:pt x="0" y="7560"/>
                    <a:pt x="355" y="7914"/>
                    <a:pt x="790" y="7914"/>
                  </a:cubicBezTo>
                  <a:lnTo>
                    <a:pt x="7123" y="7914"/>
                  </a:lnTo>
                  <a:cubicBezTo>
                    <a:pt x="7559" y="7914"/>
                    <a:pt x="7914" y="7560"/>
                    <a:pt x="7914" y="7121"/>
                  </a:cubicBezTo>
                  <a:lnTo>
                    <a:pt x="7914" y="6649"/>
                  </a:lnTo>
                  <a:cubicBezTo>
                    <a:pt x="7914" y="6585"/>
                    <a:pt x="7860" y="6536"/>
                    <a:pt x="7796" y="6536"/>
                  </a:cubicBezTo>
                  <a:cubicBezTo>
                    <a:pt x="7733" y="6536"/>
                    <a:pt x="7682" y="6585"/>
                    <a:pt x="7682" y="6649"/>
                  </a:cubicBezTo>
                  <a:lnTo>
                    <a:pt x="7682" y="7121"/>
                  </a:lnTo>
                  <a:cubicBezTo>
                    <a:pt x="7682" y="7432"/>
                    <a:pt x="7432" y="7684"/>
                    <a:pt x="7123" y="7684"/>
                  </a:cubicBezTo>
                  <a:lnTo>
                    <a:pt x="5353" y="7684"/>
                  </a:lnTo>
                  <a:lnTo>
                    <a:pt x="5353" y="5354"/>
                  </a:lnTo>
                  <a:lnTo>
                    <a:pt x="7682" y="5354"/>
                  </a:lnTo>
                  <a:lnTo>
                    <a:pt x="7682" y="6187"/>
                  </a:lnTo>
                  <a:cubicBezTo>
                    <a:pt x="7682" y="6251"/>
                    <a:pt x="7733" y="6301"/>
                    <a:pt x="7796" y="6301"/>
                  </a:cubicBezTo>
                  <a:cubicBezTo>
                    <a:pt x="7860" y="6301"/>
                    <a:pt x="7914" y="6251"/>
                    <a:pt x="7914" y="6187"/>
                  </a:cubicBezTo>
                  <a:lnTo>
                    <a:pt x="7914" y="791"/>
                  </a:lnTo>
                  <a:cubicBezTo>
                    <a:pt x="7914" y="356"/>
                    <a:pt x="7559" y="1"/>
                    <a:pt x="7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1641957" y="2553412"/>
              <a:ext cx="10951" cy="27708"/>
            </a:xfrm>
            <a:custGeom>
              <a:avLst/>
              <a:gdLst/>
              <a:ahLst/>
              <a:cxnLst/>
              <a:rect l="l" t="t" r="r" b="b"/>
              <a:pathLst>
                <a:path w="232" h="587" extrusionOk="0">
                  <a:moveTo>
                    <a:pt x="118" y="0"/>
                  </a:moveTo>
                  <a:cubicBezTo>
                    <a:pt x="50" y="0"/>
                    <a:pt x="0" y="51"/>
                    <a:pt x="0" y="114"/>
                  </a:cubicBezTo>
                  <a:lnTo>
                    <a:pt x="0" y="473"/>
                  </a:lnTo>
                  <a:cubicBezTo>
                    <a:pt x="0" y="536"/>
                    <a:pt x="50" y="586"/>
                    <a:pt x="118" y="586"/>
                  </a:cubicBezTo>
                  <a:cubicBezTo>
                    <a:pt x="181" y="586"/>
                    <a:pt x="231" y="536"/>
                    <a:pt x="231" y="473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1827935" y="2553412"/>
              <a:ext cx="10904" cy="27708"/>
            </a:xfrm>
            <a:custGeom>
              <a:avLst/>
              <a:gdLst/>
              <a:ahLst/>
              <a:cxnLst/>
              <a:rect l="l" t="t" r="r" b="b"/>
              <a:pathLst>
                <a:path w="231" h="587" extrusionOk="0">
                  <a:moveTo>
                    <a:pt x="114" y="0"/>
                  </a:moveTo>
                  <a:cubicBezTo>
                    <a:pt x="50" y="0"/>
                    <a:pt x="0" y="51"/>
                    <a:pt x="0" y="114"/>
                  </a:cubicBezTo>
                  <a:lnTo>
                    <a:pt x="0" y="473"/>
                  </a:lnTo>
                  <a:cubicBezTo>
                    <a:pt x="0" y="536"/>
                    <a:pt x="50" y="586"/>
                    <a:pt x="114" y="586"/>
                  </a:cubicBezTo>
                  <a:cubicBezTo>
                    <a:pt x="181" y="586"/>
                    <a:pt x="231" y="536"/>
                    <a:pt x="231" y="473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1716679" y="2570216"/>
              <a:ext cx="47486" cy="18787"/>
            </a:xfrm>
            <a:custGeom>
              <a:avLst/>
              <a:gdLst/>
              <a:ahLst/>
              <a:cxnLst/>
              <a:rect l="l" t="t" r="r" b="b"/>
              <a:pathLst>
                <a:path w="1006" h="398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69"/>
                    <a:pt x="1" y="143"/>
                    <a:pt x="44" y="193"/>
                  </a:cubicBezTo>
                  <a:cubicBezTo>
                    <a:pt x="158" y="321"/>
                    <a:pt x="326" y="398"/>
                    <a:pt x="503" y="398"/>
                  </a:cubicBezTo>
                  <a:cubicBezTo>
                    <a:pt x="680" y="398"/>
                    <a:pt x="848" y="321"/>
                    <a:pt x="961" y="193"/>
                  </a:cubicBezTo>
                  <a:cubicBezTo>
                    <a:pt x="1005" y="143"/>
                    <a:pt x="998" y="69"/>
                    <a:pt x="951" y="29"/>
                  </a:cubicBezTo>
                  <a:cubicBezTo>
                    <a:pt x="928" y="10"/>
                    <a:pt x="901" y="0"/>
                    <a:pt x="874" y="0"/>
                  </a:cubicBezTo>
                  <a:cubicBezTo>
                    <a:pt x="841" y="0"/>
                    <a:pt x="809" y="14"/>
                    <a:pt x="787" y="40"/>
                  </a:cubicBezTo>
                  <a:cubicBezTo>
                    <a:pt x="717" y="120"/>
                    <a:pt x="613" y="163"/>
                    <a:pt x="503" y="163"/>
                  </a:cubicBezTo>
                  <a:cubicBezTo>
                    <a:pt x="392" y="163"/>
                    <a:pt x="289" y="120"/>
                    <a:pt x="218" y="40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83" name="Google Shape;2483;p45"/>
          <p:cNvGrpSpPr/>
          <p:nvPr/>
        </p:nvGrpSpPr>
        <p:grpSpPr>
          <a:xfrm rot="723938">
            <a:off x="6820617" y="3408807"/>
            <a:ext cx="978181" cy="934496"/>
            <a:chOff x="3928631" y="2940188"/>
            <a:chExt cx="477737" cy="456401"/>
          </a:xfrm>
        </p:grpSpPr>
        <p:sp>
          <p:nvSpPr>
            <p:cNvPr id="2484" name="Google Shape;2484;p45"/>
            <p:cNvSpPr/>
            <p:nvPr/>
          </p:nvSpPr>
          <p:spPr>
            <a:xfrm>
              <a:off x="3928631" y="2940188"/>
              <a:ext cx="477737" cy="456401"/>
            </a:xfrm>
            <a:custGeom>
              <a:avLst/>
              <a:gdLst/>
              <a:ahLst/>
              <a:cxnLst/>
              <a:rect l="l" t="t" r="r" b="b"/>
              <a:pathLst>
                <a:path w="10121" h="9669" extrusionOk="0">
                  <a:moveTo>
                    <a:pt x="1447" y="1"/>
                  </a:moveTo>
                  <a:cubicBezTo>
                    <a:pt x="650" y="1"/>
                    <a:pt x="1" y="647"/>
                    <a:pt x="1" y="1444"/>
                  </a:cubicBezTo>
                  <a:lnTo>
                    <a:pt x="1" y="2321"/>
                  </a:lnTo>
                  <a:cubicBezTo>
                    <a:pt x="1" y="2615"/>
                    <a:pt x="88" y="2890"/>
                    <a:pt x="242" y="3125"/>
                  </a:cubicBezTo>
                  <a:lnTo>
                    <a:pt x="242" y="5601"/>
                  </a:lnTo>
                  <a:cubicBezTo>
                    <a:pt x="88" y="5832"/>
                    <a:pt x="1" y="6110"/>
                    <a:pt x="1" y="6405"/>
                  </a:cubicBezTo>
                  <a:lnTo>
                    <a:pt x="1" y="7325"/>
                  </a:lnTo>
                  <a:cubicBezTo>
                    <a:pt x="1" y="7934"/>
                    <a:pt x="379" y="8460"/>
                    <a:pt x="914" y="8678"/>
                  </a:cubicBezTo>
                  <a:cubicBezTo>
                    <a:pt x="1289" y="9277"/>
                    <a:pt x="1952" y="9668"/>
                    <a:pt x="2702" y="9668"/>
                  </a:cubicBezTo>
                  <a:cubicBezTo>
                    <a:pt x="3402" y="9668"/>
                    <a:pt x="4031" y="9324"/>
                    <a:pt x="4416" y="8784"/>
                  </a:cubicBezTo>
                  <a:lnTo>
                    <a:pt x="4814" y="8784"/>
                  </a:lnTo>
                  <a:cubicBezTo>
                    <a:pt x="5196" y="9324"/>
                    <a:pt x="5825" y="9668"/>
                    <a:pt x="6528" y="9668"/>
                  </a:cubicBezTo>
                  <a:cubicBezTo>
                    <a:pt x="7231" y="9668"/>
                    <a:pt x="7860" y="9324"/>
                    <a:pt x="8242" y="8784"/>
                  </a:cubicBezTo>
                  <a:lnTo>
                    <a:pt x="8530" y="8784"/>
                  </a:lnTo>
                  <a:cubicBezTo>
                    <a:pt x="9008" y="8784"/>
                    <a:pt x="9450" y="8543"/>
                    <a:pt x="9715" y="8142"/>
                  </a:cubicBezTo>
                  <a:cubicBezTo>
                    <a:pt x="9976" y="7740"/>
                    <a:pt x="10020" y="7238"/>
                    <a:pt x="9829" y="6800"/>
                  </a:cubicBezTo>
                  <a:lnTo>
                    <a:pt x="9601" y="6278"/>
                  </a:lnTo>
                  <a:cubicBezTo>
                    <a:pt x="9929" y="5916"/>
                    <a:pt x="10120" y="5438"/>
                    <a:pt x="10120" y="4939"/>
                  </a:cubicBezTo>
                  <a:cubicBezTo>
                    <a:pt x="10120" y="4232"/>
                    <a:pt x="9742" y="3573"/>
                    <a:pt x="9132" y="3218"/>
                  </a:cubicBezTo>
                  <a:lnTo>
                    <a:pt x="9129" y="3218"/>
                  </a:lnTo>
                  <a:cubicBezTo>
                    <a:pt x="9109" y="3205"/>
                    <a:pt x="9086" y="3191"/>
                    <a:pt x="9062" y="3181"/>
                  </a:cubicBezTo>
                  <a:cubicBezTo>
                    <a:pt x="9106" y="3047"/>
                    <a:pt x="9129" y="2904"/>
                    <a:pt x="9129" y="2756"/>
                  </a:cubicBezTo>
                  <a:lnTo>
                    <a:pt x="9129" y="2408"/>
                  </a:lnTo>
                  <a:cubicBezTo>
                    <a:pt x="9129" y="1634"/>
                    <a:pt x="8500" y="1002"/>
                    <a:pt x="7723" y="1002"/>
                  </a:cubicBezTo>
                  <a:lnTo>
                    <a:pt x="6601" y="1002"/>
                  </a:lnTo>
                  <a:cubicBezTo>
                    <a:pt x="6414" y="423"/>
                    <a:pt x="5869" y="1"/>
                    <a:pt x="5226" y="1"/>
                  </a:cubicBezTo>
                  <a:lnTo>
                    <a:pt x="2842" y="1"/>
                  </a:lnTo>
                  <a:cubicBezTo>
                    <a:pt x="2765" y="1"/>
                    <a:pt x="2685" y="7"/>
                    <a:pt x="2612" y="21"/>
                  </a:cubicBezTo>
                  <a:cubicBezTo>
                    <a:pt x="2538" y="7"/>
                    <a:pt x="2458" y="1"/>
                    <a:pt x="238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4287936" y="3141696"/>
              <a:ext cx="51876" cy="63204"/>
            </a:xfrm>
            <a:custGeom>
              <a:avLst/>
              <a:gdLst/>
              <a:ahLst/>
              <a:cxnLst/>
              <a:rect l="l" t="t" r="r" b="b"/>
              <a:pathLst>
                <a:path w="1099" h="1339" extrusionOk="0">
                  <a:moveTo>
                    <a:pt x="905" y="0"/>
                  </a:moveTo>
                  <a:cubicBezTo>
                    <a:pt x="905" y="0"/>
                    <a:pt x="423" y="274"/>
                    <a:pt x="1" y="274"/>
                  </a:cubicBezTo>
                  <a:lnTo>
                    <a:pt x="1" y="1061"/>
                  </a:lnTo>
                  <a:cubicBezTo>
                    <a:pt x="423" y="1061"/>
                    <a:pt x="905" y="1339"/>
                    <a:pt x="905" y="1339"/>
                  </a:cubicBezTo>
                  <a:lnTo>
                    <a:pt x="1098" y="67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4330607" y="3141696"/>
              <a:ext cx="18220" cy="63204"/>
            </a:xfrm>
            <a:custGeom>
              <a:avLst/>
              <a:gdLst/>
              <a:ahLst/>
              <a:cxnLst/>
              <a:rect l="l" t="t" r="r" b="b"/>
              <a:pathLst>
                <a:path w="386" h="1339" extrusionOk="0">
                  <a:moveTo>
                    <a:pt x="1" y="0"/>
                  </a:moveTo>
                  <a:lnTo>
                    <a:pt x="1" y="1339"/>
                  </a:lnTo>
                  <a:cubicBezTo>
                    <a:pt x="231" y="1205"/>
                    <a:pt x="386" y="954"/>
                    <a:pt x="386" y="670"/>
                  </a:cubicBezTo>
                  <a:cubicBezTo>
                    <a:pt x="386" y="385"/>
                    <a:pt x="231" y="134"/>
                    <a:pt x="1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4230113" y="3060319"/>
              <a:ext cx="59428" cy="84728"/>
            </a:xfrm>
            <a:custGeom>
              <a:avLst/>
              <a:gdLst/>
              <a:ahLst/>
              <a:cxnLst/>
              <a:rect l="l" t="t" r="r" b="b"/>
              <a:pathLst>
                <a:path w="1259" h="1795" extrusionOk="0">
                  <a:moveTo>
                    <a:pt x="1" y="0"/>
                  </a:moveTo>
                  <a:lnTo>
                    <a:pt x="1" y="1794"/>
                  </a:lnTo>
                  <a:lnTo>
                    <a:pt x="1259" y="1794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3997499" y="3038794"/>
              <a:ext cx="307099" cy="216707"/>
            </a:xfrm>
            <a:custGeom>
              <a:avLst/>
              <a:gdLst/>
              <a:ahLst/>
              <a:cxnLst/>
              <a:rect l="l" t="t" r="r" b="b"/>
              <a:pathLst>
                <a:path w="6506" h="4591" extrusionOk="0">
                  <a:moveTo>
                    <a:pt x="1" y="1"/>
                  </a:moveTo>
                  <a:lnTo>
                    <a:pt x="1" y="4075"/>
                  </a:lnTo>
                  <a:lnTo>
                    <a:pt x="2903" y="4591"/>
                  </a:lnTo>
                  <a:lnTo>
                    <a:pt x="6505" y="4075"/>
                  </a:lnTo>
                  <a:lnTo>
                    <a:pt x="6505" y="2167"/>
                  </a:lnTo>
                  <a:cubicBezTo>
                    <a:pt x="6505" y="1989"/>
                    <a:pt x="6364" y="1845"/>
                    <a:pt x="6187" y="1845"/>
                  </a:cubicBezTo>
                  <a:lnTo>
                    <a:pt x="3982" y="1845"/>
                  </a:lnTo>
                  <a:cubicBezTo>
                    <a:pt x="3854" y="1845"/>
                    <a:pt x="3753" y="1745"/>
                    <a:pt x="3753" y="1618"/>
                  </a:cubicBezTo>
                  <a:lnTo>
                    <a:pt x="3753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3997499" y="3038794"/>
              <a:ext cx="149254" cy="216707"/>
            </a:xfrm>
            <a:custGeom>
              <a:avLst/>
              <a:gdLst/>
              <a:ahLst/>
              <a:cxnLst/>
              <a:rect l="l" t="t" r="r" b="b"/>
              <a:pathLst>
                <a:path w="3162" h="4591" extrusionOk="0">
                  <a:moveTo>
                    <a:pt x="1" y="1"/>
                  </a:moveTo>
                  <a:lnTo>
                    <a:pt x="1" y="4075"/>
                  </a:lnTo>
                  <a:lnTo>
                    <a:pt x="2903" y="4591"/>
                  </a:lnTo>
                  <a:lnTo>
                    <a:pt x="3161" y="4554"/>
                  </a:lnTo>
                  <a:lnTo>
                    <a:pt x="467" y="407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3986124" y="2997728"/>
              <a:ext cx="199950" cy="62638"/>
            </a:xfrm>
            <a:custGeom>
              <a:avLst/>
              <a:gdLst/>
              <a:ahLst/>
              <a:cxnLst/>
              <a:rect l="l" t="t" r="r" b="b"/>
              <a:pathLst>
                <a:path w="4236" h="1327" extrusionOk="0">
                  <a:moveTo>
                    <a:pt x="229" y="1"/>
                  </a:moveTo>
                  <a:cubicBezTo>
                    <a:pt x="101" y="1"/>
                    <a:pt x="1" y="101"/>
                    <a:pt x="1" y="225"/>
                  </a:cubicBezTo>
                  <a:lnTo>
                    <a:pt x="1" y="1102"/>
                  </a:lnTo>
                  <a:cubicBezTo>
                    <a:pt x="1" y="1226"/>
                    <a:pt x="101" y="1326"/>
                    <a:pt x="229" y="1326"/>
                  </a:cubicBezTo>
                  <a:lnTo>
                    <a:pt x="4008" y="1326"/>
                  </a:lnTo>
                  <a:cubicBezTo>
                    <a:pt x="4135" y="1326"/>
                    <a:pt x="4235" y="1226"/>
                    <a:pt x="4235" y="1102"/>
                  </a:cubicBezTo>
                  <a:lnTo>
                    <a:pt x="4235" y="225"/>
                  </a:lnTo>
                  <a:cubicBezTo>
                    <a:pt x="4235" y="101"/>
                    <a:pt x="4135" y="1"/>
                    <a:pt x="400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3986124" y="2997728"/>
              <a:ext cx="32617" cy="62638"/>
            </a:xfrm>
            <a:custGeom>
              <a:avLst/>
              <a:gdLst/>
              <a:ahLst/>
              <a:cxnLst/>
              <a:rect l="l" t="t" r="r" b="b"/>
              <a:pathLst>
                <a:path w="691" h="1327" extrusionOk="0">
                  <a:moveTo>
                    <a:pt x="229" y="1"/>
                  </a:moveTo>
                  <a:cubicBezTo>
                    <a:pt x="101" y="1"/>
                    <a:pt x="1" y="101"/>
                    <a:pt x="1" y="225"/>
                  </a:cubicBezTo>
                  <a:lnTo>
                    <a:pt x="1" y="1102"/>
                  </a:lnTo>
                  <a:cubicBezTo>
                    <a:pt x="1" y="1226"/>
                    <a:pt x="101" y="1326"/>
                    <a:pt x="229" y="1326"/>
                  </a:cubicBezTo>
                  <a:lnTo>
                    <a:pt x="691" y="1326"/>
                  </a:lnTo>
                  <a:cubicBezTo>
                    <a:pt x="567" y="1326"/>
                    <a:pt x="467" y="1226"/>
                    <a:pt x="467" y="1102"/>
                  </a:cubicBezTo>
                  <a:lnTo>
                    <a:pt x="467" y="225"/>
                  </a:lnTo>
                  <a:cubicBezTo>
                    <a:pt x="467" y="101"/>
                    <a:pt x="567" y="1"/>
                    <a:pt x="69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3986124" y="3231097"/>
              <a:ext cx="356379" cy="66272"/>
            </a:xfrm>
            <a:custGeom>
              <a:avLst/>
              <a:gdLst/>
              <a:ahLst/>
              <a:cxnLst/>
              <a:rect l="l" t="t" r="r" b="b"/>
              <a:pathLst>
                <a:path w="7550" h="1404" extrusionOk="0">
                  <a:moveTo>
                    <a:pt x="242" y="1"/>
                  </a:moveTo>
                  <a:cubicBezTo>
                    <a:pt x="108" y="1"/>
                    <a:pt x="1" y="108"/>
                    <a:pt x="1" y="242"/>
                  </a:cubicBezTo>
                  <a:lnTo>
                    <a:pt x="1" y="1162"/>
                  </a:lnTo>
                  <a:cubicBezTo>
                    <a:pt x="1" y="1296"/>
                    <a:pt x="108" y="1404"/>
                    <a:pt x="242" y="1404"/>
                  </a:cubicBezTo>
                  <a:lnTo>
                    <a:pt x="7312" y="1404"/>
                  </a:lnTo>
                  <a:cubicBezTo>
                    <a:pt x="7456" y="1404"/>
                    <a:pt x="7549" y="1256"/>
                    <a:pt x="7492" y="1126"/>
                  </a:cubicBezTo>
                  <a:lnTo>
                    <a:pt x="7168" y="376"/>
                  </a:lnTo>
                  <a:cubicBezTo>
                    <a:pt x="7067" y="148"/>
                    <a:pt x="6998" y="1"/>
                    <a:pt x="6746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3" name="Google Shape;2493;p45"/>
            <p:cNvSpPr/>
            <p:nvPr/>
          </p:nvSpPr>
          <p:spPr>
            <a:xfrm>
              <a:off x="3986124" y="3231097"/>
              <a:ext cx="33419" cy="66272"/>
            </a:xfrm>
            <a:custGeom>
              <a:avLst/>
              <a:gdLst/>
              <a:ahLst/>
              <a:cxnLst/>
              <a:rect l="l" t="t" r="r" b="b"/>
              <a:pathLst>
                <a:path w="708" h="1404" extrusionOk="0">
                  <a:moveTo>
                    <a:pt x="242" y="1"/>
                  </a:moveTo>
                  <a:cubicBezTo>
                    <a:pt x="108" y="1"/>
                    <a:pt x="1" y="108"/>
                    <a:pt x="1" y="242"/>
                  </a:cubicBezTo>
                  <a:lnTo>
                    <a:pt x="1" y="1162"/>
                  </a:lnTo>
                  <a:cubicBezTo>
                    <a:pt x="1" y="1296"/>
                    <a:pt x="108" y="1404"/>
                    <a:pt x="242" y="1404"/>
                  </a:cubicBezTo>
                  <a:lnTo>
                    <a:pt x="708" y="1404"/>
                  </a:lnTo>
                  <a:cubicBezTo>
                    <a:pt x="574" y="1404"/>
                    <a:pt x="467" y="1296"/>
                    <a:pt x="467" y="1162"/>
                  </a:cubicBezTo>
                  <a:lnTo>
                    <a:pt x="467" y="242"/>
                  </a:lnTo>
                  <a:cubicBezTo>
                    <a:pt x="467" y="108"/>
                    <a:pt x="574" y="1"/>
                    <a:pt x="70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4" name="Google Shape;2494;p45"/>
            <p:cNvSpPr/>
            <p:nvPr/>
          </p:nvSpPr>
          <p:spPr>
            <a:xfrm>
              <a:off x="4195042" y="3255453"/>
              <a:ext cx="83643" cy="83643"/>
            </a:xfrm>
            <a:custGeom>
              <a:avLst/>
              <a:gdLst/>
              <a:ahLst/>
              <a:cxnLst/>
              <a:rect l="l" t="t" r="r" b="b"/>
              <a:pathLst>
                <a:path w="1772" h="1772" extrusionOk="0">
                  <a:moveTo>
                    <a:pt x="884" y="1"/>
                  </a:moveTo>
                  <a:cubicBezTo>
                    <a:pt x="395" y="1"/>
                    <a:pt x="1" y="398"/>
                    <a:pt x="1" y="888"/>
                  </a:cubicBezTo>
                  <a:cubicBezTo>
                    <a:pt x="1" y="1376"/>
                    <a:pt x="395" y="1771"/>
                    <a:pt x="884" y="1771"/>
                  </a:cubicBezTo>
                  <a:cubicBezTo>
                    <a:pt x="1373" y="1771"/>
                    <a:pt x="1771" y="1376"/>
                    <a:pt x="1771" y="888"/>
                  </a:cubicBezTo>
                  <a:cubicBezTo>
                    <a:pt x="1771" y="398"/>
                    <a:pt x="1373" y="1"/>
                    <a:pt x="884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5" name="Google Shape;2495;p45"/>
            <p:cNvSpPr/>
            <p:nvPr/>
          </p:nvSpPr>
          <p:spPr>
            <a:xfrm>
              <a:off x="4218124" y="3278535"/>
              <a:ext cx="37479" cy="37432"/>
            </a:xfrm>
            <a:custGeom>
              <a:avLst/>
              <a:gdLst/>
              <a:ahLst/>
              <a:cxnLst/>
              <a:rect l="l" t="t" r="r" b="b"/>
              <a:pathLst>
                <a:path w="794" h="793" extrusionOk="0">
                  <a:moveTo>
                    <a:pt x="395" y="0"/>
                  </a:moveTo>
                  <a:cubicBezTo>
                    <a:pt x="178" y="0"/>
                    <a:pt x="0" y="178"/>
                    <a:pt x="0" y="399"/>
                  </a:cubicBezTo>
                  <a:cubicBezTo>
                    <a:pt x="0" y="616"/>
                    <a:pt x="178" y="793"/>
                    <a:pt x="395" y="793"/>
                  </a:cubicBezTo>
                  <a:cubicBezTo>
                    <a:pt x="616" y="793"/>
                    <a:pt x="794" y="616"/>
                    <a:pt x="794" y="399"/>
                  </a:cubicBezTo>
                  <a:cubicBezTo>
                    <a:pt x="794" y="178"/>
                    <a:pt x="616" y="0"/>
                    <a:pt x="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6" name="Google Shape;2496;p45"/>
            <p:cNvSpPr/>
            <p:nvPr/>
          </p:nvSpPr>
          <p:spPr>
            <a:xfrm>
              <a:off x="4014256" y="3255453"/>
              <a:ext cx="83643" cy="83643"/>
            </a:xfrm>
            <a:custGeom>
              <a:avLst/>
              <a:gdLst/>
              <a:ahLst/>
              <a:cxnLst/>
              <a:rect l="l" t="t" r="r" b="b"/>
              <a:pathLst>
                <a:path w="1772" h="1772" extrusionOk="0">
                  <a:moveTo>
                    <a:pt x="888" y="1"/>
                  </a:moveTo>
                  <a:cubicBezTo>
                    <a:pt x="399" y="1"/>
                    <a:pt x="1" y="398"/>
                    <a:pt x="1" y="888"/>
                  </a:cubicBezTo>
                  <a:cubicBezTo>
                    <a:pt x="1" y="1376"/>
                    <a:pt x="399" y="1771"/>
                    <a:pt x="888" y="1771"/>
                  </a:cubicBezTo>
                  <a:cubicBezTo>
                    <a:pt x="1377" y="1771"/>
                    <a:pt x="1772" y="1376"/>
                    <a:pt x="1772" y="888"/>
                  </a:cubicBezTo>
                  <a:cubicBezTo>
                    <a:pt x="1772" y="398"/>
                    <a:pt x="1377" y="1"/>
                    <a:pt x="88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7" name="Google Shape;2497;p45"/>
            <p:cNvSpPr/>
            <p:nvPr/>
          </p:nvSpPr>
          <p:spPr>
            <a:xfrm>
              <a:off x="4037338" y="3278535"/>
              <a:ext cx="37526" cy="37432"/>
            </a:xfrm>
            <a:custGeom>
              <a:avLst/>
              <a:gdLst/>
              <a:ahLst/>
              <a:cxnLst/>
              <a:rect l="l" t="t" r="r" b="b"/>
              <a:pathLst>
                <a:path w="795" h="793" extrusionOk="0">
                  <a:moveTo>
                    <a:pt x="399" y="0"/>
                  </a:moveTo>
                  <a:cubicBezTo>
                    <a:pt x="178" y="0"/>
                    <a:pt x="0" y="178"/>
                    <a:pt x="0" y="399"/>
                  </a:cubicBezTo>
                  <a:cubicBezTo>
                    <a:pt x="0" y="616"/>
                    <a:pt x="178" y="793"/>
                    <a:pt x="399" y="793"/>
                  </a:cubicBezTo>
                  <a:cubicBezTo>
                    <a:pt x="617" y="793"/>
                    <a:pt x="794" y="616"/>
                    <a:pt x="794" y="399"/>
                  </a:cubicBezTo>
                  <a:cubicBezTo>
                    <a:pt x="794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8" name="Google Shape;2498;p45"/>
            <p:cNvSpPr/>
            <p:nvPr/>
          </p:nvSpPr>
          <p:spPr>
            <a:xfrm>
              <a:off x="4032760" y="3090811"/>
              <a:ext cx="106725" cy="78215"/>
            </a:xfrm>
            <a:custGeom>
              <a:avLst/>
              <a:gdLst/>
              <a:ahLst/>
              <a:cxnLst/>
              <a:rect l="l" t="t" r="r" b="b"/>
              <a:pathLst>
                <a:path w="2261" h="1657" extrusionOk="0">
                  <a:moveTo>
                    <a:pt x="295" y="0"/>
                  </a:moveTo>
                  <a:cubicBezTo>
                    <a:pt x="134" y="0"/>
                    <a:pt x="1" y="134"/>
                    <a:pt x="1" y="295"/>
                  </a:cubicBezTo>
                  <a:lnTo>
                    <a:pt x="1" y="1360"/>
                  </a:lnTo>
                  <a:cubicBezTo>
                    <a:pt x="1" y="1523"/>
                    <a:pt x="134" y="1657"/>
                    <a:pt x="295" y="1657"/>
                  </a:cubicBezTo>
                  <a:lnTo>
                    <a:pt x="1965" y="1657"/>
                  </a:lnTo>
                  <a:cubicBezTo>
                    <a:pt x="2130" y="1657"/>
                    <a:pt x="2260" y="1523"/>
                    <a:pt x="2260" y="1360"/>
                  </a:cubicBezTo>
                  <a:lnTo>
                    <a:pt x="2260" y="295"/>
                  </a:lnTo>
                  <a:cubicBezTo>
                    <a:pt x="2260" y="134"/>
                    <a:pt x="2130" y="0"/>
                    <a:pt x="1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9" name="Google Shape;2499;p45"/>
            <p:cNvSpPr/>
            <p:nvPr/>
          </p:nvSpPr>
          <p:spPr>
            <a:xfrm>
              <a:off x="4230113" y="3060319"/>
              <a:ext cx="59428" cy="40641"/>
            </a:xfrm>
            <a:custGeom>
              <a:avLst/>
              <a:gdLst/>
              <a:ahLst/>
              <a:cxnLst/>
              <a:rect l="l" t="t" r="r" b="b"/>
              <a:pathLst>
                <a:path w="1259" h="861" extrusionOk="0">
                  <a:moveTo>
                    <a:pt x="1" y="0"/>
                  </a:moveTo>
                  <a:lnTo>
                    <a:pt x="1" y="861"/>
                  </a:lnTo>
                  <a:lnTo>
                    <a:pt x="1259" y="86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0" name="Google Shape;2500;p45"/>
            <p:cNvSpPr/>
            <p:nvPr/>
          </p:nvSpPr>
          <p:spPr>
            <a:xfrm>
              <a:off x="4217463" y="3044978"/>
              <a:ext cx="84634" cy="34175"/>
            </a:xfrm>
            <a:custGeom>
              <a:avLst/>
              <a:gdLst/>
              <a:ahLst/>
              <a:cxnLst/>
              <a:rect l="l" t="t" r="r" b="b"/>
              <a:pathLst>
                <a:path w="1793" h="724" extrusionOk="0">
                  <a:moveTo>
                    <a:pt x="188" y="1"/>
                  </a:moveTo>
                  <a:cubicBezTo>
                    <a:pt x="85" y="1"/>
                    <a:pt x="0" y="84"/>
                    <a:pt x="0" y="188"/>
                  </a:cubicBezTo>
                  <a:lnTo>
                    <a:pt x="0" y="536"/>
                  </a:lnTo>
                  <a:cubicBezTo>
                    <a:pt x="0" y="639"/>
                    <a:pt x="85" y="724"/>
                    <a:pt x="188" y="724"/>
                  </a:cubicBezTo>
                  <a:lnTo>
                    <a:pt x="1604" y="724"/>
                  </a:lnTo>
                  <a:cubicBezTo>
                    <a:pt x="1708" y="724"/>
                    <a:pt x="1792" y="639"/>
                    <a:pt x="1792" y="536"/>
                  </a:cubicBezTo>
                  <a:lnTo>
                    <a:pt x="1792" y="188"/>
                  </a:lnTo>
                  <a:cubicBezTo>
                    <a:pt x="1792" y="84"/>
                    <a:pt x="1708" y="1"/>
                    <a:pt x="1604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1" name="Google Shape;2501;p45"/>
            <p:cNvSpPr/>
            <p:nvPr/>
          </p:nvSpPr>
          <p:spPr>
            <a:xfrm>
              <a:off x="4217463" y="3044978"/>
              <a:ext cx="30870" cy="34175"/>
            </a:xfrm>
            <a:custGeom>
              <a:avLst/>
              <a:gdLst/>
              <a:ahLst/>
              <a:cxnLst/>
              <a:rect l="l" t="t" r="r" b="b"/>
              <a:pathLst>
                <a:path w="654" h="724" extrusionOk="0">
                  <a:moveTo>
                    <a:pt x="188" y="1"/>
                  </a:moveTo>
                  <a:cubicBezTo>
                    <a:pt x="85" y="1"/>
                    <a:pt x="0" y="84"/>
                    <a:pt x="0" y="188"/>
                  </a:cubicBezTo>
                  <a:lnTo>
                    <a:pt x="0" y="536"/>
                  </a:lnTo>
                  <a:cubicBezTo>
                    <a:pt x="0" y="639"/>
                    <a:pt x="85" y="724"/>
                    <a:pt x="188" y="724"/>
                  </a:cubicBezTo>
                  <a:lnTo>
                    <a:pt x="654" y="724"/>
                  </a:lnTo>
                  <a:cubicBezTo>
                    <a:pt x="550" y="724"/>
                    <a:pt x="466" y="639"/>
                    <a:pt x="466" y="536"/>
                  </a:cubicBezTo>
                  <a:lnTo>
                    <a:pt x="466" y="188"/>
                  </a:lnTo>
                  <a:cubicBezTo>
                    <a:pt x="466" y="84"/>
                    <a:pt x="550" y="1"/>
                    <a:pt x="654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2" name="Google Shape;2502;p45"/>
            <p:cNvSpPr/>
            <p:nvPr/>
          </p:nvSpPr>
          <p:spPr>
            <a:xfrm>
              <a:off x="4027379" y="3016043"/>
              <a:ext cx="10951" cy="20769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5" y="1"/>
                  </a:moveTo>
                  <a:cubicBezTo>
                    <a:pt x="51" y="1"/>
                    <a:pt x="1" y="55"/>
                    <a:pt x="1" y="118"/>
                  </a:cubicBezTo>
                  <a:lnTo>
                    <a:pt x="1" y="322"/>
                  </a:lnTo>
                  <a:cubicBezTo>
                    <a:pt x="1" y="386"/>
                    <a:pt x="51" y="439"/>
                    <a:pt x="115" y="439"/>
                  </a:cubicBezTo>
                  <a:cubicBezTo>
                    <a:pt x="178" y="439"/>
                    <a:pt x="231" y="386"/>
                    <a:pt x="231" y="322"/>
                  </a:cubicBezTo>
                  <a:lnTo>
                    <a:pt x="231" y="118"/>
                  </a:lnTo>
                  <a:cubicBezTo>
                    <a:pt x="231" y="55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3" name="Google Shape;2503;p45"/>
            <p:cNvSpPr/>
            <p:nvPr/>
          </p:nvSpPr>
          <p:spPr>
            <a:xfrm>
              <a:off x="4133867" y="3016043"/>
              <a:ext cx="11140" cy="20769"/>
            </a:xfrm>
            <a:custGeom>
              <a:avLst/>
              <a:gdLst/>
              <a:ahLst/>
              <a:cxnLst/>
              <a:rect l="l" t="t" r="r" b="b"/>
              <a:pathLst>
                <a:path w="236" h="440" extrusionOk="0">
                  <a:moveTo>
                    <a:pt x="118" y="1"/>
                  </a:moveTo>
                  <a:cubicBezTo>
                    <a:pt x="55" y="1"/>
                    <a:pt x="1" y="55"/>
                    <a:pt x="1" y="118"/>
                  </a:cubicBezTo>
                  <a:lnTo>
                    <a:pt x="1" y="322"/>
                  </a:lnTo>
                  <a:cubicBezTo>
                    <a:pt x="1" y="386"/>
                    <a:pt x="55" y="439"/>
                    <a:pt x="118" y="439"/>
                  </a:cubicBezTo>
                  <a:cubicBezTo>
                    <a:pt x="182" y="439"/>
                    <a:pt x="235" y="386"/>
                    <a:pt x="235" y="322"/>
                  </a:cubicBezTo>
                  <a:lnTo>
                    <a:pt x="235" y="118"/>
                  </a:lnTo>
                  <a:cubicBezTo>
                    <a:pt x="235" y="55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4" name="Google Shape;2504;p45"/>
            <p:cNvSpPr/>
            <p:nvPr/>
          </p:nvSpPr>
          <p:spPr>
            <a:xfrm>
              <a:off x="4066934" y="3025106"/>
              <a:ext cx="38564" cy="16757"/>
            </a:xfrm>
            <a:custGeom>
              <a:avLst/>
              <a:gdLst/>
              <a:ahLst/>
              <a:cxnLst/>
              <a:rect l="l" t="t" r="r" b="b"/>
              <a:pathLst>
                <a:path w="817" h="355" extrusionOk="0">
                  <a:moveTo>
                    <a:pt x="128" y="1"/>
                  </a:moveTo>
                  <a:cubicBezTo>
                    <a:pt x="101" y="1"/>
                    <a:pt x="75" y="10"/>
                    <a:pt x="53" y="30"/>
                  </a:cubicBezTo>
                  <a:cubicBezTo>
                    <a:pt x="3" y="70"/>
                    <a:pt x="0" y="144"/>
                    <a:pt x="40" y="194"/>
                  </a:cubicBezTo>
                  <a:cubicBezTo>
                    <a:pt x="130" y="297"/>
                    <a:pt x="264" y="354"/>
                    <a:pt x="408" y="354"/>
                  </a:cubicBezTo>
                  <a:cubicBezTo>
                    <a:pt x="549" y="354"/>
                    <a:pt x="683" y="297"/>
                    <a:pt x="773" y="194"/>
                  </a:cubicBezTo>
                  <a:cubicBezTo>
                    <a:pt x="816" y="144"/>
                    <a:pt x="810" y="70"/>
                    <a:pt x="763" y="30"/>
                  </a:cubicBezTo>
                  <a:cubicBezTo>
                    <a:pt x="740" y="10"/>
                    <a:pt x="712" y="1"/>
                    <a:pt x="685" y="1"/>
                  </a:cubicBezTo>
                  <a:cubicBezTo>
                    <a:pt x="652" y="1"/>
                    <a:pt x="620" y="14"/>
                    <a:pt x="599" y="40"/>
                  </a:cubicBezTo>
                  <a:cubicBezTo>
                    <a:pt x="552" y="93"/>
                    <a:pt x="482" y="124"/>
                    <a:pt x="408" y="124"/>
                  </a:cubicBezTo>
                  <a:cubicBezTo>
                    <a:pt x="331" y="124"/>
                    <a:pt x="261" y="93"/>
                    <a:pt x="214" y="40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5" name="Google Shape;2505;p45"/>
            <p:cNvSpPr/>
            <p:nvPr/>
          </p:nvSpPr>
          <p:spPr>
            <a:xfrm>
              <a:off x="4212554" y="3273107"/>
              <a:ext cx="48430" cy="4843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513" y="232"/>
                  </a:moveTo>
                  <a:cubicBezTo>
                    <a:pt x="667" y="232"/>
                    <a:pt x="795" y="359"/>
                    <a:pt x="795" y="514"/>
                  </a:cubicBezTo>
                  <a:cubicBezTo>
                    <a:pt x="795" y="667"/>
                    <a:pt x="667" y="795"/>
                    <a:pt x="513" y="795"/>
                  </a:cubicBezTo>
                  <a:cubicBezTo>
                    <a:pt x="359" y="795"/>
                    <a:pt x="232" y="667"/>
                    <a:pt x="232" y="514"/>
                  </a:cubicBezTo>
                  <a:cubicBezTo>
                    <a:pt x="232" y="359"/>
                    <a:pt x="359" y="232"/>
                    <a:pt x="513" y="232"/>
                  </a:cubicBezTo>
                  <a:close/>
                  <a:moveTo>
                    <a:pt x="513" y="1"/>
                  </a:moveTo>
                  <a:cubicBezTo>
                    <a:pt x="232" y="1"/>
                    <a:pt x="1" y="229"/>
                    <a:pt x="1" y="514"/>
                  </a:cubicBezTo>
                  <a:cubicBezTo>
                    <a:pt x="1" y="795"/>
                    <a:pt x="232" y="1025"/>
                    <a:pt x="513" y="1025"/>
                  </a:cubicBezTo>
                  <a:cubicBezTo>
                    <a:pt x="798" y="1025"/>
                    <a:pt x="1025" y="795"/>
                    <a:pt x="1025" y="514"/>
                  </a:cubicBezTo>
                  <a:cubicBezTo>
                    <a:pt x="1025" y="229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6" name="Google Shape;2506;p45"/>
            <p:cNvSpPr/>
            <p:nvPr/>
          </p:nvSpPr>
          <p:spPr>
            <a:xfrm>
              <a:off x="4031816" y="3273107"/>
              <a:ext cx="48571" cy="48430"/>
            </a:xfrm>
            <a:custGeom>
              <a:avLst/>
              <a:gdLst/>
              <a:ahLst/>
              <a:cxnLst/>
              <a:rect l="l" t="t" r="r" b="b"/>
              <a:pathLst>
                <a:path w="1029" h="1026" extrusionOk="0">
                  <a:moveTo>
                    <a:pt x="516" y="232"/>
                  </a:moveTo>
                  <a:cubicBezTo>
                    <a:pt x="670" y="232"/>
                    <a:pt x="794" y="359"/>
                    <a:pt x="794" y="514"/>
                  </a:cubicBezTo>
                  <a:cubicBezTo>
                    <a:pt x="794" y="667"/>
                    <a:pt x="670" y="795"/>
                    <a:pt x="516" y="795"/>
                  </a:cubicBezTo>
                  <a:cubicBezTo>
                    <a:pt x="358" y="795"/>
                    <a:pt x="235" y="667"/>
                    <a:pt x="235" y="514"/>
                  </a:cubicBezTo>
                  <a:cubicBezTo>
                    <a:pt x="235" y="359"/>
                    <a:pt x="358" y="232"/>
                    <a:pt x="516" y="232"/>
                  </a:cubicBezTo>
                  <a:close/>
                  <a:moveTo>
                    <a:pt x="516" y="1"/>
                  </a:moveTo>
                  <a:cubicBezTo>
                    <a:pt x="231" y="1"/>
                    <a:pt x="1" y="229"/>
                    <a:pt x="1" y="514"/>
                  </a:cubicBezTo>
                  <a:cubicBezTo>
                    <a:pt x="1" y="795"/>
                    <a:pt x="231" y="1025"/>
                    <a:pt x="516" y="1025"/>
                  </a:cubicBezTo>
                  <a:cubicBezTo>
                    <a:pt x="797" y="1025"/>
                    <a:pt x="1028" y="795"/>
                    <a:pt x="1028" y="514"/>
                  </a:cubicBezTo>
                  <a:cubicBezTo>
                    <a:pt x="1028" y="229"/>
                    <a:pt x="797" y="1"/>
                    <a:pt x="51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7" name="Google Shape;2507;p45"/>
            <p:cNvSpPr/>
            <p:nvPr/>
          </p:nvSpPr>
          <p:spPr>
            <a:xfrm>
              <a:off x="4027379" y="3085430"/>
              <a:ext cx="117629" cy="88977"/>
            </a:xfrm>
            <a:custGeom>
              <a:avLst/>
              <a:gdLst/>
              <a:ahLst/>
              <a:cxnLst/>
              <a:rect l="l" t="t" r="r" b="b"/>
              <a:pathLst>
                <a:path w="2492" h="1885" extrusionOk="0">
                  <a:moveTo>
                    <a:pt x="2079" y="232"/>
                  </a:moveTo>
                  <a:cubicBezTo>
                    <a:pt x="2176" y="232"/>
                    <a:pt x="2257" y="312"/>
                    <a:pt x="2257" y="409"/>
                  </a:cubicBezTo>
                  <a:lnTo>
                    <a:pt x="2257" y="1474"/>
                  </a:lnTo>
                  <a:cubicBezTo>
                    <a:pt x="2257" y="1574"/>
                    <a:pt x="2176" y="1654"/>
                    <a:pt x="2079" y="1654"/>
                  </a:cubicBezTo>
                  <a:lnTo>
                    <a:pt x="409" y="1654"/>
                  </a:lnTo>
                  <a:cubicBezTo>
                    <a:pt x="312" y="1654"/>
                    <a:pt x="231" y="1574"/>
                    <a:pt x="231" y="1474"/>
                  </a:cubicBezTo>
                  <a:lnTo>
                    <a:pt x="231" y="409"/>
                  </a:lnTo>
                  <a:cubicBezTo>
                    <a:pt x="231" y="312"/>
                    <a:pt x="312" y="232"/>
                    <a:pt x="409" y="232"/>
                  </a:cubicBezTo>
                  <a:close/>
                  <a:moveTo>
                    <a:pt x="409" y="0"/>
                  </a:moveTo>
                  <a:cubicBezTo>
                    <a:pt x="185" y="0"/>
                    <a:pt x="1" y="184"/>
                    <a:pt x="1" y="409"/>
                  </a:cubicBezTo>
                  <a:lnTo>
                    <a:pt x="1" y="1474"/>
                  </a:lnTo>
                  <a:cubicBezTo>
                    <a:pt x="1" y="1701"/>
                    <a:pt x="185" y="1885"/>
                    <a:pt x="409" y="1885"/>
                  </a:cubicBezTo>
                  <a:lnTo>
                    <a:pt x="2079" y="1885"/>
                  </a:lnTo>
                  <a:cubicBezTo>
                    <a:pt x="2307" y="1885"/>
                    <a:pt x="2491" y="1701"/>
                    <a:pt x="2491" y="1474"/>
                  </a:cubicBezTo>
                  <a:lnTo>
                    <a:pt x="2491" y="409"/>
                  </a:lnTo>
                  <a:cubicBezTo>
                    <a:pt x="2491" y="184"/>
                    <a:pt x="2307" y="0"/>
                    <a:pt x="20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8" name="Google Shape;2508;p45"/>
            <p:cNvSpPr/>
            <p:nvPr/>
          </p:nvSpPr>
          <p:spPr>
            <a:xfrm>
              <a:off x="3980790" y="2992206"/>
              <a:ext cx="373561" cy="352414"/>
            </a:xfrm>
            <a:custGeom>
              <a:avLst/>
              <a:gdLst/>
              <a:ahLst/>
              <a:cxnLst/>
              <a:rect l="l" t="t" r="r" b="b"/>
              <a:pathLst>
                <a:path w="7914" h="7466" extrusionOk="0">
                  <a:moveTo>
                    <a:pt x="6618" y="1235"/>
                  </a:moveTo>
                  <a:cubicBezTo>
                    <a:pt x="6658" y="1235"/>
                    <a:pt x="6692" y="1266"/>
                    <a:pt x="6692" y="1306"/>
                  </a:cubicBezTo>
                  <a:lnTo>
                    <a:pt x="6692" y="1654"/>
                  </a:lnTo>
                  <a:cubicBezTo>
                    <a:pt x="6692" y="1694"/>
                    <a:pt x="6658" y="1724"/>
                    <a:pt x="6618" y="1724"/>
                  </a:cubicBezTo>
                  <a:lnTo>
                    <a:pt x="5202" y="1724"/>
                  </a:lnTo>
                  <a:cubicBezTo>
                    <a:pt x="5165" y="1724"/>
                    <a:pt x="5132" y="1694"/>
                    <a:pt x="5132" y="1654"/>
                  </a:cubicBezTo>
                  <a:lnTo>
                    <a:pt x="5132" y="1306"/>
                  </a:lnTo>
                  <a:cubicBezTo>
                    <a:pt x="5132" y="1266"/>
                    <a:pt x="5165" y="1235"/>
                    <a:pt x="5202" y="1235"/>
                  </a:cubicBezTo>
                  <a:close/>
                  <a:moveTo>
                    <a:pt x="6424" y="1955"/>
                  </a:moveTo>
                  <a:lnTo>
                    <a:pt x="6424" y="2715"/>
                  </a:lnTo>
                  <a:lnTo>
                    <a:pt x="5396" y="2715"/>
                  </a:lnTo>
                  <a:lnTo>
                    <a:pt x="5396" y="1955"/>
                  </a:lnTo>
                  <a:close/>
                  <a:moveTo>
                    <a:pt x="7529" y="3415"/>
                  </a:moveTo>
                  <a:cubicBezTo>
                    <a:pt x="7625" y="3532"/>
                    <a:pt x="7679" y="3682"/>
                    <a:pt x="7679" y="3837"/>
                  </a:cubicBezTo>
                  <a:cubicBezTo>
                    <a:pt x="7679" y="3991"/>
                    <a:pt x="7625" y="4141"/>
                    <a:pt x="7529" y="4258"/>
                  </a:cubicBezTo>
                  <a:lnTo>
                    <a:pt x="7529" y="3415"/>
                  </a:lnTo>
                  <a:close/>
                  <a:moveTo>
                    <a:pt x="7298" y="3355"/>
                  </a:moveTo>
                  <a:lnTo>
                    <a:pt x="7298" y="4319"/>
                  </a:lnTo>
                  <a:cubicBezTo>
                    <a:pt x="7211" y="4278"/>
                    <a:pt x="7100" y="4232"/>
                    <a:pt x="6976" y="4195"/>
                  </a:cubicBezTo>
                  <a:lnTo>
                    <a:pt x="6976" y="3478"/>
                  </a:lnTo>
                  <a:cubicBezTo>
                    <a:pt x="7100" y="3441"/>
                    <a:pt x="7211" y="3395"/>
                    <a:pt x="7298" y="3355"/>
                  </a:cubicBezTo>
                  <a:close/>
                  <a:moveTo>
                    <a:pt x="3990" y="1561"/>
                  </a:moveTo>
                  <a:lnTo>
                    <a:pt x="3990" y="2605"/>
                  </a:lnTo>
                  <a:cubicBezTo>
                    <a:pt x="3990" y="2795"/>
                    <a:pt x="4144" y="2950"/>
                    <a:pt x="4336" y="2950"/>
                  </a:cubicBezTo>
                  <a:lnTo>
                    <a:pt x="6541" y="2950"/>
                  </a:lnTo>
                  <a:cubicBezTo>
                    <a:pt x="6652" y="2950"/>
                    <a:pt x="6746" y="3040"/>
                    <a:pt x="6746" y="3154"/>
                  </a:cubicBezTo>
                  <a:lnTo>
                    <a:pt x="6746" y="4944"/>
                  </a:lnTo>
                  <a:lnTo>
                    <a:pt x="6130" y="4944"/>
                  </a:lnTo>
                  <a:cubicBezTo>
                    <a:pt x="6063" y="4944"/>
                    <a:pt x="6012" y="4995"/>
                    <a:pt x="6012" y="5062"/>
                  </a:cubicBezTo>
                  <a:cubicBezTo>
                    <a:pt x="6012" y="5122"/>
                    <a:pt x="6066" y="5176"/>
                    <a:pt x="6130" y="5176"/>
                  </a:cubicBezTo>
                  <a:lnTo>
                    <a:pt x="6859" y="5176"/>
                  </a:lnTo>
                  <a:cubicBezTo>
                    <a:pt x="7027" y="5176"/>
                    <a:pt x="7074" y="5249"/>
                    <a:pt x="7174" y="5484"/>
                  </a:cubicBezTo>
                  <a:lnTo>
                    <a:pt x="7499" y="6230"/>
                  </a:lnTo>
                  <a:cubicBezTo>
                    <a:pt x="7525" y="6287"/>
                    <a:pt x="7482" y="6347"/>
                    <a:pt x="7425" y="6347"/>
                  </a:cubicBezTo>
                  <a:lnTo>
                    <a:pt x="6417" y="6347"/>
                  </a:lnTo>
                  <a:cubicBezTo>
                    <a:pt x="6417" y="6341"/>
                    <a:pt x="6417" y="6334"/>
                    <a:pt x="6414" y="6327"/>
                  </a:cubicBezTo>
                  <a:cubicBezTo>
                    <a:pt x="6347" y="5839"/>
                    <a:pt x="5915" y="5463"/>
                    <a:pt x="5423" y="5463"/>
                  </a:cubicBezTo>
                  <a:cubicBezTo>
                    <a:pt x="4924" y="5463"/>
                    <a:pt x="4486" y="5852"/>
                    <a:pt x="4429" y="6347"/>
                  </a:cubicBezTo>
                  <a:lnTo>
                    <a:pt x="2588" y="6347"/>
                  </a:lnTo>
                  <a:cubicBezTo>
                    <a:pt x="2538" y="5892"/>
                    <a:pt x="2153" y="5517"/>
                    <a:pt x="1697" y="5467"/>
                  </a:cubicBezTo>
                  <a:cubicBezTo>
                    <a:pt x="1665" y="5463"/>
                    <a:pt x="1633" y="5462"/>
                    <a:pt x="1601" y="5462"/>
                  </a:cubicBezTo>
                  <a:cubicBezTo>
                    <a:pt x="1118" y="5462"/>
                    <a:pt x="672" y="5837"/>
                    <a:pt x="603" y="6327"/>
                  </a:cubicBezTo>
                  <a:lnTo>
                    <a:pt x="603" y="6347"/>
                  </a:lnTo>
                  <a:lnTo>
                    <a:pt x="355" y="6347"/>
                  </a:lnTo>
                  <a:cubicBezTo>
                    <a:pt x="288" y="6347"/>
                    <a:pt x="231" y="6290"/>
                    <a:pt x="231" y="6223"/>
                  </a:cubicBezTo>
                  <a:lnTo>
                    <a:pt x="231" y="5303"/>
                  </a:lnTo>
                  <a:cubicBezTo>
                    <a:pt x="231" y="5232"/>
                    <a:pt x="288" y="5176"/>
                    <a:pt x="355" y="5176"/>
                  </a:cubicBezTo>
                  <a:lnTo>
                    <a:pt x="5664" y="5176"/>
                  </a:lnTo>
                  <a:cubicBezTo>
                    <a:pt x="5728" y="5176"/>
                    <a:pt x="5782" y="5122"/>
                    <a:pt x="5782" y="5062"/>
                  </a:cubicBezTo>
                  <a:cubicBezTo>
                    <a:pt x="5782" y="4995"/>
                    <a:pt x="5728" y="4944"/>
                    <a:pt x="5664" y="4944"/>
                  </a:cubicBezTo>
                  <a:lnTo>
                    <a:pt x="472" y="4944"/>
                  </a:lnTo>
                  <a:lnTo>
                    <a:pt x="472" y="1561"/>
                  </a:lnTo>
                  <a:close/>
                  <a:moveTo>
                    <a:pt x="1597" y="5694"/>
                  </a:moveTo>
                  <a:cubicBezTo>
                    <a:pt x="2012" y="5694"/>
                    <a:pt x="2363" y="6046"/>
                    <a:pt x="2363" y="6465"/>
                  </a:cubicBezTo>
                  <a:cubicBezTo>
                    <a:pt x="2363" y="6886"/>
                    <a:pt x="2019" y="7231"/>
                    <a:pt x="1597" y="7231"/>
                  </a:cubicBezTo>
                  <a:cubicBezTo>
                    <a:pt x="1172" y="7231"/>
                    <a:pt x="827" y="6886"/>
                    <a:pt x="827" y="6465"/>
                  </a:cubicBezTo>
                  <a:cubicBezTo>
                    <a:pt x="827" y="6046"/>
                    <a:pt x="1178" y="5694"/>
                    <a:pt x="1597" y="5694"/>
                  </a:cubicBezTo>
                  <a:close/>
                  <a:moveTo>
                    <a:pt x="5423" y="5694"/>
                  </a:moveTo>
                  <a:cubicBezTo>
                    <a:pt x="5842" y="5694"/>
                    <a:pt x="6193" y="6046"/>
                    <a:pt x="6193" y="6465"/>
                  </a:cubicBezTo>
                  <a:cubicBezTo>
                    <a:pt x="6193" y="6886"/>
                    <a:pt x="5848" y="7231"/>
                    <a:pt x="5423" y="7231"/>
                  </a:cubicBezTo>
                  <a:cubicBezTo>
                    <a:pt x="5002" y="7231"/>
                    <a:pt x="4657" y="6886"/>
                    <a:pt x="4657" y="6465"/>
                  </a:cubicBezTo>
                  <a:cubicBezTo>
                    <a:pt x="4657" y="6046"/>
                    <a:pt x="5008" y="5694"/>
                    <a:pt x="5423" y="5694"/>
                  </a:cubicBezTo>
                  <a:close/>
                  <a:moveTo>
                    <a:pt x="342" y="0"/>
                  </a:moveTo>
                  <a:cubicBezTo>
                    <a:pt x="151" y="0"/>
                    <a:pt x="1" y="155"/>
                    <a:pt x="1" y="342"/>
                  </a:cubicBezTo>
                  <a:lnTo>
                    <a:pt x="1" y="1219"/>
                  </a:lnTo>
                  <a:cubicBezTo>
                    <a:pt x="1" y="1373"/>
                    <a:pt x="101" y="1504"/>
                    <a:pt x="242" y="1544"/>
                  </a:cubicBezTo>
                  <a:lnTo>
                    <a:pt x="242" y="4965"/>
                  </a:lnTo>
                  <a:cubicBezTo>
                    <a:pt x="101" y="5011"/>
                    <a:pt x="1" y="5145"/>
                    <a:pt x="1" y="5303"/>
                  </a:cubicBezTo>
                  <a:lnTo>
                    <a:pt x="1" y="6223"/>
                  </a:lnTo>
                  <a:cubicBezTo>
                    <a:pt x="1" y="6421"/>
                    <a:pt x="158" y="6578"/>
                    <a:pt x="355" y="6578"/>
                  </a:cubicBezTo>
                  <a:lnTo>
                    <a:pt x="603" y="6578"/>
                  </a:lnTo>
                  <a:cubicBezTo>
                    <a:pt x="660" y="7077"/>
                    <a:pt x="1082" y="7466"/>
                    <a:pt x="1597" y="7466"/>
                  </a:cubicBezTo>
                  <a:cubicBezTo>
                    <a:pt x="2109" y="7466"/>
                    <a:pt x="2531" y="7077"/>
                    <a:pt x="2588" y="6578"/>
                  </a:cubicBezTo>
                  <a:lnTo>
                    <a:pt x="4429" y="6578"/>
                  </a:lnTo>
                  <a:cubicBezTo>
                    <a:pt x="4489" y="7077"/>
                    <a:pt x="4911" y="7466"/>
                    <a:pt x="5423" y="7466"/>
                  </a:cubicBezTo>
                  <a:cubicBezTo>
                    <a:pt x="5935" y="7466"/>
                    <a:pt x="6360" y="7077"/>
                    <a:pt x="6417" y="6578"/>
                  </a:cubicBezTo>
                  <a:lnTo>
                    <a:pt x="7425" y="6578"/>
                  </a:lnTo>
                  <a:cubicBezTo>
                    <a:pt x="7529" y="6578"/>
                    <a:pt x="7629" y="6528"/>
                    <a:pt x="7686" y="6437"/>
                  </a:cubicBezTo>
                  <a:cubicBezTo>
                    <a:pt x="7746" y="6347"/>
                    <a:pt x="7756" y="6236"/>
                    <a:pt x="7713" y="6140"/>
                  </a:cubicBezTo>
                  <a:lnTo>
                    <a:pt x="7388" y="5390"/>
                  </a:lnTo>
                  <a:cubicBezTo>
                    <a:pt x="7304" y="5199"/>
                    <a:pt x="7217" y="5002"/>
                    <a:pt x="6976" y="4955"/>
                  </a:cubicBezTo>
                  <a:lnTo>
                    <a:pt x="6976" y="4439"/>
                  </a:lnTo>
                  <a:cubicBezTo>
                    <a:pt x="7191" y="4513"/>
                    <a:pt x="7355" y="4603"/>
                    <a:pt x="7355" y="4606"/>
                  </a:cubicBezTo>
                  <a:cubicBezTo>
                    <a:pt x="7373" y="4616"/>
                    <a:pt x="7393" y="4621"/>
                    <a:pt x="7413" y="4621"/>
                  </a:cubicBezTo>
                  <a:cubicBezTo>
                    <a:pt x="7433" y="4621"/>
                    <a:pt x="7454" y="4616"/>
                    <a:pt x="7472" y="4606"/>
                  </a:cubicBezTo>
                  <a:cubicBezTo>
                    <a:pt x="7743" y="4446"/>
                    <a:pt x="7914" y="4152"/>
                    <a:pt x="7914" y="3837"/>
                  </a:cubicBezTo>
                  <a:cubicBezTo>
                    <a:pt x="7914" y="3522"/>
                    <a:pt x="7743" y="3228"/>
                    <a:pt x="7472" y="3067"/>
                  </a:cubicBezTo>
                  <a:cubicBezTo>
                    <a:pt x="7454" y="3057"/>
                    <a:pt x="7433" y="3052"/>
                    <a:pt x="7413" y="3052"/>
                  </a:cubicBezTo>
                  <a:cubicBezTo>
                    <a:pt x="7393" y="3052"/>
                    <a:pt x="7373" y="3057"/>
                    <a:pt x="7355" y="3067"/>
                  </a:cubicBezTo>
                  <a:cubicBezTo>
                    <a:pt x="7355" y="3067"/>
                    <a:pt x="7191" y="3160"/>
                    <a:pt x="6976" y="3234"/>
                  </a:cubicBezTo>
                  <a:lnTo>
                    <a:pt x="6976" y="3154"/>
                  </a:lnTo>
                  <a:cubicBezTo>
                    <a:pt x="6976" y="2953"/>
                    <a:pt x="6839" y="2782"/>
                    <a:pt x="6655" y="2732"/>
                  </a:cubicBezTo>
                  <a:lnTo>
                    <a:pt x="6655" y="1955"/>
                  </a:lnTo>
                  <a:cubicBezTo>
                    <a:pt x="6806" y="1935"/>
                    <a:pt x="6923" y="1808"/>
                    <a:pt x="6923" y="1654"/>
                  </a:cubicBezTo>
                  <a:lnTo>
                    <a:pt x="6923" y="1306"/>
                  </a:lnTo>
                  <a:cubicBezTo>
                    <a:pt x="6923" y="1139"/>
                    <a:pt x="6786" y="1005"/>
                    <a:pt x="6618" y="1005"/>
                  </a:cubicBezTo>
                  <a:lnTo>
                    <a:pt x="5202" y="1005"/>
                  </a:lnTo>
                  <a:cubicBezTo>
                    <a:pt x="5035" y="1005"/>
                    <a:pt x="4901" y="1139"/>
                    <a:pt x="4901" y="1306"/>
                  </a:cubicBezTo>
                  <a:lnTo>
                    <a:pt x="4901" y="1654"/>
                  </a:lnTo>
                  <a:cubicBezTo>
                    <a:pt x="4901" y="1808"/>
                    <a:pt x="5014" y="1935"/>
                    <a:pt x="5165" y="1955"/>
                  </a:cubicBezTo>
                  <a:lnTo>
                    <a:pt x="5165" y="2715"/>
                  </a:lnTo>
                  <a:lnTo>
                    <a:pt x="4336" y="2715"/>
                  </a:lnTo>
                  <a:cubicBezTo>
                    <a:pt x="4271" y="2715"/>
                    <a:pt x="4225" y="2668"/>
                    <a:pt x="4225" y="2605"/>
                  </a:cubicBezTo>
                  <a:lnTo>
                    <a:pt x="4225" y="1544"/>
                  </a:lnTo>
                  <a:cubicBezTo>
                    <a:pt x="4362" y="1504"/>
                    <a:pt x="4466" y="1373"/>
                    <a:pt x="4466" y="1219"/>
                  </a:cubicBezTo>
                  <a:lnTo>
                    <a:pt x="4466" y="342"/>
                  </a:lnTo>
                  <a:cubicBezTo>
                    <a:pt x="4466" y="155"/>
                    <a:pt x="4311" y="0"/>
                    <a:pt x="4121" y="0"/>
                  </a:cubicBezTo>
                  <a:lnTo>
                    <a:pt x="1737" y="0"/>
                  </a:lnTo>
                  <a:cubicBezTo>
                    <a:pt x="1674" y="0"/>
                    <a:pt x="1624" y="50"/>
                    <a:pt x="1624" y="118"/>
                  </a:cubicBezTo>
                  <a:cubicBezTo>
                    <a:pt x="1624" y="181"/>
                    <a:pt x="1674" y="231"/>
                    <a:pt x="1737" y="231"/>
                  </a:cubicBezTo>
                  <a:lnTo>
                    <a:pt x="4121" y="231"/>
                  </a:lnTo>
                  <a:cubicBezTo>
                    <a:pt x="4185" y="231"/>
                    <a:pt x="4231" y="282"/>
                    <a:pt x="4231" y="342"/>
                  </a:cubicBezTo>
                  <a:lnTo>
                    <a:pt x="4231" y="1219"/>
                  </a:lnTo>
                  <a:cubicBezTo>
                    <a:pt x="4231" y="1279"/>
                    <a:pt x="4185" y="1329"/>
                    <a:pt x="4121" y="1329"/>
                  </a:cubicBezTo>
                  <a:lnTo>
                    <a:pt x="342" y="1329"/>
                  </a:lnTo>
                  <a:cubicBezTo>
                    <a:pt x="282" y="1329"/>
                    <a:pt x="231" y="1279"/>
                    <a:pt x="231" y="1219"/>
                  </a:cubicBezTo>
                  <a:lnTo>
                    <a:pt x="231" y="342"/>
                  </a:lnTo>
                  <a:cubicBezTo>
                    <a:pt x="231" y="282"/>
                    <a:pt x="282" y="231"/>
                    <a:pt x="342" y="231"/>
                  </a:cubicBezTo>
                  <a:lnTo>
                    <a:pt x="1275" y="231"/>
                  </a:lnTo>
                  <a:cubicBezTo>
                    <a:pt x="1339" y="231"/>
                    <a:pt x="1390" y="181"/>
                    <a:pt x="1390" y="118"/>
                  </a:cubicBezTo>
                  <a:cubicBezTo>
                    <a:pt x="1390" y="50"/>
                    <a:pt x="1339" y="0"/>
                    <a:pt x="127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09" name="Google Shape;2509;p45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510" name="Google Shape;2510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1" name="Google Shape;2511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2" name="Google Shape;2512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3" name="Google Shape;2513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4" name="Google Shape;2514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15" name="Google Shape;2515;p45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516" name="Google Shape;2516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7" name="Google Shape;2517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8" name="Google Shape;2518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9" name="Google Shape;2519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0" name="Google Shape;2520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432528" y="1013681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3</a:t>
            </a:r>
            <a:endParaRPr lang="en-GB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29011" y="307913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Look, listen and repeat.</a:t>
            </a:r>
            <a:endParaRPr lang="en-US" sz="7200" b="1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7349" y="908585"/>
            <a:ext cx="9144000" cy="3806859"/>
          </a:xfrm>
          <a:prstGeom prst="rect">
            <a:avLst/>
          </a:prstGeom>
        </p:spPr>
      </p:pic>
      <p:pic>
        <p:nvPicPr>
          <p:cNvPr id="97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0601" y="979230"/>
            <a:ext cx="600074" cy="600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1056869" y="-77403"/>
            <a:ext cx="7061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act.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5087"/>
            <a:ext cx="9144000" cy="3806859"/>
          </a:xfrm>
          <a:prstGeom prst="rect">
            <a:avLst/>
          </a:prstGeom>
        </p:spPr>
      </p:pic>
      <p:pic>
        <p:nvPicPr>
          <p:cNvPr id="4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97079" y="1049588"/>
            <a:ext cx="599153" cy="599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3083441" y="3553369"/>
            <a:ext cx="569110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200" b="1" dirty="0"/>
              <a:t>Listen, point and say.</a:t>
            </a:r>
            <a:br>
              <a:rPr lang="en-US" sz="7200" b="1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-1467808" y="23216"/>
            <a:ext cx="11991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pair,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5117" y="829912"/>
            <a:ext cx="6142103" cy="4245654"/>
          </a:xfrm>
          <a:prstGeom prst="rect">
            <a:avLst/>
          </a:prstGeom>
        </p:spPr>
      </p:pic>
      <p:pic>
        <p:nvPicPr>
          <p:cNvPr id="5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7362" y="3309914"/>
            <a:ext cx="748522" cy="748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60" y="787039"/>
            <a:ext cx="2755677" cy="226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Let’s talk.</a:t>
            </a:r>
            <a:endParaRPr lang="en-US" sz="7200" b="1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-900389" y="95725"/>
            <a:ext cx="11213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pairs, ask and answer.</a:t>
            </a:r>
            <a:endParaRPr lang="en-US" sz="44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4258"/>
            <a:ext cx="9144000" cy="3908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22274" y="3050556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20815" y="1143366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listen and repeat. 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845263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Listen, point and say.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52152" y="2707324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talk.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1376;p30"/>
          <p:cNvSpPr txBox="1"/>
          <p:nvPr/>
        </p:nvSpPr>
        <p:spPr>
          <a:xfrm>
            <a:off x="1873904" y="4316340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 panose="00000500000000000000"/>
              <a:buNone/>
              <a:defRPr sz="25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 panose="00000500000000000000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 panose="00000500000000000000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 panose="00000500000000000000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 panose="00000500000000000000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 panose="00000500000000000000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 panose="00000500000000000000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 panose="00000500000000000000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 panose="00000500000000000000"/>
              <a:buNone/>
              <a:defRPr sz="24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52" name="Google Shape;1377;p30"/>
          <p:cNvSpPr txBox="1"/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4700" b="0" i="0" u="none" strike="noStrike" cap="none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 panose="00000500000000000000"/>
              <a:buNone/>
              <a:defRPr sz="30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r>
              <a:rPr lang="en-GB" dirty="0"/>
              <a:t>5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1" action="ppaction://hlinksldjump"/>
          </p:cNvPr>
          <p:cNvSpPr/>
          <p:nvPr/>
        </p:nvSpPr>
        <p:spPr>
          <a:xfrm>
            <a:off x="1600200" y="1143000"/>
            <a:ext cx="1257300" cy="1257300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+mn-cs"/>
                <a:sym typeface="Arial" panose="020B0604020202020204"/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SimSun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3086100" y="1143000"/>
            <a:ext cx="1257300" cy="12573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+mn-cs"/>
                <a:sym typeface="Arial" panose="020B0604020202020204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imSun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4686300" y="1143000"/>
            <a:ext cx="1257300" cy="12573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+mn-cs"/>
                <a:sym typeface="Arial" panose="020B0604020202020204"/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imSun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7" name="Oval 6">
            <a:hlinkClick r:id="rId1" action="ppaction://hlinksldjump"/>
          </p:cNvPr>
          <p:cNvSpPr/>
          <p:nvPr/>
        </p:nvSpPr>
        <p:spPr>
          <a:xfrm>
            <a:off x="6229350" y="1143000"/>
            <a:ext cx="1257300" cy="1257300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+mn-cs"/>
                <a:sym typeface="Arial" panose="020B0604020202020204"/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imSun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8" name="Oval 7">
            <a:hlinkClick r:id="rId1" action="ppaction://hlinksldjump"/>
          </p:cNvPr>
          <p:cNvSpPr/>
          <p:nvPr/>
        </p:nvSpPr>
        <p:spPr>
          <a:xfrm>
            <a:off x="1600200" y="3083243"/>
            <a:ext cx="1257300" cy="12573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+mn-cs"/>
                <a:sym typeface="Arial" panose="020B0604020202020204"/>
              </a:rPr>
              <a:t>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imSun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3086100" y="3083243"/>
            <a:ext cx="1257300" cy="12573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+mn-cs"/>
                <a:sym typeface="Arial" panose="020B0604020202020204"/>
              </a:rPr>
              <a:t>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imSun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10" name="Oval 9">
            <a:hlinkClick r:id="rId5" action="ppaction://hlinksldjump"/>
          </p:cNvPr>
          <p:cNvSpPr/>
          <p:nvPr/>
        </p:nvSpPr>
        <p:spPr>
          <a:xfrm>
            <a:off x="4686300" y="3086100"/>
            <a:ext cx="1257300" cy="12573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+mn-cs"/>
                <a:sym typeface="Arial" panose="020B0604020202020204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imSun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11" name="Oval 10">
            <a:hlinkClick r:id="rId6" action="ppaction://hlinksldjump"/>
          </p:cNvPr>
          <p:cNvSpPr/>
          <p:nvPr/>
        </p:nvSpPr>
        <p:spPr>
          <a:xfrm>
            <a:off x="6229350" y="3086100"/>
            <a:ext cx="1257300" cy="1257300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SimSun" panose="02010600030101010101" pitchFamily="2" charset="-122"/>
                <a:cs typeface="+mn-cs"/>
                <a:sym typeface="Arial" panose="020B0604020202020204"/>
              </a:rPr>
              <a:t>8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SimSun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6361" y="171450"/>
            <a:ext cx="322556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4050" b="1" i="0" u="none" strike="noStrike" kern="1200" cap="none" spc="0" normalizeH="0" baseline="0" noProof="0" dirty="0">
                <a:ln w="10541" cmpd="sng">
                  <a:solidFill>
                    <a:srgbClr val="0066C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6CC">
                        <a:tint val="40000"/>
                        <a:satMod val="250000"/>
                      </a:srgbClr>
                    </a:gs>
                    <a:gs pos="9000">
                      <a:srgbClr val="0066CC">
                        <a:tint val="52000"/>
                        <a:satMod val="300000"/>
                      </a:srgbClr>
                    </a:gs>
                    <a:gs pos="50000">
                      <a:srgbClr val="0066CC">
                        <a:shade val="20000"/>
                        <a:satMod val="300000"/>
                      </a:srgbClr>
                    </a:gs>
                    <a:gs pos="79000">
                      <a:srgbClr val="0066CC">
                        <a:tint val="52000"/>
                        <a:satMod val="300000"/>
                      </a:srgbClr>
                    </a:gs>
                    <a:gs pos="100000">
                      <a:srgbClr val="0066C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Baskerville Old Face" panose="02020602080505020303" pitchFamily="18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/>
              </a:rPr>
              <a:t>Lucky number</a:t>
            </a:r>
            <a:endParaRPr kumimoji="0" lang="en-US" sz="4050" b="1" i="0" u="none" strike="noStrike" kern="1200" cap="none" spc="0" normalizeH="0" baseline="0" noProof="0" dirty="0">
              <a:ln w="10541" cmpd="sng">
                <a:solidFill>
                  <a:srgbClr val="0066CC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66CC">
                      <a:tint val="40000"/>
                      <a:satMod val="250000"/>
                    </a:srgbClr>
                  </a:gs>
                  <a:gs pos="9000">
                    <a:srgbClr val="0066CC">
                      <a:tint val="52000"/>
                      <a:satMod val="300000"/>
                    </a:srgbClr>
                  </a:gs>
                  <a:gs pos="50000">
                    <a:srgbClr val="0066CC">
                      <a:shade val="20000"/>
                      <a:satMod val="300000"/>
                    </a:srgbClr>
                  </a:gs>
                  <a:gs pos="79000">
                    <a:srgbClr val="0066CC">
                      <a:tint val="52000"/>
                      <a:satMod val="300000"/>
                    </a:srgbClr>
                  </a:gs>
                  <a:gs pos="100000">
                    <a:srgbClr val="0066CC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Baskerville Old Face" panose="02020602080505020303" pitchFamily="18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3" name="Picture 14" descr="Kết quả hình ảnh cho star clipar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22" y="3775076"/>
            <a:ext cx="1579078" cy="157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그림 6" descr="wrong answe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984" y="780343"/>
            <a:ext cx="976916" cy="138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7" descr="Toad_abc.png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7121" y="979872"/>
            <a:ext cx="1033039" cy="142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/>
          <p:cNvPicPr preferRelativeResize="0"/>
          <p:nvPr/>
        </p:nvPicPr>
        <p:blipFill>
          <a:blip r:embed="rId1">
            <a:alphaModFix amt="69000"/>
          </a:blip>
          <a:stretch>
            <a:fillRect/>
          </a:stretch>
        </p:blipFill>
        <p:spPr>
          <a:xfrm flipH="1">
            <a:off x="1657440" y="400651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/>
          <p:cNvSpPr txBox="1"/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books?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34" y="4010041"/>
            <a:ext cx="1109568" cy="1231499"/>
          </a:xfrm>
          <a:prstGeom prst="rect">
            <a:avLst/>
          </a:prstGeom>
        </p:spPr>
      </p:pic>
      <p:pic>
        <p:nvPicPr>
          <p:cNvPr id="16" name="Google Shape;8810;p69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44356" y="4006510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219" y="4148937"/>
            <a:ext cx="1115665" cy="1231499"/>
          </a:xfrm>
          <a:prstGeom prst="rect">
            <a:avLst/>
          </a:prstGeom>
        </p:spPr>
      </p:pic>
      <p:sp>
        <p:nvSpPr>
          <p:cNvPr id="23" name="Google Shape;265;p25"/>
          <p:cNvSpPr txBox="1"/>
          <p:nvPr/>
        </p:nvSpPr>
        <p:spPr>
          <a:xfrm>
            <a:off x="2767008" y="4257830"/>
            <a:ext cx="24579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in the table.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sp>
        <p:nvSpPr>
          <p:cNvPr id="24" name="Google Shape;265;p25"/>
          <p:cNvSpPr txBox="1"/>
          <p:nvPr/>
        </p:nvSpPr>
        <p:spPr>
          <a:xfrm>
            <a:off x="6581884" y="4257830"/>
            <a:ext cx="24579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on the table.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915" y="3141079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Kết quả hình ảnh cho sta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6" y="99456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1347616"/>
            <a:ext cx="5410955" cy="24482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/>
          <p:cNvPicPr preferRelativeResize="0"/>
          <p:nvPr/>
        </p:nvPicPr>
        <p:blipFill>
          <a:blip r:embed="rId1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/>
          <p:cNvSpPr txBox="1"/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……….. is the bag?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/>
          <p:cNvPicPr preferRelativeResize="0"/>
          <p:nvPr/>
        </p:nvPicPr>
        <p:blipFill>
          <a:blip r:embed="rId1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/>
          <p:cNvSpPr txBox="1"/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What 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sp>
        <p:nvSpPr>
          <p:cNvPr id="24" name="Google Shape;265;p25"/>
          <p:cNvSpPr txBox="1"/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How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sp>
        <p:nvSpPr>
          <p:cNvPr id="25" name="Google Shape;265;p25"/>
          <p:cNvSpPr txBox="1"/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3928240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7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7" y="85667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88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9" y="881984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6"/>
          <a:stretch>
            <a:fillRect/>
          </a:stretch>
        </p:blipFill>
        <p:spPr>
          <a:xfrm>
            <a:off x="1273215" y="1973776"/>
            <a:ext cx="3753374" cy="2206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/>
          <p:cNvPicPr preferRelativeResize="0"/>
          <p:nvPr/>
        </p:nvPicPr>
        <p:blipFill>
          <a:blip r:embed="rId1">
            <a:alphaModFix amt="69000"/>
          </a:blip>
          <a:stretch>
            <a:fillRect/>
          </a:stretch>
        </p:blipFill>
        <p:spPr>
          <a:xfrm flipH="1">
            <a:off x="1485668" y="375354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/>
          <p:cNvSpPr txBox="1"/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chairs?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16" y="3747904"/>
            <a:ext cx="1109568" cy="1231499"/>
          </a:xfrm>
          <a:prstGeom prst="rect">
            <a:avLst/>
          </a:prstGeom>
        </p:spPr>
      </p:pic>
      <p:pic>
        <p:nvPicPr>
          <p:cNvPr id="16" name="Google Shape;8810;p69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244574" y="3747906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971" y="3747905"/>
            <a:ext cx="1115665" cy="1231499"/>
          </a:xfrm>
          <a:prstGeom prst="rect">
            <a:avLst/>
          </a:prstGeom>
        </p:spPr>
      </p:pic>
      <p:sp>
        <p:nvSpPr>
          <p:cNvPr id="23" name="Google Shape;265;p25"/>
          <p:cNvSpPr txBox="1"/>
          <p:nvPr/>
        </p:nvSpPr>
        <p:spPr>
          <a:xfrm>
            <a:off x="2330303" y="4279326"/>
            <a:ext cx="284777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in the living room.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sp>
        <p:nvSpPr>
          <p:cNvPr id="24" name="Google Shape;265;p25"/>
          <p:cNvSpPr txBox="1"/>
          <p:nvPr/>
        </p:nvSpPr>
        <p:spPr>
          <a:xfrm>
            <a:off x="6072209" y="4244601"/>
            <a:ext cx="308772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on the living room.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2159" y="4310456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Kết quả hình ảnh cho sta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Kết quả hình ảnh cho sta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" y="175608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Kết quả hình ảnh cho sta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78" y="206149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8" y="276870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66" y="7087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Kết quả hình ảnh cho sta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00" y="2954430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33" y="1059043"/>
            <a:ext cx="5410955" cy="27912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/>
          <p:cNvPicPr preferRelativeResize="0"/>
          <p:nvPr/>
        </p:nvPicPr>
        <p:blipFill>
          <a:blip r:embed="rId1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/>
          <p:cNvSpPr txBox="1"/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Where………………the lamps?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/>
          <p:cNvPicPr preferRelativeResize="0"/>
          <p:nvPr/>
        </p:nvPicPr>
        <p:blipFill>
          <a:blip r:embed="rId1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/>
          <p:cNvSpPr txBox="1"/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is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sp>
        <p:nvSpPr>
          <p:cNvPr id="24" name="Google Shape;265;p25"/>
          <p:cNvSpPr txBox="1"/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are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sp>
        <p:nvSpPr>
          <p:cNvPr id="25" name="Google Shape;265;p25"/>
          <p:cNvSpPr txBox="1"/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am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307" y="2699454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7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8" y="120540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3" y="1759919"/>
            <a:ext cx="4777070" cy="26913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/>
          <p:cNvPicPr preferRelativeResize="0"/>
          <p:nvPr/>
        </p:nvPicPr>
        <p:blipFill>
          <a:blip r:embed="rId1">
            <a:alphaModFix amt="69000"/>
          </a:blip>
          <a:stretch>
            <a:fillRect/>
          </a:stretch>
        </p:blipFill>
        <p:spPr>
          <a:xfrm flipH="1">
            <a:off x="1657440" y="400651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/>
          <p:cNvSpPr txBox="1"/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……….?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45" y="3942420"/>
            <a:ext cx="1109568" cy="1231499"/>
          </a:xfrm>
          <a:prstGeom prst="rect">
            <a:avLst/>
          </a:prstGeom>
        </p:spPr>
      </p:pic>
      <p:pic>
        <p:nvPicPr>
          <p:cNvPr id="16" name="Google Shape;8810;p69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3822506" y="3896164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902" y="3995704"/>
            <a:ext cx="916812" cy="1012000"/>
          </a:xfrm>
          <a:prstGeom prst="rect">
            <a:avLst/>
          </a:prstGeom>
        </p:spPr>
      </p:pic>
      <p:sp>
        <p:nvSpPr>
          <p:cNvPr id="23" name="Google Shape;265;p25"/>
          <p:cNvSpPr txBox="1"/>
          <p:nvPr/>
        </p:nvSpPr>
        <p:spPr>
          <a:xfrm>
            <a:off x="2230344" y="4191975"/>
            <a:ext cx="18263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book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sp>
        <p:nvSpPr>
          <p:cNvPr id="24" name="Google Shape;265;p25"/>
          <p:cNvSpPr txBox="1"/>
          <p:nvPr/>
        </p:nvSpPr>
        <p:spPr>
          <a:xfrm>
            <a:off x="4696531" y="4089642"/>
            <a:ext cx="1668986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books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871" y="3591521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9" y="144503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33" y="1051179"/>
            <a:ext cx="4055051" cy="2434552"/>
          </a:xfrm>
          <a:prstGeom prst="rect">
            <a:avLst/>
          </a:prstGeom>
        </p:spPr>
      </p:pic>
      <p:pic>
        <p:nvPicPr>
          <p:cNvPr id="15" name="Google Shape;8811;p69"/>
          <p:cNvPicPr preferRelativeResize="0"/>
          <p:nvPr/>
        </p:nvPicPr>
        <p:blipFill>
          <a:blip r:embed="rId1">
            <a:alphaModFix amt="69000"/>
          </a:blip>
          <a:stretch>
            <a:fillRect/>
          </a:stretch>
        </p:blipFill>
        <p:spPr>
          <a:xfrm flipH="1">
            <a:off x="6326380" y="3795161"/>
            <a:ext cx="1109569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2983" y="3850630"/>
            <a:ext cx="1132966" cy="1228057"/>
          </a:xfrm>
          <a:prstGeom prst="rect">
            <a:avLst/>
          </a:prstGeom>
        </p:spPr>
      </p:pic>
      <p:sp>
        <p:nvSpPr>
          <p:cNvPr id="21" name="Google Shape;265;p25"/>
          <p:cNvSpPr txBox="1"/>
          <p:nvPr/>
        </p:nvSpPr>
        <p:spPr>
          <a:xfrm>
            <a:off x="7137872" y="4051413"/>
            <a:ext cx="1668986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table</a:t>
            </a:r>
            <a:endParaRPr lang="en-US" sz="4000" b="0" dirty="0">
              <a:solidFill>
                <a:srgbClr val="00426E">
                  <a:lumMod val="75000"/>
                </a:srgbClr>
              </a:solidFill>
              <a:latin typeface="Script MT Bold" panose="03040602040607080904" pitchFamily="66" charset="0"/>
              <a:ea typeface="Chelsea Market" panose="02000000000000000000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27610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Warm-up </a:t>
            </a:r>
            <a:br>
              <a:rPr lang="en-GB" dirty="0"/>
            </a:br>
            <a:r>
              <a:rPr lang="en-GB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369919" y="118758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862168" y="240983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 a song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1" y="1505518"/>
            <a:ext cx="8260940" cy="3382594"/>
          </a:xfrm>
          <a:prstGeom prst="rect">
            <a:avLst/>
          </a:prstGeom>
        </p:spPr>
      </p:pic>
      <p:pic>
        <p:nvPicPr>
          <p:cNvPr id="4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5037" y="1534142"/>
            <a:ext cx="561343" cy="5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9551" y="151795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1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206146" y="1915742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687044" y="2028587"/>
            <a:ext cx="34567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words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4" name="Track 2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5037" y="1534142"/>
            <a:ext cx="561343" cy="5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5019" y="1429136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2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92673" y="3781360"/>
            <a:ext cx="22525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kitchen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122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00" y="57084"/>
            <a:ext cx="59626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3264245" y="3781360"/>
            <a:ext cx="27093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bedroom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074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54" y="154129"/>
            <a:ext cx="59626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831436" y="3781360"/>
            <a:ext cx="35750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living 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052" name="Picture 4" descr="Spring interior of living room Free Vecto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56" y="513058"/>
            <a:ext cx="6431987" cy="28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3677016" y="3781360"/>
            <a:ext cx="18838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house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02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3" y="96897"/>
            <a:ext cx="5962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WPS Presentation</Application>
  <PresentationFormat>On-screen Show (16:9)</PresentationFormat>
  <Paragraphs>130</Paragraphs>
  <Slides>25</Slides>
  <Notes>28</Notes>
  <HiddenSlides>0</HiddenSlides>
  <MMClips>5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SimSun</vt:lpstr>
      <vt:lpstr>Wingdings</vt:lpstr>
      <vt:lpstr>Arial</vt:lpstr>
      <vt:lpstr>Londrina Solid</vt:lpstr>
      <vt:lpstr>Barlow</vt:lpstr>
      <vt:lpstr>Fredoka One</vt:lpstr>
      <vt:lpstr>Sport Day</vt:lpstr>
      <vt:lpstr>Comic Sans MS</vt:lpstr>
      <vt:lpstr>Script MT Bold</vt:lpstr>
      <vt:lpstr>Microsoft YaHei</vt:lpstr>
      <vt:lpstr>Arial Unicode MS</vt:lpstr>
      <vt:lpstr>Baskerville Old Face</vt:lpstr>
      <vt:lpstr>Calibri</vt:lpstr>
      <vt:lpstr>Caveat Brush</vt:lpstr>
      <vt:lpstr>Chelsea Market</vt:lpstr>
      <vt:lpstr>Verdana</vt:lpstr>
      <vt:lpstr>Economics Lesson for Pre-K by Slidesgo</vt:lpstr>
      <vt:lpstr>PowerPoint 演示文稿</vt:lpstr>
      <vt:lpstr>TABLE OF CONTENTS</vt:lpstr>
      <vt:lpstr>1</vt:lpstr>
      <vt:lpstr>Sing a song</vt:lpstr>
      <vt:lpstr>Revising words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AWESOME WORDS</vt:lpstr>
      <vt:lpstr>2</vt:lpstr>
      <vt:lpstr>PowerPoint 演示文稿</vt:lpstr>
      <vt:lpstr>PowerPoint 演示文稿</vt:lpstr>
      <vt:lpstr>3</vt:lpstr>
      <vt:lpstr>PowerPoint 演示文稿</vt:lpstr>
      <vt:lpstr>4</vt:lpstr>
      <vt:lpstr>PowerPoint 演示文稿</vt:lpstr>
      <vt:lpstr>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Nguyễn Thị Phương</cp:lastModifiedBy>
  <cp:revision>46</cp:revision>
  <dcterms:created xsi:type="dcterms:W3CDTF">2025-02-28T13:20:10Z</dcterms:created>
  <dcterms:modified xsi:type="dcterms:W3CDTF">2025-02-28T13:21:21Z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ED528F22041242B695F4A09E3D40A218_12</vt:lpwstr>
  </property>
  <property fmtid="{D5CDD505-2E9C-101B-9397-08002B2CF9AE}" pid="3" name="KSOProductBuildVer">
    <vt:lpwstr>1033-12.2.0.20323</vt:lpwstr>
  </property>
</Properties>
</file>