
<file path=[Content_Types].xml><?xml version="1.0" encoding="utf-8"?>
<Types xmlns="http://schemas.openxmlformats.org/package/2006/content-types">
  <Default Extension="wav" ContentType="audio/x-wav"/>
  <Default Extension="png" ContentType="image/png"/>
  <Default Extension="wdp" ContentType="image/vnd.ms-photo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4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3"/>
  </p:sldMasterIdLst>
  <p:notesMasterIdLst>
    <p:notesMasterId r:id="rId6"/>
  </p:notesMasterIdLst>
  <p:sldIdLst>
    <p:sldId id="327" r:id="rId4"/>
    <p:sldId id="258" r:id="rId5"/>
    <p:sldId id="259" r:id="rId7"/>
    <p:sldId id="358" r:id="rId8"/>
    <p:sldId id="342" r:id="rId9"/>
    <p:sldId id="328" r:id="rId10"/>
    <p:sldId id="332" r:id="rId11"/>
    <p:sldId id="347" r:id="rId12"/>
    <p:sldId id="329" r:id="rId13"/>
    <p:sldId id="333" r:id="rId14"/>
    <p:sldId id="357" r:id="rId15"/>
    <p:sldId id="352" r:id="rId16"/>
    <p:sldId id="359" r:id="rId17"/>
    <p:sldId id="351" r:id="rId18"/>
    <p:sldId id="353" r:id="rId19"/>
    <p:sldId id="361" r:id="rId20"/>
    <p:sldId id="360" r:id="rId21"/>
    <p:sldId id="330" r:id="rId22"/>
    <p:sldId id="334" r:id="rId23"/>
    <p:sldId id="348" r:id="rId24"/>
    <p:sldId id="297" r:id="rId25"/>
    <p:sldId id="298" r:id="rId26"/>
    <p:sldId id="299" r:id="rId27"/>
    <p:sldId id="307" r:id="rId28"/>
    <p:sldId id="364" r:id="rId29"/>
    <p:sldId id="362" r:id="rId30"/>
    <p:sldId id="365" r:id="rId31"/>
    <p:sldId id="363" r:id="rId32"/>
    <p:sldId id="331" r:id="rId33"/>
    <p:sldId id="340" r:id="rId34"/>
    <p:sldId id="257" r:id="rId35"/>
  </p:sldIdLst>
  <p:sldSz cx="9144000" cy="5143500" type="screen16x9"/>
  <p:notesSz cx="6858000" cy="9144000"/>
  <p:embeddedFontLst>
    <p:embeddedFont>
      <p:font typeface="Passion One" panose="02000506080000020004"/>
      <p:regular r:id="rId40"/>
    </p:embeddedFont>
    <p:embeddedFont>
      <p:font typeface="Comfortaa Medium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Sport Day" panose="020B0704020202020204" pitchFamily="2" charset="0"/>
      <p:bold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Arial Black" panose="020B0A04020102020204" pitchFamily="34" charset="0"/>
      <p:bold r:id="rId51"/>
    </p:embeddedFont>
    <p:embeddedFont>
      <p:font typeface="Calibri" panose="020F0502020204030204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 Anh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AFAF"/>
    <a:srgbClr val="0C080C"/>
    <a:srgbClr val="FFE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27" autoAdjust="0"/>
  </p:normalViewPr>
  <p:slideViewPr>
    <p:cSldViewPr snapToGrid="0">
      <p:cViewPr varScale="1">
        <p:scale>
          <a:sx n="70" d="100"/>
          <a:sy n="70" d="100"/>
        </p:scale>
        <p:origin x="11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5" Type="http://schemas.openxmlformats.org/officeDocument/2006/relationships/font" Target="fonts/font16.fntdata"/><Relationship Id="rId54" Type="http://schemas.openxmlformats.org/officeDocument/2006/relationships/font" Target="fonts/font15.fntdata"/><Relationship Id="rId53" Type="http://schemas.openxmlformats.org/officeDocument/2006/relationships/font" Target="fonts/font14.fntdata"/><Relationship Id="rId52" Type="http://schemas.openxmlformats.org/officeDocument/2006/relationships/font" Target="fonts/font13.fntdata"/><Relationship Id="rId51" Type="http://schemas.openxmlformats.org/officeDocument/2006/relationships/font" Target="fonts/font12.fntdata"/><Relationship Id="rId50" Type="http://schemas.openxmlformats.org/officeDocument/2006/relationships/font" Target="fonts/font11.fntdata"/><Relationship Id="rId5" Type="http://schemas.openxmlformats.org/officeDocument/2006/relationships/slide" Target="slides/slide2.xml"/><Relationship Id="rId49" Type="http://schemas.openxmlformats.org/officeDocument/2006/relationships/font" Target="fonts/font10.fntdata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" Target="slides/slide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 uses pictures and flashcards.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Ask pupils</a:t>
            </a:r>
            <a:r>
              <a:rPr lang="en-US" sz="1100" b="0" i="0" u="none" strike="noStrike" cap="none" baseline="0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to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find and match. Praise the ones who finish matching. 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Then ask the class to look and say aloud.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Divide the class into 2 teams.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Each pupil from each team goes to the front and touches 2 squares. If they match the right word with the correct picture, they will score one point for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their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team.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Encourage pupils to join in the game.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Give points for pupils.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Ask two pupils to look at the pictures and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practise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speaking with the structure of the lesson.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One pupil asks, the other answers the question. (This can be more interesting when teacher lets pupils play rock, scissors, paper. Who wins will ask, the other has to answer.)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96000" y="1121100"/>
            <a:ext cx="4242900" cy="26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96000" y="3773950"/>
            <a:ext cx="4410600" cy="60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 rot="-2088041">
            <a:off x="5165536" y="17716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/>
          <p:nvPr/>
        </p:nvSpPr>
        <p:spPr>
          <a:xfrm rot="-2700000">
            <a:off x="-988764" y="-1432556"/>
            <a:ext cx="3368144" cy="2363508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1" name="Google Shape;301;p28"/>
          <p:cNvSpPr/>
          <p:nvPr/>
        </p:nvSpPr>
        <p:spPr>
          <a:xfrm>
            <a:off x="7788150" y="93387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02" name="Google Shape;302;p28"/>
          <p:cNvGrpSpPr/>
          <p:nvPr/>
        </p:nvGrpSpPr>
        <p:grpSpPr>
          <a:xfrm rot="-2100149">
            <a:off x="-199679" y="3051696"/>
            <a:ext cx="1789983" cy="2640124"/>
            <a:chOff x="2874425" y="502000"/>
            <a:chExt cx="614125" cy="905800"/>
          </a:xfrm>
        </p:grpSpPr>
        <p:sp>
          <p:nvSpPr>
            <p:cNvPr id="303" name="Google Shape;303;p28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17" name="Google Shape;317;p28"/>
          <p:cNvSpPr/>
          <p:nvPr/>
        </p:nvSpPr>
        <p:spPr>
          <a:xfrm rot="-3929992">
            <a:off x="7906361" y="378530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  <a:endParaRPr lang="pt-BR"/>
          </a:p>
          <a:p>
            <a:pPr lvl="1"/>
            <a:r>
              <a:rPr lang="pt-BR"/>
              <a:t>Segundo nível</a:t>
            </a:r>
            <a:endParaRPr lang="pt-BR"/>
          </a:p>
          <a:p>
            <a:pPr lvl="2"/>
            <a:r>
              <a:rPr lang="pt-BR"/>
              <a:t>Terceiro nível</a:t>
            </a:r>
            <a:endParaRPr lang="pt-BR"/>
          </a:p>
          <a:p>
            <a:pPr lvl="3"/>
            <a:r>
              <a:rPr lang="pt-BR"/>
              <a:t>Quarto nível</a:t>
            </a:r>
            <a:endParaRPr lang="pt-BR"/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/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95588-06AD-4B35-9F6D-5DE55C386F8E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EFBA9-6B14-4E33-90AC-495771D99599}" type="slidenum">
              <a:rPr lang="es-ES" altLang="en-US"/>
            </a:fld>
            <a:endParaRPr lang="es-ES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1B249-7CFE-4FBD-AC89-6F1BC580A206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EE318C-EBCE-412D-A8B8-35CC70F53400}" type="slidenum">
              <a:rPr lang="es-ES" altLang="en-US"/>
            </a:fld>
            <a:endParaRPr lang="es-ES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44DFB-B0F3-49FE-9AE5-2EAE8C6E5D05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B187D-1A2C-41B9-ABD5-A3368B08EB26}" type="slidenum">
              <a:rPr lang="es-ES" altLang="en-US"/>
            </a:fld>
            <a:endParaRPr lang="es-ES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9ABD3-98D8-41F1-AF75-9E90CC40FF58}" type="datetimeFigureOut">
              <a:rPr lang="es-ES"/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157ED-B312-43F7-BE85-25E27E738668}" type="slidenum">
              <a:rPr lang="es-ES" altLang="en-US"/>
            </a:fld>
            <a:endParaRPr lang="es-ES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CE1EB-8A77-4481-81B3-CA8C79328254}" type="datetimeFigureOut">
              <a:rPr lang="es-ES"/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87D49-2BF3-4B24-A32F-0132BDB44671}" type="slidenum">
              <a:rPr lang="es-ES" altLang="en-US"/>
            </a:fld>
            <a:endParaRPr lang="es-ES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FF9DA-9E46-49B4-8058-E36BCE04AEE6}" type="datetimeFigureOut">
              <a:rPr lang="es-ES"/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4D460-5E02-467E-8CBF-3296904C4D9F}" type="slidenum">
              <a:rPr lang="es-ES" altLang="en-US"/>
            </a:fld>
            <a:endParaRPr lang="es-ES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15FAE-F27E-4DD8-B7FA-C3D7EE8EE8E5}" type="datetimeFigureOut">
              <a:rPr lang="es-ES"/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355AB-732D-4CF3-812E-58FD2C0D4472}" type="slidenum">
              <a:rPr lang="es-ES" altLang="en-US"/>
            </a:fld>
            <a:endParaRPr lang="es-ES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994725" y="1785000"/>
            <a:ext cx="3864900" cy="172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6502175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10275" y="3436975"/>
            <a:ext cx="3349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/>
          <p:nvPr/>
        </p:nvSpPr>
        <p:spPr>
          <a:xfrm>
            <a:off x="-911900" y="-396775"/>
            <a:ext cx="3250244" cy="2337108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3"/>
          <p:cNvSpPr/>
          <p:nvPr/>
        </p:nvSpPr>
        <p:spPr>
          <a:xfrm>
            <a:off x="8049240" y="496700"/>
            <a:ext cx="488889" cy="550159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3"/>
          <p:cNvSpPr/>
          <p:nvPr/>
        </p:nvSpPr>
        <p:spPr>
          <a:xfrm rot="-3929992">
            <a:off x="8182286" y="397145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989DA-F1DF-4B1E-AE2B-A9DD0E9CC2DD}" type="datetimeFigureOut">
              <a:rPr lang="es-ES"/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2E415-5F70-46A0-ACDC-9D799761BF47}" type="slidenum">
              <a:rPr lang="es-ES" altLang="en-US"/>
            </a:fld>
            <a:endParaRPr lang="es-ES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2088A-CD67-4B94-8D04-B34866CEC40A}" type="datetimeFigureOut">
              <a:rPr lang="es-ES"/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BD142-F0EF-4D19-9C4C-A5DBF3D8A87A}" type="slidenum">
              <a:rPr lang="es-ES" altLang="en-US"/>
            </a:fld>
            <a:endParaRPr lang="es-ES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E6FB-5058-474A-9459-29239E8231B8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F2340-6D39-4724-802F-9D2238475EA4}" type="slidenum">
              <a:rPr lang="es-ES" altLang="en-US"/>
            </a:fld>
            <a:endParaRPr lang="es-ES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9E2D8-78D7-4172-91A4-65A39E081AC8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E82F4-0521-4F77-9D29-68BC14EE0C64}" type="slidenum">
              <a:rPr lang="es-ES" altLang="en-US"/>
            </a:fld>
            <a:endParaRPr lang="es-ES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2426575" y="1483500"/>
            <a:ext cx="4290900" cy="101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1830300" y="2502975"/>
            <a:ext cx="54834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"/>
          <p:cNvSpPr/>
          <p:nvPr/>
        </p:nvSpPr>
        <p:spPr>
          <a:xfrm>
            <a:off x="-1320025" y="3363938"/>
            <a:ext cx="2413342" cy="2640123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9"/>
          <p:cNvSpPr/>
          <p:nvPr/>
        </p:nvSpPr>
        <p:spPr>
          <a:xfrm>
            <a:off x="659350" y="607100"/>
            <a:ext cx="682573" cy="738804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7" name="Google Shape;57;p9"/>
          <p:cNvGrpSpPr/>
          <p:nvPr/>
        </p:nvGrpSpPr>
        <p:grpSpPr>
          <a:xfrm>
            <a:off x="7367515" y="3363930"/>
            <a:ext cx="1789990" cy="2640135"/>
            <a:chOff x="2874425" y="502000"/>
            <a:chExt cx="614125" cy="905800"/>
          </a:xfrm>
        </p:grpSpPr>
        <p:sp>
          <p:nvSpPr>
            <p:cNvPr id="58" name="Google Shape;58;p9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65;p9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66;p9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67;p9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4059175" y="1459475"/>
            <a:ext cx="43716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4569475" y="2970625"/>
            <a:ext cx="38613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7" name="Google Shape;77;p11"/>
          <p:cNvSpPr/>
          <p:nvPr/>
        </p:nvSpPr>
        <p:spPr>
          <a:xfrm rot="-1397377">
            <a:off x="-765589" y="1064773"/>
            <a:ext cx="2690931" cy="183749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11"/>
          <p:cNvSpPr/>
          <p:nvPr/>
        </p:nvSpPr>
        <p:spPr>
          <a:xfrm>
            <a:off x="7564975" y="4024500"/>
            <a:ext cx="743731" cy="804999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11"/>
          <p:cNvSpPr/>
          <p:nvPr/>
        </p:nvSpPr>
        <p:spPr>
          <a:xfrm rot="-9647832">
            <a:off x="7037342" y="-445614"/>
            <a:ext cx="2854276" cy="2052384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1957462" y="1834023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1957462" y="2268148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3"/>
          <p:cNvSpPr txBox="1">
            <a:spLocks noGrp="1"/>
          </p:cNvSpPr>
          <p:nvPr>
            <p:ph type="title" idx="2"/>
          </p:nvPr>
        </p:nvSpPr>
        <p:spPr>
          <a:xfrm>
            <a:off x="5648363" y="1834023"/>
            <a:ext cx="24951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5" name="Google Shape;85;p13"/>
          <p:cNvSpPr txBox="1">
            <a:spLocks noGrp="1"/>
          </p:cNvSpPr>
          <p:nvPr>
            <p:ph type="subTitle" idx="3"/>
          </p:nvPr>
        </p:nvSpPr>
        <p:spPr>
          <a:xfrm>
            <a:off x="5648363" y="2268148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3"/>
          <p:cNvSpPr txBox="1">
            <a:spLocks noGrp="1"/>
          </p:cNvSpPr>
          <p:nvPr>
            <p:ph type="title" idx="4"/>
          </p:nvPr>
        </p:nvSpPr>
        <p:spPr>
          <a:xfrm>
            <a:off x="1957462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7" name="Google Shape;87;p13"/>
          <p:cNvSpPr txBox="1">
            <a:spLocks noGrp="1"/>
          </p:cNvSpPr>
          <p:nvPr>
            <p:ph type="subTitle" idx="5"/>
          </p:nvPr>
        </p:nvSpPr>
        <p:spPr>
          <a:xfrm>
            <a:off x="1957462" y="3709600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3"/>
          <p:cNvSpPr txBox="1">
            <a:spLocks noGrp="1"/>
          </p:cNvSpPr>
          <p:nvPr>
            <p:ph type="title" idx="6"/>
          </p:nvPr>
        </p:nvSpPr>
        <p:spPr>
          <a:xfrm>
            <a:off x="5648363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9" name="Google Shape;89;p13"/>
          <p:cNvSpPr txBox="1">
            <a:spLocks noGrp="1"/>
          </p:cNvSpPr>
          <p:nvPr>
            <p:ph type="subTitle" idx="7"/>
          </p:nvPr>
        </p:nvSpPr>
        <p:spPr>
          <a:xfrm>
            <a:off x="5648363" y="3709600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3"/>
          <p:cNvSpPr txBox="1">
            <a:spLocks noGrp="1"/>
          </p:cNvSpPr>
          <p:nvPr>
            <p:ph type="title" idx="8"/>
          </p:nvPr>
        </p:nvSpPr>
        <p:spPr>
          <a:xfrm>
            <a:off x="1371425" y="445025"/>
            <a:ext cx="6401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1" name="Google Shape;91;p13"/>
          <p:cNvSpPr txBox="1">
            <a:spLocks noGrp="1"/>
          </p:cNvSpPr>
          <p:nvPr>
            <p:ph type="title" idx="9" hasCustomPrompt="1"/>
          </p:nvPr>
        </p:nvSpPr>
        <p:spPr>
          <a:xfrm>
            <a:off x="1000525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3" hasCustomPrompt="1"/>
          </p:nvPr>
        </p:nvSpPr>
        <p:spPr>
          <a:xfrm>
            <a:off x="1000525" y="3757074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4" hasCustomPrompt="1"/>
          </p:nvPr>
        </p:nvSpPr>
        <p:spPr>
          <a:xfrm>
            <a:off x="4767496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7496" y="3754935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/>
          <p:nvPr/>
        </p:nvSpPr>
        <p:spPr>
          <a:xfrm>
            <a:off x="-1488325" y="-119600"/>
            <a:ext cx="2924162" cy="1877609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13"/>
          <p:cNvSpPr/>
          <p:nvPr/>
        </p:nvSpPr>
        <p:spPr>
          <a:xfrm>
            <a:off x="8125783" y="2992655"/>
            <a:ext cx="2425992" cy="2732375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743450" y="2422950"/>
            <a:ext cx="3312300" cy="16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99" name="Google Shape;99;p14"/>
          <p:cNvSpPr txBox="1">
            <a:spLocks noGrp="1"/>
          </p:cNvSpPr>
          <p:nvPr>
            <p:ph type="title"/>
          </p:nvPr>
        </p:nvSpPr>
        <p:spPr>
          <a:xfrm>
            <a:off x="4667250" y="1494075"/>
            <a:ext cx="3458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00" name="Google Shape;100;p14"/>
          <p:cNvGrpSpPr/>
          <p:nvPr/>
        </p:nvGrpSpPr>
        <p:grpSpPr>
          <a:xfrm rot="-4131449">
            <a:off x="7535689" y="-979537"/>
            <a:ext cx="1789990" cy="2640135"/>
            <a:chOff x="2874425" y="502000"/>
            <a:chExt cx="614125" cy="905800"/>
          </a:xfrm>
        </p:grpSpPr>
        <p:sp>
          <p:nvSpPr>
            <p:cNvPr id="101" name="Google Shape;101;p14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5" name="Google Shape;115;p14"/>
          <p:cNvSpPr/>
          <p:nvPr/>
        </p:nvSpPr>
        <p:spPr>
          <a:xfrm>
            <a:off x="371938" y="597400"/>
            <a:ext cx="682573" cy="738804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16;p14"/>
          <p:cNvSpPr/>
          <p:nvPr/>
        </p:nvSpPr>
        <p:spPr>
          <a:xfrm>
            <a:off x="-772775" y="3108750"/>
            <a:ext cx="2413342" cy="2640123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9" name="Google Shape;119;p15"/>
          <p:cNvSpPr txBox="1">
            <a:spLocks noGrp="1"/>
          </p:cNvSpPr>
          <p:nvPr>
            <p:ph type="body" idx="1"/>
          </p:nvPr>
        </p:nvSpPr>
        <p:spPr>
          <a:xfrm>
            <a:off x="720000" y="1381075"/>
            <a:ext cx="7704000" cy="32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20" name="Google Shape;120;p15"/>
          <p:cNvSpPr/>
          <p:nvPr/>
        </p:nvSpPr>
        <p:spPr>
          <a:xfrm>
            <a:off x="-671575" y="4685493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21;p15"/>
          <p:cNvSpPr/>
          <p:nvPr/>
        </p:nvSpPr>
        <p:spPr>
          <a:xfrm>
            <a:off x="-176975" y="-3093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22" name="Google Shape;122;p15"/>
          <p:cNvGrpSpPr/>
          <p:nvPr/>
        </p:nvGrpSpPr>
        <p:grpSpPr>
          <a:xfrm rot="-5400000">
            <a:off x="8188565" y="3128705"/>
            <a:ext cx="1789990" cy="2640135"/>
            <a:chOff x="2874425" y="502000"/>
            <a:chExt cx="614125" cy="905800"/>
          </a:xfrm>
        </p:grpSpPr>
        <p:sp>
          <p:nvSpPr>
            <p:cNvPr id="123" name="Google Shape;123;p15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"/>
          <p:cNvSpPr/>
          <p:nvPr/>
        </p:nvSpPr>
        <p:spPr>
          <a:xfrm>
            <a:off x="7030900" y="-590925"/>
            <a:ext cx="2899888" cy="2770463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7" name="Google Shape;277;p26"/>
          <p:cNvSpPr/>
          <p:nvPr/>
        </p:nvSpPr>
        <p:spPr>
          <a:xfrm>
            <a:off x="-457225" y="3519468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8" name="Google Shape;278;p26"/>
          <p:cNvSpPr/>
          <p:nvPr/>
        </p:nvSpPr>
        <p:spPr>
          <a:xfrm>
            <a:off x="920475" y="8567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79" name="Google Shape;279;p26"/>
          <p:cNvGrpSpPr/>
          <p:nvPr/>
        </p:nvGrpSpPr>
        <p:grpSpPr>
          <a:xfrm rot="-5400000">
            <a:off x="7151140" y="3094405"/>
            <a:ext cx="1789990" cy="2640135"/>
            <a:chOff x="2874425" y="502000"/>
            <a:chExt cx="614125" cy="905800"/>
          </a:xfrm>
        </p:grpSpPr>
        <p:sp>
          <p:nvSpPr>
            <p:cNvPr id="280" name="Google Shape;280;p26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91;p26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" name="Google Shape;292;p26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" name="Google Shape;293;p26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96;p27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7" name="Google Shape;297;p27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8" name="Google Shape;298;p27"/>
          <p:cNvSpPr/>
          <p:nvPr/>
        </p:nvSpPr>
        <p:spPr>
          <a:xfrm rot="-2088041">
            <a:off x="-270314" y="328091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 panose="02000506080000020004"/>
              <a:buNone/>
              <a:defRPr sz="3500">
                <a:solidFill>
                  <a:schemeClr val="accent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altLang="en-US"/>
              <a:t>Haga clic para modificar el estilo de título del patrón</a:t>
            </a:r>
            <a:endParaRPr lang="es-ES" altLang="en-US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altLang="en-US"/>
              <a:t>Haga clic para modificar el estilo de texto del patrón</a:t>
            </a:r>
            <a:endParaRPr lang="es-ES" altLang="en-US"/>
          </a:p>
          <a:p>
            <a:pPr lvl="1"/>
            <a:r>
              <a:rPr lang="es-ES" altLang="en-US"/>
              <a:t>Segundo nivel</a:t>
            </a:r>
            <a:endParaRPr lang="es-ES" altLang="en-US"/>
          </a:p>
          <a:p>
            <a:pPr lvl="2"/>
            <a:r>
              <a:rPr lang="es-ES" altLang="en-US"/>
              <a:t>Tercer nivel</a:t>
            </a:r>
            <a:endParaRPr lang="es-ES" altLang="en-US"/>
          </a:p>
          <a:p>
            <a:pPr lvl="3"/>
            <a:r>
              <a:rPr lang="es-ES" altLang="en-US"/>
              <a:t>Cuarto nivel</a:t>
            </a:r>
            <a:endParaRPr lang="es-ES" altLang="en-US"/>
          </a:p>
          <a:p>
            <a:pPr lvl="4"/>
            <a:r>
              <a:rPr lang="es-ES" altLang="en-US"/>
              <a:t>Quinto nivel</a:t>
            </a:r>
            <a:endParaRPr lang="es-ES" alt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7CC4D0-613D-4E31-98CF-5BB17E2ABAB7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FEA058F6-CDAB-4480-A0A6-3CD2CD5F3588}" type="slidenum">
              <a:rPr lang="es-ES" altLang="en-US"/>
            </a:fld>
            <a:endParaRPr lang="es-ES" altLang="en-US"/>
          </a:p>
        </p:txBody>
      </p:sp>
      <p:pic>
        <p:nvPicPr>
          <p:cNvPr id="1031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81" y="2320529"/>
            <a:ext cx="681038" cy="5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11.wdp"/><Relationship Id="rId8" Type="http://schemas.openxmlformats.org/officeDocument/2006/relationships/image" Target="../media/image10.png"/><Relationship Id="rId7" Type="http://schemas.microsoft.com/office/2007/relationships/hdphoto" Target="../media/image9.wdp"/><Relationship Id="rId6" Type="http://schemas.openxmlformats.org/officeDocument/2006/relationships/image" Target="../media/image8.png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28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6" Type="http://schemas.openxmlformats.org/officeDocument/2006/relationships/audio" Target="../media/audio3.wav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33.png"/><Relationship Id="rId4" Type="http://schemas.openxmlformats.org/officeDocument/2006/relationships/image" Target="../media/image31.png"/><Relationship Id="rId3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1.xml"/><Relationship Id="rId7" Type="http://schemas.openxmlformats.org/officeDocument/2006/relationships/audio" Target="../media/audio4.wav"/><Relationship Id="rId6" Type="http://schemas.openxmlformats.org/officeDocument/2006/relationships/image" Target="../media/image39.png"/><Relationship Id="rId5" Type="http://schemas.openxmlformats.org/officeDocument/2006/relationships/slide" Target="slide21.xml"/><Relationship Id="rId4" Type="http://schemas.microsoft.com/office/2007/relationships/hdphoto" Target="../media/image38.wdp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image" Target="../media/image43.png"/><Relationship Id="rId7" Type="http://schemas.openxmlformats.org/officeDocument/2006/relationships/slide" Target="slide21.xml"/><Relationship Id="rId6" Type="http://schemas.microsoft.com/office/2007/relationships/hdphoto" Target="../media/image38.wdp"/><Relationship Id="rId5" Type="http://schemas.openxmlformats.org/officeDocument/2006/relationships/image" Target="../media/image37.png"/><Relationship Id="rId4" Type="http://schemas.openxmlformats.org/officeDocument/2006/relationships/image" Target="../media/image42.png"/><Relationship Id="rId3" Type="http://schemas.openxmlformats.org/officeDocument/2006/relationships/image" Target="../media/image35.png"/><Relationship Id="rId2" Type="http://schemas.openxmlformats.org/officeDocument/2006/relationships/image" Target="../media/image41.svg"/><Relationship Id="rId10" Type="http://schemas.openxmlformats.org/officeDocument/2006/relationships/slideLayout" Target="../slideLayouts/slideLayout11.xml"/><Relationship Id="rId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slide" Target="slide21.xml"/><Relationship Id="rId7" Type="http://schemas.microsoft.com/office/2007/relationships/hdphoto" Target="../media/image45.wdp"/><Relationship Id="rId6" Type="http://schemas.openxmlformats.org/officeDocument/2006/relationships/image" Target="../media/image44.png"/><Relationship Id="rId5" Type="http://schemas.openxmlformats.org/officeDocument/2006/relationships/image" Target="../media/image35.png"/><Relationship Id="rId4" Type="http://schemas.microsoft.com/office/2007/relationships/hdphoto" Target="../media/image38.wdp"/><Relationship Id="rId3" Type="http://schemas.openxmlformats.org/officeDocument/2006/relationships/image" Target="../media/image37.png"/><Relationship Id="rId2" Type="http://schemas.openxmlformats.org/officeDocument/2006/relationships/image" Target="../media/image41.svg"/><Relationship Id="rId11" Type="http://schemas.openxmlformats.org/officeDocument/2006/relationships/slideLayout" Target="../slideLayouts/slideLayout11.xml"/><Relationship Id="rId10" Type="http://schemas.openxmlformats.org/officeDocument/2006/relationships/audio" Target="../media/audio5.wav"/><Relationship Id="rId1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image" Target="../media/image48.png"/><Relationship Id="rId7" Type="http://schemas.openxmlformats.org/officeDocument/2006/relationships/slide" Target="slide21.xml"/><Relationship Id="rId6" Type="http://schemas.openxmlformats.org/officeDocument/2006/relationships/image" Target="../media/image47.png"/><Relationship Id="rId5" Type="http://schemas.microsoft.com/office/2007/relationships/hdphoto" Target="../media/image38.wdp"/><Relationship Id="rId4" Type="http://schemas.openxmlformats.org/officeDocument/2006/relationships/image" Target="../media/image37.png"/><Relationship Id="rId3" Type="http://schemas.openxmlformats.org/officeDocument/2006/relationships/image" Target="../media/image35.png"/><Relationship Id="rId2" Type="http://schemas.openxmlformats.org/officeDocument/2006/relationships/image" Target="../media/image41.svg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11.xml"/><Relationship Id="rId1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microsoft.com/office/2007/relationships/hdphoto" Target="../media/image38.wdp"/><Relationship Id="rId7" Type="http://schemas.openxmlformats.org/officeDocument/2006/relationships/image" Target="../media/image37.png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Relationship Id="rId3" Type="http://schemas.openxmlformats.org/officeDocument/2006/relationships/slide" Target="slide21.xml"/><Relationship Id="rId2" Type="http://schemas.openxmlformats.org/officeDocument/2006/relationships/image" Target="../media/image41.svg"/><Relationship Id="rId10" Type="http://schemas.openxmlformats.org/officeDocument/2006/relationships/slideLayout" Target="../slideLayouts/slideLayout11.xml"/><Relationship Id="rId1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1.xml"/><Relationship Id="rId7" Type="http://schemas.openxmlformats.org/officeDocument/2006/relationships/audio" Target="../media/audio4.wav"/><Relationship Id="rId6" Type="http://schemas.openxmlformats.org/officeDocument/2006/relationships/image" Target="../media/image30.png"/><Relationship Id="rId5" Type="http://schemas.openxmlformats.org/officeDocument/2006/relationships/slide" Target="slide21.xml"/><Relationship Id="rId4" Type="http://schemas.microsoft.com/office/2007/relationships/hdphoto" Target="../media/image38.wdp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microsoft.com/office/2007/relationships/hdphoto" Target="../media/image38.wdp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Relationship Id="rId3" Type="http://schemas.openxmlformats.org/officeDocument/2006/relationships/slide" Target="slide21.xml"/><Relationship Id="rId2" Type="http://schemas.openxmlformats.org/officeDocument/2006/relationships/image" Target="../media/image41.svg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11.xml"/><Relationship Id="rId1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slide" Target="slide21.xml"/><Relationship Id="rId7" Type="http://schemas.microsoft.com/office/2007/relationships/hdphoto" Target="../media/image38.wdp"/><Relationship Id="rId6" Type="http://schemas.openxmlformats.org/officeDocument/2006/relationships/image" Target="../media/image37.png"/><Relationship Id="rId5" Type="http://schemas.openxmlformats.org/officeDocument/2006/relationships/image" Target="../media/image42.png"/><Relationship Id="rId4" Type="http://schemas.openxmlformats.org/officeDocument/2006/relationships/image" Target="../media/image35.png"/><Relationship Id="rId3" Type="http://schemas.openxmlformats.org/officeDocument/2006/relationships/image" Target="../media/image31.png"/><Relationship Id="rId2" Type="http://schemas.openxmlformats.org/officeDocument/2006/relationships/image" Target="../media/image41.svg"/><Relationship Id="rId10" Type="http://schemas.openxmlformats.org/officeDocument/2006/relationships/slideLayout" Target="../slideLayouts/slideLayout11.xml"/><Relationship Id="rId1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audio" Target="../media/audio1.wav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>
            <a:fillRect/>
          </a:stretch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83353"/>
            <a:ext cx="1536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Sport Day" panose="020B0704020202020204" pitchFamily="2" charset="0"/>
                <a:cs typeface="Arial" panose="020B0604020202020204"/>
                <a:sym typeface="Arial" panose="020B0604020202020204"/>
              </a:rPr>
              <a:t>12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Sport Day" panose="020B0704020202020204" pitchFamily="2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55" y="1986747"/>
            <a:ext cx="4901482" cy="794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6" b="98986" l="0" r="98667">
                        <a14:foregroundMark x1="52381" y1="68560" x2="56952" y2="70183"/>
                        <a14:foregroundMark x1="52762" y1="75862" x2="55810" y2="75862"/>
                        <a14:foregroundMark x1="17905" y1="11156" x2="38667" y2="13185"/>
                        <a14:foregroundMark x1="2095" y1="18256" x2="4000" y2="18053"/>
                        <a14:foregroundMark x1="49714" y1="18053" x2="52952" y2="17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09487"/>
            <a:ext cx="2931223" cy="2752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2478" y="2384084"/>
            <a:ext cx="4756467" cy="3665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65" b="97126" l="1058" r="97180">
                        <a14:foregroundMark x1="5523" y1="80077" x2="7286" y2="85441"/>
                        <a14:foregroundMark x1="3878" y1="80268" x2="4583" y2="82375"/>
                        <a14:foregroundMark x1="17861" y1="56897" x2="21152" y2="80843"/>
                        <a14:foregroundMark x1="21152" y1="53640" x2="20682" y2="61303"/>
                        <a14:foregroundMark x1="32432" y1="58046" x2="29377" y2="84483"/>
                        <a14:foregroundMark x1="37720" y1="65326" x2="38543" y2="83142"/>
                        <a14:foregroundMark x1="36310" y1="58046" x2="33020" y2="85441"/>
                        <a14:foregroundMark x1="40776" y1="87931" x2="42186" y2="87739"/>
                        <a14:foregroundMark x1="38190" y1="92146" x2="42891" y2="90038"/>
                        <a14:foregroundMark x1="32432" y1="89655" x2="35370" y2="89080"/>
                        <a14:foregroundMark x1="28320" y1="86590" x2="30552" y2="90230"/>
                        <a14:foregroundMark x1="17509" y1="89080" x2="21504" y2="89655"/>
                        <a14:foregroundMark x1="15864" y1="87739" x2="16216" y2="90038"/>
                        <a14:foregroundMark x1="15981" y1="91379" x2="22092" y2="90805"/>
                        <a14:foregroundMark x1="30905" y1="91379" x2="36663" y2="90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151" y="3073190"/>
            <a:ext cx="3729331" cy="22875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03721" y="2036507"/>
            <a:ext cx="4336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EADC"/>
                </a:solidFill>
                <a:latin typeface="Comic Sans MS" panose="030F0702030302020204" pitchFamily="66" charset="0"/>
              </a:rPr>
              <a:t>LESSON 1 – Period 1</a:t>
            </a:r>
            <a:endParaRPr lang="en-US" sz="2800" b="1" dirty="0">
              <a:solidFill>
                <a:srgbClr val="FFEAD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0390" y="31974"/>
            <a:ext cx="3651092" cy="1868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47785"/>
            <a:ext cx="9268595" cy="4226174"/>
          </a:xfrm>
          <a:prstGeom prst="rect">
            <a:avLst/>
          </a:prstGeom>
        </p:spPr>
      </p:pic>
      <p:pic>
        <p:nvPicPr>
          <p:cNvPr id="6" name="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41904" y="468279"/>
            <a:ext cx="793137" cy="793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8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012" y="1469392"/>
            <a:ext cx="4318113" cy="287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888" y="1446798"/>
            <a:ext cx="4318112" cy="287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Track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719.000000" end="29219.37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012" y="278831"/>
            <a:ext cx="905268" cy="9052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endParaRPr lang="en-US" sz="4500" b="1" cap="none" spc="0" dirty="0">
              <a:ln w="0"/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77.000000" end="21229.375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278831"/>
            <a:ext cx="998806" cy="998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568" y="1439370"/>
            <a:ext cx="4309117" cy="287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8319" y="1439371"/>
            <a:ext cx="4318113" cy="2878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endParaRPr lang="en-US" sz="4500" b="1" cap="none" spc="0" dirty="0">
              <a:ln w="0"/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1414" y="1469392"/>
            <a:ext cx="4318113" cy="287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719.000000" end="29219.37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473" y="278831"/>
            <a:ext cx="1041281" cy="1041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4473" y="1469392"/>
            <a:ext cx="4309117" cy="287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endParaRPr lang="en-US" sz="4500" b="1" cap="none" spc="0" dirty="0">
              <a:ln w="0"/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84.000000" end="25472.375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1327" y="278831"/>
            <a:ext cx="1156074" cy="1156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6" y="1650598"/>
            <a:ext cx="3941062" cy="2627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446" y="1650598"/>
            <a:ext cx="3840981" cy="2565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endParaRPr lang="en-US" sz="4500" b="1" cap="none" spc="0" dirty="0">
              <a:ln w="0"/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72.000000" end="16993.375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278831"/>
            <a:ext cx="1169728" cy="1169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1712046"/>
            <a:ext cx="4054198" cy="2702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193" y="1712046"/>
            <a:ext cx="4054199" cy="2702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endParaRPr lang="en-US" sz="4500" b="1" cap="none" spc="0" dirty="0">
              <a:ln w="0"/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73633" y="1412375"/>
            <a:ext cx="4318113" cy="2878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1077.000000" end="21229.37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79" y="222560"/>
            <a:ext cx="1071310" cy="1071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907" y="1500346"/>
            <a:ext cx="4054198" cy="2702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endParaRPr lang="en-US" sz="4500" b="1" cap="none" spc="0" dirty="0">
              <a:ln w="0"/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72.000000" end="16993.375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3308" y="278831"/>
            <a:ext cx="1189055" cy="11890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17" y="1539697"/>
            <a:ext cx="4054199" cy="2702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02564" y="1539697"/>
            <a:ext cx="4318113" cy="2878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endParaRPr lang="en-US" sz="4500" b="1" cap="none" spc="0" dirty="0">
              <a:ln w="0"/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0613" y="2196479"/>
            <a:ext cx="3975270" cy="1103399"/>
          </a:xfrm>
        </p:spPr>
        <p:txBody>
          <a:bodyPr/>
          <a:lstStyle/>
          <a:p>
            <a:pPr algn="l"/>
            <a:r>
              <a:rPr lang="en-US" sz="8000" dirty="0"/>
              <a:t>Let’s talk.</a:t>
            </a:r>
            <a:endParaRPr lang="en-US" sz="8000" dirty="0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3920100" y="681600"/>
            <a:ext cx="1303800" cy="1103400"/>
          </a:xfrm>
        </p:spPr>
        <p:txBody>
          <a:bodyPr/>
          <a:lstStyle/>
          <a:p>
            <a:r>
              <a:rPr lang="en-US" dirty="0"/>
              <a:t>4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531" t="1934" r="4131"/>
          <a:stretch>
            <a:fillRect/>
          </a:stretch>
        </p:blipFill>
        <p:spPr>
          <a:xfrm>
            <a:off x="0" y="600655"/>
            <a:ext cx="9144000" cy="3906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4"/>
          <p:cNvSpPr/>
          <p:nvPr/>
        </p:nvSpPr>
        <p:spPr>
          <a:xfrm>
            <a:off x="4233261" y="1253892"/>
            <a:ext cx="668100" cy="64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9" name="Google Shape;429;p34"/>
          <p:cNvSpPr/>
          <p:nvPr/>
        </p:nvSpPr>
        <p:spPr>
          <a:xfrm>
            <a:off x="7087232" y="1200296"/>
            <a:ext cx="668100" cy="64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0" name="Google Shape;430;p34"/>
          <p:cNvSpPr/>
          <p:nvPr/>
        </p:nvSpPr>
        <p:spPr>
          <a:xfrm>
            <a:off x="2673496" y="3029606"/>
            <a:ext cx="668100" cy="64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1" name="Google Shape;431;p34"/>
          <p:cNvSpPr/>
          <p:nvPr/>
        </p:nvSpPr>
        <p:spPr>
          <a:xfrm>
            <a:off x="1344182" y="1275857"/>
            <a:ext cx="668100" cy="64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2" name="Google Shape;432;p34"/>
          <p:cNvSpPr txBox="1">
            <a:spLocks noGrp="1"/>
          </p:cNvSpPr>
          <p:nvPr>
            <p:ph type="title" idx="8"/>
          </p:nvPr>
        </p:nvSpPr>
        <p:spPr>
          <a:xfrm>
            <a:off x="2305545" y="127266"/>
            <a:ext cx="4532910" cy="866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02060"/>
                </a:solidFill>
              </a:rPr>
              <a:t>C</a:t>
            </a:r>
            <a:r>
              <a:rPr lang="en-GB" sz="5400" dirty="0">
                <a:solidFill>
                  <a:srgbClr val="002060"/>
                </a:solidFill>
              </a:rPr>
              <a:t>ontents 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433" name="Google Shape;433;p34"/>
          <p:cNvSpPr txBox="1">
            <a:spLocks noGrp="1"/>
          </p:cNvSpPr>
          <p:nvPr>
            <p:ph type="title"/>
          </p:nvPr>
        </p:nvSpPr>
        <p:spPr>
          <a:xfrm>
            <a:off x="881583" y="1798640"/>
            <a:ext cx="190382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4"/>
                </a:solidFill>
              </a:rPr>
              <a:t>Warm-up and review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435" name="Google Shape;435;p34"/>
          <p:cNvSpPr txBox="1">
            <a:spLocks noGrp="1"/>
          </p:cNvSpPr>
          <p:nvPr>
            <p:ph type="title" idx="2"/>
          </p:nvPr>
        </p:nvSpPr>
        <p:spPr>
          <a:xfrm>
            <a:off x="3398518" y="1870946"/>
            <a:ext cx="2337585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4"/>
                </a:solidFill>
              </a:rPr>
              <a:t>L</a:t>
            </a:r>
            <a:r>
              <a:rPr lang="en-GB" sz="3200" dirty="0">
                <a:solidFill>
                  <a:schemeClr val="accent4"/>
                </a:solidFill>
              </a:rPr>
              <a:t>ook, listen and repeat. 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437" name="Google Shape;437;p34"/>
          <p:cNvSpPr txBox="1">
            <a:spLocks noGrp="1"/>
          </p:cNvSpPr>
          <p:nvPr>
            <p:ph type="title" idx="4"/>
          </p:nvPr>
        </p:nvSpPr>
        <p:spPr>
          <a:xfrm>
            <a:off x="6225291" y="1834202"/>
            <a:ext cx="2477400" cy="10813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4"/>
                </a:solidFill>
              </a:rPr>
              <a:t>L</a:t>
            </a:r>
            <a:r>
              <a:rPr lang="en-GB" sz="3200" dirty="0">
                <a:solidFill>
                  <a:schemeClr val="accent4"/>
                </a:solidFill>
              </a:rPr>
              <a:t>isten, point and say.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439" name="Google Shape;439;p34"/>
          <p:cNvSpPr txBox="1">
            <a:spLocks noGrp="1"/>
          </p:cNvSpPr>
          <p:nvPr>
            <p:ph type="title" idx="6"/>
          </p:nvPr>
        </p:nvSpPr>
        <p:spPr>
          <a:xfrm>
            <a:off x="2145903" y="3669206"/>
            <a:ext cx="1712929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4"/>
                </a:solidFill>
              </a:rPr>
              <a:t>L</a:t>
            </a:r>
            <a:r>
              <a:rPr lang="en-GB" sz="3200" dirty="0">
                <a:solidFill>
                  <a:schemeClr val="accent4"/>
                </a:solidFill>
              </a:rPr>
              <a:t>et’s talk.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441" name="Google Shape;441;p34"/>
          <p:cNvSpPr txBox="1">
            <a:spLocks noGrp="1"/>
          </p:cNvSpPr>
          <p:nvPr>
            <p:ph type="title" idx="9"/>
          </p:nvPr>
        </p:nvSpPr>
        <p:spPr>
          <a:xfrm>
            <a:off x="1314828" y="1281573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</a:t>
            </a:r>
            <a:endParaRPr dirty="0"/>
          </a:p>
        </p:txBody>
      </p:sp>
      <p:sp>
        <p:nvSpPr>
          <p:cNvPr id="442" name="Google Shape;442;p34"/>
          <p:cNvSpPr txBox="1">
            <a:spLocks noGrp="1"/>
          </p:cNvSpPr>
          <p:nvPr>
            <p:ph type="title" idx="13"/>
          </p:nvPr>
        </p:nvSpPr>
        <p:spPr>
          <a:xfrm>
            <a:off x="7025122" y="1170779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</a:t>
            </a:r>
            <a:endParaRPr dirty="0"/>
          </a:p>
        </p:txBody>
      </p:sp>
      <p:sp>
        <p:nvSpPr>
          <p:cNvPr id="443" name="Google Shape;443;p34"/>
          <p:cNvSpPr txBox="1">
            <a:spLocks noGrp="1"/>
          </p:cNvSpPr>
          <p:nvPr>
            <p:ph type="title" idx="14"/>
          </p:nvPr>
        </p:nvSpPr>
        <p:spPr>
          <a:xfrm>
            <a:off x="4171161" y="1255992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</a:t>
            </a:r>
            <a:endParaRPr dirty="0"/>
          </a:p>
        </p:txBody>
      </p:sp>
      <p:sp>
        <p:nvSpPr>
          <p:cNvPr id="444" name="Google Shape;444;p34"/>
          <p:cNvSpPr txBox="1">
            <a:spLocks noGrp="1"/>
          </p:cNvSpPr>
          <p:nvPr>
            <p:ph type="title" idx="15"/>
          </p:nvPr>
        </p:nvSpPr>
        <p:spPr>
          <a:xfrm>
            <a:off x="2606218" y="3016639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</a:t>
            </a:r>
            <a:endParaRPr dirty="0"/>
          </a:p>
        </p:txBody>
      </p:sp>
      <p:sp>
        <p:nvSpPr>
          <p:cNvPr id="23" name="Google Shape;431;p34"/>
          <p:cNvSpPr/>
          <p:nvPr/>
        </p:nvSpPr>
        <p:spPr>
          <a:xfrm>
            <a:off x="5975605" y="3018490"/>
            <a:ext cx="668100" cy="64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441;p34"/>
          <p:cNvSpPr txBox="1"/>
          <p:nvPr/>
        </p:nvSpPr>
        <p:spPr>
          <a:xfrm>
            <a:off x="5913505" y="3029606"/>
            <a:ext cx="7923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ssion One" panose="02000506080000020004"/>
              <a:buNone/>
              <a:defRPr sz="3600" b="0" i="0" u="none" strike="noStrike" cap="none">
                <a:solidFill>
                  <a:schemeClr val="lt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 panose="02000506080000020004"/>
              <a:buNone/>
              <a:defRPr sz="30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 panose="02000506080000020004"/>
              <a:buNone/>
              <a:defRPr sz="30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 panose="02000506080000020004"/>
              <a:buNone/>
              <a:defRPr sz="30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 panose="02000506080000020004"/>
              <a:buNone/>
              <a:defRPr sz="30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 panose="02000506080000020004"/>
              <a:buNone/>
              <a:defRPr sz="30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 panose="02000506080000020004"/>
              <a:buNone/>
              <a:defRPr sz="30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 panose="02000506080000020004"/>
              <a:buNone/>
              <a:defRPr sz="30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 panose="02000506080000020004"/>
              <a:buNone/>
              <a:defRPr sz="30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9pPr>
          </a:lstStyle>
          <a:p>
            <a:r>
              <a:rPr lang="en-GB" dirty="0"/>
              <a:t>5</a:t>
            </a:r>
            <a:endParaRPr lang="en-GB" dirty="0"/>
          </a:p>
        </p:txBody>
      </p:sp>
      <p:sp>
        <p:nvSpPr>
          <p:cNvPr id="25" name="Google Shape;439;p34"/>
          <p:cNvSpPr txBox="1"/>
          <p:nvPr/>
        </p:nvSpPr>
        <p:spPr>
          <a:xfrm>
            <a:off x="4912544" y="3669206"/>
            <a:ext cx="2794223" cy="1150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 panose="02000506080000020004"/>
              <a:buNone/>
              <a:defRPr sz="2300" b="0" i="0" u="none" strike="noStrike" cap="none">
                <a:solidFill>
                  <a:schemeClr val="accent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 panose="02000506080000020004"/>
              <a:buNone/>
              <a:defRPr sz="2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 panose="02000506080000020004"/>
              <a:buNone/>
              <a:defRPr sz="2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 panose="02000506080000020004"/>
              <a:buNone/>
              <a:defRPr sz="2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 panose="02000506080000020004"/>
              <a:buNone/>
              <a:defRPr sz="2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 panose="02000506080000020004"/>
              <a:buNone/>
              <a:defRPr sz="2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 panose="02000506080000020004"/>
              <a:buNone/>
              <a:defRPr sz="2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 panose="02000506080000020004"/>
              <a:buNone/>
              <a:defRPr sz="2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 panose="02000506080000020004"/>
              <a:buNone/>
              <a:defRPr sz="2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9pPr>
          </a:lstStyle>
          <a:p>
            <a:pPr algn="ctr"/>
            <a:r>
              <a:rPr lang="en-US" sz="3200" dirty="0">
                <a:solidFill>
                  <a:schemeClr val="accent4"/>
                </a:solidFill>
              </a:rPr>
              <a:t>Fun corner and wrap-up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7"/>
          <p:cNvSpPr>
            <a:spLocks noGrp="1"/>
          </p:cNvSpPr>
          <p:nvPr>
            <p:ph type="title"/>
          </p:nvPr>
        </p:nvSpPr>
        <p:spPr>
          <a:xfrm>
            <a:off x="1875147" y="1960582"/>
            <a:ext cx="5156818" cy="572700"/>
          </a:xfrm>
        </p:spPr>
        <p:txBody>
          <a:bodyPr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Look and say.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lue background"/>
          <p:cNvGrpSpPr/>
          <p:nvPr/>
        </p:nvGrpSpPr>
        <p:grpSpPr>
          <a:xfrm>
            <a:off x="-304800" y="-561975"/>
            <a:ext cx="9896475" cy="6410325"/>
            <a:chOff x="-304800" y="-561975"/>
            <a:chExt cx="9896475" cy="64103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" name="Freeform: Shape 8"/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0" y="-9525"/>
              <a:ext cx="9144000" cy="5153025"/>
            </a:xfrm>
            <a:custGeom>
              <a:avLst/>
              <a:gdLst>
                <a:gd name="connsiteX0" fmla="*/ 0 w 9144000"/>
                <a:gd name="connsiteY0" fmla="*/ 0 h 5153025"/>
                <a:gd name="connsiteX1" fmla="*/ 9144000 w 9144000"/>
                <a:gd name="connsiteY1" fmla="*/ 0 h 5153025"/>
                <a:gd name="connsiteX2" fmla="*/ 9144000 w 9144000"/>
                <a:gd name="connsiteY2" fmla="*/ 5153025 h 5153025"/>
                <a:gd name="connsiteX3" fmla="*/ 0 w 9144000"/>
                <a:gd name="connsiteY3" fmla="*/ 5153025 h 515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53025">
                  <a:moveTo>
                    <a:pt x="0" y="0"/>
                  </a:moveTo>
                  <a:lnTo>
                    <a:pt x="9144000" y="0"/>
                  </a:lnTo>
                  <a:lnTo>
                    <a:pt x="9144000" y="5153025"/>
                  </a:lnTo>
                  <a:lnTo>
                    <a:pt x="0" y="51530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8334375" y="4591050"/>
              <a:ext cx="1257300" cy="1257300"/>
            </a:xfrm>
            <a:custGeom>
              <a:avLst/>
              <a:gdLst>
                <a:gd name="connsiteX0" fmla="*/ 0 w 1257300"/>
                <a:gd name="connsiteY0" fmla="*/ 628650 h 1257300"/>
                <a:gd name="connsiteX1" fmla="*/ 628650 w 1257300"/>
                <a:gd name="connsiteY1" fmla="*/ 0 h 1257300"/>
                <a:gd name="connsiteX2" fmla="*/ 1257300 w 1257300"/>
                <a:gd name="connsiteY2" fmla="*/ 628650 h 1257300"/>
                <a:gd name="connsiteX3" fmla="*/ 628650 w 1257300"/>
                <a:gd name="connsiteY3" fmla="*/ 1257300 h 1257300"/>
                <a:gd name="connsiteX4" fmla="*/ 0 w 1257300"/>
                <a:gd name="connsiteY4" fmla="*/ 628650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300" h="1257300">
                  <a:moveTo>
                    <a:pt x="0" y="628650"/>
                  </a:moveTo>
                  <a:cubicBezTo>
                    <a:pt x="0" y="281454"/>
                    <a:pt x="281454" y="0"/>
                    <a:pt x="628650" y="0"/>
                  </a:cubicBezTo>
                  <a:cubicBezTo>
                    <a:pt x="975856" y="0"/>
                    <a:pt x="1257300" y="281454"/>
                    <a:pt x="1257300" y="628650"/>
                  </a:cubicBezTo>
                  <a:cubicBezTo>
                    <a:pt x="1257300" y="975846"/>
                    <a:pt x="975856" y="1257300"/>
                    <a:pt x="628650" y="1257300"/>
                  </a:cubicBezTo>
                  <a:cubicBezTo>
                    <a:pt x="281454" y="1257300"/>
                    <a:pt x="0" y="975846"/>
                    <a:pt x="0" y="6286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-171449" y="4895852"/>
              <a:ext cx="619125" cy="628648"/>
            </a:xfrm>
            <a:custGeom>
              <a:avLst/>
              <a:gdLst>
                <a:gd name="connsiteX0" fmla="*/ 614069 w 619125"/>
                <a:gd name="connsiteY0" fmla="*/ 147931 h 628648"/>
                <a:gd name="connsiteX1" fmla="*/ 580316 w 619125"/>
                <a:gd name="connsiteY1" fmla="*/ 132433 h 628648"/>
                <a:gd name="connsiteX2" fmla="*/ 398223 w 619125"/>
                <a:gd name="connsiteY2" fmla="*/ 159522 h 628648"/>
                <a:gd name="connsiteX3" fmla="*/ 287482 w 619125"/>
                <a:gd name="connsiteY3" fmla="*/ 13361 h 628648"/>
                <a:gd name="connsiteX4" fmla="*/ 252450 w 619125"/>
                <a:gd name="connsiteY4" fmla="*/ 960 h 628648"/>
                <a:gd name="connsiteX5" fmla="*/ 227157 w 619125"/>
                <a:gd name="connsiteY5" fmla="*/ 27982 h 628648"/>
                <a:gd name="connsiteX6" fmla="*/ 197007 w 619125"/>
                <a:gd name="connsiteY6" fmla="*/ 208205 h 628648"/>
                <a:gd name="connsiteX7" fmla="*/ 22792 w 619125"/>
                <a:gd name="connsiteY7" fmla="*/ 267326 h 628648"/>
                <a:gd name="connsiteX8" fmla="*/ 95 w 619125"/>
                <a:gd name="connsiteY8" fmla="*/ 296483 h 628648"/>
                <a:gd name="connsiteX9" fmla="*/ 18204 w 619125"/>
                <a:gd name="connsiteY9" fmla="*/ 328658 h 628648"/>
                <a:gd name="connsiteX10" fmla="*/ 181721 w 619125"/>
                <a:gd name="connsiteY10" fmla="*/ 412973 h 628648"/>
                <a:gd name="connsiteX11" fmla="*/ 184765 w 619125"/>
                <a:gd name="connsiteY11" fmla="*/ 595710 h 628648"/>
                <a:gd name="connsiteX12" fmla="*/ 205800 w 619125"/>
                <a:gd name="connsiteY12" fmla="*/ 626152 h 628648"/>
                <a:gd name="connsiteX13" fmla="*/ 226540 w 619125"/>
                <a:gd name="connsiteY13" fmla="*/ 627705 h 628648"/>
                <a:gd name="connsiteX14" fmla="*/ 242212 w 619125"/>
                <a:gd name="connsiteY14" fmla="*/ 618999 h 628648"/>
                <a:gd name="connsiteX15" fmla="*/ 373427 w 619125"/>
                <a:gd name="connsiteY15" fmla="*/ 490907 h 628648"/>
                <a:gd name="connsiteX16" fmla="*/ 549483 w 619125"/>
                <a:gd name="connsiteY16" fmla="*/ 544647 h 628648"/>
                <a:gd name="connsiteX17" fmla="*/ 585155 w 619125"/>
                <a:gd name="connsiteY17" fmla="*/ 534379 h 628648"/>
                <a:gd name="connsiteX18" fmla="*/ 589633 w 619125"/>
                <a:gd name="connsiteY18" fmla="*/ 497755 h 628648"/>
                <a:gd name="connsiteX19" fmla="*/ 507176 w 619125"/>
                <a:gd name="connsiteY19" fmla="*/ 334230 h 628648"/>
                <a:gd name="connsiteX20" fmla="*/ 612972 w 619125"/>
                <a:gd name="connsiteY20" fmla="*/ 184773 h 628648"/>
                <a:gd name="connsiteX21" fmla="*/ 614069 w 619125"/>
                <a:gd name="connsiteY21" fmla="*/ 147931 h 62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19125" h="628648">
                  <a:moveTo>
                    <a:pt x="614069" y="147931"/>
                  </a:moveTo>
                  <a:cubicBezTo>
                    <a:pt x="606975" y="136539"/>
                    <a:pt x="593719" y="130433"/>
                    <a:pt x="580316" y="132433"/>
                  </a:cubicBezTo>
                  <a:lnTo>
                    <a:pt x="398223" y="159522"/>
                  </a:lnTo>
                  <a:lnTo>
                    <a:pt x="287482" y="13361"/>
                  </a:lnTo>
                  <a:cubicBezTo>
                    <a:pt x="279333" y="2655"/>
                    <a:pt x="265593" y="-2221"/>
                    <a:pt x="252450" y="960"/>
                  </a:cubicBezTo>
                  <a:cubicBezTo>
                    <a:pt x="239308" y="4132"/>
                    <a:pt x="229390" y="14742"/>
                    <a:pt x="227157" y="27982"/>
                  </a:cubicBezTo>
                  <a:lnTo>
                    <a:pt x="197007" y="208205"/>
                  </a:lnTo>
                  <a:lnTo>
                    <a:pt x="22792" y="267326"/>
                  </a:lnTo>
                  <a:cubicBezTo>
                    <a:pt x="9998" y="271689"/>
                    <a:pt x="1104" y="283128"/>
                    <a:pt x="95" y="296483"/>
                  </a:cubicBezTo>
                  <a:cubicBezTo>
                    <a:pt x="-915" y="309836"/>
                    <a:pt x="6189" y="322505"/>
                    <a:pt x="18204" y="328658"/>
                  </a:cubicBezTo>
                  <a:lnTo>
                    <a:pt x="181721" y="412973"/>
                  </a:lnTo>
                  <a:lnTo>
                    <a:pt x="184765" y="595710"/>
                  </a:lnTo>
                  <a:cubicBezTo>
                    <a:pt x="185003" y="609150"/>
                    <a:pt x="193244" y="621104"/>
                    <a:pt x="205800" y="626152"/>
                  </a:cubicBezTo>
                  <a:cubicBezTo>
                    <a:pt x="212547" y="628876"/>
                    <a:pt x="219775" y="629334"/>
                    <a:pt x="226540" y="627705"/>
                  </a:cubicBezTo>
                  <a:cubicBezTo>
                    <a:pt x="232375" y="626286"/>
                    <a:pt x="237779" y="623323"/>
                    <a:pt x="242212" y="618999"/>
                  </a:cubicBezTo>
                  <a:lnTo>
                    <a:pt x="373427" y="490907"/>
                  </a:lnTo>
                  <a:lnTo>
                    <a:pt x="549483" y="544647"/>
                  </a:lnTo>
                  <a:cubicBezTo>
                    <a:pt x="562375" y="548628"/>
                    <a:pt x="576394" y="544580"/>
                    <a:pt x="585155" y="534379"/>
                  </a:cubicBezTo>
                  <a:cubicBezTo>
                    <a:pt x="593940" y="524130"/>
                    <a:pt x="595674" y="509766"/>
                    <a:pt x="589633" y="497755"/>
                  </a:cubicBezTo>
                  <a:lnTo>
                    <a:pt x="507176" y="334230"/>
                  </a:lnTo>
                  <a:lnTo>
                    <a:pt x="612972" y="184773"/>
                  </a:lnTo>
                  <a:cubicBezTo>
                    <a:pt x="620756" y="173800"/>
                    <a:pt x="621193" y="159341"/>
                    <a:pt x="614069" y="1479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/>
            <p:cNvSpPr/>
            <p:nvPr/>
          </p:nvSpPr>
          <p:spPr>
            <a:xfrm rot="10800000" flipV="1">
              <a:off x="6390608" y="342936"/>
              <a:ext cx="1285870" cy="257175"/>
            </a:xfrm>
            <a:custGeom>
              <a:avLst/>
              <a:gdLst>
                <a:gd name="connsiteX0" fmla="*/ 671 w 1285870"/>
                <a:gd name="connsiteY0" fmla="*/ 253064 h 257175"/>
                <a:gd name="connsiteX1" fmla="*/ 643602 w 1285870"/>
                <a:gd name="connsiteY1" fmla="*/ 39 h 257175"/>
                <a:gd name="connsiteX2" fmla="*/ 1286542 w 1285870"/>
                <a:gd name="connsiteY2" fmla="*/ 257212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0" h="257175">
                  <a:moveTo>
                    <a:pt x="671" y="253064"/>
                  </a:moveTo>
                  <a:cubicBezTo>
                    <a:pt x="214981" y="126204"/>
                    <a:pt x="429293" y="-652"/>
                    <a:pt x="643602" y="39"/>
                  </a:cubicBezTo>
                  <a:cubicBezTo>
                    <a:pt x="857912" y="730"/>
                    <a:pt x="1072239" y="128969"/>
                    <a:pt x="1286542" y="257212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8620125" y="-247649"/>
              <a:ext cx="914400" cy="904875"/>
            </a:xfrm>
            <a:custGeom>
              <a:avLst/>
              <a:gdLst>
                <a:gd name="connsiteX0" fmla="*/ 686675 w 914400"/>
                <a:gd name="connsiteY0" fmla="*/ 6783 h 904875"/>
                <a:gd name="connsiteX1" fmla="*/ 633031 w 914400"/>
                <a:gd name="connsiteY1" fmla="*/ 9606 h 904875"/>
                <a:gd name="connsiteX2" fmla="*/ 419014 w 914400"/>
                <a:gd name="connsiteY2" fmla="*/ 168464 h 904875"/>
                <a:gd name="connsiteX3" fmla="*/ 177993 w 914400"/>
                <a:gd name="connsiteY3" fmla="*/ 54050 h 904875"/>
                <a:gd name="connsiteX4" fmla="*/ 124815 w 914400"/>
                <a:gd name="connsiteY4" fmla="*/ 61757 h 904875"/>
                <a:gd name="connsiteX5" fmla="*/ 110936 w 914400"/>
                <a:gd name="connsiteY5" fmla="*/ 114013 h 904875"/>
                <a:gd name="connsiteX6" fmla="*/ 195309 w 914400"/>
                <a:gd name="connsiteY6" fmla="*/ 368330 h 904875"/>
                <a:gd name="connsiteX7" fmla="*/ 13191 w 914400"/>
                <a:gd name="connsiteY7" fmla="*/ 563392 h 904875"/>
                <a:gd name="connsiteX8" fmla="*/ 4085 w 914400"/>
                <a:gd name="connsiteY8" fmla="*/ 616638 h 904875"/>
                <a:gd name="connsiteX9" fmla="*/ 49139 w 914400"/>
                <a:gd name="connsiteY9" fmla="*/ 646079 h 904875"/>
                <a:gd name="connsiteX10" fmla="*/ 315391 w 914400"/>
                <a:gd name="connsiteY10" fmla="*/ 644391 h 904875"/>
                <a:gd name="connsiteX11" fmla="*/ 443855 w 914400"/>
                <a:gd name="connsiteY11" fmla="*/ 879423 h 904875"/>
                <a:gd name="connsiteX12" fmla="*/ 491451 w 914400"/>
                <a:gd name="connsiteY12" fmla="*/ 904627 h 904875"/>
                <a:gd name="connsiteX13" fmla="*/ 518988 w 914400"/>
                <a:gd name="connsiteY13" fmla="*/ 892536 h 904875"/>
                <a:gd name="connsiteX14" fmla="*/ 533056 w 914400"/>
                <a:gd name="connsiteY14" fmla="*/ 870602 h 904875"/>
                <a:gd name="connsiteX15" fmla="*/ 613266 w 914400"/>
                <a:gd name="connsiteY15" fmla="*/ 615263 h 904875"/>
                <a:gd name="connsiteX16" fmla="*/ 874689 w 914400"/>
                <a:gd name="connsiteY16" fmla="*/ 565387 h 904875"/>
                <a:gd name="connsiteX17" fmla="*/ 913256 w 914400"/>
                <a:gd name="connsiteY17" fmla="*/ 527808 h 904875"/>
                <a:gd name="connsiteX18" fmla="*/ 893968 w 914400"/>
                <a:gd name="connsiteY18" fmla="*/ 477271 h 904875"/>
                <a:gd name="connsiteX19" fmla="*/ 677208 w 914400"/>
                <a:gd name="connsiteY19" fmla="*/ 321117 h 904875"/>
                <a:gd name="connsiteX20" fmla="*/ 710383 w 914400"/>
                <a:gd name="connsiteY20" fmla="*/ 55341 h 904875"/>
                <a:gd name="connsiteX21" fmla="*/ 686675 w 914400"/>
                <a:gd name="connsiteY21" fmla="*/ 6783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400" h="904875">
                  <a:moveTo>
                    <a:pt x="686675" y="6783"/>
                  </a:moveTo>
                  <a:cubicBezTo>
                    <a:pt x="669883" y="-3197"/>
                    <a:pt x="648757" y="-2088"/>
                    <a:pt x="633031" y="9606"/>
                  </a:cubicBezTo>
                  <a:lnTo>
                    <a:pt x="419014" y="168464"/>
                  </a:lnTo>
                  <a:lnTo>
                    <a:pt x="177993" y="54050"/>
                  </a:lnTo>
                  <a:cubicBezTo>
                    <a:pt x="160295" y="45703"/>
                    <a:pt x="139426" y="48702"/>
                    <a:pt x="124815" y="61757"/>
                  </a:cubicBezTo>
                  <a:cubicBezTo>
                    <a:pt x="110203" y="74810"/>
                    <a:pt x="104755" y="95311"/>
                    <a:pt x="110936" y="114013"/>
                  </a:cubicBezTo>
                  <a:lnTo>
                    <a:pt x="195309" y="368330"/>
                  </a:lnTo>
                  <a:lnTo>
                    <a:pt x="13191" y="563392"/>
                  </a:lnTo>
                  <a:cubicBezTo>
                    <a:pt x="-163" y="577746"/>
                    <a:pt x="-3716" y="598623"/>
                    <a:pt x="4085" y="616638"/>
                  </a:cubicBezTo>
                  <a:cubicBezTo>
                    <a:pt x="11905" y="634653"/>
                    <a:pt x="29602" y="646256"/>
                    <a:pt x="49139" y="646079"/>
                  </a:cubicBezTo>
                  <a:lnTo>
                    <a:pt x="315391" y="644391"/>
                  </a:lnTo>
                  <a:lnTo>
                    <a:pt x="443855" y="879423"/>
                  </a:lnTo>
                  <a:cubicBezTo>
                    <a:pt x="453313" y="896693"/>
                    <a:pt x="471991" y="906601"/>
                    <a:pt x="491451" y="904627"/>
                  </a:cubicBezTo>
                  <a:cubicBezTo>
                    <a:pt x="501919" y="903564"/>
                    <a:pt x="511473" y="899258"/>
                    <a:pt x="518988" y="892536"/>
                  </a:cubicBezTo>
                  <a:cubicBezTo>
                    <a:pt x="525475" y="886742"/>
                    <a:pt x="530361" y="879234"/>
                    <a:pt x="533056" y="870602"/>
                  </a:cubicBezTo>
                  <a:lnTo>
                    <a:pt x="613266" y="615263"/>
                  </a:lnTo>
                  <a:lnTo>
                    <a:pt x="874689" y="565387"/>
                  </a:lnTo>
                  <a:cubicBezTo>
                    <a:pt x="893835" y="561787"/>
                    <a:pt x="908970" y="547022"/>
                    <a:pt x="913256" y="527808"/>
                  </a:cubicBezTo>
                  <a:cubicBezTo>
                    <a:pt x="917447" y="508547"/>
                    <a:pt x="909923" y="488728"/>
                    <a:pt x="893968" y="477271"/>
                  </a:cubicBezTo>
                  <a:lnTo>
                    <a:pt x="677208" y="321117"/>
                  </a:lnTo>
                  <a:lnTo>
                    <a:pt x="710383" y="55341"/>
                  </a:lnTo>
                  <a:cubicBezTo>
                    <a:pt x="712860" y="35806"/>
                    <a:pt x="703554" y="16746"/>
                    <a:pt x="686675" y="67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8096250" y="228600"/>
              <a:ext cx="342900" cy="342900"/>
            </a:xfrm>
            <a:custGeom>
              <a:avLst/>
              <a:gdLst>
                <a:gd name="connsiteX0" fmla="*/ 0 w 342900"/>
                <a:gd name="connsiteY0" fmla="*/ 170818 h 342900"/>
                <a:gd name="connsiteX1" fmla="*/ 18983 w 342900"/>
                <a:gd name="connsiteY1" fmla="*/ 189797 h 342900"/>
                <a:gd name="connsiteX2" fmla="*/ 153105 w 342900"/>
                <a:gd name="connsiteY2" fmla="*/ 323921 h 342900"/>
                <a:gd name="connsiteX3" fmla="*/ 172078 w 342900"/>
                <a:gd name="connsiteY3" fmla="*/ 342900 h 342900"/>
                <a:gd name="connsiteX4" fmla="*/ 191062 w 342900"/>
                <a:gd name="connsiteY4" fmla="*/ 323921 h 342900"/>
                <a:gd name="connsiteX5" fmla="*/ 323917 w 342900"/>
                <a:gd name="connsiteY5" fmla="*/ 189797 h 342900"/>
                <a:gd name="connsiteX6" fmla="*/ 342900 w 342900"/>
                <a:gd name="connsiteY6" fmla="*/ 170818 h 342900"/>
                <a:gd name="connsiteX7" fmla="*/ 323917 w 342900"/>
                <a:gd name="connsiteY7" fmla="*/ 151838 h 342900"/>
                <a:gd name="connsiteX8" fmla="*/ 191062 w 342900"/>
                <a:gd name="connsiteY8" fmla="*/ 18980 h 342900"/>
                <a:gd name="connsiteX9" fmla="*/ 172078 w 342900"/>
                <a:gd name="connsiteY9" fmla="*/ 0 h 342900"/>
                <a:gd name="connsiteX10" fmla="*/ 153105 w 342900"/>
                <a:gd name="connsiteY10" fmla="*/ 18980 h 342900"/>
                <a:gd name="connsiteX11" fmla="*/ 18983 w 342900"/>
                <a:gd name="connsiteY11" fmla="*/ 151838 h 342900"/>
                <a:gd name="connsiteX12" fmla="*/ 0 w 342900"/>
                <a:gd name="connsiteY12" fmla="*/ 17081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900" h="342900">
                  <a:moveTo>
                    <a:pt x="0" y="170818"/>
                  </a:moveTo>
                  <a:cubicBezTo>
                    <a:pt x="0" y="181308"/>
                    <a:pt x="8487" y="189797"/>
                    <a:pt x="18983" y="189797"/>
                  </a:cubicBezTo>
                  <a:cubicBezTo>
                    <a:pt x="92230" y="189797"/>
                    <a:pt x="153105" y="250670"/>
                    <a:pt x="153105" y="323921"/>
                  </a:cubicBezTo>
                  <a:cubicBezTo>
                    <a:pt x="153105" y="334411"/>
                    <a:pt x="161592" y="342900"/>
                    <a:pt x="172078" y="342900"/>
                  </a:cubicBezTo>
                  <a:cubicBezTo>
                    <a:pt x="182575" y="342900"/>
                    <a:pt x="191062" y="334411"/>
                    <a:pt x="191062" y="323921"/>
                  </a:cubicBezTo>
                  <a:cubicBezTo>
                    <a:pt x="191062" y="250670"/>
                    <a:pt x="250670" y="189797"/>
                    <a:pt x="323917" y="189797"/>
                  </a:cubicBezTo>
                  <a:cubicBezTo>
                    <a:pt x="334413" y="189797"/>
                    <a:pt x="342900" y="181308"/>
                    <a:pt x="342900" y="170818"/>
                  </a:cubicBezTo>
                  <a:cubicBezTo>
                    <a:pt x="342900" y="160327"/>
                    <a:pt x="334413" y="151838"/>
                    <a:pt x="323917" y="151838"/>
                  </a:cubicBezTo>
                  <a:cubicBezTo>
                    <a:pt x="250670" y="151838"/>
                    <a:pt x="191062" y="92230"/>
                    <a:pt x="191062" y="18980"/>
                  </a:cubicBezTo>
                  <a:cubicBezTo>
                    <a:pt x="191062" y="8489"/>
                    <a:pt x="182575" y="0"/>
                    <a:pt x="172078" y="0"/>
                  </a:cubicBezTo>
                  <a:cubicBezTo>
                    <a:pt x="161592" y="0"/>
                    <a:pt x="153105" y="8489"/>
                    <a:pt x="153105" y="18980"/>
                  </a:cubicBezTo>
                  <a:cubicBezTo>
                    <a:pt x="153105" y="92230"/>
                    <a:pt x="92230" y="151838"/>
                    <a:pt x="18983" y="151838"/>
                  </a:cubicBezTo>
                  <a:cubicBezTo>
                    <a:pt x="8487" y="151838"/>
                    <a:pt x="0" y="160327"/>
                    <a:pt x="0" y="1708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304800" y="-447675"/>
              <a:ext cx="752475" cy="752475"/>
            </a:xfrm>
            <a:custGeom>
              <a:avLst/>
              <a:gdLst>
                <a:gd name="connsiteX0" fmla="*/ 0 w 752475"/>
                <a:gd name="connsiteY0" fmla="*/ 376238 h 752475"/>
                <a:gd name="connsiteX1" fmla="*/ 376238 w 752475"/>
                <a:gd name="connsiteY1" fmla="*/ 0 h 752475"/>
                <a:gd name="connsiteX2" fmla="*/ 752475 w 752475"/>
                <a:gd name="connsiteY2" fmla="*/ 376238 h 752475"/>
                <a:gd name="connsiteX3" fmla="*/ 376238 w 752475"/>
                <a:gd name="connsiteY3" fmla="*/ 752475 h 752475"/>
                <a:gd name="connsiteX4" fmla="*/ 0 w 752475"/>
                <a:gd name="connsiteY4" fmla="*/ 376238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475" h="752475">
                  <a:moveTo>
                    <a:pt x="0" y="376238"/>
                  </a:moveTo>
                  <a:cubicBezTo>
                    <a:pt x="0" y="168448"/>
                    <a:pt x="168448" y="0"/>
                    <a:pt x="376238" y="0"/>
                  </a:cubicBezTo>
                  <a:cubicBezTo>
                    <a:pt x="584026" y="0"/>
                    <a:pt x="752475" y="168448"/>
                    <a:pt x="752475" y="376238"/>
                  </a:cubicBezTo>
                  <a:cubicBezTo>
                    <a:pt x="752475" y="584026"/>
                    <a:pt x="584026" y="752475"/>
                    <a:pt x="376238" y="752475"/>
                  </a:cubicBezTo>
                  <a:cubicBezTo>
                    <a:pt x="168448" y="752475"/>
                    <a:pt x="0" y="584026"/>
                    <a:pt x="0" y="376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904875" y="152400"/>
              <a:ext cx="257175" cy="257175"/>
            </a:xfrm>
            <a:custGeom>
              <a:avLst/>
              <a:gdLst>
                <a:gd name="connsiteX0" fmla="*/ 0 w 257175"/>
                <a:gd name="connsiteY0" fmla="*/ 128113 h 257175"/>
                <a:gd name="connsiteX1" fmla="*/ 14230 w 257175"/>
                <a:gd name="connsiteY1" fmla="*/ 142347 h 257175"/>
                <a:gd name="connsiteX2" fmla="*/ 114824 w 257175"/>
                <a:gd name="connsiteY2" fmla="*/ 242940 h 257175"/>
                <a:gd name="connsiteX3" fmla="*/ 129064 w 257175"/>
                <a:gd name="connsiteY3" fmla="*/ 257175 h 257175"/>
                <a:gd name="connsiteX4" fmla="*/ 143294 w 257175"/>
                <a:gd name="connsiteY4" fmla="*/ 242940 h 257175"/>
                <a:gd name="connsiteX5" fmla="*/ 242945 w 257175"/>
                <a:gd name="connsiteY5" fmla="*/ 142347 h 257175"/>
                <a:gd name="connsiteX6" fmla="*/ 257175 w 257175"/>
                <a:gd name="connsiteY6" fmla="*/ 128113 h 257175"/>
                <a:gd name="connsiteX7" fmla="*/ 242945 w 257175"/>
                <a:gd name="connsiteY7" fmla="*/ 113878 h 257175"/>
                <a:gd name="connsiteX8" fmla="*/ 143294 w 257175"/>
                <a:gd name="connsiteY8" fmla="*/ 14235 h 257175"/>
                <a:gd name="connsiteX9" fmla="*/ 129064 w 257175"/>
                <a:gd name="connsiteY9" fmla="*/ 0 h 257175"/>
                <a:gd name="connsiteX10" fmla="*/ 114824 w 257175"/>
                <a:gd name="connsiteY10" fmla="*/ 14235 h 257175"/>
                <a:gd name="connsiteX11" fmla="*/ 14230 w 257175"/>
                <a:gd name="connsiteY11" fmla="*/ 113878 h 257175"/>
                <a:gd name="connsiteX12" fmla="*/ 0 w 257175"/>
                <a:gd name="connsiteY12" fmla="*/ 12811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7175" h="257175">
                  <a:moveTo>
                    <a:pt x="0" y="128113"/>
                  </a:moveTo>
                  <a:cubicBezTo>
                    <a:pt x="0" y="135981"/>
                    <a:pt x="6363" y="142347"/>
                    <a:pt x="14230" y="142347"/>
                  </a:cubicBezTo>
                  <a:cubicBezTo>
                    <a:pt x="69171" y="142347"/>
                    <a:pt x="114824" y="188003"/>
                    <a:pt x="114824" y="242940"/>
                  </a:cubicBezTo>
                  <a:cubicBezTo>
                    <a:pt x="114824" y="250808"/>
                    <a:pt x="121196" y="257175"/>
                    <a:pt x="129064" y="257175"/>
                  </a:cubicBezTo>
                  <a:cubicBezTo>
                    <a:pt x="136931" y="257175"/>
                    <a:pt x="143294" y="250808"/>
                    <a:pt x="143294" y="242940"/>
                  </a:cubicBezTo>
                  <a:cubicBezTo>
                    <a:pt x="143294" y="188003"/>
                    <a:pt x="188004" y="142347"/>
                    <a:pt x="242945" y="142347"/>
                  </a:cubicBezTo>
                  <a:cubicBezTo>
                    <a:pt x="250812" y="142347"/>
                    <a:pt x="257175" y="135981"/>
                    <a:pt x="257175" y="128113"/>
                  </a:cubicBezTo>
                  <a:cubicBezTo>
                    <a:pt x="257175" y="120245"/>
                    <a:pt x="250812" y="113878"/>
                    <a:pt x="242945" y="113878"/>
                  </a:cubicBezTo>
                  <a:cubicBezTo>
                    <a:pt x="188004" y="113878"/>
                    <a:pt x="143294" y="69172"/>
                    <a:pt x="143294" y="14235"/>
                  </a:cubicBezTo>
                  <a:cubicBezTo>
                    <a:pt x="143294" y="6367"/>
                    <a:pt x="136931" y="0"/>
                    <a:pt x="129064" y="0"/>
                  </a:cubicBezTo>
                  <a:cubicBezTo>
                    <a:pt x="121196" y="0"/>
                    <a:pt x="114824" y="6367"/>
                    <a:pt x="114824" y="14235"/>
                  </a:cubicBezTo>
                  <a:cubicBezTo>
                    <a:pt x="114824" y="69172"/>
                    <a:pt x="69171" y="113878"/>
                    <a:pt x="14230" y="113878"/>
                  </a:cubicBezTo>
                  <a:cubicBezTo>
                    <a:pt x="6363" y="113878"/>
                    <a:pt x="0" y="120245"/>
                    <a:pt x="0" y="1281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3343275" y="304800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7"/>
                    <a:pt x="23451" y="0"/>
                    <a:pt x="52388" y="0"/>
                  </a:cubicBezTo>
                  <a:cubicBezTo>
                    <a:pt x="81324" y="0"/>
                    <a:pt x="104775" y="25587"/>
                    <a:pt x="104775" y="57150"/>
                  </a:cubicBezTo>
                  <a:cubicBezTo>
                    <a:pt x="104775" y="88713"/>
                    <a:pt x="81324" y="114300"/>
                    <a:pt x="52388" y="114300"/>
                  </a:cubicBezTo>
                  <a:cubicBezTo>
                    <a:pt x="23451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5181600" y="285750"/>
              <a:ext cx="114300" cy="114300"/>
            </a:xfrm>
            <a:custGeom>
              <a:avLst/>
              <a:gdLst>
                <a:gd name="connsiteX0" fmla="*/ 0 w 114300"/>
                <a:gd name="connsiteY0" fmla="*/ 57150 h 114300"/>
                <a:gd name="connsiteX1" fmla="*/ 57150 w 114300"/>
                <a:gd name="connsiteY1" fmla="*/ 0 h 114300"/>
                <a:gd name="connsiteX2" fmla="*/ 114300 w 114300"/>
                <a:gd name="connsiteY2" fmla="*/ 57150 h 114300"/>
                <a:gd name="connsiteX3" fmla="*/ 57150 w 114300"/>
                <a:gd name="connsiteY3" fmla="*/ 114300 h 114300"/>
                <a:gd name="connsiteX4" fmla="*/ 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0" y="57150"/>
                  </a:moveTo>
                  <a:cubicBezTo>
                    <a:pt x="0" y="25587"/>
                    <a:pt x="25584" y="0"/>
                    <a:pt x="57150" y="0"/>
                  </a:cubicBezTo>
                  <a:cubicBezTo>
                    <a:pt x="88716" y="0"/>
                    <a:pt x="114300" y="25587"/>
                    <a:pt x="114300" y="57150"/>
                  </a:cubicBezTo>
                  <a:cubicBezTo>
                    <a:pt x="114300" y="88713"/>
                    <a:pt x="88716" y="114300"/>
                    <a:pt x="57150" y="114300"/>
                  </a:cubicBezTo>
                  <a:cubicBezTo>
                    <a:pt x="25584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7686675" y="133350"/>
              <a:ext cx="104775" cy="104775"/>
            </a:xfrm>
            <a:custGeom>
              <a:avLst/>
              <a:gdLst>
                <a:gd name="connsiteX0" fmla="*/ 0 w 104775"/>
                <a:gd name="connsiteY0" fmla="*/ 52388 h 104775"/>
                <a:gd name="connsiteX1" fmla="*/ 52388 w 104775"/>
                <a:gd name="connsiteY1" fmla="*/ 0 h 104775"/>
                <a:gd name="connsiteX2" fmla="*/ 104775 w 104775"/>
                <a:gd name="connsiteY2" fmla="*/ 52388 h 104775"/>
                <a:gd name="connsiteX3" fmla="*/ 52388 w 104775"/>
                <a:gd name="connsiteY3" fmla="*/ 104775 h 104775"/>
                <a:gd name="connsiteX4" fmla="*/ 0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0" y="52388"/>
                  </a:moveTo>
                  <a:cubicBezTo>
                    <a:pt x="0" y="23454"/>
                    <a:pt x="23450" y="0"/>
                    <a:pt x="52388" y="0"/>
                  </a:cubicBezTo>
                  <a:cubicBezTo>
                    <a:pt x="81325" y="0"/>
                    <a:pt x="104775" y="23454"/>
                    <a:pt x="104775" y="52388"/>
                  </a:cubicBezTo>
                  <a:cubicBezTo>
                    <a:pt x="104775" y="81321"/>
                    <a:pt x="81325" y="104775"/>
                    <a:pt x="52388" y="104775"/>
                  </a:cubicBezTo>
                  <a:cubicBezTo>
                    <a:pt x="23450" y="104775"/>
                    <a:pt x="0" y="81321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1704975" y="85725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7"/>
                    <a:pt x="23451" y="0"/>
                    <a:pt x="52388" y="0"/>
                  </a:cubicBezTo>
                  <a:cubicBezTo>
                    <a:pt x="81324" y="0"/>
                    <a:pt x="104775" y="25587"/>
                    <a:pt x="104775" y="57150"/>
                  </a:cubicBezTo>
                  <a:cubicBezTo>
                    <a:pt x="104775" y="88713"/>
                    <a:pt x="81324" y="114300"/>
                    <a:pt x="52388" y="114300"/>
                  </a:cubicBezTo>
                  <a:cubicBezTo>
                    <a:pt x="23451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1333500" y="5057775"/>
              <a:ext cx="114300" cy="104775"/>
            </a:xfrm>
            <a:custGeom>
              <a:avLst/>
              <a:gdLst>
                <a:gd name="connsiteX0" fmla="*/ 0 w 114300"/>
                <a:gd name="connsiteY0" fmla="*/ 52388 h 104775"/>
                <a:gd name="connsiteX1" fmla="*/ 57150 w 114300"/>
                <a:gd name="connsiteY1" fmla="*/ 0 h 104775"/>
                <a:gd name="connsiteX2" fmla="*/ 114300 w 114300"/>
                <a:gd name="connsiteY2" fmla="*/ 52388 h 104775"/>
                <a:gd name="connsiteX3" fmla="*/ 57150 w 114300"/>
                <a:gd name="connsiteY3" fmla="*/ 104775 h 104775"/>
                <a:gd name="connsiteX4" fmla="*/ 0 w 114300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04775">
                  <a:moveTo>
                    <a:pt x="0" y="52388"/>
                  </a:moveTo>
                  <a:cubicBezTo>
                    <a:pt x="0" y="23450"/>
                    <a:pt x="25584" y="0"/>
                    <a:pt x="57150" y="0"/>
                  </a:cubicBezTo>
                  <a:cubicBezTo>
                    <a:pt x="88716" y="0"/>
                    <a:pt x="114300" y="23450"/>
                    <a:pt x="114300" y="52388"/>
                  </a:cubicBezTo>
                  <a:cubicBezTo>
                    <a:pt x="114300" y="81325"/>
                    <a:pt x="88716" y="104775"/>
                    <a:pt x="57150" y="104775"/>
                  </a:cubicBezTo>
                  <a:cubicBezTo>
                    <a:pt x="25584" y="104775"/>
                    <a:pt x="0" y="81325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5486400" y="4981575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4"/>
                    <a:pt x="23450" y="0"/>
                    <a:pt x="52388" y="0"/>
                  </a:cubicBezTo>
                  <a:cubicBezTo>
                    <a:pt x="81325" y="0"/>
                    <a:pt x="104775" y="25584"/>
                    <a:pt x="104775" y="57150"/>
                  </a:cubicBezTo>
                  <a:cubicBezTo>
                    <a:pt x="104775" y="88716"/>
                    <a:pt x="81325" y="114300"/>
                    <a:pt x="52388" y="114300"/>
                  </a:cubicBezTo>
                  <a:cubicBezTo>
                    <a:pt x="23450" y="114300"/>
                    <a:pt x="0" y="88716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/>
            <p:cNvSpPr/>
            <p:nvPr/>
          </p:nvSpPr>
          <p:spPr>
            <a:xfrm>
              <a:off x="9077325" y="4143375"/>
              <a:ext cx="104775" cy="104775"/>
            </a:xfrm>
            <a:custGeom>
              <a:avLst/>
              <a:gdLst>
                <a:gd name="connsiteX0" fmla="*/ 0 w 104775"/>
                <a:gd name="connsiteY0" fmla="*/ 52388 h 104775"/>
                <a:gd name="connsiteX1" fmla="*/ 52388 w 104775"/>
                <a:gd name="connsiteY1" fmla="*/ 0 h 104775"/>
                <a:gd name="connsiteX2" fmla="*/ 104775 w 104775"/>
                <a:gd name="connsiteY2" fmla="*/ 52388 h 104775"/>
                <a:gd name="connsiteX3" fmla="*/ 52388 w 104775"/>
                <a:gd name="connsiteY3" fmla="*/ 104775 h 104775"/>
                <a:gd name="connsiteX4" fmla="*/ 0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0" y="52388"/>
                  </a:moveTo>
                  <a:cubicBezTo>
                    <a:pt x="0" y="23451"/>
                    <a:pt x="23450" y="0"/>
                    <a:pt x="52388" y="0"/>
                  </a:cubicBezTo>
                  <a:cubicBezTo>
                    <a:pt x="81325" y="0"/>
                    <a:pt x="104775" y="23451"/>
                    <a:pt x="104775" y="52388"/>
                  </a:cubicBezTo>
                  <a:cubicBezTo>
                    <a:pt x="104775" y="81324"/>
                    <a:pt x="81325" y="104775"/>
                    <a:pt x="52388" y="104775"/>
                  </a:cubicBezTo>
                  <a:cubicBezTo>
                    <a:pt x="23450" y="104775"/>
                    <a:pt x="0" y="81324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57150" y="4267200"/>
              <a:ext cx="180975" cy="190500"/>
            </a:xfrm>
            <a:custGeom>
              <a:avLst/>
              <a:gdLst>
                <a:gd name="connsiteX0" fmla="*/ 0 w 180975"/>
                <a:gd name="connsiteY0" fmla="*/ 94898 h 190500"/>
                <a:gd name="connsiteX1" fmla="*/ 10017 w 180975"/>
                <a:gd name="connsiteY1" fmla="*/ 105442 h 190500"/>
                <a:gd name="connsiteX2" fmla="*/ 80804 w 180975"/>
                <a:gd name="connsiteY2" fmla="*/ 179956 h 190500"/>
                <a:gd name="connsiteX3" fmla="*/ 90822 w 180975"/>
                <a:gd name="connsiteY3" fmla="*/ 190500 h 190500"/>
                <a:gd name="connsiteX4" fmla="*/ 100838 w 180975"/>
                <a:gd name="connsiteY4" fmla="*/ 179956 h 190500"/>
                <a:gd name="connsiteX5" fmla="*/ 170958 w 180975"/>
                <a:gd name="connsiteY5" fmla="*/ 105442 h 190500"/>
                <a:gd name="connsiteX6" fmla="*/ 180975 w 180975"/>
                <a:gd name="connsiteY6" fmla="*/ 94898 h 190500"/>
                <a:gd name="connsiteX7" fmla="*/ 170958 w 180975"/>
                <a:gd name="connsiteY7" fmla="*/ 84353 h 190500"/>
                <a:gd name="connsiteX8" fmla="*/ 100838 w 180975"/>
                <a:gd name="connsiteY8" fmla="*/ 10544 h 190500"/>
                <a:gd name="connsiteX9" fmla="*/ 90822 w 180975"/>
                <a:gd name="connsiteY9" fmla="*/ 0 h 190500"/>
                <a:gd name="connsiteX10" fmla="*/ 80804 w 180975"/>
                <a:gd name="connsiteY10" fmla="*/ 10544 h 190500"/>
                <a:gd name="connsiteX11" fmla="*/ 10017 w 180975"/>
                <a:gd name="connsiteY11" fmla="*/ 84353 h 190500"/>
                <a:gd name="connsiteX12" fmla="*/ 0 w 180975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190500">
                  <a:moveTo>
                    <a:pt x="0" y="94898"/>
                  </a:moveTo>
                  <a:cubicBezTo>
                    <a:pt x="0" y="100727"/>
                    <a:pt x="4480" y="105442"/>
                    <a:pt x="10017" y="105442"/>
                  </a:cubicBezTo>
                  <a:cubicBezTo>
                    <a:pt x="48677" y="105442"/>
                    <a:pt x="80804" y="139265"/>
                    <a:pt x="80804" y="179956"/>
                  </a:cubicBezTo>
                  <a:cubicBezTo>
                    <a:pt x="80804" y="185785"/>
                    <a:pt x="85285" y="190500"/>
                    <a:pt x="90822" y="190500"/>
                  </a:cubicBezTo>
                  <a:cubicBezTo>
                    <a:pt x="96358" y="190500"/>
                    <a:pt x="100838" y="185785"/>
                    <a:pt x="100838" y="179956"/>
                  </a:cubicBezTo>
                  <a:cubicBezTo>
                    <a:pt x="100838" y="139265"/>
                    <a:pt x="132298" y="105442"/>
                    <a:pt x="170958" y="105442"/>
                  </a:cubicBezTo>
                  <a:cubicBezTo>
                    <a:pt x="176494" y="105442"/>
                    <a:pt x="180975" y="100727"/>
                    <a:pt x="180975" y="94898"/>
                  </a:cubicBezTo>
                  <a:cubicBezTo>
                    <a:pt x="180975" y="89068"/>
                    <a:pt x="176494" y="84353"/>
                    <a:pt x="170958" y="84353"/>
                  </a:cubicBezTo>
                  <a:cubicBezTo>
                    <a:pt x="132298" y="84353"/>
                    <a:pt x="100838" y="51235"/>
                    <a:pt x="100838" y="10544"/>
                  </a:cubicBezTo>
                  <a:cubicBezTo>
                    <a:pt x="100838" y="4715"/>
                    <a:pt x="96358" y="0"/>
                    <a:pt x="90822" y="0"/>
                  </a:cubicBezTo>
                  <a:cubicBezTo>
                    <a:pt x="85285" y="0"/>
                    <a:pt x="80804" y="4715"/>
                    <a:pt x="80804" y="10544"/>
                  </a:cubicBezTo>
                  <a:cubicBezTo>
                    <a:pt x="80804" y="51235"/>
                    <a:pt x="48677" y="84353"/>
                    <a:pt x="10017" y="84353"/>
                  </a:cubicBezTo>
                  <a:cubicBezTo>
                    <a:pt x="4480" y="84353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8924925" y="2286000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6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3 h 190500"/>
                <a:gd name="connsiteX8" fmla="*/ 106146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3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6" y="185785"/>
                    <a:pt x="106146" y="179956"/>
                  </a:cubicBezTo>
                  <a:cubicBezTo>
                    <a:pt x="106146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3"/>
                    <a:pt x="179956" y="84353"/>
                  </a:cubicBezTo>
                  <a:cubicBezTo>
                    <a:pt x="139265" y="84353"/>
                    <a:pt x="106146" y="51235"/>
                    <a:pt x="106146" y="10544"/>
                  </a:cubicBezTo>
                  <a:cubicBezTo>
                    <a:pt x="106146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3"/>
                    <a:pt x="10544" y="84353"/>
                  </a:cubicBezTo>
                  <a:cubicBezTo>
                    <a:pt x="4715" y="84353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2162175" y="4905375"/>
              <a:ext cx="180975" cy="190500"/>
            </a:xfrm>
            <a:custGeom>
              <a:avLst/>
              <a:gdLst>
                <a:gd name="connsiteX0" fmla="*/ 0 w 180975"/>
                <a:gd name="connsiteY0" fmla="*/ 94898 h 190500"/>
                <a:gd name="connsiteX1" fmla="*/ 10020 w 180975"/>
                <a:gd name="connsiteY1" fmla="*/ 105442 h 190500"/>
                <a:gd name="connsiteX2" fmla="*/ 80801 w 180975"/>
                <a:gd name="connsiteY2" fmla="*/ 179956 h 190500"/>
                <a:gd name="connsiteX3" fmla="*/ 90821 w 180975"/>
                <a:gd name="connsiteY3" fmla="*/ 190500 h 190500"/>
                <a:gd name="connsiteX4" fmla="*/ 100841 w 180975"/>
                <a:gd name="connsiteY4" fmla="*/ 179956 h 190500"/>
                <a:gd name="connsiteX5" fmla="*/ 170955 w 180975"/>
                <a:gd name="connsiteY5" fmla="*/ 105442 h 190500"/>
                <a:gd name="connsiteX6" fmla="*/ 180975 w 180975"/>
                <a:gd name="connsiteY6" fmla="*/ 94898 h 190500"/>
                <a:gd name="connsiteX7" fmla="*/ 170955 w 180975"/>
                <a:gd name="connsiteY7" fmla="*/ 84354 h 190500"/>
                <a:gd name="connsiteX8" fmla="*/ 100841 w 180975"/>
                <a:gd name="connsiteY8" fmla="*/ 10544 h 190500"/>
                <a:gd name="connsiteX9" fmla="*/ 90821 w 180975"/>
                <a:gd name="connsiteY9" fmla="*/ 0 h 190500"/>
                <a:gd name="connsiteX10" fmla="*/ 80801 w 180975"/>
                <a:gd name="connsiteY10" fmla="*/ 10544 h 190500"/>
                <a:gd name="connsiteX11" fmla="*/ 10020 w 180975"/>
                <a:gd name="connsiteY11" fmla="*/ 84354 h 190500"/>
                <a:gd name="connsiteX12" fmla="*/ 0 w 180975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190500">
                  <a:moveTo>
                    <a:pt x="0" y="94898"/>
                  </a:moveTo>
                  <a:cubicBezTo>
                    <a:pt x="0" y="100727"/>
                    <a:pt x="4477" y="105442"/>
                    <a:pt x="10020" y="105442"/>
                  </a:cubicBezTo>
                  <a:cubicBezTo>
                    <a:pt x="48673" y="105442"/>
                    <a:pt x="80801" y="139265"/>
                    <a:pt x="80801" y="179956"/>
                  </a:cubicBezTo>
                  <a:cubicBezTo>
                    <a:pt x="80801" y="185785"/>
                    <a:pt x="85287" y="190500"/>
                    <a:pt x="90821" y="190500"/>
                  </a:cubicBezTo>
                  <a:cubicBezTo>
                    <a:pt x="96355" y="190500"/>
                    <a:pt x="100841" y="185785"/>
                    <a:pt x="100841" y="179956"/>
                  </a:cubicBezTo>
                  <a:cubicBezTo>
                    <a:pt x="100841" y="139265"/>
                    <a:pt x="132302" y="105442"/>
                    <a:pt x="170955" y="105442"/>
                  </a:cubicBezTo>
                  <a:cubicBezTo>
                    <a:pt x="176498" y="105442"/>
                    <a:pt x="180975" y="100727"/>
                    <a:pt x="180975" y="94898"/>
                  </a:cubicBezTo>
                  <a:cubicBezTo>
                    <a:pt x="180975" y="89068"/>
                    <a:pt x="176498" y="84354"/>
                    <a:pt x="170955" y="84354"/>
                  </a:cubicBezTo>
                  <a:cubicBezTo>
                    <a:pt x="132302" y="84354"/>
                    <a:pt x="100841" y="51235"/>
                    <a:pt x="100841" y="10544"/>
                  </a:cubicBezTo>
                  <a:cubicBezTo>
                    <a:pt x="100841" y="4715"/>
                    <a:pt x="96355" y="0"/>
                    <a:pt x="90821" y="0"/>
                  </a:cubicBezTo>
                  <a:cubicBezTo>
                    <a:pt x="85287" y="0"/>
                    <a:pt x="80801" y="4715"/>
                    <a:pt x="80801" y="10544"/>
                  </a:cubicBezTo>
                  <a:cubicBezTo>
                    <a:pt x="80801" y="51235"/>
                    <a:pt x="48673" y="84354"/>
                    <a:pt x="10020" y="84354"/>
                  </a:cubicBezTo>
                  <a:cubicBezTo>
                    <a:pt x="4477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/>
            <p:cNvSpPr/>
            <p:nvPr/>
          </p:nvSpPr>
          <p:spPr>
            <a:xfrm>
              <a:off x="7562850" y="5057775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6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4 h 190500"/>
                <a:gd name="connsiteX8" fmla="*/ 106146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4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6" y="185785"/>
                    <a:pt x="106146" y="179956"/>
                  </a:cubicBezTo>
                  <a:cubicBezTo>
                    <a:pt x="106146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4"/>
                    <a:pt x="179956" y="84354"/>
                  </a:cubicBezTo>
                  <a:cubicBezTo>
                    <a:pt x="139265" y="84354"/>
                    <a:pt x="106146" y="51235"/>
                    <a:pt x="106146" y="10544"/>
                  </a:cubicBezTo>
                  <a:cubicBezTo>
                    <a:pt x="106146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4"/>
                    <a:pt x="10544" y="84354"/>
                  </a:cubicBezTo>
                  <a:cubicBezTo>
                    <a:pt x="4715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/>
            <p:cNvSpPr/>
            <p:nvPr/>
          </p:nvSpPr>
          <p:spPr>
            <a:xfrm>
              <a:off x="4695825" y="5010150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7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4 h 190500"/>
                <a:gd name="connsiteX8" fmla="*/ 106147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4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7" y="185785"/>
                    <a:pt x="106147" y="179956"/>
                  </a:cubicBezTo>
                  <a:cubicBezTo>
                    <a:pt x="106147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4"/>
                    <a:pt x="179956" y="84354"/>
                  </a:cubicBezTo>
                  <a:cubicBezTo>
                    <a:pt x="139265" y="84354"/>
                    <a:pt x="106147" y="51235"/>
                    <a:pt x="106147" y="10544"/>
                  </a:cubicBezTo>
                  <a:cubicBezTo>
                    <a:pt x="106147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4"/>
                    <a:pt x="10544" y="84354"/>
                  </a:cubicBezTo>
                  <a:cubicBezTo>
                    <a:pt x="4715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/>
            <p:cNvSpPr/>
            <p:nvPr/>
          </p:nvSpPr>
          <p:spPr>
            <a:xfrm rot="10800000" flipV="1">
              <a:off x="2990535" y="5058306"/>
              <a:ext cx="1285875" cy="247649"/>
            </a:xfrm>
            <a:custGeom>
              <a:avLst/>
              <a:gdLst>
                <a:gd name="connsiteX0" fmla="*/ 314 w 1285875"/>
                <a:gd name="connsiteY0" fmla="*/ 244185 h 247649"/>
                <a:gd name="connsiteX1" fmla="*/ 643255 w 1285875"/>
                <a:gd name="connsiteY1" fmla="*/ 534 h 247649"/>
                <a:gd name="connsiteX2" fmla="*/ 1286189 w 1285875"/>
                <a:gd name="connsiteY2" fmla="*/ 248180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5" h="247649">
                  <a:moveTo>
                    <a:pt x="314" y="244185"/>
                  </a:moveTo>
                  <a:cubicBezTo>
                    <a:pt x="214628" y="122025"/>
                    <a:pt x="428940" y="-132"/>
                    <a:pt x="643255" y="534"/>
                  </a:cubicBezTo>
                  <a:cubicBezTo>
                    <a:pt x="857567" y="1199"/>
                    <a:pt x="1071877" y="124691"/>
                    <a:pt x="1286189" y="248180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/>
            <p:cNvSpPr/>
            <p:nvPr/>
          </p:nvSpPr>
          <p:spPr>
            <a:xfrm flipV="1">
              <a:off x="5944223" y="4819144"/>
              <a:ext cx="1295404" cy="247649"/>
            </a:xfrm>
            <a:custGeom>
              <a:avLst/>
              <a:gdLst>
                <a:gd name="connsiteX0" fmla="*/ 624 w 1295404"/>
                <a:gd name="connsiteY0" fmla="*/ 244163 h 247649"/>
                <a:gd name="connsiteX1" fmla="*/ 648318 w 1295404"/>
                <a:gd name="connsiteY1" fmla="*/ 509 h 247649"/>
                <a:gd name="connsiteX2" fmla="*/ 1296029 w 1295404"/>
                <a:gd name="connsiteY2" fmla="*/ 248155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4" h="247649">
                  <a:moveTo>
                    <a:pt x="624" y="244163"/>
                  </a:moveTo>
                  <a:cubicBezTo>
                    <a:pt x="216521" y="122002"/>
                    <a:pt x="432421" y="-157"/>
                    <a:pt x="648318" y="509"/>
                  </a:cubicBezTo>
                  <a:cubicBezTo>
                    <a:pt x="864217" y="1174"/>
                    <a:pt x="1080126" y="124665"/>
                    <a:pt x="1296029" y="24815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/>
            <p:cNvSpPr/>
            <p:nvPr/>
          </p:nvSpPr>
          <p:spPr>
            <a:xfrm rot="5073552" flipV="1">
              <a:off x="8672081" y="1351347"/>
              <a:ext cx="984318" cy="191704"/>
            </a:xfrm>
            <a:custGeom>
              <a:avLst/>
              <a:gdLst>
                <a:gd name="connsiteX0" fmla="*/ 910 w 984318"/>
                <a:gd name="connsiteY0" fmla="*/ 188753 h 191704"/>
                <a:gd name="connsiteX1" fmla="*/ 493072 w 984318"/>
                <a:gd name="connsiteY1" fmla="*/ 144 h 191704"/>
                <a:gd name="connsiteX2" fmla="*/ 985229 w 984318"/>
                <a:gd name="connsiteY2" fmla="*/ 191846 h 19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4318" h="191704">
                  <a:moveTo>
                    <a:pt x="910" y="188753"/>
                  </a:moveTo>
                  <a:cubicBezTo>
                    <a:pt x="164963" y="94191"/>
                    <a:pt x="329019" y="-371"/>
                    <a:pt x="493072" y="144"/>
                  </a:cubicBezTo>
                  <a:cubicBezTo>
                    <a:pt x="657125" y="659"/>
                    <a:pt x="821176" y="96253"/>
                    <a:pt x="985229" y="191846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/>
            <p:cNvSpPr/>
            <p:nvPr/>
          </p:nvSpPr>
          <p:spPr>
            <a:xfrm rot="-4832226" flipV="1">
              <a:off x="-694991" y="1174041"/>
              <a:ext cx="1288033" cy="250855"/>
            </a:xfrm>
            <a:custGeom>
              <a:avLst/>
              <a:gdLst>
                <a:gd name="connsiteX0" fmla="*/ -73 w 1288033"/>
                <a:gd name="connsiteY0" fmla="*/ 246933 h 250855"/>
                <a:gd name="connsiteX1" fmla="*/ 643946 w 1288033"/>
                <a:gd name="connsiteY1" fmla="*/ 126 h 250855"/>
                <a:gd name="connsiteX2" fmla="*/ 1287961 w 1288033"/>
                <a:gd name="connsiteY2" fmla="*/ 250979 h 25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8033" h="250855">
                  <a:moveTo>
                    <a:pt x="-73" y="246933"/>
                  </a:moveTo>
                  <a:cubicBezTo>
                    <a:pt x="214600" y="123191"/>
                    <a:pt x="429273" y="-548"/>
                    <a:pt x="643946" y="126"/>
                  </a:cubicBezTo>
                  <a:cubicBezTo>
                    <a:pt x="858620" y="800"/>
                    <a:pt x="1073286" y="125889"/>
                    <a:pt x="1287961" y="250979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/>
            <p:cNvSpPr/>
            <p:nvPr/>
          </p:nvSpPr>
          <p:spPr>
            <a:xfrm flipV="1">
              <a:off x="3076898" y="-133335"/>
              <a:ext cx="1285875" cy="247649"/>
            </a:xfrm>
            <a:custGeom>
              <a:avLst/>
              <a:gdLst>
                <a:gd name="connsiteX0" fmla="*/ 323 w 1285875"/>
                <a:gd name="connsiteY0" fmla="*/ 243643 h 247649"/>
                <a:gd name="connsiteX1" fmla="*/ 643263 w 1285875"/>
                <a:gd name="connsiteY1" fmla="*/ -11 h 247649"/>
                <a:gd name="connsiteX2" fmla="*/ 1286199 w 1285875"/>
                <a:gd name="connsiteY2" fmla="*/ 247635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5" h="247649">
                  <a:moveTo>
                    <a:pt x="323" y="243643"/>
                  </a:moveTo>
                  <a:cubicBezTo>
                    <a:pt x="214636" y="121483"/>
                    <a:pt x="428949" y="-677"/>
                    <a:pt x="643263" y="-11"/>
                  </a:cubicBezTo>
                  <a:cubicBezTo>
                    <a:pt x="857576" y="654"/>
                    <a:pt x="1071886" y="124145"/>
                    <a:pt x="1286199" y="24763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/>
            <p:cNvSpPr/>
            <p:nvPr/>
          </p:nvSpPr>
          <p:spPr>
            <a:xfrm>
              <a:off x="5705475" y="123825"/>
              <a:ext cx="152400" cy="142875"/>
            </a:xfrm>
            <a:custGeom>
              <a:avLst/>
              <a:gdLst>
                <a:gd name="connsiteX0" fmla="*/ 0 w 152400"/>
                <a:gd name="connsiteY0" fmla="*/ 71174 h 142875"/>
                <a:gd name="connsiteX1" fmla="*/ 8439 w 152400"/>
                <a:gd name="connsiteY1" fmla="*/ 79082 h 142875"/>
                <a:gd name="connsiteX2" fmla="*/ 68046 w 152400"/>
                <a:gd name="connsiteY2" fmla="*/ 134966 h 142875"/>
                <a:gd name="connsiteX3" fmla="*/ 76486 w 152400"/>
                <a:gd name="connsiteY3" fmla="*/ 142875 h 142875"/>
                <a:gd name="connsiteX4" fmla="*/ 84915 w 152400"/>
                <a:gd name="connsiteY4" fmla="*/ 134966 h 142875"/>
                <a:gd name="connsiteX5" fmla="*/ 143961 w 152400"/>
                <a:gd name="connsiteY5" fmla="*/ 79082 h 142875"/>
                <a:gd name="connsiteX6" fmla="*/ 152400 w 152400"/>
                <a:gd name="connsiteY6" fmla="*/ 71174 h 142875"/>
                <a:gd name="connsiteX7" fmla="*/ 143961 w 152400"/>
                <a:gd name="connsiteY7" fmla="*/ 63266 h 142875"/>
                <a:gd name="connsiteX8" fmla="*/ 84915 w 152400"/>
                <a:gd name="connsiteY8" fmla="*/ 7909 h 142875"/>
                <a:gd name="connsiteX9" fmla="*/ 76486 w 152400"/>
                <a:gd name="connsiteY9" fmla="*/ 0 h 142875"/>
                <a:gd name="connsiteX10" fmla="*/ 68046 w 152400"/>
                <a:gd name="connsiteY10" fmla="*/ 7909 h 142875"/>
                <a:gd name="connsiteX11" fmla="*/ 8439 w 152400"/>
                <a:gd name="connsiteY11" fmla="*/ 63266 h 142875"/>
                <a:gd name="connsiteX12" fmla="*/ 0 w 152400"/>
                <a:gd name="connsiteY12" fmla="*/ 7117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" h="142875">
                  <a:moveTo>
                    <a:pt x="0" y="71174"/>
                  </a:moveTo>
                  <a:cubicBezTo>
                    <a:pt x="0" y="75545"/>
                    <a:pt x="3772" y="79082"/>
                    <a:pt x="8439" y="79082"/>
                  </a:cubicBezTo>
                  <a:cubicBezTo>
                    <a:pt x="40986" y="79082"/>
                    <a:pt x="68046" y="104445"/>
                    <a:pt x="68046" y="134966"/>
                  </a:cubicBezTo>
                  <a:cubicBezTo>
                    <a:pt x="68046" y="139337"/>
                    <a:pt x="71818" y="142875"/>
                    <a:pt x="76486" y="142875"/>
                  </a:cubicBezTo>
                  <a:cubicBezTo>
                    <a:pt x="81143" y="142875"/>
                    <a:pt x="84915" y="139337"/>
                    <a:pt x="84915" y="134966"/>
                  </a:cubicBezTo>
                  <a:cubicBezTo>
                    <a:pt x="84915" y="104445"/>
                    <a:pt x="111414" y="79082"/>
                    <a:pt x="143961" y="79082"/>
                  </a:cubicBezTo>
                  <a:cubicBezTo>
                    <a:pt x="148628" y="79082"/>
                    <a:pt x="152400" y="75545"/>
                    <a:pt x="152400" y="71174"/>
                  </a:cubicBezTo>
                  <a:cubicBezTo>
                    <a:pt x="152400" y="66803"/>
                    <a:pt x="148628" y="63266"/>
                    <a:pt x="143961" y="63266"/>
                  </a:cubicBezTo>
                  <a:cubicBezTo>
                    <a:pt x="111414" y="63266"/>
                    <a:pt x="84915" y="38430"/>
                    <a:pt x="84915" y="7909"/>
                  </a:cubicBezTo>
                  <a:cubicBezTo>
                    <a:pt x="84915" y="3538"/>
                    <a:pt x="81143" y="0"/>
                    <a:pt x="76486" y="0"/>
                  </a:cubicBezTo>
                  <a:cubicBezTo>
                    <a:pt x="71818" y="0"/>
                    <a:pt x="68046" y="3538"/>
                    <a:pt x="68046" y="7909"/>
                  </a:cubicBezTo>
                  <a:cubicBezTo>
                    <a:pt x="68046" y="38430"/>
                    <a:pt x="40986" y="63266"/>
                    <a:pt x="8439" y="63266"/>
                  </a:cubicBezTo>
                  <a:cubicBezTo>
                    <a:pt x="3772" y="63266"/>
                    <a:pt x="0" y="66803"/>
                    <a:pt x="0" y="7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/>
            <p:cNvSpPr/>
            <p:nvPr/>
          </p:nvSpPr>
          <p:spPr>
            <a:xfrm rot="5400000" flipV="1">
              <a:off x="-475928" y="3067000"/>
              <a:ext cx="1295402" cy="247650"/>
            </a:xfrm>
            <a:custGeom>
              <a:avLst/>
              <a:gdLst>
                <a:gd name="connsiteX0" fmla="*/ -50 w 1295402"/>
                <a:gd name="connsiteY0" fmla="*/ 243978 h 247650"/>
                <a:gd name="connsiteX1" fmla="*/ 647646 w 1295402"/>
                <a:gd name="connsiteY1" fmla="*/ 325 h 247650"/>
                <a:gd name="connsiteX2" fmla="*/ 1295352 w 1295402"/>
                <a:gd name="connsiteY2" fmla="*/ 247973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2" h="247650">
                  <a:moveTo>
                    <a:pt x="-50" y="243978"/>
                  </a:moveTo>
                  <a:cubicBezTo>
                    <a:pt x="215849" y="121818"/>
                    <a:pt x="431746" y="-341"/>
                    <a:pt x="647646" y="325"/>
                  </a:cubicBezTo>
                  <a:cubicBezTo>
                    <a:pt x="863545" y="990"/>
                    <a:pt x="1079449" y="124481"/>
                    <a:pt x="1295352" y="247973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76200" y="2095500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4"/>
                    <a:pt x="23451" y="0"/>
                    <a:pt x="52388" y="0"/>
                  </a:cubicBezTo>
                  <a:cubicBezTo>
                    <a:pt x="81324" y="0"/>
                    <a:pt x="104775" y="25584"/>
                    <a:pt x="104775" y="57150"/>
                  </a:cubicBezTo>
                  <a:cubicBezTo>
                    <a:pt x="104775" y="88716"/>
                    <a:pt x="81324" y="114300"/>
                    <a:pt x="52388" y="114300"/>
                  </a:cubicBezTo>
                  <a:cubicBezTo>
                    <a:pt x="23451" y="114300"/>
                    <a:pt x="0" y="88716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8829675" y="2800350"/>
              <a:ext cx="247648" cy="981075"/>
            </a:xfrm>
            <a:custGeom>
              <a:avLst/>
              <a:gdLst>
                <a:gd name="connsiteX0" fmla="*/ 99641 w 247648"/>
                <a:gd name="connsiteY0" fmla="*/ 0 h 981075"/>
                <a:gd name="connsiteX1" fmla="*/ 245469 w 247648"/>
                <a:gd name="connsiteY1" fmla="*/ 508597 h 981075"/>
                <a:gd name="connsiteX2" fmla="*/ 0 w 247648"/>
                <a:gd name="connsiteY2" fmla="*/ 9810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48" h="981075">
                  <a:moveTo>
                    <a:pt x="99641" y="0"/>
                  </a:moveTo>
                  <a:cubicBezTo>
                    <a:pt x="180860" y="172536"/>
                    <a:pt x="262081" y="345081"/>
                    <a:pt x="245469" y="508597"/>
                  </a:cubicBezTo>
                  <a:cubicBezTo>
                    <a:pt x="228876" y="672112"/>
                    <a:pt x="114433" y="826599"/>
                    <a:pt x="0" y="98107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/>
            <p:cNvSpPr/>
            <p:nvPr/>
          </p:nvSpPr>
          <p:spPr>
            <a:xfrm>
              <a:off x="8401050" y="123825"/>
              <a:ext cx="152400" cy="142875"/>
            </a:xfrm>
            <a:custGeom>
              <a:avLst/>
              <a:gdLst>
                <a:gd name="connsiteX0" fmla="*/ 0 w 152400"/>
                <a:gd name="connsiteY0" fmla="*/ 71174 h 142875"/>
                <a:gd name="connsiteX1" fmla="*/ 8439 w 152400"/>
                <a:gd name="connsiteY1" fmla="*/ 79082 h 142875"/>
                <a:gd name="connsiteX2" fmla="*/ 68046 w 152400"/>
                <a:gd name="connsiteY2" fmla="*/ 134966 h 142875"/>
                <a:gd name="connsiteX3" fmla="*/ 76486 w 152400"/>
                <a:gd name="connsiteY3" fmla="*/ 142875 h 142875"/>
                <a:gd name="connsiteX4" fmla="*/ 84915 w 152400"/>
                <a:gd name="connsiteY4" fmla="*/ 134966 h 142875"/>
                <a:gd name="connsiteX5" fmla="*/ 143961 w 152400"/>
                <a:gd name="connsiteY5" fmla="*/ 79082 h 142875"/>
                <a:gd name="connsiteX6" fmla="*/ 152400 w 152400"/>
                <a:gd name="connsiteY6" fmla="*/ 71174 h 142875"/>
                <a:gd name="connsiteX7" fmla="*/ 143961 w 152400"/>
                <a:gd name="connsiteY7" fmla="*/ 63266 h 142875"/>
                <a:gd name="connsiteX8" fmla="*/ 84915 w 152400"/>
                <a:gd name="connsiteY8" fmla="*/ 7909 h 142875"/>
                <a:gd name="connsiteX9" fmla="*/ 76486 w 152400"/>
                <a:gd name="connsiteY9" fmla="*/ 0 h 142875"/>
                <a:gd name="connsiteX10" fmla="*/ 68046 w 152400"/>
                <a:gd name="connsiteY10" fmla="*/ 7909 h 142875"/>
                <a:gd name="connsiteX11" fmla="*/ 8439 w 152400"/>
                <a:gd name="connsiteY11" fmla="*/ 63266 h 142875"/>
                <a:gd name="connsiteX12" fmla="*/ 0 w 152400"/>
                <a:gd name="connsiteY12" fmla="*/ 7117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" h="142875">
                  <a:moveTo>
                    <a:pt x="0" y="71174"/>
                  </a:moveTo>
                  <a:cubicBezTo>
                    <a:pt x="0" y="75545"/>
                    <a:pt x="3772" y="79082"/>
                    <a:pt x="8439" y="79082"/>
                  </a:cubicBezTo>
                  <a:cubicBezTo>
                    <a:pt x="40986" y="79082"/>
                    <a:pt x="68046" y="104445"/>
                    <a:pt x="68046" y="134966"/>
                  </a:cubicBezTo>
                  <a:cubicBezTo>
                    <a:pt x="68046" y="139337"/>
                    <a:pt x="71818" y="142875"/>
                    <a:pt x="76486" y="142875"/>
                  </a:cubicBezTo>
                  <a:cubicBezTo>
                    <a:pt x="81143" y="142875"/>
                    <a:pt x="84915" y="139337"/>
                    <a:pt x="84915" y="134966"/>
                  </a:cubicBezTo>
                  <a:cubicBezTo>
                    <a:pt x="84915" y="104445"/>
                    <a:pt x="111414" y="79082"/>
                    <a:pt x="143961" y="79082"/>
                  </a:cubicBezTo>
                  <a:cubicBezTo>
                    <a:pt x="148628" y="79082"/>
                    <a:pt x="152400" y="75545"/>
                    <a:pt x="152400" y="71174"/>
                  </a:cubicBezTo>
                  <a:cubicBezTo>
                    <a:pt x="152400" y="66803"/>
                    <a:pt x="148628" y="63266"/>
                    <a:pt x="143961" y="63266"/>
                  </a:cubicBezTo>
                  <a:cubicBezTo>
                    <a:pt x="111414" y="63266"/>
                    <a:pt x="84915" y="38430"/>
                    <a:pt x="84915" y="7909"/>
                  </a:cubicBezTo>
                  <a:cubicBezTo>
                    <a:pt x="84915" y="3538"/>
                    <a:pt x="81143" y="0"/>
                    <a:pt x="76486" y="0"/>
                  </a:cubicBezTo>
                  <a:cubicBezTo>
                    <a:pt x="71818" y="0"/>
                    <a:pt x="68046" y="3538"/>
                    <a:pt x="68046" y="7909"/>
                  </a:cubicBezTo>
                  <a:cubicBezTo>
                    <a:pt x="68046" y="38430"/>
                    <a:pt x="40986" y="63266"/>
                    <a:pt x="8439" y="63266"/>
                  </a:cubicBezTo>
                  <a:cubicBezTo>
                    <a:pt x="3772" y="63266"/>
                    <a:pt x="0" y="66803"/>
                    <a:pt x="0" y="7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6172200" y="-561975"/>
              <a:ext cx="752475" cy="752475"/>
            </a:xfrm>
            <a:custGeom>
              <a:avLst/>
              <a:gdLst>
                <a:gd name="connsiteX0" fmla="*/ 0 w 752475"/>
                <a:gd name="connsiteY0" fmla="*/ 376238 h 752475"/>
                <a:gd name="connsiteX1" fmla="*/ 376238 w 752475"/>
                <a:gd name="connsiteY1" fmla="*/ 0 h 752475"/>
                <a:gd name="connsiteX2" fmla="*/ 752475 w 752475"/>
                <a:gd name="connsiteY2" fmla="*/ 376238 h 752475"/>
                <a:gd name="connsiteX3" fmla="*/ 376238 w 752475"/>
                <a:gd name="connsiteY3" fmla="*/ 752475 h 752475"/>
                <a:gd name="connsiteX4" fmla="*/ 0 w 752475"/>
                <a:gd name="connsiteY4" fmla="*/ 376238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475" h="752475">
                  <a:moveTo>
                    <a:pt x="0" y="376238"/>
                  </a:moveTo>
                  <a:cubicBezTo>
                    <a:pt x="0" y="168448"/>
                    <a:pt x="168450" y="0"/>
                    <a:pt x="376238" y="0"/>
                  </a:cubicBezTo>
                  <a:cubicBezTo>
                    <a:pt x="584025" y="0"/>
                    <a:pt x="752475" y="168448"/>
                    <a:pt x="752475" y="376238"/>
                  </a:cubicBezTo>
                  <a:cubicBezTo>
                    <a:pt x="752475" y="584026"/>
                    <a:pt x="584025" y="752475"/>
                    <a:pt x="376238" y="752475"/>
                  </a:cubicBezTo>
                  <a:cubicBezTo>
                    <a:pt x="168450" y="752475"/>
                    <a:pt x="0" y="584026"/>
                    <a:pt x="0" y="376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2000250" y="257175"/>
              <a:ext cx="1095375" cy="1104900"/>
            </a:xfrm>
            <a:custGeom>
              <a:avLst/>
              <a:gdLst>
                <a:gd name="connsiteX0" fmla="*/ 0 w 1095375"/>
                <a:gd name="connsiteY0" fmla="*/ 552451 h 1104900"/>
                <a:gd name="connsiteX1" fmla="*/ 547688 w 1095375"/>
                <a:gd name="connsiteY1" fmla="*/ 0 h 1104900"/>
                <a:gd name="connsiteX2" fmla="*/ 1095375 w 1095375"/>
                <a:gd name="connsiteY2" fmla="*/ 552451 h 1104900"/>
                <a:gd name="connsiteX3" fmla="*/ 547688 w 1095375"/>
                <a:gd name="connsiteY3" fmla="*/ 1104900 h 1104900"/>
                <a:gd name="connsiteX4" fmla="*/ 0 w 1095375"/>
                <a:gd name="connsiteY4" fmla="*/ 552451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75" h="1104900">
                  <a:moveTo>
                    <a:pt x="0" y="552451"/>
                  </a:moveTo>
                  <a:cubicBezTo>
                    <a:pt x="0" y="247341"/>
                    <a:pt x="245212" y="0"/>
                    <a:pt x="547688" y="0"/>
                  </a:cubicBezTo>
                  <a:cubicBezTo>
                    <a:pt x="850164" y="0"/>
                    <a:pt x="1095375" y="247341"/>
                    <a:pt x="1095375" y="552451"/>
                  </a:cubicBezTo>
                  <a:cubicBezTo>
                    <a:pt x="1095375" y="857555"/>
                    <a:pt x="850164" y="1104900"/>
                    <a:pt x="547688" y="1104900"/>
                  </a:cubicBezTo>
                  <a:cubicBezTo>
                    <a:pt x="245212" y="1104900"/>
                    <a:pt x="0" y="857555"/>
                    <a:pt x="0" y="5524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White background"/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200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35349" y="1303324"/>
            <a:ext cx="4139952" cy="2392798"/>
            <a:chOff x="5881134" y="1697262"/>
            <a:chExt cx="3129745" cy="1748975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134" y="1697262"/>
              <a:ext cx="3129745" cy="174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151" y="2236463"/>
              <a:ext cx="1485573" cy="670571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14" y="2512014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Left Arrow 3">
            <a:hlinkClick r:id="rId5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opic 1 (Text)"/>
          <p:cNvSpPr txBox="1"/>
          <p:nvPr/>
        </p:nvSpPr>
        <p:spPr>
          <a:xfrm>
            <a:off x="155575" y="476318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200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her job?</a:t>
            </a:r>
            <a:endParaRPr lang="en-PH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opic 1 (Text)"/>
          <p:cNvSpPr txBox="1"/>
          <p:nvPr/>
        </p:nvSpPr>
        <p:spPr>
          <a:xfrm>
            <a:off x="233655" y="3864617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200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doctor.</a:t>
            </a:r>
            <a:endParaRPr lang="en-PH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009" y="1060693"/>
            <a:ext cx="2656463" cy="2839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19753E-6 L -5.55556E-7 0.22871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/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200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865" y="1230082"/>
              <a:ext cx="1757012" cy="751354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2" name="Left Arrow 11">
            <a:hlinkClick r:id="rId7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opic 1 (Text)"/>
          <p:cNvSpPr txBox="1"/>
          <p:nvPr/>
        </p:nvSpPr>
        <p:spPr>
          <a:xfrm>
            <a:off x="60159" y="339502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200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  <a:endParaRPr lang="en-PH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opic 1 (Text)"/>
          <p:cNvSpPr txBox="1"/>
          <p:nvPr/>
        </p:nvSpPr>
        <p:spPr>
          <a:xfrm>
            <a:off x="155575" y="4141876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200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driver.</a:t>
            </a:r>
            <a:endParaRPr lang="en-PH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912" y="1386993"/>
            <a:ext cx="3485982" cy="2415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9.87654E-7 L 3.05556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5679E-6 L -3.61111E-6 0.2287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/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200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00" b="99800" l="0" r="97400">
                          <a14:foregroundMark x1="68200" y1="65300" x2="92800" y2="88300"/>
                          <a14:foregroundMark x1="21400" y1="16300" x2="15600" y2="21700"/>
                          <a14:foregroundMark x1="30600" y1="12300" x2="5300" y2="32400"/>
                          <a14:foregroundMark x1="30600" y1="11500" x2="17200" y2="19400"/>
                          <a14:foregroundMark x1="37700" y1="8800" x2="35200" y2="15500"/>
                          <a14:foregroundMark x1="32700" y1="8400" x2="31600" y2="13800"/>
                          <a14:foregroundMark x1="11800" y1="26900" x2="7600" y2="43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792" y="934027"/>
              <a:ext cx="1703669" cy="1703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Left Arrow 13">
            <a:hlinkClick r:id="rId8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opic 1 (Text)"/>
          <p:cNvSpPr txBox="1"/>
          <p:nvPr/>
        </p:nvSpPr>
        <p:spPr>
          <a:xfrm>
            <a:off x="214684" y="3852172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200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teacher.</a:t>
            </a:r>
            <a:endParaRPr lang="en-PH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opic 1 (Text)"/>
          <p:cNvSpPr txBox="1"/>
          <p:nvPr/>
        </p:nvSpPr>
        <p:spPr>
          <a:xfrm>
            <a:off x="155575" y="476318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200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her job?</a:t>
            </a:r>
            <a:endParaRPr lang="en-PH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348" y="1094281"/>
            <a:ext cx="3571956" cy="2685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93827E-6 L 2.77778E-6 0.2287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/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200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373661"/>
            <a:ext cx="4139952" cy="239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1883">
            <a:off x="5795926" y="963542"/>
            <a:ext cx="1849402" cy="131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Left Arrow 13">
            <a:hlinkClick r:id="rId7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opic 1 (Text)"/>
          <p:cNvSpPr txBox="1"/>
          <p:nvPr/>
        </p:nvSpPr>
        <p:spPr>
          <a:xfrm>
            <a:off x="262242" y="373661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200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  <a:endParaRPr lang="en-PH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opic 1 (Text)"/>
          <p:cNvSpPr txBox="1"/>
          <p:nvPr/>
        </p:nvSpPr>
        <p:spPr>
          <a:xfrm>
            <a:off x="262242" y="4141876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200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worker.</a:t>
            </a:r>
            <a:endParaRPr lang="en-PH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541" y="1039393"/>
            <a:ext cx="2281115" cy="3002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93827E-7 L 4.44444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45679E-6 L 4.44444E-6 0.2287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  <p:bldP spid="1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/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200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4" name="Left Arrow 13">
            <a:hlinkClick r:id="rId3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opic 1 (Text)"/>
          <p:cNvSpPr txBox="1"/>
          <p:nvPr/>
        </p:nvSpPr>
        <p:spPr>
          <a:xfrm>
            <a:off x="239925" y="5041819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200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teacher.</a:t>
            </a:r>
            <a:endParaRPr lang="en-PH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opic 1 (Text)"/>
          <p:cNvSpPr txBox="1"/>
          <p:nvPr/>
        </p:nvSpPr>
        <p:spPr>
          <a:xfrm>
            <a:off x="155575" y="476318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200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  <a:endParaRPr lang="en-PH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0375" y="1338913"/>
            <a:ext cx="3568688" cy="2379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865" y="1230082"/>
              <a:ext cx="1757012" cy="751354"/>
            </a:xfrm>
            <a:prstGeom prst="rect">
              <a:avLst/>
            </a:prstGeom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45679E-6 L 0.00035 -0.2182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lue background"/>
          <p:cNvGrpSpPr/>
          <p:nvPr/>
        </p:nvGrpSpPr>
        <p:grpSpPr>
          <a:xfrm>
            <a:off x="-304800" y="-561975"/>
            <a:ext cx="9896475" cy="6410325"/>
            <a:chOff x="-304800" y="-561975"/>
            <a:chExt cx="9896475" cy="64103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" name="Freeform: Shape 8"/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0" y="-9525"/>
              <a:ext cx="9144000" cy="5153025"/>
            </a:xfrm>
            <a:custGeom>
              <a:avLst/>
              <a:gdLst>
                <a:gd name="connsiteX0" fmla="*/ 0 w 9144000"/>
                <a:gd name="connsiteY0" fmla="*/ 0 h 5153025"/>
                <a:gd name="connsiteX1" fmla="*/ 9144000 w 9144000"/>
                <a:gd name="connsiteY1" fmla="*/ 0 h 5153025"/>
                <a:gd name="connsiteX2" fmla="*/ 9144000 w 9144000"/>
                <a:gd name="connsiteY2" fmla="*/ 5153025 h 5153025"/>
                <a:gd name="connsiteX3" fmla="*/ 0 w 9144000"/>
                <a:gd name="connsiteY3" fmla="*/ 5153025 h 515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53025">
                  <a:moveTo>
                    <a:pt x="0" y="0"/>
                  </a:moveTo>
                  <a:lnTo>
                    <a:pt x="9144000" y="0"/>
                  </a:lnTo>
                  <a:lnTo>
                    <a:pt x="9144000" y="5153025"/>
                  </a:lnTo>
                  <a:lnTo>
                    <a:pt x="0" y="51530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8334375" y="4591050"/>
              <a:ext cx="1257300" cy="1257300"/>
            </a:xfrm>
            <a:custGeom>
              <a:avLst/>
              <a:gdLst>
                <a:gd name="connsiteX0" fmla="*/ 0 w 1257300"/>
                <a:gd name="connsiteY0" fmla="*/ 628650 h 1257300"/>
                <a:gd name="connsiteX1" fmla="*/ 628650 w 1257300"/>
                <a:gd name="connsiteY1" fmla="*/ 0 h 1257300"/>
                <a:gd name="connsiteX2" fmla="*/ 1257300 w 1257300"/>
                <a:gd name="connsiteY2" fmla="*/ 628650 h 1257300"/>
                <a:gd name="connsiteX3" fmla="*/ 628650 w 1257300"/>
                <a:gd name="connsiteY3" fmla="*/ 1257300 h 1257300"/>
                <a:gd name="connsiteX4" fmla="*/ 0 w 1257300"/>
                <a:gd name="connsiteY4" fmla="*/ 628650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300" h="1257300">
                  <a:moveTo>
                    <a:pt x="0" y="628650"/>
                  </a:moveTo>
                  <a:cubicBezTo>
                    <a:pt x="0" y="281454"/>
                    <a:pt x="281454" y="0"/>
                    <a:pt x="628650" y="0"/>
                  </a:cubicBezTo>
                  <a:cubicBezTo>
                    <a:pt x="975856" y="0"/>
                    <a:pt x="1257300" y="281454"/>
                    <a:pt x="1257300" y="628650"/>
                  </a:cubicBezTo>
                  <a:cubicBezTo>
                    <a:pt x="1257300" y="975846"/>
                    <a:pt x="975856" y="1257300"/>
                    <a:pt x="628650" y="1257300"/>
                  </a:cubicBezTo>
                  <a:cubicBezTo>
                    <a:pt x="281454" y="1257300"/>
                    <a:pt x="0" y="975846"/>
                    <a:pt x="0" y="6286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-171449" y="4895852"/>
              <a:ext cx="619125" cy="628648"/>
            </a:xfrm>
            <a:custGeom>
              <a:avLst/>
              <a:gdLst>
                <a:gd name="connsiteX0" fmla="*/ 614069 w 619125"/>
                <a:gd name="connsiteY0" fmla="*/ 147931 h 628648"/>
                <a:gd name="connsiteX1" fmla="*/ 580316 w 619125"/>
                <a:gd name="connsiteY1" fmla="*/ 132433 h 628648"/>
                <a:gd name="connsiteX2" fmla="*/ 398223 w 619125"/>
                <a:gd name="connsiteY2" fmla="*/ 159522 h 628648"/>
                <a:gd name="connsiteX3" fmla="*/ 287482 w 619125"/>
                <a:gd name="connsiteY3" fmla="*/ 13361 h 628648"/>
                <a:gd name="connsiteX4" fmla="*/ 252450 w 619125"/>
                <a:gd name="connsiteY4" fmla="*/ 960 h 628648"/>
                <a:gd name="connsiteX5" fmla="*/ 227157 w 619125"/>
                <a:gd name="connsiteY5" fmla="*/ 27982 h 628648"/>
                <a:gd name="connsiteX6" fmla="*/ 197007 w 619125"/>
                <a:gd name="connsiteY6" fmla="*/ 208205 h 628648"/>
                <a:gd name="connsiteX7" fmla="*/ 22792 w 619125"/>
                <a:gd name="connsiteY7" fmla="*/ 267326 h 628648"/>
                <a:gd name="connsiteX8" fmla="*/ 95 w 619125"/>
                <a:gd name="connsiteY8" fmla="*/ 296483 h 628648"/>
                <a:gd name="connsiteX9" fmla="*/ 18204 w 619125"/>
                <a:gd name="connsiteY9" fmla="*/ 328658 h 628648"/>
                <a:gd name="connsiteX10" fmla="*/ 181721 w 619125"/>
                <a:gd name="connsiteY10" fmla="*/ 412973 h 628648"/>
                <a:gd name="connsiteX11" fmla="*/ 184765 w 619125"/>
                <a:gd name="connsiteY11" fmla="*/ 595710 h 628648"/>
                <a:gd name="connsiteX12" fmla="*/ 205800 w 619125"/>
                <a:gd name="connsiteY12" fmla="*/ 626152 h 628648"/>
                <a:gd name="connsiteX13" fmla="*/ 226540 w 619125"/>
                <a:gd name="connsiteY13" fmla="*/ 627705 h 628648"/>
                <a:gd name="connsiteX14" fmla="*/ 242212 w 619125"/>
                <a:gd name="connsiteY14" fmla="*/ 618999 h 628648"/>
                <a:gd name="connsiteX15" fmla="*/ 373427 w 619125"/>
                <a:gd name="connsiteY15" fmla="*/ 490907 h 628648"/>
                <a:gd name="connsiteX16" fmla="*/ 549483 w 619125"/>
                <a:gd name="connsiteY16" fmla="*/ 544647 h 628648"/>
                <a:gd name="connsiteX17" fmla="*/ 585155 w 619125"/>
                <a:gd name="connsiteY17" fmla="*/ 534379 h 628648"/>
                <a:gd name="connsiteX18" fmla="*/ 589633 w 619125"/>
                <a:gd name="connsiteY18" fmla="*/ 497755 h 628648"/>
                <a:gd name="connsiteX19" fmla="*/ 507176 w 619125"/>
                <a:gd name="connsiteY19" fmla="*/ 334230 h 628648"/>
                <a:gd name="connsiteX20" fmla="*/ 612972 w 619125"/>
                <a:gd name="connsiteY20" fmla="*/ 184773 h 628648"/>
                <a:gd name="connsiteX21" fmla="*/ 614069 w 619125"/>
                <a:gd name="connsiteY21" fmla="*/ 147931 h 62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19125" h="628648">
                  <a:moveTo>
                    <a:pt x="614069" y="147931"/>
                  </a:moveTo>
                  <a:cubicBezTo>
                    <a:pt x="606975" y="136539"/>
                    <a:pt x="593719" y="130433"/>
                    <a:pt x="580316" y="132433"/>
                  </a:cubicBezTo>
                  <a:lnTo>
                    <a:pt x="398223" y="159522"/>
                  </a:lnTo>
                  <a:lnTo>
                    <a:pt x="287482" y="13361"/>
                  </a:lnTo>
                  <a:cubicBezTo>
                    <a:pt x="279333" y="2655"/>
                    <a:pt x="265593" y="-2221"/>
                    <a:pt x="252450" y="960"/>
                  </a:cubicBezTo>
                  <a:cubicBezTo>
                    <a:pt x="239308" y="4132"/>
                    <a:pt x="229390" y="14742"/>
                    <a:pt x="227157" y="27982"/>
                  </a:cubicBezTo>
                  <a:lnTo>
                    <a:pt x="197007" y="208205"/>
                  </a:lnTo>
                  <a:lnTo>
                    <a:pt x="22792" y="267326"/>
                  </a:lnTo>
                  <a:cubicBezTo>
                    <a:pt x="9998" y="271689"/>
                    <a:pt x="1104" y="283128"/>
                    <a:pt x="95" y="296483"/>
                  </a:cubicBezTo>
                  <a:cubicBezTo>
                    <a:pt x="-915" y="309836"/>
                    <a:pt x="6189" y="322505"/>
                    <a:pt x="18204" y="328658"/>
                  </a:cubicBezTo>
                  <a:lnTo>
                    <a:pt x="181721" y="412973"/>
                  </a:lnTo>
                  <a:lnTo>
                    <a:pt x="184765" y="595710"/>
                  </a:lnTo>
                  <a:cubicBezTo>
                    <a:pt x="185003" y="609150"/>
                    <a:pt x="193244" y="621104"/>
                    <a:pt x="205800" y="626152"/>
                  </a:cubicBezTo>
                  <a:cubicBezTo>
                    <a:pt x="212547" y="628876"/>
                    <a:pt x="219775" y="629334"/>
                    <a:pt x="226540" y="627705"/>
                  </a:cubicBezTo>
                  <a:cubicBezTo>
                    <a:pt x="232375" y="626286"/>
                    <a:pt x="237779" y="623323"/>
                    <a:pt x="242212" y="618999"/>
                  </a:cubicBezTo>
                  <a:lnTo>
                    <a:pt x="373427" y="490907"/>
                  </a:lnTo>
                  <a:lnTo>
                    <a:pt x="549483" y="544647"/>
                  </a:lnTo>
                  <a:cubicBezTo>
                    <a:pt x="562375" y="548628"/>
                    <a:pt x="576394" y="544580"/>
                    <a:pt x="585155" y="534379"/>
                  </a:cubicBezTo>
                  <a:cubicBezTo>
                    <a:pt x="593940" y="524130"/>
                    <a:pt x="595674" y="509766"/>
                    <a:pt x="589633" y="497755"/>
                  </a:cubicBezTo>
                  <a:lnTo>
                    <a:pt x="507176" y="334230"/>
                  </a:lnTo>
                  <a:lnTo>
                    <a:pt x="612972" y="184773"/>
                  </a:lnTo>
                  <a:cubicBezTo>
                    <a:pt x="620756" y="173800"/>
                    <a:pt x="621193" y="159341"/>
                    <a:pt x="614069" y="1479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/>
            <p:cNvSpPr/>
            <p:nvPr/>
          </p:nvSpPr>
          <p:spPr>
            <a:xfrm rot="10800000" flipV="1">
              <a:off x="6390608" y="342936"/>
              <a:ext cx="1285870" cy="257175"/>
            </a:xfrm>
            <a:custGeom>
              <a:avLst/>
              <a:gdLst>
                <a:gd name="connsiteX0" fmla="*/ 671 w 1285870"/>
                <a:gd name="connsiteY0" fmla="*/ 253064 h 257175"/>
                <a:gd name="connsiteX1" fmla="*/ 643602 w 1285870"/>
                <a:gd name="connsiteY1" fmla="*/ 39 h 257175"/>
                <a:gd name="connsiteX2" fmla="*/ 1286542 w 1285870"/>
                <a:gd name="connsiteY2" fmla="*/ 257212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0" h="257175">
                  <a:moveTo>
                    <a:pt x="671" y="253064"/>
                  </a:moveTo>
                  <a:cubicBezTo>
                    <a:pt x="214981" y="126204"/>
                    <a:pt x="429293" y="-652"/>
                    <a:pt x="643602" y="39"/>
                  </a:cubicBezTo>
                  <a:cubicBezTo>
                    <a:pt x="857912" y="730"/>
                    <a:pt x="1072239" y="128969"/>
                    <a:pt x="1286542" y="257212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8620125" y="-247649"/>
              <a:ext cx="914400" cy="904875"/>
            </a:xfrm>
            <a:custGeom>
              <a:avLst/>
              <a:gdLst>
                <a:gd name="connsiteX0" fmla="*/ 686675 w 914400"/>
                <a:gd name="connsiteY0" fmla="*/ 6783 h 904875"/>
                <a:gd name="connsiteX1" fmla="*/ 633031 w 914400"/>
                <a:gd name="connsiteY1" fmla="*/ 9606 h 904875"/>
                <a:gd name="connsiteX2" fmla="*/ 419014 w 914400"/>
                <a:gd name="connsiteY2" fmla="*/ 168464 h 904875"/>
                <a:gd name="connsiteX3" fmla="*/ 177993 w 914400"/>
                <a:gd name="connsiteY3" fmla="*/ 54050 h 904875"/>
                <a:gd name="connsiteX4" fmla="*/ 124815 w 914400"/>
                <a:gd name="connsiteY4" fmla="*/ 61757 h 904875"/>
                <a:gd name="connsiteX5" fmla="*/ 110936 w 914400"/>
                <a:gd name="connsiteY5" fmla="*/ 114013 h 904875"/>
                <a:gd name="connsiteX6" fmla="*/ 195309 w 914400"/>
                <a:gd name="connsiteY6" fmla="*/ 368330 h 904875"/>
                <a:gd name="connsiteX7" fmla="*/ 13191 w 914400"/>
                <a:gd name="connsiteY7" fmla="*/ 563392 h 904875"/>
                <a:gd name="connsiteX8" fmla="*/ 4085 w 914400"/>
                <a:gd name="connsiteY8" fmla="*/ 616638 h 904875"/>
                <a:gd name="connsiteX9" fmla="*/ 49139 w 914400"/>
                <a:gd name="connsiteY9" fmla="*/ 646079 h 904875"/>
                <a:gd name="connsiteX10" fmla="*/ 315391 w 914400"/>
                <a:gd name="connsiteY10" fmla="*/ 644391 h 904875"/>
                <a:gd name="connsiteX11" fmla="*/ 443855 w 914400"/>
                <a:gd name="connsiteY11" fmla="*/ 879423 h 904875"/>
                <a:gd name="connsiteX12" fmla="*/ 491451 w 914400"/>
                <a:gd name="connsiteY12" fmla="*/ 904627 h 904875"/>
                <a:gd name="connsiteX13" fmla="*/ 518988 w 914400"/>
                <a:gd name="connsiteY13" fmla="*/ 892536 h 904875"/>
                <a:gd name="connsiteX14" fmla="*/ 533056 w 914400"/>
                <a:gd name="connsiteY14" fmla="*/ 870602 h 904875"/>
                <a:gd name="connsiteX15" fmla="*/ 613266 w 914400"/>
                <a:gd name="connsiteY15" fmla="*/ 615263 h 904875"/>
                <a:gd name="connsiteX16" fmla="*/ 874689 w 914400"/>
                <a:gd name="connsiteY16" fmla="*/ 565387 h 904875"/>
                <a:gd name="connsiteX17" fmla="*/ 913256 w 914400"/>
                <a:gd name="connsiteY17" fmla="*/ 527808 h 904875"/>
                <a:gd name="connsiteX18" fmla="*/ 893968 w 914400"/>
                <a:gd name="connsiteY18" fmla="*/ 477271 h 904875"/>
                <a:gd name="connsiteX19" fmla="*/ 677208 w 914400"/>
                <a:gd name="connsiteY19" fmla="*/ 321117 h 904875"/>
                <a:gd name="connsiteX20" fmla="*/ 710383 w 914400"/>
                <a:gd name="connsiteY20" fmla="*/ 55341 h 904875"/>
                <a:gd name="connsiteX21" fmla="*/ 686675 w 914400"/>
                <a:gd name="connsiteY21" fmla="*/ 6783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400" h="904875">
                  <a:moveTo>
                    <a:pt x="686675" y="6783"/>
                  </a:moveTo>
                  <a:cubicBezTo>
                    <a:pt x="669883" y="-3197"/>
                    <a:pt x="648757" y="-2088"/>
                    <a:pt x="633031" y="9606"/>
                  </a:cubicBezTo>
                  <a:lnTo>
                    <a:pt x="419014" y="168464"/>
                  </a:lnTo>
                  <a:lnTo>
                    <a:pt x="177993" y="54050"/>
                  </a:lnTo>
                  <a:cubicBezTo>
                    <a:pt x="160295" y="45703"/>
                    <a:pt x="139426" y="48702"/>
                    <a:pt x="124815" y="61757"/>
                  </a:cubicBezTo>
                  <a:cubicBezTo>
                    <a:pt x="110203" y="74810"/>
                    <a:pt x="104755" y="95311"/>
                    <a:pt x="110936" y="114013"/>
                  </a:cubicBezTo>
                  <a:lnTo>
                    <a:pt x="195309" y="368330"/>
                  </a:lnTo>
                  <a:lnTo>
                    <a:pt x="13191" y="563392"/>
                  </a:lnTo>
                  <a:cubicBezTo>
                    <a:pt x="-163" y="577746"/>
                    <a:pt x="-3716" y="598623"/>
                    <a:pt x="4085" y="616638"/>
                  </a:cubicBezTo>
                  <a:cubicBezTo>
                    <a:pt x="11905" y="634653"/>
                    <a:pt x="29602" y="646256"/>
                    <a:pt x="49139" y="646079"/>
                  </a:cubicBezTo>
                  <a:lnTo>
                    <a:pt x="315391" y="644391"/>
                  </a:lnTo>
                  <a:lnTo>
                    <a:pt x="443855" y="879423"/>
                  </a:lnTo>
                  <a:cubicBezTo>
                    <a:pt x="453313" y="896693"/>
                    <a:pt x="471991" y="906601"/>
                    <a:pt x="491451" y="904627"/>
                  </a:cubicBezTo>
                  <a:cubicBezTo>
                    <a:pt x="501919" y="903564"/>
                    <a:pt x="511473" y="899258"/>
                    <a:pt x="518988" y="892536"/>
                  </a:cubicBezTo>
                  <a:cubicBezTo>
                    <a:pt x="525475" y="886742"/>
                    <a:pt x="530361" y="879234"/>
                    <a:pt x="533056" y="870602"/>
                  </a:cubicBezTo>
                  <a:lnTo>
                    <a:pt x="613266" y="615263"/>
                  </a:lnTo>
                  <a:lnTo>
                    <a:pt x="874689" y="565387"/>
                  </a:lnTo>
                  <a:cubicBezTo>
                    <a:pt x="893835" y="561787"/>
                    <a:pt x="908970" y="547022"/>
                    <a:pt x="913256" y="527808"/>
                  </a:cubicBezTo>
                  <a:cubicBezTo>
                    <a:pt x="917447" y="508547"/>
                    <a:pt x="909923" y="488728"/>
                    <a:pt x="893968" y="477271"/>
                  </a:cubicBezTo>
                  <a:lnTo>
                    <a:pt x="677208" y="321117"/>
                  </a:lnTo>
                  <a:lnTo>
                    <a:pt x="710383" y="55341"/>
                  </a:lnTo>
                  <a:cubicBezTo>
                    <a:pt x="712860" y="35806"/>
                    <a:pt x="703554" y="16746"/>
                    <a:pt x="686675" y="67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8096250" y="228600"/>
              <a:ext cx="342900" cy="342900"/>
            </a:xfrm>
            <a:custGeom>
              <a:avLst/>
              <a:gdLst>
                <a:gd name="connsiteX0" fmla="*/ 0 w 342900"/>
                <a:gd name="connsiteY0" fmla="*/ 170818 h 342900"/>
                <a:gd name="connsiteX1" fmla="*/ 18983 w 342900"/>
                <a:gd name="connsiteY1" fmla="*/ 189797 h 342900"/>
                <a:gd name="connsiteX2" fmla="*/ 153105 w 342900"/>
                <a:gd name="connsiteY2" fmla="*/ 323921 h 342900"/>
                <a:gd name="connsiteX3" fmla="*/ 172078 w 342900"/>
                <a:gd name="connsiteY3" fmla="*/ 342900 h 342900"/>
                <a:gd name="connsiteX4" fmla="*/ 191062 w 342900"/>
                <a:gd name="connsiteY4" fmla="*/ 323921 h 342900"/>
                <a:gd name="connsiteX5" fmla="*/ 323917 w 342900"/>
                <a:gd name="connsiteY5" fmla="*/ 189797 h 342900"/>
                <a:gd name="connsiteX6" fmla="*/ 342900 w 342900"/>
                <a:gd name="connsiteY6" fmla="*/ 170818 h 342900"/>
                <a:gd name="connsiteX7" fmla="*/ 323917 w 342900"/>
                <a:gd name="connsiteY7" fmla="*/ 151838 h 342900"/>
                <a:gd name="connsiteX8" fmla="*/ 191062 w 342900"/>
                <a:gd name="connsiteY8" fmla="*/ 18980 h 342900"/>
                <a:gd name="connsiteX9" fmla="*/ 172078 w 342900"/>
                <a:gd name="connsiteY9" fmla="*/ 0 h 342900"/>
                <a:gd name="connsiteX10" fmla="*/ 153105 w 342900"/>
                <a:gd name="connsiteY10" fmla="*/ 18980 h 342900"/>
                <a:gd name="connsiteX11" fmla="*/ 18983 w 342900"/>
                <a:gd name="connsiteY11" fmla="*/ 151838 h 342900"/>
                <a:gd name="connsiteX12" fmla="*/ 0 w 342900"/>
                <a:gd name="connsiteY12" fmla="*/ 17081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900" h="342900">
                  <a:moveTo>
                    <a:pt x="0" y="170818"/>
                  </a:moveTo>
                  <a:cubicBezTo>
                    <a:pt x="0" y="181308"/>
                    <a:pt x="8487" y="189797"/>
                    <a:pt x="18983" y="189797"/>
                  </a:cubicBezTo>
                  <a:cubicBezTo>
                    <a:pt x="92230" y="189797"/>
                    <a:pt x="153105" y="250670"/>
                    <a:pt x="153105" y="323921"/>
                  </a:cubicBezTo>
                  <a:cubicBezTo>
                    <a:pt x="153105" y="334411"/>
                    <a:pt x="161592" y="342900"/>
                    <a:pt x="172078" y="342900"/>
                  </a:cubicBezTo>
                  <a:cubicBezTo>
                    <a:pt x="182575" y="342900"/>
                    <a:pt x="191062" y="334411"/>
                    <a:pt x="191062" y="323921"/>
                  </a:cubicBezTo>
                  <a:cubicBezTo>
                    <a:pt x="191062" y="250670"/>
                    <a:pt x="250670" y="189797"/>
                    <a:pt x="323917" y="189797"/>
                  </a:cubicBezTo>
                  <a:cubicBezTo>
                    <a:pt x="334413" y="189797"/>
                    <a:pt x="342900" y="181308"/>
                    <a:pt x="342900" y="170818"/>
                  </a:cubicBezTo>
                  <a:cubicBezTo>
                    <a:pt x="342900" y="160327"/>
                    <a:pt x="334413" y="151838"/>
                    <a:pt x="323917" y="151838"/>
                  </a:cubicBezTo>
                  <a:cubicBezTo>
                    <a:pt x="250670" y="151838"/>
                    <a:pt x="191062" y="92230"/>
                    <a:pt x="191062" y="18980"/>
                  </a:cubicBezTo>
                  <a:cubicBezTo>
                    <a:pt x="191062" y="8489"/>
                    <a:pt x="182575" y="0"/>
                    <a:pt x="172078" y="0"/>
                  </a:cubicBezTo>
                  <a:cubicBezTo>
                    <a:pt x="161592" y="0"/>
                    <a:pt x="153105" y="8489"/>
                    <a:pt x="153105" y="18980"/>
                  </a:cubicBezTo>
                  <a:cubicBezTo>
                    <a:pt x="153105" y="92230"/>
                    <a:pt x="92230" y="151838"/>
                    <a:pt x="18983" y="151838"/>
                  </a:cubicBezTo>
                  <a:cubicBezTo>
                    <a:pt x="8487" y="151838"/>
                    <a:pt x="0" y="160327"/>
                    <a:pt x="0" y="1708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304800" y="-447675"/>
              <a:ext cx="752475" cy="752475"/>
            </a:xfrm>
            <a:custGeom>
              <a:avLst/>
              <a:gdLst>
                <a:gd name="connsiteX0" fmla="*/ 0 w 752475"/>
                <a:gd name="connsiteY0" fmla="*/ 376238 h 752475"/>
                <a:gd name="connsiteX1" fmla="*/ 376238 w 752475"/>
                <a:gd name="connsiteY1" fmla="*/ 0 h 752475"/>
                <a:gd name="connsiteX2" fmla="*/ 752475 w 752475"/>
                <a:gd name="connsiteY2" fmla="*/ 376238 h 752475"/>
                <a:gd name="connsiteX3" fmla="*/ 376238 w 752475"/>
                <a:gd name="connsiteY3" fmla="*/ 752475 h 752475"/>
                <a:gd name="connsiteX4" fmla="*/ 0 w 752475"/>
                <a:gd name="connsiteY4" fmla="*/ 376238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475" h="752475">
                  <a:moveTo>
                    <a:pt x="0" y="376238"/>
                  </a:moveTo>
                  <a:cubicBezTo>
                    <a:pt x="0" y="168448"/>
                    <a:pt x="168448" y="0"/>
                    <a:pt x="376238" y="0"/>
                  </a:cubicBezTo>
                  <a:cubicBezTo>
                    <a:pt x="584026" y="0"/>
                    <a:pt x="752475" y="168448"/>
                    <a:pt x="752475" y="376238"/>
                  </a:cubicBezTo>
                  <a:cubicBezTo>
                    <a:pt x="752475" y="584026"/>
                    <a:pt x="584026" y="752475"/>
                    <a:pt x="376238" y="752475"/>
                  </a:cubicBezTo>
                  <a:cubicBezTo>
                    <a:pt x="168448" y="752475"/>
                    <a:pt x="0" y="584026"/>
                    <a:pt x="0" y="376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904875" y="152400"/>
              <a:ext cx="257175" cy="257175"/>
            </a:xfrm>
            <a:custGeom>
              <a:avLst/>
              <a:gdLst>
                <a:gd name="connsiteX0" fmla="*/ 0 w 257175"/>
                <a:gd name="connsiteY0" fmla="*/ 128113 h 257175"/>
                <a:gd name="connsiteX1" fmla="*/ 14230 w 257175"/>
                <a:gd name="connsiteY1" fmla="*/ 142347 h 257175"/>
                <a:gd name="connsiteX2" fmla="*/ 114824 w 257175"/>
                <a:gd name="connsiteY2" fmla="*/ 242940 h 257175"/>
                <a:gd name="connsiteX3" fmla="*/ 129064 w 257175"/>
                <a:gd name="connsiteY3" fmla="*/ 257175 h 257175"/>
                <a:gd name="connsiteX4" fmla="*/ 143294 w 257175"/>
                <a:gd name="connsiteY4" fmla="*/ 242940 h 257175"/>
                <a:gd name="connsiteX5" fmla="*/ 242945 w 257175"/>
                <a:gd name="connsiteY5" fmla="*/ 142347 h 257175"/>
                <a:gd name="connsiteX6" fmla="*/ 257175 w 257175"/>
                <a:gd name="connsiteY6" fmla="*/ 128113 h 257175"/>
                <a:gd name="connsiteX7" fmla="*/ 242945 w 257175"/>
                <a:gd name="connsiteY7" fmla="*/ 113878 h 257175"/>
                <a:gd name="connsiteX8" fmla="*/ 143294 w 257175"/>
                <a:gd name="connsiteY8" fmla="*/ 14235 h 257175"/>
                <a:gd name="connsiteX9" fmla="*/ 129064 w 257175"/>
                <a:gd name="connsiteY9" fmla="*/ 0 h 257175"/>
                <a:gd name="connsiteX10" fmla="*/ 114824 w 257175"/>
                <a:gd name="connsiteY10" fmla="*/ 14235 h 257175"/>
                <a:gd name="connsiteX11" fmla="*/ 14230 w 257175"/>
                <a:gd name="connsiteY11" fmla="*/ 113878 h 257175"/>
                <a:gd name="connsiteX12" fmla="*/ 0 w 257175"/>
                <a:gd name="connsiteY12" fmla="*/ 12811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7175" h="257175">
                  <a:moveTo>
                    <a:pt x="0" y="128113"/>
                  </a:moveTo>
                  <a:cubicBezTo>
                    <a:pt x="0" y="135981"/>
                    <a:pt x="6363" y="142347"/>
                    <a:pt x="14230" y="142347"/>
                  </a:cubicBezTo>
                  <a:cubicBezTo>
                    <a:pt x="69171" y="142347"/>
                    <a:pt x="114824" y="188003"/>
                    <a:pt x="114824" y="242940"/>
                  </a:cubicBezTo>
                  <a:cubicBezTo>
                    <a:pt x="114824" y="250808"/>
                    <a:pt x="121196" y="257175"/>
                    <a:pt x="129064" y="257175"/>
                  </a:cubicBezTo>
                  <a:cubicBezTo>
                    <a:pt x="136931" y="257175"/>
                    <a:pt x="143294" y="250808"/>
                    <a:pt x="143294" y="242940"/>
                  </a:cubicBezTo>
                  <a:cubicBezTo>
                    <a:pt x="143294" y="188003"/>
                    <a:pt x="188004" y="142347"/>
                    <a:pt x="242945" y="142347"/>
                  </a:cubicBezTo>
                  <a:cubicBezTo>
                    <a:pt x="250812" y="142347"/>
                    <a:pt x="257175" y="135981"/>
                    <a:pt x="257175" y="128113"/>
                  </a:cubicBezTo>
                  <a:cubicBezTo>
                    <a:pt x="257175" y="120245"/>
                    <a:pt x="250812" y="113878"/>
                    <a:pt x="242945" y="113878"/>
                  </a:cubicBezTo>
                  <a:cubicBezTo>
                    <a:pt x="188004" y="113878"/>
                    <a:pt x="143294" y="69172"/>
                    <a:pt x="143294" y="14235"/>
                  </a:cubicBezTo>
                  <a:cubicBezTo>
                    <a:pt x="143294" y="6367"/>
                    <a:pt x="136931" y="0"/>
                    <a:pt x="129064" y="0"/>
                  </a:cubicBezTo>
                  <a:cubicBezTo>
                    <a:pt x="121196" y="0"/>
                    <a:pt x="114824" y="6367"/>
                    <a:pt x="114824" y="14235"/>
                  </a:cubicBezTo>
                  <a:cubicBezTo>
                    <a:pt x="114824" y="69172"/>
                    <a:pt x="69171" y="113878"/>
                    <a:pt x="14230" y="113878"/>
                  </a:cubicBezTo>
                  <a:cubicBezTo>
                    <a:pt x="6363" y="113878"/>
                    <a:pt x="0" y="120245"/>
                    <a:pt x="0" y="1281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3343275" y="304800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7"/>
                    <a:pt x="23451" y="0"/>
                    <a:pt x="52388" y="0"/>
                  </a:cubicBezTo>
                  <a:cubicBezTo>
                    <a:pt x="81324" y="0"/>
                    <a:pt x="104775" y="25587"/>
                    <a:pt x="104775" y="57150"/>
                  </a:cubicBezTo>
                  <a:cubicBezTo>
                    <a:pt x="104775" y="88713"/>
                    <a:pt x="81324" y="114300"/>
                    <a:pt x="52388" y="114300"/>
                  </a:cubicBezTo>
                  <a:cubicBezTo>
                    <a:pt x="23451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5181600" y="285750"/>
              <a:ext cx="114300" cy="114300"/>
            </a:xfrm>
            <a:custGeom>
              <a:avLst/>
              <a:gdLst>
                <a:gd name="connsiteX0" fmla="*/ 0 w 114300"/>
                <a:gd name="connsiteY0" fmla="*/ 57150 h 114300"/>
                <a:gd name="connsiteX1" fmla="*/ 57150 w 114300"/>
                <a:gd name="connsiteY1" fmla="*/ 0 h 114300"/>
                <a:gd name="connsiteX2" fmla="*/ 114300 w 114300"/>
                <a:gd name="connsiteY2" fmla="*/ 57150 h 114300"/>
                <a:gd name="connsiteX3" fmla="*/ 57150 w 114300"/>
                <a:gd name="connsiteY3" fmla="*/ 114300 h 114300"/>
                <a:gd name="connsiteX4" fmla="*/ 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0" y="57150"/>
                  </a:moveTo>
                  <a:cubicBezTo>
                    <a:pt x="0" y="25587"/>
                    <a:pt x="25584" y="0"/>
                    <a:pt x="57150" y="0"/>
                  </a:cubicBezTo>
                  <a:cubicBezTo>
                    <a:pt x="88716" y="0"/>
                    <a:pt x="114300" y="25587"/>
                    <a:pt x="114300" y="57150"/>
                  </a:cubicBezTo>
                  <a:cubicBezTo>
                    <a:pt x="114300" y="88713"/>
                    <a:pt x="88716" y="114300"/>
                    <a:pt x="57150" y="114300"/>
                  </a:cubicBezTo>
                  <a:cubicBezTo>
                    <a:pt x="25584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7686675" y="133350"/>
              <a:ext cx="104775" cy="104775"/>
            </a:xfrm>
            <a:custGeom>
              <a:avLst/>
              <a:gdLst>
                <a:gd name="connsiteX0" fmla="*/ 0 w 104775"/>
                <a:gd name="connsiteY0" fmla="*/ 52388 h 104775"/>
                <a:gd name="connsiteX1" fmla="*/ 52388 w 104775"/>
                <a:gd name="connsiteY1" fmla="*/ 0 h 104775"/>
                <a:gd name="connsiteX2" fmla="*/ 104775 w 104775"/>
                <a:gd name="connsiteY2" fmla="*/ 52388 h 104775"/>
                <a:gd name="connsiteX3" fmla="*/ 52388 w 104775"/>
                <a:gd name="connsiteY3" fmla="*/ 104775 h 104775"/>
                <a:gd name="connsiteX4" fmla="*/ 0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0" y="52388"/>
                  </a:moveTo>
                  <a:cubicBezTo>
                    <a:pt x="0" y="23454"/>
                    <a:pt x="23450" y="0"/>
                    <a:pt x="52388" y="0"/>
                  </a:cubicBezTo>
                  <a:cubicBezTo>
                    <a:pt x="81325" y="0"/>
                    <a:pt x="104775" y="23454"/>
                    <a:pt x="104775" y="52388"/>
                  </a:cubicBezTo>
                  <a:cubicBezTo>
                    <a:pt x="104775" y="81321"/>
                    <a:pt x="81325" y="104775"/>
                    <a:pt x="52388" y="104775"/>
                  </a:cubicBezTo>
                  <a:cubicBezTo>
                    <a:pt x="23450" y="104775"/>
                    <a:pt x="0" y="81321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1704975" y="85725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7"/>
                    <a:pt x="23451" y="0"/>
                    <a:pt x="52388" y="0"/>
                  </a:cubicBezTo>
                  <a:cubicBezTo>
                    <a:pt x="81324" y="0"/>
                    <a:pt x="104775" y="25587"/>
                    <a:pt x="104775" y="57150"/>
                  </a:cubicBezTo>
                  <a:cubicBezTo>
                    <a:pt x="104775" y="88713"/>
                    <a:pt x="81324" y="114300"/>
                    <a:pt x="52388" y="114300"/>
                  </a:cubicBezTo>
                  <a:cubicBezTo>
                    <a:pt x="23451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1333500" y="5057775"/>
              <a:ext cx="114300" cy="104775"/>
            </a:xfrm>
            <a:custGeom>
              <a:avLst/>
              <a:gdLst>
                <a:gd name="connsiteX0" fmla="*/ 0 w 114300"/>
                <a:gd name="connsiteY0" fmla="*/ 52388 h 104775"/>
                <a:gd name="connsiteX1" fmla="*/ 57150 w 114300"/>
                <a:gd name="connsiteY1" fmla="*/ 0 h 104775"/>
                <a:gd name="connsiteX2" fmla="*/ 114300 w 114300"/>
                <a:gd name="connsiteY2" fmla="*/ 52388 h 104775"/>
                <a:gd name="connsiteX3" fmla="*/ 57150 w 114300"/>
                <a:gd name="connsiteY3" fmla="*/ 104775 h 104775"/>
                <a:gd name="connsiteX4" fmla="*/ 0 w 114300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04775">
                  <a:moveTo>
                    <a:pt x="0" y="52388"/>
                  </a:moveTo>
                  <a:cubicBezTo>
                    <a:pt x="0" y="23450"/>
                    <a:pt x="25584" y="0"/>
                    <a:pt x="57150" y="0"/>
                  </a:cubicBezTo>
                  <a:cubicBezTo>
                    <a:pt x="88716" y="0"/>
                    <a:pt x="114300" y="23450"/>
                    <a:pt x="114300" y="52388"/>
                  </a:cubicBezTo>
                  <a:cubicBezTo>
                    <a:pt x="114300" y="81325"/>
                    <a:pt x="88716" y="104775"/>
                    <a:pt x="57150" y="104775"/>
                  </a:cubicBezTo>
                  <a:cubicBezTo>
                    <a:pt x="25584" y="104775"/>
                    <a:pt x="0" y="81325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5486400" y="4981575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4"/>
                    <a:pt x="23450" y="0"/>
                    <a:pt x="52388" y="0"/>
                  </a:cubicBezTo>
                  <a:cubicBezTo>
                    <a:pt x="81325" y="0"/>
                    <a:pt x="104775" y="25584"/>
                    <a:pt x="104775" y="57150"/>
                  </a:cubicBezTo>
                  <a:cubicBezTo>
                    <a:pt x="104775" y="88716"/>
                    <a:pt x="81325" y="114300"/>
                    <a:pt x="52388" y="114300"/>
                  </a:cubicBezTo>
                  <a:cubicBezTo>
                    <a:pt x="23450" y="114300"/>
                    <a:pt x="0" y="88716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/>
            <p:cNvSpPr/>
            <p:nvPr/>
          </p:nvSpPr>
          <p:spPr>
            <a:xfrm>
              <a:off x="9077325" y="4143375"/>
              <a:ext cx="104775" cy="104775"/>
            </a:xfrm>
            <a:custGeom>
              <a:avLst/>
              <a:gdLst>
                <a:gd name="connsiteX0" fmla="*/ 0 w 104775"/>
                <a:gd name="connsiteY0" fmla="*/ 52388 h 104775"/>
                <a:gd name="connsiteX1" fmla="*/ 52388 w 104775"/>
                <a:gd name="connsiteY1" fmla="*/ 0 h 104775"/>
                <a:gd name="connsiteX2" fmla="*/ 104775 w 104775"/>
                <a:gd name="connsiteY2" fmla="*/ 52388 h 104775"/>
                <a:gd name="connsiteX3" fmla="*/ 52388 w 104775"/>
                <a:gd name="connsiteY3" fmla="*/ 104775 h 104775"/>
                <a:gd name="connsiteX4" fmla="*/ 0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0" y="52388"/>
                  </a:moveTo>
                  <a:cubicBezTo>
                    <a:pt x="0" y="23451"/>
                    <a:pt x="23450" y="0"/>
                    <a:pt x="52388" y="0"/>
                  </a:cubicBezTo>
                  <a:cubicBezTo>
                    <a:pt x="81325" y="0"/>
                    <a:pt x="104775" y="23451"/>
                    <a:pt x="104775" y="52388"/>
                  </a:cubicBezTo>
                  <a:cubicBezTo>
                    <a:pt x="104775" y="81324"/>
                    <a:pt x="81325" y="104775"/>
                    <a:pt x="52388" y="104775"/>
                  </a:cubicBezTo>
                  <a:cubicBezTo>
                    <a:pt x="23450" y="104775"/>
                    <a:pt x="0" y="81324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57150" y="4267200"/>
              <a:ext cx="180975" cy="190500"/>
            </a:xfrm>
            <a:custGeom>
              <a:avLst/>
              <a:gdLst>
                <a:gd name="connsiteX0" fmla="*/ 0 w 180975"/>
                <a:gd name="connsiteY0" fmla="*/ 94898 h 190500"/>
                <a:gd name="connsiteX1" fmla="*/ 10017 w 180975"/>
                <a:gd name="connsiteY1" fmla="*/ 105442 h 190500"/>
                <a:gd name="connsiteX2" fmla="*/ 80804 w 180975"/>
                <a:gd name="connsiteY2" fmla="*/ 179956 h 190500"/>
                <a:gd name="connsiteX3" fmla="*/ 90822 w 180975"/>
                <a:gd name="connsiteY3" fmla="*/ 190500 h 190500"/>
                <a:gd name="connsiteX4" fmla="*/ 100838 w 180975"/>
                <a:gd name="connsiteY4" fmla="*/ 179956 h 190500"/>
                <a:gd name="connsiteX5" fmla="*/ 170958 w 180975"/>
                <a:gd name="connsiteY5" fmla="*/ 105442 h 190500"/>
                <a:gd name="connsiteX6" fmla="*/ 180975 w 180975"/>
                <a:gd name="connsiteY6" fmla="*/ 94898 h 190500"/>
                <a:gd name="connsiteX7" fmla="*/ 170958 w 180975"/>
                <a:gd name="connsiteY7" fmla="*/ 84353 h 190500"/>
                <a:gd name="connsiteX8" fmla="*/ 100838 w 180975"/>
                <a:gd name="connsiteY8" fmla="*/ 10544 h 190500"/>
                <a:gd name="connsiteX9" fmla="*/ 90822 w 180975"/>
                <a:gd name="connsiteY9" fmla="*/ 0 h 190500"/>
                <a:gd name="connsiteX10" fmla="*/ 80804 w 180975"/>
                <a:gd name="connsiteY10" fmla="*/ 10544 h 190500"/>
                <a:gd name="connsiteX11" fmla="*/ 10017 w 180975"/>
                <a:gd name="connsiteY11" fmla="*/ 84353 h 190500"/>
                <a:gd name="connsiteX12" fmla="*/ 0 w 180975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190500">
                  <a:moveTo>
                    <a:pt x="0" y="94898"/>
                  </a:moveTo>
                  <a:cubicBezTo>
                    <a:pt x="0" y="100727"/>
                    <a:pt x="4480" y="105442"/>
                    <a:pt x="10017" y="105442"/>
                  </a:cubicBezTo>
                  <a:cubicBezTo>
                    <a:pt x="48677" y="105442"/>
                    <a:pt x="80804" y="139265"/>
                    <a:pt x="80804" y="179956"/>
                  </a:cubicBezTo>
                  <a:cubicBezTo>
                    <a:pt x="80804" y="185785"/>
                    <a:pt x="85285" y="190500"/>
                    <a:pt x="90822" y="190500"/>
                  </a:cubicBezTo>
                  <a:cubicBezTo>
                    <a:pt x="96358" y="190500"/>
                    <a:pt x="100838" y="185785"/>
                    <a:pt x="100838" y="179956"/>
                  </a:cubicBezTo>
                  <a:cubicBezTo>
                    <a:pt x="100838" y="139265"/>
                    <a:pt x="132298" y="105442"/>
                    <a:pt x="170958" y="105442"/>
                  </a:cubicBezTo>
                  <a:cubicBezTo>
                    <a:pt x="176494" y="105442"/>
                    <a:pt x="180975" y="100727"/>
                    <a:pt x="180975" y="94898"/>
                  </a:cubicBezTo>
                  <a:cubicBezTo>
                    <a:pt x="180975" y="89068"/>
                    <a:pt x="176494" y="84353"/>
                    <a:pt x="170958" y="84353"/>
                  </a:cubicBezTo>
                  <a:cubicBezTo>
                    <a:pt x="132298" y="84353"/>
                    <a:pt x="100838" y="51235"/>
                    <a:pt x="100838" y="10544"/>
                  </a:cubicBezTo>
                  <a:cubicBezTo>
                    <a:pt x="100838" y="4715"/>
                    <a:pt x="96358" y="0"/>
                    <a:pt x="90822" y="0"/>
                  </a:cubicBezTo>
                  <a:cubicBezTo>
                    <a:pt x="85285" y="0"/>
                    <a:pt x="80804" y="4715"/>
                    <a:pt x="80804" y="10544"/>
                  </a:cubicBezTo>
                  <a:cubicBezTo>
                    <a:pt x="80804" y="51235"/>
                    <a:pt x="48677" y="84353"/>
                    <a:pt x="10017" y="84353"/>
                  </a:cubicBezTo>
                  <a:cubicBezTo>
                    <a:pt x="4480" y="84353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8924925" y="2286000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6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3 h 190500"/>
                <a:gd name="connsiteX8" fmla="*/ 106146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3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6" y="185785"/>
                    <a:pt x="106146" y="179956"/>
                  </a:cubicBezTo>
                  <a:cubicBezTo>
                    <a:pt x="106146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3"/>
                    <a:pt x="179956" y="84353"/>
                  </a:cubicBezTo>
                  <a:cubicBezTo>
                    <a:pt x="139265" y="84353"/>
                    <a:pt x="106146" y="51235"/>
                    <a:pt x="106146" y="10544"/>
                  </a:cubicBezTo>
                  <a:cubicBezTo>
                    <a:pt x="106146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3"/>
                    <a:pt x="10544" y="84353"/>
                  </a:cubicBezTo>
                  <a:cubicBezTo>
                    <a:pt x="4715" y="84353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2162175" y="4905375"/>
              <a:ext cx="180975" cy="190500"/>
            </a:xfrm>
            <a:custGeom>
              <a:avLst/>
              <a:gdLst>
                <a:gd name="connsiteX0" fmla="*/ 0 w 180975"/>
                <a:gd name="connsiteY0" fmla="*/ 94898 h 190500"/>
                <a:gd name="connsiteX1" fmla="*/ 10020 w 180975"/>
                <a:gd name="connsiteY1" fmla="*/ 105442 h 190500"/>
                <a:gd name="connsiteX2" fmla="*/ 80801 w 180975"/>
                <a:gd name="connsiteY2" fmla="*/ 179956 h 190500"/>
                <a:gd name="connsiteX3" fmla="*/ 90821 w 180975"/>
                <a:gd name="connsiteY3" fmla="*/ 190500 h 190500"/>
                <a:gd name="connsiteX4" fmla="*/ 100841 w 180975"/>
                <a:gd name="connsiteY4" fmla="*/ 179956 h 190500"/>
                <a:gd name="connsiteX5" fmla="*/ 170955 w 180975"/>
                <a:gd name="connsiteY5" fmla="*/ 105442 h 190500"/>
                <a:gd name="connsiteX6" fmla="*/ 180975 w 180975"/>
                <a:gd name="connsiteY6" fmla="*/ 94898 h 190500"/>
                <a:gd name="connsiteX7" fmla="*/ 170955 w 180975"/>
                <a:gd name="connsiteY7" fmla="*/ 84354 h 190500"/>
                <a:gd name="connsiteX8" fmla="*/ 100841 w 180975"/>
                <a:gd name="connsiteY8" fmla="*/ 10544 h 190500"/>
                <a:gd name="connsiteX9" fmla="*/ 90821 w 180975"/>
                <a:gd name="connsiteY9" fmla="*/ 0 h 190500"/>
                <a:gd name="connsiteX10" fmla="*/ 80801 w 180975"/>
                <a:gd name="connsiteY10" fmla="*/ 10544 h 190500"/>
                <a:gd name="connsiteX11" fmla="*/ 10020 w 180975"/>
                <a:gd name="connsiteY11" fmla="*/ 84354 h 190500"/>
                <a:gd name="connsiteX12" fmla="*/ 0 w 180975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190500">
                  <a:moveTo>
                    <a:pt x="0" y="94898"/>
                  </a:moveTo>
                  <a:cubicBezTo>
                    <a:pt x="0" y="100727"/>
                    <a:pt x="4477" y="105442"/>
                    <a:pt x="10020" y="105442"/>
                  </a:cubicBezTo>
                  <a:cubicBezTo>
                    <a:pt x="48673" y="105442"/>
                    <a:pt x="80801" y="139265"/>
                    <a:pt x="80801" y="179956"/>
                  </a:cubicBezTo>
                  <a:cubicBezTo>
                    <a:pt x="80801" y="185785"/>
                    <a:pt x="85287" y="190500"/>
                    <a:pt x="90821" y="190500"/>
                  </a:cubicBezTo>
                  <a:cubicBezTo>
                    <a:pt x="96355" y="190500"/>
                    <a:pt x="100841" y="185785"/>
                    <a:pt x="100841" y="179956"/>
                  </a:cubicBezTo>
                  <a:cubicBezTo>
                    <a:pt x="100841" y="139265"/>
                    <a:pt x="132302" y="105442"/>
                    <a:pt x="170955" y="105442"/>
                  </a:cubicBezTo>
                  <a:cubicBezTo>
                    <a:pt x="176498" y="105442"/>
                    <a:pt x="180975" y="100727"/>
                    <a:pt x="180975" y="94898"/>
                  </a:cubicBezTo>
                  <a:cubicBezTo>
                    <a:pt x="180975" y="89068"/>
                    <a:pt x="176498" y="84354"/>
                    <a:pt x="170955" y="84354"/>
                  </a:cubicBezTo>
                  <a:cubicBezTo>
                    <a:pt x="132302" y="84354"/>
                    <a:pt x="100841" y="51235"/>
                    <a:pt x="100841" y="10544"/>
                  </a:cubicBezTo>
                  <a:cubicBezTo>
                    <a:pt x="100841" y="4715"/>
                    <a:pt x="96355" y="0"/>
                    <a:pt x="90821" y="0"/>
                  </a:cubicBezTo>
                  <a:cubicBezTo>
                    <a:pt x="85287" y="0"/>
                    <a:pt x="80801" y="4715"/>
                    <a:pt x="80801" y="10544"/>
                  </a:cubicBezTo>
                  <a:cubicBezTo>
                    <a:pt x="80801" y="51235"/>
                    <a:pt x="48673" y="84354"/>
                    <a:pt x="10020" y="84354"/>
                  </a:cubicBezTo>
                  <a:cubicBezTo>
                    <a:pt x="4477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/>
            <p:cNvSpPr/>
            <p:nvPr/>
          </p:nvSpPr>
          <p:spPr>
            <a:xfrm>
              <a:off x="7562850" y="5057775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6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4 h 190500"/>
                <a:gd name="connsiteX8" fmla="*/ 106146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4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6" y="185785"/>
                    <a:pt x="106146" y="179956"/>
                  </a:cubicBezTo>
                  <a:cubicBezTo>
                    <a:pt x="106146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4"/>
                    <a:pt x="179956" y="84354"/>
                  </a:cubicBezTo>
                  <a:cubicBezTo>
                    <a:pt x="139265" y="84354"/>
                    <a:pt x="106146" y="51235"/>
                    <a:pt x="106146" y="10544"/>
                  </a:cubicBezTo>
                  <a:cubicBezTo>
                    <a:pt x="106146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4"/>
                    <a:pt x="10544" y="84354"/>
                  </a:cubicBezTo>
                  <a:cubicBezTo>
                    <a:pt x="4715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/>
            <p:cNvSpPr/>
            <p:nvPr/>
          </p:nvSpPr>
          <p:spPr>
            <a:xfrm>
              <a:off x="4695825" y="5010150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7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4 h 190500"/>
                <a:gd name="connsiteX8" fmla="*/ 106147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4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7" y="185785"/>
                    <a:pt x="106147" y="179956"/>
                  </a:cubicBezTo>
                  <a:cubicBezTo>
                    <a:pt x="106147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4"/>
                    <a:pt x="179956" y="84354"/>
                  </a:cubicBezTo>
                  <a:cubicBezTo>
                    <a:pt x="139265" y="84354"/>
                    <a:pt x="106147" y="51235"/>
                    <a:pt x="106147" y="10544"/>
                  </a:cubicBezTo>
                  <a:cubicBezTo>
                    <a:pt x="106147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4"/>
                    <a:pt x="10544" y="84354"/>
                  </a:cubicBezTo>
                  <a:cubicBezTo>
                    <a:pt x="4715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/>
            <p:cNvSpPr/>
            <p:nvPr/>
          </p:nvSpPr>
          <p:spPr>
            <a:xfrm rot="10800000" flipV="1">
              <a:off x="2990535" y="5058306"/>
              <a:ext cx="1285875" cy="247649"/>
            </a:xfrm>
            <a:custGeom>
              <a:avLst/>
              <a:gdLst>
                <a:gd name="connsiteX0" fmla="*/ 314 w 1285875"/>
                <a:gd name="connsiteY0" fmla="*/ 244185 h 247649"/>
                <a:gd name="connsiteX1" fmla="*/ 643255 w 1285875"/>
                <a:gd name="connsiteY1" fmla="*/ 534 h 247649"/>
                <a:gd name="connsiteX2" fmla="*/ 1286189 w 1285875"/>
                <a:gd name="connsiteY2" fmla="*/ 248180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5" h="247649">
                  <a:moveTo>
                    <a:pt x="314" y="244185"/>
                  </a:moveTo>
                  <a:cubicBezTo>
                    <a:pt x="214628" y="122025"/>
                    <a:pt x="428940" y="-132"/>
                    <a:pt x="643255" y="534"/>
                  </a:cubicBezTo>
                  <a:cubicBezTo>
                    <a:pt x="857567" y="1199"/>
                    <a:pt x="1071877" y="124691"/>
                    <a:pt x="1286189" y="248180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/>
            <p:cNvSpPr/>
            <p:nvPr/>
          </p:nvSpPr>
          <p:spPr>
            <a:xfrm flipV="1">
              <a:off x="5944223" y="4819144"/>
              <a:ext cx="1295404" cy="247649"/>
            </a:xfrm>
            <a:custGeom>
              <a:avLst/>
              <a:gdLst>
                <a:gd name="connsiteX0" fmla="*/ 624 w 1295404"/>
                <a:gd name="connsiteY0" fmla="*/ 244163 h 247649"/>
                <a:gd name="connsiteX1" fmla="*/ 648318 w 1295404"/>
                <a:gd name="connsiteY1" fmla="*/ 509 h 247649"/>
                <a:gd name="connsiteX2" fmla="*/ 1296029 w 1295404"/>
                <a:gd name="connsiteY2" fmla="*/ 248155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4" h="247649">
                  <a:moveTo>
                    <a:pt x="624" y="244163"/>
                  </a:moveTo>
                  <a:cubicBezTo>
                    <a:pt x="216521" y="122002"/>
                    <a:pt x="432421" y="-157"/>
                    <a:pt x="648318" y="509"/>
                  </a:cubicBezTo>
                  <a:cubicBezTo>
                    <a:pt x="864217" y="1174"/>
                    <a:pt x="1080126" y="124665"/>
                    <a:pt x="1296029" y="24815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/>
            <p:cNvSpPr/>
            <p:nvPr/>
          </p:nvSpPr>
          <p:spPr>
            <a:xfrm rot="5073552" flipV="1">
              <a:off x="8672081" y="1351347"/>
              <a:ext cx="984318" cy="191704"/>
            </a:xfrm>
            <a:custGeom>
              <a:avLst/>
              <a:gdLst>
                <a:gd name="connsiteX0" fmla="*/ 910 w 984318"/>
                <a:gd name="connsiteY0" fmla="*/ 188753 h 191704"/>
                <a:gd name="connsiteX1" fmla="*/ 493072 w 984318"/>
                <a:gd name="connsiteY1" fmla="*/ 144 h 191704"/>
                <a:gd name="connsiteX2" fmla="*/ 985229 w 984318"/>
                <a:gd name="connsiteY2" fmla="*/ 191846 h 19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4318" h="191704">
                  <a:moveTo>
                    <a:pt x="910" y="188753"/>
                  </a:moveTo>
                  <a:cubicBezTo>
                    <a:pt x="164963" y="94191"/>
                    <a:pt x="329019" y="-371"/>
                    <a:pt x="493072" y="144"/>
                  </a:cubicBezTo>
                  <a:cubicBezTo>
                    <a:pt x="657125" y="659"/>
                    <a:pt x="821176" y="96253"/>
                    <a:pt x="985229" y="191846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/>
            <p:cNvSpPr/>
            <p:nvPr/>
          </p:nvSpPr>
          <p:spPr>
            <a:xfrm rot="-4832226" flipV="1">
              <a:off x="-694991" y="1174041"/>
              <a:ext cx="1288033" cy="250855"/>
            </a:xfrm>
            <a:custGeom>
              <a:avLst/>
              <a:gdLst>
                <a:gd name="connsiteX0" fmla="*/ -73 w 1288033"/>
                <a:gd name="connsiteY0" fmla="*/ 246933 h 250855"/>
                <a:gd name="connsiteX1" fmla="*/ 643946 w 1288033"/>
                <a:gd name="connsiteY1" fmla="*/ 126 h 250855"/>
                <a:gd name="connsiteX2" fmla="*/ 1287961 w 1288033"/>
                <a:gd name="connsiteY2" fmla="*/ 250979 h 25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8033" h="250855">
                  <a:moveTo>
                    <a:pt x="-73" y="246933"/>
                  </a:moveTo>
                  <a:cubicBezTo>
                    <a:pt x="214600" y="123191"/>
                    <a:pt x="429273" y="-548"/>
                    <a:pt x="643946" y="126"/>
                  </a:cubicBezTo>
                  <a:cubicBezTo>
                    <a:pt x="858620" y="800"/>
                    <a:pt x="1073286" y="125889"/>
                    <a:pt x="1287961" y="250979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/>
            <p:cNvSpPr/>
            <p:nvPr/>
          </p:nvSpPr>
          <p:spPr>
            <a:xfrm flipV="1">
              <a:off x="3076898" y="-133335"/>
              <a:ext cx="1285875" cy="247649"/>
            </a:xfrm>
            <a:custGeom>
              <a:avLst/>
              <a:gdLst>
                <a:gd name="connsiteX0" fmla="*/ 323 w 1285875"/>
                <a:gd name="connsiteY0" fmla="*/ 243643 h 247649"/>
                <a:gd name="connsiteX1" fmla="*/ 643263 w 1285875"/>
                <a:gd name="connsiteY1" fmla="*/ -11 h 247649"/>
                <a:gd name="connsiteX2" fmla="*/ 1286199 w 1285875"/>
                <a:gd name="connsiteY2" fmla="*/ 247635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5" h="247649">
                  <a:moveTo>
                    <a:pt x="323" y="243643"/>
                  </a:moveTo>
                  <a:cubicBezTo>
                    <a:pt x="214636" y="121483"/>
                    <a:pt x="428949" y="-677"/>
                    <a:pt x="643263" y="-11"/>
                  </a:cubicBezTo>
                  <a:cubicBezTo>
                    <a:pt x="857576" y="654"/>
                    <a:pt x="1071886" y="124145"/>
                    <a:pt x="1286199" y="24763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/>
            <p:cNvSpPr/>
            <p:nvPr/>
          </p:nvSpPr>
          <p:spPr>
            <a:xfrm>
              <a:off x="5705475" y="123825"/>
              <a:ext cx="152400" cy="142875"/>
            </a:xfrm>
            <a:custGeom>
              <a:avLst/>
              <a:gdLst>
                <a:gd name="connsiteX0" fmla="*/ 0 w 152400"/>
                <a:gd name="connsiteY0" fmla="*/ 71174 h 142875"/>
                <a:gd name="connsiteX1" fmla="*/ 8439 w 152400"/>
                <a:gd name="connsiteY1" fmla="*/ 79082 h 142875"/>
                <a:gd name="connsiteX2" fmla="*/ 68046 w 152400"/>
                <a:gd name="connsiteY2" fmla="*/ 134966 h 142875"/>
                <a:gd name="connsiteX3" fmla="*/ 76486 w 152400"/>
                <a:gd name="connsiteY3" fmla="*/ 142875 h 142875"/>
                <a:gd name="connsiteX4" fmla="*/ 84915 w 152400"/>
                <a:gd name="connsiteY4" fmla="*/ 134966 h 142875"/>
                <a:gd name="connsiteX5" fmla="*/ 143961 w 152400"/>
                <a:gd name="connsiteY5" fmla="*/ 79082 h 142875"/>
                <a:gd name="connsiteX6" fmla="*/ 152400 w 152400"/>
                <a:gd name="connsiteY6" fmla="*/ 71174 h 142875"/>
                <a:gd name="connsiteX7" fmla="*/ 143961 w 152400"/>
                <a:gd name="connsiteY7" fmla="*/ 63266 h 142875"/>
                <a:gd name="connsiteX8" fmla="*/ 84915 w 152400"/>
                <a:gd name="connsiteY8" fmla="*/ 7909 h 142875"/>
                <a:gd name="connsiteX9" fmla="*/ 76486 w 152400"/>
                <a:gd name="connsiteY9" fmla="*/ 0 h 142875"/>
                <a:gd name="connsiteX10" fmla="*/ 68046 w 152400"/>
                <a:gd name="connsiteY10" fmla="*/ 7909 h 142875"/>
                <a:gd name="connsiteX11" fmla="*/ 8439 w 152400"/>
                <a:gd name="connsiteY11" fmla="*/ 63266 h 142875"/>
                <a:gd name="connsiteX12" fmla="*/ 0 w 152400"/>
                <a:gd name="connsiteY12" fmla="*/ 7117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" h="142875">
                  <a:moveTo>
                    <a:pt x="0" y="71174"/>
                  </a:moveTo>
                  <a:cubicBezTo>
                    <a:pt x="0" y="75545"/>
                    <a:pt x="3772" y="79082"/>
                    <a:pt x="8439" y="79082"/>
                  </a:cubicBezTo>
                  <a:cubicBezTo>
                    <a:pt x="40986" y="79082"/>
                    <a:pt x="68046" y="104445"/>
                    <a:pt x="68046" y="134966"/>
                  </a:cubicBezTo>
                  <a:cubicBezTo>
                    <a:pt x="68046" y="139337"/>
                    <a:pt x="71818" y="142875"/>
                    <a:pt x="76486" y="142875"/>
                  </a:cubicBezTo>
                  <a:cubicBezTo>
                    <a:pt x="81143" y="142875"/>
                    <a:pt x="84915" y="139337"/>
                    <a:pt x="84915" y="134966"/>
                  </a:cubicBezTo>
                  <a:cubicBezTo>
                    <a:pt x="84915" y="104445"/>
                    <a:pt x="111414" y="79082"/>
                    <a:pt x="143961" y="79082"/>
                  </a:cubicBezTo>
                  <a:cubicBezTo>
                    <a:pt x="148628" y="79082"/>
                    <a:pt x="152400" y="75545"/>
                    <a:pt x="152400" y="71174"/>
                  </a:cubicBezTo>
                  <a:cubicBezTo>
                    <a:pt x="152400" y="66803"/>
                    <a:pt x="148628" y="63266"/>
                    <a:pt x="143961" y="63266"/>
                  </a:cubicBezTo>
                  <a:cubicBezTo>
                    <a:pt x="111414" y="63266"/>
                    <a:pt x="84915" y="38430"/>
                    <a:pt x="84915" y="7909"/>
                  </a:cubicBezTo>
                  <a:cubicBezTo>
                    <a:pt x="84915" y="3538"/>
                    <a:pt x="81143" y="0"/>
                    <a:pt x="76486" y="0"/>
                  </a:cubicBezTo>
                  <a:cubicBezTo>
                    <a:pt x="71818" y="0"/>
                    <a:pt x="68046" y="3538"/>
                    <a:pt x="68046" y="7909"/>
                  </a:cubicBezTo>
                  <a:cubicBezTo>
                    <a:pt x="68046" y="38430"/>
                    <a:pt x="40986" y="63266"/>
                    <a:pt x="8439" y="63266"/>
                  </a:cubicBezTo>
                  <a:cubicBezTo>
                    <a:pt x="3772" y="63266"/>
                    <a:pt x="0" y="66803"/>
                    <a:pt x="0" y="7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/>
            <p:cNvSpPr/>
            <p:nvPr/>
          </p:nvSpPr>
          <p:spPr>
            <a:xfrm rot="5400000" flipV="1">
              <a:off x="-475928" y="3067000"/>
              <a:ext cx="1295402" cy="247650"/>
            </a:xfrm>
            <a:custGeom>
              <a:avLst/>
              <a:gdLst>
                <a:gd name="connsiteX0" fmla="*/ -50 w 1295402"/>
                <a:gd name="connsiteY0" fmla="*/ 243978 h 247650"/>
                <a:gd name="connsiteX1" fmla="*/ 647646 w 1295402"/>
                <a:gd name="connsiteY1" fmla="*/ 325 h 247650"/>
                <a:gd name="connsiteX2" fmla="*/ 1295352 w 1295402"/>
                <a:gd name="connsiteY2" fmla="*/ 247973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2" h="247650">
                  <a:moveTo>
                    <a:pt x="-50" y="243978"/>
                  </a:moveTo>
                  <a:cubicBezTo>
                    <a:pt x="215849" y="121818"/>
                    <a:pt x="431746" y="-341"/>
                    <a:pt x="647646" y="325"/>
                  </a:cubicBezTo>
                  <a:cubicBezTo>
                    <a:pt x="863545" y="990"/>
                    <a:pt x="1079449" y="124481"/>
                    <a:pt x="1295352" y="247973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76200" y="2095500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4"/>
                    <a:pt x="23451" y="0"/>
                    <a:pt x="52388" y="0"/>
                  </a:cubicBezTo>
                  <a:cubicBezTo>
                    <a:pt x="81324" y="0"/>
                    <a:pt x="104775" y="25584"/>
                    <a:pt x="104775" y="57150"/>
                  </a:cubicBezTo>
                  <a:cubicBezTo>
                    <a:pt x="104775" y="88716"/>
                    <a:pt x="81324" y="114300"/>
                    <a:pt x="52388" y="114300"/>
                  </a:cubicBezTo>
                  <a:cubicBezTo>
                    <a:pt x="23451" y="114300"/>
                    <a:pt x="0" y="88716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8829675" y="2800350"/>
              <a:ext cx="247648" cy="981075"/>
            </a:xfrm>
            <a:custGeom>
              <a:avLst/>
              <a:gdLst>
                <a:gd name="connsiteX0" fmla="*/ 99641 w 247648"/>
                <a:gd name="connsiteY0" fmla="*/ 0 h 981075"/>
                <a:gd name="connsiteX1" fmla="*/ 245469 w 247648"/>
                <a:gd name="connsiteY1" fmla="*/ 508597 h 981075"/>
                <a:gd name="connsiteX2" fmla="*/ 0 w 247648"/>
                <a:gd name="connsiteY2" fmla="*/ 9810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48" h="981075">
                  <a:moveTo>
                    <a:pt x="99641" y="0"/>
                  </a:moveTo>
                  <a:cubicBezTo>
                    <a:pt x="180860" y="172536"/>
                    <a:pt x="262081" y="345081"/>
                    <a:pt x="245469" y="508597"/>
                  </a:cubicBezTo>
                  <a:cubicBezTo>
                    <a:pt x="228876" y="672112"/>
                    <a:pt x="114433" y="826599"/>
                    <a:pt x="0" y="98107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/>
            <p:cNvSpPr/>
            <p:nvPr/>
          </p:nvSpPr>
          <p:spPr>
            <a:xfrm>
              <a:off x="8401050" y="123825"/>
              <a:ext cx="152400" cy="142875"/>
            </a:xfrm>
            <a:custGeom>
              <a:avLst/>
              <a:gdLst>
                <a:gd name="connsiteX0" fmla="*/ 0 w 152400"/>
                <a:gd name="connsiteY0" fmla="*/ 71174 h 142875"/>
                <a:gd name="connsiteX1" fmla="*/ 8439 w 152400"/>
                <a:gd name="connsiteY1" fmla="*/ 79082 h 142875"/>
                <a:gd name="connsiteX2" fmla="*/ 68046 w 152400"/>
                <a:gd name="connsiteY2" fmla="*/ 134966 h 142875"/>
                <a:gd name="connsiteX3" fmla="*/ 76486 w 152400"/>
                <a:gd name="connsiteY3" fmla="*/ 142875 h 142875"/>
                <a:gd name="connsiteX4" fmla="*/ 84915 w 152400"/>
                <a:gd name="connsiteY4" fmla="*/ 134966 h 142875"/>
                <a:gd name="connsiteX5" fmla="*/ 143961 w 152400"/>
                <a:gd name="connsiteY5" fmla="*/ 79082 h 142875"/>
                <a:gd name="connsiteX6" fmla="*/ 152400 w 152400"/>
                <a:gd name="connsiteY6" fmla="*/ 71174 h 142875"/>
                <a:gd name="connsiteX7" fmla="*/ 143961 w 152400"/>
                <a:gd name="connsiteY7" fmla="*/ 63266 h 142875"/>
                <a:gd name="connsiteX8" fmla="*/ 84915 w 152400"/>
                <a:gd name="connsiteY8" fmla="*/ 7909 h 142875"/>
                <a:gd name="connsiteX9" fmla="*/ 76486 w 152400"/>
                <a:gd name="connsiteY9" fmla="*/ 0 h 142875"/>
                <a:gd name="connsiteX10" fmla="*/ 68046 w 152400"/>
                <a:gd name="connsiteY10" fmla="*/ 7909 h 142875"/>
                <a:gd name="connsiteX11" fmla="*/ 8439 w 152400"/>
                <a:gd name="connsiteY11" fmla="*/ 63266 h 142875"/>
                <a:gd name="connsiteX12" fmla="*/ 0 w 152400"/>
                <a:gd name="connsiteY12" fmla="*/ 7117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" h="142875">
                  <a:moveTo>
                    <a:pt x="0" y="71174"/>
                  </a:moveTo>
                  <a:cubicBezTo>
                    <a:pt x="0" y="75545"/>
                    <a:pt x="3772" y="79082"/>
                    <a:pt x="8439" y="79082"/>
                  </a:cubicBezTo>
                  <a:cubicBezTo>
                    <a:pt x="40986" y="79082"/>
                    <a:pt x="68046" y="104445"/>
                    <a:pt x="68046" y="134966"/>
                  </a:cubicBezTo>
                  <a:cubicBezTo>
                    <a:pt x="68046" y="139337"/>
                    <a:pt x="71818" y="142875"/>
                    <a:pt x="76486" y="142875"/>
                  </a:cubicBezTo>
                  <a:cubicBezTo>
                    <a:pt x="81143" y="142875"/>
                    <a:pt x="84915" y="139337"/>
                    <a:pt x="84915" y="134966"/>
                  </a:cubicBezTo>
                  <a:cubicBezTo>
                    <a:pt x="84915" y="104445"/>
                    <a:pt x="111414" y="79082"/>
                    <a:pt x="143961" y="79082"/>
                  </a:cubicBezTo>
                  <a:cubicBezTo>
                    <a:pt x="148628" y="79082"/>
                    <a:pt x="152400" y="75545"/>
                    <a:pt x="152400" y="71174"/>
                  </a:cubicBezTo>
                  <a:cubicBezTo>
                    <a:pt x="152400" y="66803"/>
                    <a:pt x="148628" y="63266"/>
                    <a:pt x="143961" y="63266"/>
                  </a:cubicBezTo>
                  <a:cubicBezTo>
                    <a:pt x="111414" y="63266"/>
                    <a:pt x="84915" y="38430"/>
                    <a:pt x="84915" y="7909"/>
                  </a:cubicBezTo>
                  <a:cubicBezTo>
                    <a:pt x="84915" y="3538"/>
                    <a:pt x="81143" y="0"/>
                    <a:pt x="76486" y="0"/>
                  </a:cubicBezTo>
                  <a:cubicBezTo>
                    <a:pt x="71818" y="0"/>
                    <a:pt x="68046" y="3538"/>
                    <a:pt x="68046" y="7909"/>
                  </a:cubicBezTo>
                  <a:cubicBezTo>
                    <a:pt x="68046" y="38430"/>
                    <a:pt x="40986" y="63266"/>
                    <a:pt x="8439" y="63266"/>
                  </a:cubicBezTo>
                  <a:cubicBezTo>
                    <a:pt x="3772" y="63266"/>
                    <a:pt x="0" y="66803"/>
                    <a:pt x="0" y="7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6172200" y="-561975"/>
              <a:ext cx="752475" cy="752475"/>
            </a:xfrm>
            <a:custGeom>
              <a:avLst/>
              <a:gdLst>
                <a:gd name="connsiteX0" fmla="*/ 0 w 752475"/>
                <a:gd name="connsiteY0" fmla="*/ 376238 h 752475"/>
                <a:gd name="connsiteX1" fmla="*/ 376238 w 752475"/>
                <a:gd name="connsiteY1" fmla="*/ 0 h 752475"/>
                <a:gd name="connsiteX2" fmla="*/ 752475 w 752475"/>
                <a:gd name="connsiteY2" fmla="*/ 376238 h 752475"/>
                <a:gd name="connsiteX3" fmla="*/ 376238 w 752475"/>
                <a:gd name="connsiteY3" fmla="*/ 752475 h 752475"/>
                <a:gd name="connsiteX4" fmla="*/ 0 w 752475"/>
                <a:gd name="connsiteY4" fmla="*/ 376238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475" h="752475">
                  <a:moveTo>
                    <a:pt x="0" y="376238"/>
                  </a:moveTo>
                  <a:cubicBezTo>
                    <a:pt x="0" y="168448"/>
                    <a:pt x="168450" y="0"/>
                    <a:pt x="376238" y="0"/>
                  </a:cubicBezTo>
                  <a:cubicBezTo>
                    <a:pt x="584025" y="0"/>
                    <a:pt x="752475" y="168448"/>
                    <a:pt x="752475" y="376238"/>
                  </a:cubicBezTo>
                  <a:cubicBezTo>
                    <a:pt x="752475" y="584026"/>
                    <a:pt x="584025" y="752475"/>
                    <a:pt x="376238" y="752475"/>
                  </a:cubicBezTo>
                  <a:cubicBezTo>
                    <a:pt x="168450" y="752475"/>
                    <a:pt x="0" y="584026"/>
                    <a:pt x="0" y="376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2000250" y="257175"/>
              <a:ext cx="1095375" cy="1104900"/>
            </a:xfrm>
            <a:custGeom>
              <a:avLst/>
              <a:gdLst>
                <a:gd name="connsiteX0" fmla="*/ 0 w 1095375"/>
                <a:gd name="connsiteY0" fmla="*/ 552451 h 1104900"/>
                <a:gd name="connsiteX1" fmla="*/ 547688 w 1095375"/>
                <a:gd name="connsiteY1" fmla="*/ 0 h 1104900"/>
                <a:gd name="connsiteX2" fmla="*/ 1095375 w 1095375"/>
                <a:gd name="connsiteY2" fmla="*/ 552451 h 1104900"/>
                <a:gd name="connsiteX3" fmla="*/ 547688 w 1095375"/>
                <a:gd name="connsiteY3" fmla="*/ 1104900 h 1104900"/>
                <a:gd name="connsiteX4" fmla="*/ 0 w 1095375"/>
                <a:gd name="connsiteY4" fmla="*/ 552451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75" h="1104900">
                  <a:moveTo>
                    <a:pt x="0" y="552451"/>
                  </a:moveTo>
                  <a:cubicBezTo>
                    <a:pt x="0" y="247341"/>
                    <a:pt x="245212" y="0"/>
                    <a:pt x="547688" y="0"/>
                  </a:cubicBezTo>
                  <a:cubicBezTo>
                    <a:pt x="850164" y="0"/>
                    <a:pt x="1095375" y="247341"/>
                    <a:pt x="1095375" y="552451"/>
                  </a:cubicBezTo>
                  <a:cubicBezTo>
                    <a:pt x="1095375" y="857555"/>
                    <a:pt x="850164" y="1104900"/>
                    <a:pt x="547688" y="1104900"/>
                  </a:cubicBezTo>
                  <a:cubicBezTo>
                    <a:pt x="245212" y="1104900"/>
                    <a:pt x="0" y="857555"/>
                    <a:pt x="0" y="5524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White background"/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200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35349" y="1303324"/>
            <a:ext cx="4139952" cy="2392798"/>
            <a:chOff x="5881134" y="1697262"/>
            <a:chExt cx="3129745" cy="1748975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134" y="1697262"/>
              <a:ext cx="3129745" cy="174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151" y="2236463"/>
              <a:ext cx="1485573" cy="670571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14" y="2512014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Left Arrow 3">
            <a:hlinkClick r:id="rId5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opic 1 (Text)"/>
          <p:cNvSpPr txBox="1"/>
          <p:nvPr/>
        </p:nvSpPr>
        <p:spPr>
          <a:xfrm>
            <a:off x="155575" y="476318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200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her job?</a:t>
            </a:r>
            <a:endParaRPr lang="en-PH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opic 1 (Text)"/>
          <p:cNvSpPr txBox="1"/>
          <p:nvPr/>
        </p:nvSpPr>
        <p:spPr>
          <a:xfrm>
            <a:off x="171773" y="4062757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200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doctor.</a:t>
            </a:r>
            <a:endParaRPr lang="en-PH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768" y="1321838"/>
            <a:ext cx="3685635" cy="2457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/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200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4" name="Left Arrow 13">
            <a:hlinkClick r:id="rId3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opic 1 (Text)"/>
          <p:cNvSpPr txBox="1"/>
          <p:nvPr/>
        </p:nvSpPr>
        <p:spPr>
          <a:xfrm>
            <a:off x="210959" y="354117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200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  <a:endParaRPr lang="en-PH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opic 1 (Text)"/>
          <p:cNvSpPr txBox="1"/>
          <p:nvPr/>
        </p:nvSpPr>
        <p:spPr>
          <a:xfrm>
            <a:off x="239925" y="4131214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200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driver.</a:t>
            </a:r>
            <a:endParaRPr lang="en-PH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1288750"/>
            <a:ext cx="3840981" cy="2565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7" name="Group 16"/>
          <p:cNvGrpSpPr/>
          <p:nvPr/>
        </p:nvGrpSpPr>
        <p:grpSpPr>
          <a:xfrm>
            <a:off x="5302766" y="934478"/>
            <a:ext cx="4139952" cy="2392798"/>
            <a:chOff x="5881134" y="1697262"/>
            <a:chExt cx="3129745" cy="1748975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134" y="1697262"/>
              <a:ext cx="3129745" cy="174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151" y="2236463"/>
              <a:ext cx="1485573" cy="670571"/>
            </a:xfrm>
            <a:prstGeom prst="rect">
              <a:avLst/>
            </a:prstGeom>
          </p:spPr>
        </p:pic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31" y="2143168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20988E-6 L 0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/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200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98" y="1237900"/>
            <a:ext cx="3685635" cy="2457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865" y="1230082"/>
              <a:ext cx="1757012" cy="751354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2" name="Left Arrow 11">
            <a:hlinkClick r:id="rId8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opic 1 (Text)"/>
          <p:cNvSpPr txBox="1"/>
          <p:nvPr/>
        </p:nvSpPr>
        <p:spPr>
          <a:xfrm>
            <a:off x="155575" y="339502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200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  <a:endParaRPr lang="en-PH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opic 1 (Text)"/>
          <p:cNvSpPr txBox="1"/>
          <p:nvPr/>
        </p:nvSpPr>
        <p:spPr>
          <a:xfrm>
            <a:off x="209709" y="4141876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200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worker.</a:t>
            </a:r>
            <a:endParaRPr lang="en-PH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9.87654E-7 L -3.61111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729" y="1594484"/>
            <a:ext cx="5046542" cy="2085975"/>
          </a:xfrm>
        </p:spPr>
        <p:txBody>
          <a:bodyPr/>
          <a:lstStyle/>
          <a:p>
            <a:r>
              <a:rPr lang="en-US" sz="8000" dirty="0"/>
              <a:t>Fun corner and wrap-up</a:t>
            </a:r>
            <a:endParaRPr lang="en-US" sz="8000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920332" y="658813"/>
            <a:ext cx="1303337" cy="1103312"/>
          </a:xfrm>
        </p:spPr>
        <p:txBody>
          <a:bodyPr/>
          <a:lstStyle/>
          <a:p>
            <a:pPr algn="ctr"/>
            <a:r>
              <a:rPr lang="en-US" sz="8500" dirty="0">
                <a:solidFill>
                  <a:srgbClr val="FF0000"/>
                </a:solidFill>
              </a:rPr>
              <a:t>5</a:t>
            </a:r>
            <a:endParaRPr lang="en-US" sz="8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459057" y="1958550"/>
            <a:ext cx="8544265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/>
              <a:t>Warm-up and review</a:t>
            </a:r>
            <a:endParaRPr sz="80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</a:t>
            </a:r>
            <a:endParaRPr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57546" y="2822700"/>
            <a:ext cx="7551505" cy="7134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rgbClr val="0C080C"/>
                </a:solidFill>
              </a:rPr>
              <a:t>Game: Memory game</a:t>
            </a:r>
            <a:endParaRPr lang="en-US" sz="4800" dirty="0">
              <a:solidFill>
                <a:srgbClr val="0C080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12568" y="452607"/>
            <a:ext cx="5238937" cy="15111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Game time!!!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41350" y="2097272"/>
            <a:ext cx="3861300" cy="713400"/>
          </a:xfrm>
        </p:spPr>
        <p:txBody>
          <a:bodyPr/>
          <a:lstStyle/>
          <a:p>
            <a:pPr algn="l"/>
            <a:r>
              <a:rPr lang="en-US" sz="5400" dirty="0">
                <a:solidFill>
                  <a:srgbClr val="0C080C"/>
                </a:solidFill>
              </a:rPr>
              <a:t>Matching </a:t>
            </a:r>
            <a:endParaRPr lang="en-US" sz="5400" dirty="0">
              <a:solidFill>
                <a:srgbClr val="0C080C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b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32994" y="3374281"/>
            <a:ext cx="1836711" cy="816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1b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25662" y="3330085"/>
            <a:ext cx="1682189" cy="816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a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02659" y="796051"/>
            <a:ext cx="1763735" cy="1178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1a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0307" y="746397"/>
            <a:ext cx="1836711" cy="1224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4b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18759" y="3374281"/>
            <a:ext cx="1931537" cy="806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3b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94332" y="3330084"/>
            <a:ext cx="1542056" cy="850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Nen4a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083492" y="803977"/>
            <a:ext cx="1763735" cy="11758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Nen2a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844116" y="803977"/>
            <a:ext cx="1763735" cy="1175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9" name="Straight Arrow Connector 18"/>
          <p:cNvCxnSpPr/>
          <p:nvPr/>
        </p:nvCxnSpPr>
        <p:spPr>
          <a:xfrm>
            <a:off x="3465576" y="2025104"/>
            <a:ext cx="4205488" cy="120716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363783" y="2015068"/>
            <a:ext cx="2275863" cy="12737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472936" y="2048525"/>
            <a:ext cx="6811528" cy="128155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890163" y="2025104"/>
            <a:ext cx="0" cy="123625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03843" y="1423618"/>
            <a:ext cx="1019585" cy="111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de cantos arredondados 5"/>
          <p:cNvSpPr/>
          <p:nvPr/>
        </p:nvSpPr>
        <p:spPr>
          <a:xfrm>
            <a:off x="1252725" y="1423618"/>
            <a:ext cx="1188132" cy="1134126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CaixaDeTexto 2"/>
          <p:cNvSpPr txBox="1"/>
          <p:nvPr/>
        </p:nvSpPr>
        <p:spPr>
          <a:xfrm>
            <a:off x="2662707" y="1918777"/>
            <a:ext cx="1134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father</a:t>
            </a:r>
            <a:endParaRPr lang="en-US" sz="2800" dirty="0"/>
          </a:p>
        </p:txBody>
      </p:sp>
      <p:pic>
        <p:nvPicPr>
          <p:cNvPr id="11" name="Imagem 1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9777" y="1423962"/>
            <a:ext cx="1163390" cy="119205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tângulo de cantos arredondados 11"/>
          <p:cNvSpPr/>
          <p:nvPr/>
        </p:nvSpPr>
        <p:spPr>
          <a:xfrm>
            <a:off x="2628387" y="1415497"/>
            <a:ext cx="1188132" cy="1134126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4025635" y="1452926"/>
            <a:ext cx="1188132" cy="113412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CaixaDeTexto 4"/>
          <p:cNvSpPr txBox="1"/>
          <p:nvPr/>
        </p:nvSpPr>
        <p:spPr>
          <a:xfrm>
            <a:off x="5409987" y="1758379"/>
            <a:ext cx="133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brother</a:t>
            </a:r>
            <a:endParaRPr lang="en-US" sz="2800" dirty="0"/>
          </a:p>
        </p:txBody>
      </p:sp>
      <p:sp>
        <p:nvSpPr>
          <p:cNvPr id="14" name="Retângulo de cantos arredondados 13"/>
          <p:cNvSpPr/>
          <p:nvPr/>
        </p:nvSpPr>
        <p:spPr>
          <a:xfrm>
            <a:off x="5446783" y="1497183"/>
            <a:ext cx="1188132" cy="11341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CaixaDeTexto 14"/>
          <p:cNvSpPr txBox="1"/>
          <p:nvPr/>
        </p:nvSpPr>
        <p:spPr>
          <a:xfrm>
            <a:off x="1196611" y="3191810"/>
            <a:ext cx="1175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grandpa</a:t>
            </a:r>
            <a:endParaRPr lang="en-US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1379" y="2940887"/>
            <a:ext cx="1147719" cy="116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3903844" y="3152334"/>
            <a:ext cx="135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mother</a:t>
            </a:r>
            <a:endParaRPr lang="en-US" sz="28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5355432" y="3250426"/>
            <a:ext cx="1279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grandma</a:t>
            </a:r>
            <a:endParaRPr lang="en-US" sz="2000" dirty="0"/>
          </a:p>
        </p:txBody>
      </p:sp>
      <p:sp>
        <p:nvSpPr>
          <p:cNvPr id="17" name="Retângulo de cantos arredondados 16"/>
          <p:cNvSpPr/>
          <p:nvPr/>
        </p:nvSpPr>
        <p:spPr>
          <a:xfrm>
            <a:off x="1243187" y="2940887"/>
            <a:ext cx="1188132" cy="1134126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tângulo de cantos arredondados 17"/>
          <p:cNvSpPr/>
          <p:nvPr/>
        </p:nvSpPr>
        <p:spPr>
          <a:xfrm>
            <a:off x="2596538" y="2965841"/>
            <a:ext cx="1188132" cy="1134126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etângulo de cantos arredondados 18"/>
          <p:cNvSpPr/>
          <p:nvPr/>
        </p:nvSpPr>
        <p:spPr>
          <a:xfrm>
            <a:off x="4054333" y="2976334"/>
            <a:ext cx="1188132" cy="113412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etângulo de cantos arredondados 19"/>
          <p:cNvSpPr/>
          <p:nvPr/>
        </p:nvSpPr>
        <p:spPr>
          <a:xfrm>
            <a:off x="5491092" y="2961775"/>
            <a:ext cx="1188132" cy="11341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4" name="Imagem 2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3353" y="1470869"/>
            <a:ext cx="1109894" cy="11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tângulo de cantos arredondados 28"/>
          <p:cNvSpPr/>
          <p:nvPr/>
        </p:nvSpPr>
        <p:spPr>
          <a:xfrm>
            <a:off x="6908531" y="1452926"/>
            <a:ext cx="1188132" cy="1134126"/>
          </a:xfrm>
          <a:prstGeom prst="roundRect">
            <a:avLst/>
          </a:prstGeom>
          <a:solidFill>
            <a:schemeClr val="accent6">
              <a:lumMod val="65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CaixaDeTexto 24"/>
          <p:cNvSpPr txBox="1"/>
          <p:nvPr/>
        </p:nvSpPr>
        <p:spPr>
          <a:xfrm>
            <a:off x="6923776" y="3079254"/>
            <a:ext cx="9814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5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0150" y="2895778"/>
            <a:ext cx="1275105" cy="12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tângulo de cantos arredondados 39"/>
          <p:cNvSpPr/>
          <p:nvPr/>
        </p:nvSpPr>
        <p:spPr>
          <a:xfrm>
            <a:off x="6978059" y="2961775"/>
            <a:ext cx="1188132" cy="1134126"/>
          </a:xfrm>
          <a:prstGeom prst="round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1 Rectángulo redondeado"/>
          <p:cNvSpPr/>
          <p:nvPr/>
        </p:nvSpPr>
        <p:spPr>
          <a:xfrm>
            <a:off x="1547665" y="357504"/>
            <a:ext cx="6024460" cy="432048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MEMORY GAME</a:t>
            </a:r>
            <a:endParaRPr lang="es-ES" sz="18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9" grpId="0" animBg="1"/>
      <p:bldP spid="2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571" y="391687"/>
            <a:ext cx="1070174" cy="1084768"/>
          </a:xfrm>
          <a:prstGeom prst="roundRect">
            <a:avLst/>
          </a:prstGeom>
          <a:noFill/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Rectángulo redondeado"/>
          <p:cNvSpPr/>
          <p:nvPr/>
        </p:nvSpPr>
        <p:spPr>
          <a:xfrm>
            <a:off x="2343745" y="3337029"/>
            <a:ext cx="1098947" cy="10858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prstClr val="black"/>
                </a:solidFill>
                <a:latin typeface="Calibri" panose="020F0502020204030204"/>
              </a:rPr>
              <a:t>grandpa</a:t>
            </a:r>
            <a:endParaRPr lang="es-ES" sz="1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7849034" y="3010546"/>
            <a:ext cx="1166856" cy="108466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 err="1">
                <a:solidFill>
                  <a:prstClr val="black"/>
                </a:solidFill>
                <a:latin typeface="Calibri" panose="020F0502020204030204"/>
              </a:rPr>
              <a:t>grandma</a:t>
            </a:r>
            <a:endParaRPr lang="es-ES" sz="1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24 Rectángulo redondeado"/>
          <p:cNvSpPr/>
          <p:nvPr/>
        </p:nvSpPr>
        <p:spPr>
          <a:xfrm>
            <a:off x="2343745" y="1893847"/>
            <a:ext cx="1098947" cy="10846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 err="1">
                <a:solidFill>
                  <a:prstClr val="black"/>
                </a:solidFill>
                <a:latin typeface="Calibri" panose="020F0502020204030204"/>
              </a:rPr>
              <a:t>brother</a:t>
            </a:r>
            <a:endParaRPr lang="es-ES" sz="1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849034" y="1122209"/>
            <a:ext cx="1141365" cy="10060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prstClr val="black"/>
                </a:solidFill>
                <a:latin typeface="Calibri" panose="020F0502020204030204"/>
              </a:rPr>
              <a:t>father</a:t>
            </a:r>
            <a:endParaRPr lang="es-ES" sz="1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28 Rectángulo redondeado"/>
          <p:cNvSpPr/>
          <p:nvPr/>
        </p:nvSpPr>
        <p:spPr>
          <a:xfrm>
            <a:off x="2343745" y="450665"/>
            <a:ext cx="1098947" cy="10846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>
                <a:solidFill>
                  <a:prstClr val="black"/>
                </a:solidFill>
                <a:latin typeface="Calibri" panose="020F0502020204030204"/>
              </a:rPr>
              <a:t>mother</a:t>
            </a:r>
            <a:endParaRPr lang="es-ES" sz="1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4412" y="1094726"/>
            <a:ext cx="1039769" cy="106851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55" y="3280887"/>
            <a:ext cx="1152281" cy="11419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048" y="1819093"/>
            <a:ext cx="1126697" cy="11419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4412" y="2961085"/>
            <a:ext cx="1108461" cy="113412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7"/>
          <a:srcRect t="13326" b="13326"/>
          <a:stretch>
            <a:fillRect/>
          </a:stretch>
        </p:blipFill>
        <p:spPr bwMode="auto">
          <a:xfrm>
            <a:off x="3604079" y="1539023"/>
            <a:ext cx="2514600" cy="18692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Botón de acción: Personalizar">
            <a:hlinkClick r:id="" action="ppaction://hlinkshowjump?jump=endshow" highlightClick="1"/>
          </p:cNvPr>
          <p:cNvSpPr/>
          <p:nvPr/>
        </p:nvSpPr>
        <p:spPr>
          <a:xfrm>
            <a:off x="8218743" y="36474"/>
            <a:ext cx="864096" cy="432048"/>
          </a:xfrm>
          <a:prstGeom prst="actionButtonBlank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</a:rPr>
              <a:t>EXIT</a:t>
            </a:r>
            <a:endParaRPr lang="es-ES" sz="1800" b="1" dirty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 panose="020F050202020403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5" grpId="0" animBg="1"/>
      <p:bldP spid="27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85084" y="1867454"/>
            <a:ext cx="4775835" cy="1980645"/>
          </a:xfrm>
        </p:spPr>
        <p:txBody>
          <a:bodyPr/>
          <a:lstStyle/>
          <a:p>
            <a:pPr algn="l"/>
            <a:r>
              <a:rPr lang="en-US" sz="8000" dirty="0"/>
              <a:t>Look, listen and repeat. </a:t>
            </a:r>
            <a:endParaRPr lang="en-US" sz="8000" dirty="0"/>
          </a:p>
        </p:txBody>
      </p:sp>
      <p:sp>
        <p:nvSpPr>
          <p:cNvPr id="7" name="Title 4"/>
          <p:cNvSpPr txBox="1"/>
          <p:nvPr/>
        </p:nvSpPr>
        <p:spPr>
          <a:xfrm>
            <a:off x="3724275" y="693975"/>
            <a:ext cx="1695450" cy="131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 panose="02000506080000020004"/>
              <a:buNone/>
              <a:defRPr sz="3900" b="0" i="0" u="none" strike="noStrike" cap="none">
                <a:solidFill>
                  <a:schemeClr val="accent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9pPr>
          </a:lstStyle>
          <a:p>
            <a:pPr algn="ctr"/>
            <a:r>
              <a:rPr lang="en-US" sz="8500" dirty="0">
                <a:solidFill>
                  <a:srgbClr val="FF0000"/>
                </a:solidFill>
              </a:rPr>
              <a:t>2</a:t>
            </a:r>
            <a:endParaRPr lang="en-US" sz="8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t="3166"/>
          <a:stretch>
            <a:fillRect/>
          </a:stretch>
        </p:blipFill>
        <p:spPr>
          <a:xfrm>
            <a:off x="0" y="942535"/>
            <a:ext cx="4529797" cy="3226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96">
                        <a14:foregroundMark x1="1408" y1="13832" x2="3944" y2="13832"/>
                        <a14:foregroundMark x1="4225" y1="11963" x2="5211" y2="11963"/>
                        <a14:foregroundMark x1="1408" y1="11589" x2="3239" y2="9907"/>
                        <a14:foregroundMark x1="84507" y1="15888" x2="98169" y2="29159"/>
                        <a14:foregroundMark x1="95211" y1="53271" x2="95915" y2="80000"/>
                        <a14:foregroundMark x1="95634" y1="34206" x2="95634" y2="51028"/>
                        <a14:foregroundMark x1="92676" y1="55701" x2="90563" y2="85047"/>
                        <a14:foregroundMark x1="89296" y1="89720" x2="97465" y2="92897"/>
                        <a14:foregroundMark x1="80986" y1="63925" x2="80000" y2="77944"/>
                        <a14:foregroundMark x1="83803" y1="63925" x2="83803" y2="71776"/>
                        <a14:foregroundMark x1="71127" y1="63551" x2="75634" y2="63178"/>
                        <a14:foregroundMark x1="70845" y1="60374" x2="64507" y2="65421"/>
                        <a14:foregroundMark x1="73380" y1="57570" x2="73662" y2="58879"/>
                        <a14:foregroundMark x1="78169" y1="61121" x2="80000" y2="58131"/>
                        <a14:foregroundMark x1="69859" y1="79065" x2="80986" y2="82617"/>
                        <a14:foregroundMark x1="83803" y1="80748" x2="81690" y2="82617"/>
                        <a14:foregroundMark x1="60000" y1="78692" x2="63239" y2="77570"/>
                        <a14:foregroundMark x1="4507" y1="79626" x2="14366" y2="91963"/>
                        <a14:foregroundMark x1="15352" y1="94019" x2="19718" y2="98318"/>
                        <a14:foregroundMark x1="3944" y1="67850" x2="986" y2="73271"/>
                        <a14:foregroundMark x1="8028" y1="49533" x2="7324" y2="55701"/>
                        <a14:foregroundMark x1="17465" y1="40000" x2="25493" y2="34206"/>
                        <a14:foregroundMark x1="13662" y1="65794" x2="8592" y2="74393"/>
                        <a14:foregroundMark x1="89577" y1="95888" x2="93380" y2="96822"/>
                        <a14:foregroundMark x1="77887" y1="17009" x2="83521" y2="19439"/>
                        <a14:foregroundMark x1="89296" y1="14766" x2="95915" y2="17383"/>
                        <a14:foregroundMark x1="58451" y1="12710" x2="71127" y2="17009"/>
                        <a14:foregroundMark x1="65493" y1="44673" x2="68873" y2="49533"/>
                        <a14:foregroundMark x1="46761" y1="45981" x2="43521" y2="54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7250" y="568709"/>
            <a:ext cx="4432759" cy="3600452"/>
          </a:xfrm>
          <a:prstGeom prst="rect">
            <a:avLst/>
          </a:prstGeom>
        </p:spPr>
      </p:pic>
      <p:pic>
        <p:nvPicPr>
          <p:cNvPr id="5" name="Track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083" y="0"/>
            <a:ext cx="756582" cy="756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/>
          <a:srcRect t="3166"/>
          <a:stretch>
            <a:fillRect/>
          </a:stretch>
        </p:blipFill>
        <p:spPr>
          <a:xfrm>
            <a:off x="86474" y="1065605"/>
            <a:ext cx="4529797" cy="32266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96">
                        <a14:foregroundMark x1="1408" y1="13832" x2="3944" y2="13832"/>
                        <a14:foregroundMark x1="4225" y1="11963" x2="5211" y2="11963"/>
                        <a14:foregroundMark x1="1408" y1="11589" x2="3239" y2="9907"/>
                        <a14:foregroundMark x1="84507" y1="15888" x2="98169" y2="29159"/>
                        <a14:foregroundMark x1="95211" y1="53271" x2="95915" y2="80000"/>
                        <a14:foregroundMark x1="95634" y1="34206" x2="95634" y2="51028"/>
                        <a14:foregroundMark x1="92676" y1="55701" x2="90563" y2="85047"/>
                        <a14:foregroundMark x1="89296" y1="89720" x2="97465" y2="92897"/>
                        <a14:foregroundMark x1="80986" y1="63925" x2="80000" y2="77944"/>
                        <a14:foregroundMark x1="83803" y1="63925" x2="83803" y2="71776"/>
                        <a14:foregroundMark x1="71127" y1="63551" x2="75634" y2="63178"/>
                        <a14:foregroundMark x1="70845" y1="60374" x2="64507" y2="65421"/>
                        <a14:foregroundMark x1="73380" y1="57570" x2="73662" y2="58879"/>
                        <a14:foregroundMark x1="78169" y1="61121" x2="80000" y2="58131"/>
                        <a14:foregroundMark x1="69859" y1="79065" x2="80986" y2="82617"/>
                        <a14:foregroundMark x1="83803" y1="80748" x2="81690" y2="82617"/>
                        <a14:foregroundMark x1="60000" y1="78692" x2="63239" y2="77570"/>
                        <a14:foregroundMark x1="4507" y1="79626" x2="14366" y2="91963"/>
                        <a14:foregroundMark x1="15352" y1="94019" x2="19718" y2="98318"/>
                        <a14:foregroundMark x1="3944" y1="67850" x2="986" y2="73271"/>
                        <a14:foregroundMark x1="8028" y1="49533" x2="7324" y2="55701"/>
                        <a14:foregroundMark x1="17465" y1="40000" x2="25493" y2="34206"/>
                        <a14:foregroundMark x1="13662" y1="65794" x2="8592" y2="74393"/>
                        <a14:foregroundMark x1="89577" y1="95888" x2="93380" y2="96822"/>
                        <a14:foregroundMark x1="77887" y1="17009" x2="83521" y2="19439"/>
                        <a14:foregroundMark x1="89296" y1="14766" x2="95915" y2="17383"/>
                        <a14:foregroundMark x1="58451" y1="12710" x2="71127" y2="17009"/>
                        <a14:foregroundMark x1="65493" y1="44673" x2="68873" y2="49533"/>
                        <a14:foregroundMark x1="46761" y1="45981" x2="43521" y2="54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6271" y="691779"/>
            <a:ext cx="4432759" cy="36004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7239" y="1201860"/>
            <a:ext cx="1891037" cy="292215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8195" y="3421171"/>
            <a:ext cx="1543485" cy="236429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89646" y="3820510"/>
            <a:ext cx="1518120" cy="210122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34879" y="755777"/>
            <a:ext cx="1656022" cy="204343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67423" y="1494075"/>
            <a:ext cx="1481288" cy="253942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224605" y="3820510"/>
            <a:ext cx="1434614" cy="228255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99960" y="1781625"/>
            <a:ext cx="4965660" cy="2667900"/>
          </a:xfrm>
        </p:spPr>
        <p:txBody>
          <a:bodyPr/>
          <a:lstStyle/>
          <a:p>
            <a:pPr algn="ctr"/>
            <a:r>
              <a:rPr lang="en-US" dirty="0"/>
              <a:t>Listen, point and say. </a:t>
            </a:r>
            <a:endParaRPr lang="en-US" dirty="0"/>
          </a:p>
        </p:txBody>
      </p:sp>
      <p:sp>
        <p:nvSpPr>
          <p:cNvPr id="6" name="Title 4"/>
          <p:cNvSpPr txBox="1"/>
          <p:nvPr/>
        </p:nvSpPr>
        <p:spPr>
          <a:xfrm>
            <a:off x="3724275" y="693975"/>
            <a:ext cx="1695450" cy="131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 panose="02000506080000020004"/>
              <a:buNone/>
              <a:defRPr sz="3900" b="0" i="0" u="none" strike="noStrike" cap="none">
                <a:solidFill>
                  <a:schemeClr val="accent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 panose="02000506080000020004"/>
              <a:buNone/>
              <a:defRPr sz="3500" b="0" i="0" u="none" strike="noStrike" cap="none">
                <a:solidFill>
                  <a:schemeClr val="dk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9pPr>
          </a:lstStyle>
          <a:p>
            <a:pPr algn="l"/>
            <a:r>
              <a:rPr lang="en-US" sz="8500" dirty="0">
                <a:solidFill>
                  <a:srgbClr val="FF0000"/>
                </a:solidFill>
              </a:rPr>
              <a:t>3</a:t>
            </a:r>
            <a:endParaRPr lang="en-US" sz="8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dventure Seeker Workshop by Slidesgo">
  <a:themeElements>
    <a:clrScheme name="Simple Light">
      <a:dk1>
        <a:srgbClr val="50334D"/>
      </a:dk1>
      <a:lt1>
        <a:srgbClr val="FFFFFF"/>
      </a:lt1>
      <a:dk2>
        <a:srgbClr val="FCE6E0"/>
      </a:dk2>
      <a:lt2>
        <a:srgbClr val="FEAAA8"/>
      </a:lt2>
      <a:accent1>
        <a:srgbClr val="7051B2"/>
      </a:accent1>
      <a:accent2>
        <a:srgbClr val="FFA532"/>
      </a:accent2>
      <a:accent3>
        <a:srgbClr val="FFD080"/>
      </a:accent3>
      <a:accent4>
        <a:srgbClr val="FF6064"/>
      </a:accent4>
      <a:accent5>
        <a:srgbClr val="FFFFFF"/>
      </a:accent5>
      <a:accent6>
        <a:srgbClr val="FFFFFF"/>
      </a:accent6>
      <a:hlink>
        <a:srgbClr val="5033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732</Words>
  <Application>WPS Presentation</Application>
  <PresentationFormat>On-screen Show (16:9)</PresentationFormat>
  <Paragraphs>124</Paragraphs>
  <Slides>31</Slides>
  <Notes>14</Notes>
  <HiddenSlides>0</HiddenSlides>
  <MMClips>9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53" baseType="lpstr">
      <vt:lpstr>Arial</vt:lpstr>
      <vt:lpstr>SimSun</vt:lpstr>
      <vt:lpstr>Wingdings</vt:lpstr>
      <vt:lpstr>Arial</vt:lpstr>
      <vt:lpstr>Passion One</vt:lpstr>
      <vt:lpstr>Comfortaa Medium</vt:lpstr>
      <vt:lpstr>Darker Grotesque SemiBold</vt:lpstr>
      <vt:lpstr>Segoe Print</vt:lpstr>
      <vt:lpstr>Montserrat</vt:lpstr>
      <vt:lpstr>Barlow</vt:lpstr>
      <vt:lpstr>Hind</vt:lpstr>
      <vt:lpstr>Fira Sans Extra Condensed Medium</vt:lpstr>
      <vt:lpstr>Calibri</vt:lpstr>
      <vt:lpstr>Sport Day</vt:lpstr>
      <vt:lpstr>Comic Sans MS</vt:lpstr>
      <vt:lpstr>Arial Black</vt:lpstr>
      <vt:lpstr>Calibri</vt:lpstr>
      <vt:lpstr>Microsoft YaHei</vt:lpstr>
      <vt:lpstr>Arial Unicode MS</vt:lpstr>
      <vt:lpstr>Times New Roman</vt:lpstr>
      <vt:lpstr>Adventure Seeker Workshop by Slidesgo</vt:lpstr>
      <vt:lpstr>1_Tema de Office</vt:lpstr>
      <vt:lpstr>PowerPoint 演示文稿</vt:lpstr>
      <vt:lpstr>4</vt:lpstr>
      <vt:lpstr>1</vt:lpstr>
      <vt:lpstr>PowerPoint 演示文稿</vt:lpstr>
      <vt:lpstr>PowerPoint 演示文稿</vt:lpstr>
      <vt:lpstr>Look, listen and repeat. </vt:lpstr>
      <vt:lpstr>PowerPoint 演示文稿</vt:lpstr>
      <vt:lpstr>PowerPoint 演示文稿</vt:lpstr>
      <vt:lpstr>Listen, point and say.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4</vt:lpstr>
      <vt:lpstr>PowerPoint 演示文稿</vt:lpstr>
      <vt:lpstr>Look and say.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5</vt:lpstr>
      <vt:lpstr>Game time!!!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Nguyễn Thị Phương</cp:lastModifiedBy>
  <cp:revision>48</cp:revision>
  <dcterms:created xsi:type="dcterms:W3CDTF">2025-02-28T13:30:01Z</dcterms:created>
  <dcterms:modified xsi:type="dcterms:W3CDTF">2025-02-28T13:30:35Z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195753B53863469C9CACDFE8645E934F_12</vt:lpwstr>
  </property>
  <property fmtid="{D5CDD505-2E9C-101B-9397-08002B2CF9AE}" pid="3" name="KSOProductBuildVer">
    <vt:lpwstr>1033-12.2.0.20323</vt:lpwstr>
  </property>
</Properties>
</file>