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2" r:id="rId1"/>
    <p:sldMasterId id="2147483780" r:id="rId2"/>
    <p:sldMasterId id="2147483792" r:id="rId3"/>
  </p:sldMasterIdLst>
  <p:notesMasterIdLst>
    <p:notesMasterId r:id="rId33"/>
  </p:notesMasterIdLst>
  <p:sldIdLst>
    <p:sldId id="587" r:id="rId4"/>
    <p:sldId id="561" r:id="rId5"/>
    <p:sldId id="316" r:id="rId6"/>
    <p:sldId id="543" r:id="rId7"/>
    <p:sldId id="597" r:id="rId8"/>
    <p:sldId id="591" r:id="rId9"/>
    <p:sldId id="602" r:id="rId10"/>
    <p:sldId id="562" r:id="rId11"/>
    <p:sldId id="563" r:id="rId12"/>
    <p:sldId id="564" r:id="rId13"/>
    <p:sldId id="565" r:id="rId14"/>
    <p:sldId id="566" r:id="rId15"/>
    <p:sldId id="567" r:id="rId16"/>
    <p:sldId id="568" r:id="rId17"/>
    <p:sldId id="569" r:id="rId18"/>
    <p:sldId id="570" r:id="rId19"/>
    <p:sldId id="601" r:id="rId20"/>
    <p:sldId id="599" r:id="rId21"/>
    <p:sldId id="406" r:id="rId22"/>
    <p:sldId id="585" r:id="rId23"/>
    <p:sldId id="610" r:id="rId24"/>
    <p:sldId id="593" r:id="rId25"/>
    <p:sldId id="603" r:id="rId26"/>
    <p:sldId id="589" r:id="rId27"/>
    <p:sldId id="605" r:id="rId28"/>
    <p:sldId id="592" r:id="rId29"/>
    <p:sldId id="609" r:id="rId30"/>
    <p:sldId id="608" r:id="rId31"/>
    <p:sldId id="588" r:id="rId32"/>
  </p:sldIdLst>
  <p:sldSz cx="18288000" cy="10287000"/>
  <p:notesSz cx="6858000" cy="9144000"/>
  <p:embeddedFontLst>
    <p:embeddedFont>
      <p:font typeface="Calibri" panose="020F0502020204030204"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ị Tân Cao" initials="TTC" lastIdx="1" clrIdx="0">
    <p:extLst>
      <p:ext uri="{19B8F6BF-5375-455C-9EA6-DF929625EA0E}">
        <p15:presenceInfo xmlns:p15="http://schemas.microsoft.com/office/powerpoint/2012/main" userId="d62410cdccd5d7d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0" autoAdjust="0"/>
    <p:restoredTop sz="94622" autoAdjust="0"/>
  </p:normalViewPr>
  <p:slideViewPr>
    <p:cSldViewPr>
      <p:cViewPr varScale="1">
        <p:scale>
          <a:sx n="40" d="100"/>
          <a:sy n="40" d="100"/>
        </p:scale>
        <p:origin x="156" y="3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1.fntdata"/><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4.fntdata"/><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D13194-D7C7-464D-9CF2-1EA5184DE33D}" type="datetimeFigureOut">
              <a:rPr lang="vi-VN" smtClean="0"/>
              <a:t>11/02/2025</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0C88B8-7973-479E-8B8B-CBFC79CC5219}" type="slidenum">
              <a:rPr lang="vi-VN" smtClean="0"/>
              <a:t>‹#›</a:t>
            </a:fld>
            <a:endParaRPr lang="vi-VN"/>
          </a:p>
        </p:txBody>
      </p:sp>
    </p:spTree>
    <p:extLst>
      <p:ext uri="{BB962C8B-B14F-4D97-AF65-F5344CB8AC3E}">
        <p14:creationId xmlns:p14="http://schemas.microsoft.com/office/powerpoint/2010/main" val="881863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6"/>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2583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618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5"/>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65"/>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035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675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3479745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1398679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08"/>
            <a:ext cx="15773400" cy="4279106"/>
          </a:xfrm>
        </p:spPr>
        <p:txBody>
          <a:bodyPr anchor="b"/>
          <a:lstStyle>
            <a:lvl1pPr>
              <a:defRPr sz="6750"/>
            </a:lvl1pPr>
          </a:lstStyle>
          <a:p>
            <a:r>
              <a:rPr lang="en-US"/>
              <a:t>Click to edit Master title style</a:t>
            </a:r>
          </a:p>
        </p:txBody>
      </p:sp>
      <p:sp>
        <p:nvSpPr>
          <p:cNvPr id="3" name="Text Placeholder 2"/>
          <p:cNvSpPr>
            <a:spLocks noGrp="1"/>
          </p:cNvSpPr>
          <p:nvPr>
            <p:ph type="body" idx="1"/>
          </p:nvPr>
        </p:nvSpPr>
        <p:spPr>
          <a:xfrm>
            <a:off x="1247777" y="6884195"/>
            <a:ext cx="15773400" cy="2250281"/>
          </a:xfrm>
        </p:spPr>
        <p:txBody>
          <a:bodyPr/>
          <a:lstStyle>
            <a:lvl1pPr marL="0" indent="0">
              <a:buNone/>
              <a:defRPr sz="2700">
                <a:solidFill>
                  <a:schemeClr val="tx1">
                    <a:tint val="75000"/>
                  </a:schemeClr>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9420727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65008"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308592" y="2400301"/>
            <a:ext cx="8065008"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6450628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t>2/11/2025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14551930"/>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t>2/11/2025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43021613"/>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t>2/11/2025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41024627"/>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36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06291648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792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36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192521031"/>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36964748"/>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411958"/>
            <a:ext cx="1210586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86093369"/>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33136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56952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33707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38144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89430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22606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5147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8"/>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26079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83696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1849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95563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4806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8"/>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8"/>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137003-4CDA-475B-A3D2-19CD7AEA9741}" type="datetimeFigureOut">
              <a:rPr lang="en-US" smtClean="0">
                <a:solidFill>
                  <a:prstClr val="black">
                    <a:tint val="75000"/>
                  </a:prstClr>
                </a:solidFill>
              </a:rPr>
              <a:pPr/>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223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6"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6"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137003-4CDA-475B-A3D2-19CD7AEA9741}" type="datetimeFigureOut">
              <a:rPr lang="en-US" smtClean="0">
                <a:solidFill>
                  <a:prstClr val="black">
                    <a:tint val="75000"/>
                  </a:prstClr>
                </a:solidFill>
              </a:rPr>
              <a:pPr/>
              <a:t>2/11/2025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5383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137003-4CDA-475B-A3D2-19CD7AEA9741}" type="datetimeFigureOut">
              <a:rPr lang="en-US" smtClean="0">
                <a:solidFill>
                  <a:prstClr val="black">
                    <a:tint val="75000"/>
                  </a:prstClr>
                </a:solidFill>
              </a:rPr>
              <a:pPr/>
              <a:t>2/11/2025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5680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137003-4CDA-475B-A3D2-19CD7AEA9741}" type="datetimeFigureOut">
              <a:rPr lang="en-US" smtClean="0">
                <a:solidFill>
                  <a:prstClr val="black">
                    <a:tint val="75000"/>
                  </a:prstClr>
                </a:solidFill>
              </a:rPr>
              <a:pPr/>
              <a:t>2/11/2025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447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83"/>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5" y="2152655"/>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C6137003-4CDA-475B-A3D2-19CD7AEA9741}" type="datetimeFigureOut">
              <a:rPr lang="en-US" smtClean="0">
                <a:solidFill>
                  <a:prstClr val="black">
                    <a:tint val="75000"/>
                  </a:prstClr>
                </a:solidFill>
              </a:rPr>
              <a:pPr/>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7247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C6137003-4CDA-475B-A3D2-19CD7AEA9741}" type="datetimeFigureOut">
              <a:rPr lang="en-US" smtClean="0">
                <a:solidFill>
                  <a:prstClr val="black">
                    <a:tint val="75000"/>
                  </a:prstClr>
                </a:solidFill>
              </a:rPr>
              <a:pPr/>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5493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8"/>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33"/>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C6137003-4CDA-475B-A3D2-19CD7AEA9741}" type="datetimeFigureOut">
              <a:rPr lang="en-US" smtClean="0">
                <a:solidFill>
                  <a:prstClr val="black">
                    <a:tint val="75000"/>
                  </a:prstClr>
                </a:solidFill>
              </a:rPr>
              <a:pPr/>
              <a:t>2/11/2025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33"/>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33"/>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29310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914400" y="411957"/>
            <a:ext cx="16459200" cy="1714500"/>
          </a:xfrm>
          <a:prstGeom prst="rect">
            <a:avLst/>
          </a:prstGeom>
          <a:noFill/>
          <a:ln w="9525">
            <a:noFill/>
          </a:ln>
        </p:spPr>
        <p:txBody>
          <a:bodyPr anchor="ctr" anchorCtr="0"/>
          <a:lstStyle/>
          <a:p>
            <a:pPr lvl="0"/>
            <a:r>
              <a:t>Click to edit Master title style</a:t>
            </a:r>
          </a:p>
        </p:txBody>
      </p:sp>
      <p:sp>
        <p:nvSpPr>
          <p:cNvPr id="1027" name="Text Placeholder 1026"/>
          <p:cNvSpPr>
            <a:spLocks noGrp="1"/>
          </p:cNvSpPr>
          <p:nvPr>
            <p:ph type="body" idx="1"/>
          </p:nvPr>
        </p:nvSpPr>
        <p:spPr>
          <a:xfrm>
            <a:off x="914400" y="2400301"/>
            <a:ext cx="16459200" cy="6788945"/>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914400" y="9367838"/>
            <a:ext cx="4267200" cy="714375"/>
          </a:xfrm>
          <a:prstGeom prst="rect">
            <a:avLst/>
          </a:prstGeom>
          <a:noFill/>
          <a:ln w="9525">
            <a:noFill/>
          </a:ln>
        </p:spPr>
        <p:txBody>
          <a:bodyPr/>
          <a:lstStyle>
            <a:lvl1pPr>
              <a:defRPr sz="2100"/>
            </a:lvl1pPr>
          </a:lstStyle>
          <a:p>
            <a:fld id="{5DF482EC-926D-4C5A-9790-48C7BDC6D9F0}" type="datetimeFigureOut">
              <a:rPr lang="en-US" smtClean="0">
                <a:solidFill>
                  <a:prstClr val="black">
                    <a:tint val="75000"/>
                  </a:prstClr>
                </a:solidFill>
              </a:rPr>
              <a:t>2/11/2025</a:t>
            </a:fld>
            <a:endParaRPr lang="en-US">
              <a:solidFill>
                <a:prstClr val="black">
                  <a:tint val="75000"/>
                </a:prstClr>
              </a:solidFill>
            </a:endParaRPr>
          </a:p>
        </p:txBody>
      </p:sp>
      <p:sp>
        <p:nvSpPr>
          <p:cNvPr id="1029" name="Footer Placeholder 1028"/>
          <p:cNvSpPr>
            <a:spLocks noGrp="1"/>
          </p:cNvSpPr>
          <p:nvPr>
            <p:ph type="ftr" sz="quarter" idx="3"/>
          </p:nvPr>
        </p:nvSpPr>
        <p:spPr>
          <a:xfrm>
            <a:off x="6248400" y="9367838"/>
            <a:ext cx="5791200" cy="714375"/>
          </a:xfrm>
          <a:prstGeom prst="rect">
            <a:avLst/>
          </a:prstGeom>
          <a:noFill/>
          <a:ln w="9525">
            <a:noFill/>
          </a:ln>
        </p:spPr>
        <p:txBody>
          <a:bodyPr/>
          <a:lstStyle>
            <a:lvl1pPr algn="ctr">
              <a:defRPr sz="2100"/>
            </a:lvl1pPr>
          </a:lstStyle>
          <a:p>
            <a:endParaRPr lang="en-US">
              <a:solidFill>
                <a:prstClr val="black">
                  <a:tint val="75000"/>
                </a:prstClr>
              </a:solidFill>
            </a:endParaRPr>
          </a:p>
        </p:txBody>
      </p:sp>
      <p:sp>
        <p:nvSpPr>
          <p:cNvPr id="1030" name="Slide Number Placeholder 1029"/>
          <p:cNvSpPr>
            <a:spLocks noGrp="1"/>
          </p:cNvSpPr>
          <p:nvPr>
            <p:ph type="sldNum" sz="quarter" idx="4"/>
          </p:nvPr>
        </p:nvSpPr>
        <p:spPr>
          <a:xfrm>
            <a:off x="13106400" y="9367838"/>
            <a:ext cx="4267200" cy="714375"/>
          </a:xfrm>
          <a:prstGeom prst="rect">
            <a:avLst/>
          </a:prstGeom>
          <a:noFill/>
          <a:ln w="9525">
            <a:noFill/>
          </a:ln>
        </p:spPr>
        <p:txBody>
          <a:bodyPr/>
          <a:lstStyle>
            <a:lvl1pPr algn="r">
              <a:defRPr sz="2100"/>
            </a:lvl1p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6944723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sldNum="0" hdr="0" ftr="0" dt="0"/>
  <p:txStyles>
    <p:titleStyle>
      <a:lvl1pPr marL="0" lvl="0" indent="0" algn="ctr" defTabSz="1371600" eaLnBrk="1" fontAlgn="base" latinLnBrk="0" hangingPunct="1">
        <a:lnSpc>
          <a:spcPct val="100000"/>
        </a:lnSpc>
        <a:spcBef>
          <a:spcPct val="0"/>
        </a:spcBef>
        <a:spcAft>
          <a:spcPct val="0"/>
        </a:spcAft>
        <a:buNone/>
        <a:defRPr sz="6600" b="0" i="0" u="none" kern="1200" baseline="0">
          <a:solidFill>
            <a:schemeClr val="tx2"/>
          </a:solidFill>
          <a:latin typeface="+mj-lt"/>
          <a:ea typeface="+mj-ea"/>
          <a:cs typeface="+mj-cs"/>
        </a:defRPr>
      </a:lvl1pPr>
    </p:titleStyle>
    <p:bodyStyle>
      <a:lvl1pPr marL="514350" lvl="0" indent="-514350" algn="l" defTabSz="1371600" eaLnBrk="1" fontAlgn="base" latinLnBrk="0" hangingPunct="1">
        <a:lnSpc>
          <a:spcPct val="100000"/>
        </a:lnSpc>
        <a:spcBef>
          <a:spcPct val="20000"/>
        </a:spcBef>
        <a:spcAft>
          <a:spcPct val="0"/>
        </a:spcAft>
        <a:buChar char="•"/>
        <a:defRPr sz="4800" b="0" i="0" u="none" kern="1200" baseline="0">
          <a:solidFill>
            <a:schemeClr val="tx1"/>
          </a:solidFill>
          <a:latin typeface="+mn-lt"/>
          <a:ea typeface="+mn-ea"/>
          <a:cs typeface="+mn-cs"/>
        </a:defRPr>
      </a:lvl1pPr>
      <a:lvl2pPr marL="1114425" lvl="1" indent="-428625" algn="l" defTabSz="1371600" eaLnBrk="1" fontAlgn="base" latinLnBrk="0" hangingPunct="1">
        <a:lnSpc>
          <a:spcPct val="100000"/>
        </a:lnSpc>
        <a:spcBef>
          <a:spcPct val="20000"/>
        </a:spcBef>
        <a:spcAft>
          <a:spcPct val="0"/>
        </a:spcAft>
        <a:buChar char="–"/>
        <a:defRPr sz="4200" b="0" i="0" u="none" kern="1200" baseline="0">
          <a:solidFill>
            <a:schemeClr val="tx1"/>
          </a:solidFill>
          <a:latin typeface="+mn-lt"/>
          <a:ea typeface="+mn-ea"/>
          <a:cs typeface="+mn-cs"/>
        </a:defRPr>
      </a:lvl2pPr>
      <a:lvl3pPr marL="1714500" lvl="2" indent="-342900" algn="l" defTabSz="1371600" eaLnBrk="1" fontAlgn="base" latinLnBrk="0" hangingPunct="1">
        <a:lnSpc>
          <a:spcPct val="100000"/>
        </a:lnSpc>
        <a:spcBef>
          <a:spcPct val="20000"/>
        </a:spcBef>
        <a:spcAft>
          <a:spcPct val="0"/>
        </a:spcAft>
        <a:buChar char="•"/>
        <a:defRPr sz="3600" b="0" i="0" u="none" kern="1200" baseline="0">
          <a:solidFill>
            <a:schemeClr val="tx1"/>
          </a:solidFill>
          <a:latin typeface="+mn-lt"/>
          <a:ea typeface="+mn-ea"/>
          <a:cs typeface="+mn-cs"/>
        </a:defRPr>
      </a:lvl3pPr>
      <a:lvl4pPr marL="2400300" lvl="3"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4pPr>
      <a:lvl5pPr marL="3086100" lvl="4"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5pPr>
      <a:lvl6pPr marL="3771900" lvl="5"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6pPr>
      <a:lvl7pPr marL="4457700" lvl="6"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7pPr>
      <a:lvl8pPr marL="5143500" lvl="7"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8pPr>
      <a:lvl9pPr marL="5829300" lvl="8"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9pPr>
    </p:bodyStyle>
    <p:otherStyle>
      <a:lvl1pPr marL="0" lvl="0" indent="0" algn="l" defTabSz="1371600" eaLnBrk="1" fontAlgn="base" latinLnBrk="0" hangingPunct="1">
        <a:lnSpc>
          <a:spcPct val="100000"/>
        </a:lnSpc>
        <a:spcBef>
          <a:spcPct val="0"/>
        </a:spcBef>
        <a:spcAft>
          <a:spcPct val="0"/>
        </a:spcAft>
        <a:buFont typeface="Arial" panose="020B0604020202020204" pitchFamily="34" charset="0"/>
        <a:buNone/>
        <a:defRPr sz="2700" b="0" i="0" u="none" kern="1200" baseline="0">
          <a:solidFill>
            <a:schemeClr val="tx1"/>
          </a:solidFill>
          <a:latin typeface="+mn-lt"/>
          <a:ea typeface="+mn-ea"/>
          <a:cs typeface="+mn-cs"/>
        </a:defRPr>
      </a:lvl1pPr>
      <a:lvl2pPr marL="685800" lvl="1"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1371600" lvl="2"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2057400" lvl="3"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2743200" lvl="4"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3429000" lvl="5"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4114800" lvl="6"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4800600" lvl="7"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5486400" lvl="8"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2714208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9.svg"/><Relationship Id="rId3" Type="http://schemas.openxmlformats.org/officeDocument/2006/relationships/audio" Target="../media/media5.mp3"/><Relationship Id="rId7" Type="http://schemas.openxmlformats.org/officeDocument/2006/relationships/image" Target="../media/image4.png"/><Relationship Id="rId12" Type="http://schemas.openxmlformats.org/officeDocument/2006/relationships/image" Target="../media/image8.svg"/><Relationship Id="rId2" Type="http://schemas.microsoft.com/office/2007/relationships/media" Target="../media/media5.mp3"/><Relationship Id="rId1" Type="http://schemas.openxmlformats.org/officeDocument/2006/relationships/tags" Target="../tags/tag4.xml"/><Relationship Id="rId6" Type="http://schemas.openxmlformats.org/officeDocument/2006/relationships/image" Target="../media/image22.gif"/><Relationship Id="rId11" Type="http://schemas.openxmlformats.org/officeDocument/2006/relationships/image" Target="../media/image7.png"/><Relationship Id="rId5" Type="http://schemas.openxmlformats.org/officeDocument/2006/relationships/image" Target="../media/image3.png"/><Relationship Id="rId15" Type="http://schemas.openxmlformats.org/officeDocument/2006/relationships/image" Target="../media/image24.png"/><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21.GIF"/><Relationship Id="rId1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9.svg"/><Relationship Id="rId3" Type="http://schemas.openxmlformats.org/officeDocument/2006/relationships/audio" Target="../media/media6.mp3"/><Relationship Id="rId7" Type="http://schemas.openxmlformats.org/officeDocument/2006/relationships/image" Target="../media/image4.png"/><Relationship Id="rId12" Type="http://schemas.openxmlformats.org/officeDocument/2006/relationships/image" Target="../media/image8.svg"/><Relationship Id="rId2" Type="http://schemas.microsoft.com/office/2007/relationships/media" Target="../media/media6.mp3"/><Relationship Id="rId1" Type="http://schemas.openxmlformats.org/officeDocument/2006/relationships/tags" Target="../tags/tag5.xml"/><Relationship Id="rId6" Type="http://schemas.openxmlformats.org/officeDocument/2006/relationships/image" Target="../media/image22.gif"/><Relationship Id="rId11" Type="http://schemas.openxmlformats.org/officeDocument/2006/relationships/image" Target="../media/image7.png"/><Relationship Id="rId5" Type="http://schemas.openxmlformats.org/officeDocument/2006/relationships/image" Target="../media/image3.png"/><Relationship Id="rId15" Type="http://schemas.openxmlformats.org/officeDocument/2006/relationships/image" Target="../media/image24.png"/><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21.GIF"/><Relationship Id="rId1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9.svg"/><Relationship Id="rId3" Type="http://schemas.openxmlformats.org/officeDocument/2006/relationships/audio" Target="../media/media7.mp3"/><Relationship Id="rId7" Type="http://schemas.openxmlformats.org/officeDocument/2006/relationships/image" Target="../media/image4.png"/><Relationship Id="rId12" Type="http://schemas.openxmlformats.org/officeDocument/2006/relationships/image" Target="../media/image8.svg"/><Relationship Id="rId2" Type="http://schemas.microsoft.com/office/2007/relationships/media" Target="../media/media7.mp3"/><Relationship Id="rId1" Type="http://schemas.openxmlformats.org/officeDocument/2006/relationships/tags" Target="../tags/tag6.xml"/><Relationship Id="rId6" Type="http://schemas.openxmlformats.org/officeDocument/2006/relationships/image" Target="../media/image22.gif"/><Relationship Id="rId11" Type="http://schemas.openxmlformats.org/officeDocument/2006/relationships/image" Target="../media/image7.png"/><Relationship Id="rId5" Type="http://schemas.openxmlformats.org/officeDocument/2006/relationships/image" Target="../media/image3.png"/><Relationship Id="rId15" Type="http://schemas.openxmlformats.org/officeDocument/2006/relationships/image" Target="../media/image24.png"/><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21.GIF"/><Relationship Id="rId1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svg"/><Relationship Id="rId3" Type="http://schemas.openxmlformats.org/officeDocument/2006/relationships/audio" Target="../media/media8.mp3"/><Relationship Id="rId7" Type="http://schemas.openxmlformats.org/officeDocument/2006/relationships/image" Target="../media/image22.gif"/><Relationship Id="rId12" Type="http://schemas.openxmlformats.org/officeDocument/2006/relationships/image" Target="../media/image7.png"/><Relationship Id="rId2" Type="http://schemas.microsoft.com/office/2007/relationships/media" Target="../media/media8.mp3"/><Relationship Id="rId1" Type="http://schemas.openxmlformats.org/officeDocument/2006/relationships/tags" Target="../tags/tag7.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9.png"/><Relationship Id="rId15" Type="http://schemas.openxmlformats.org/officeDocument/2006/relationships/image" Target="../media/image24.png"/><Relationship Id="rId10" Type="http://schemas.openxmlformats.org/officeDocument/2006/relationships/image" Target="../media/image21.GIF"/><Relationship Id="rId4" Type="http://schemas.openxmlformats.org/officeDocument/2006/relationships/slideLayout" Target="../slideLayouts/slideLayout2.xml"/><Relationship Id="rId9" Type="http://schemas.microsoft.com/office/2007/relationships/hdphoto" Target="../media/hdphoto1.wdp"/><Relationship Id="rId14" Type="http://schemas.openxmlformats.org/officeDocument/2006/relationships/image" Target="../media/image9.svg"/></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9.svg"/><Relationship Id="rId3" Type="http://schemas.openxmlformats.org/officeDocument/2006/relationships/audio" Target="../media/media9.mp3"/><Relationship Id="rId7" Type="http://schemas.openxmlformats.org/officeDocument/2006/relationships/image" Target="../media/image4.png"/><Relationship Id="rId12" Type="http://schemas.openxmlformats.org/officeDocument/2006/relationships/image" Target="../media/image8.svg"/><Relationship Id="rId2" Type="http://schemas.microsoft.com/office/2007/relationships/media" Target="../media/media9.mp3"/><Relationship Id="rId1" Type="http://schemas.openxmlformats.org/officeDocument/2006/relationships/tags" Target="../tags/tag8.xml"/><Relationship Id="rId6" Type="http://schemas.openxmlformats.org/officeDocument/2006/relationships/image" Target="../media/image22.gif"/><Relationship Id="rId11" Type="http://schemas.openxmlformats.org/officeDocument/2006/relationships/image" Target="../media/image7.png"/><Relationship Id="rId5" Type="http://schemas.openxmlformats.org/officeDocument/2006/relationships/image" Target="../media/image3.png"/><Relationship Id="rId15" Type="http://schemas.openxmlformats.org/officeDocument/2006/relationships/image" Target="../media/image24.png"/><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21.GIF"/><Relationship Id="rId1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9.svg"/><Relationship Id="rId3" Type="http://schemas.openxmlformats.org/officeDocument/2006/relationships/audio" Target="../media/media10.mp3"/><Relationship Id="rId7" Type="http://schemas.openxmlformats.org/officeDocument/2006/relationships/image" Target="../media/image4.png"/><Relationship Id="rId12" Type="http://schemas.openxmlformats.org/officeDocument/2006/relationships/image" Target="../media/image8.svg"/><Relationship Id="rId2" Type="http://schemas.microsoft.com/office/2007/relationships/media" Target="../media/media10.mp3"/><Relationship Id="rId1" Type="http://schemas.openxmlformats.org/officeDocument/2006/relationships/tags" Target="../tags/tag9.xml"/><Relationship Id="rId6" Type="http://schemas.openxmlformats.org/officeDocument/2006/relationships/image" Target="../media/image22.gif"/><Relationship Id="rId11" Type="http://schemas.openxmlformats.org/officeDocument/2006/relationships/image" Target="../media/image7.png"/><Relationship Id="rId5" Type="http://schemas.openxmlformats.org/officeDocument/2006/relationships/image" Target="../media/image3.png"/><Relationship Id="rId15" Type="http://schemas.openxmlformats.org/officeDocument/2006/relationships/image" Target="../media/image24.png"/><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21.GIF"/><Relationship Id="rId1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svg"/><Relationship Id="rId3" Type="http://schemas.openxmlformats.org/officeDocument/2006/relationships/audio" Target="../media/media11.mp3"/><Relationship Id="rId7" Type="http://schemas.openxmlformats.org/officeDocument/2006/relationships/image" Target="../media/image22.gif"/><Relationship Id="rId12" Type="http://schemas.openxmlformats.org/officeDocument/2006/relationships/image" Target="../media/image7.png"/><Relationship Id="rId2" Type="http://schemas.microsoft.com/office/2007/relationships/media" Target="../media/media11.mp3"/><Relationship Id="rId1" Type="http://schemas.openxmlformats.org/officeDocument/2006/relationships/tags" Target="../tags/tag10.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32.png"/><Relationship Id="rId15" Type="http://schemas.openxmlformats.org/officeDocument/2006/relationships/image" Target="../media/image24.png"/><Relationship Id="rId10" Type="http://schemas.openxmlformats.org/officeDocument/2006/relationships/image" Target="../media/image21.GIF"/><Relationship Id="rId4" Type="http://schemas.openxmlformats.org/officeDocument/2006/relationships/slideLayout" Target="../slideLayouts/slideLayout2.xml"/><Relationship Id="rId9" Type="http://schemas.microsoft.com/office/2007/relationships/hdphoto" Target="../media/hdphoto1.wdp"/><Relationship Id="rId14" Type="http://schemas.openxmlformats.org/officeDocument/2006/relationships/image" Target="../media/image9.sv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24.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3.gif"/><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png"/><Relationship Id="rId11" Type="http://schemas.openxmlformats.org/officeDocument/2006/relationships/image" Target="../media/image23.png"/><Relationship Id="rId5" Type="http://schemas.openxmlformats.org/officeDocument/2006/relationships/image" Target="../media/image21.GIF"/><Relationship Id="rId10" Type="http://schemas.openxmlformats.org/officeDocument/2006/relationships/image" Target="../media/image9.svg"/><Relationship Id="rId4" Type="http://schemas.openxmlformats.org/officeDocument/2006/relationships/image" Target="../media/image34.gif"/><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4.png"/><Relationship Id="rId5" Type="http://schemas.openxmlformats.org/officeDocument/2006/relationships/image" Target="../media/image22.gif"/><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5.mp4"/><Relationship Id="rId1" Type="http://schemas.microsoft.com/office/2007/relationships/media" Target="../media/media15.mp4"/><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2.xml"/><Relationship Id="rId7" Type="http://schemas.openxmlformats.org/officeDocument/2006/relationships/image" Target="../media/image41.png"/><Relationship Id="rId2" Type="http://schemas.openxmlformats.org/officeDocument/2006/relationships/video" Target="../media/media16.mp4"/><Relationship Id="rId1" Type="http://schemas.microsoft.com/office/2007/relationships/media" Target="../media/media16.mp4"/><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7.mp4"/><Relationship Id="rId1" Type="http://schemas.microsoft.com/office/2007/relationships/media" Target="../media/media17.mp4"/><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2.xml"/><Relationship Id="rId7" Type="http://schemas.openxmlformats.org/officeDocument/2006/relationships/image" Target="../media/image45.png"/><Relationship Id="rId2" Type="http://schemas.openxmlformats.org/officeDocument/2006/relationships/video" Target="../media/media18.mp4"/><Relationship Id="rId1" Type="http://schemas.microsoft.com/office/2007/relationships/media" Target="../media/media18.mp4"/><Relationship Id="rId6" Type="http://schemas.openxmlformats.org/officeDocument/2006/relationships/image" Target="../media/image44.png"/><Relationship Id="rId5" Type="http://schemas.openxmlformats.org/officeDocument/2006/relationships/image" Target="../media/image47.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9.mp4"/><Relationship Id="rId1" Type="http://schemas.microsoft.com/office/2007/relationships/media" Target="../media/media19.mp4"/><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svg"/><Relationship Id="rId2" Type="http://schemas.openxmlformats.org/officeDocument/2006/relationships/image" Target="../media/image50.png"/><Relationship Id="rId1" Type="http://schemas.openxmlformats.org/officeDocument/2006/relationships/slideLayout" Target="../slideLayouts/slideLayout29.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9.xml"/><Relationship Id="rId6" Type="http://schemas.openxmlformats.org/officeDocument/2006/relationships/image" Target="../media/image9.svg"/><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gif"/><Relationship Id="rId2" Type="http://schemas.openxmlformats.org/officeDocument/2006/relationships/image" Target="../media/image10.png"/><Relationship Id="rId1" Type="http://schemas.openxmlformats.org/officeDocument/2006/relationships/slideLayout" Target="../slideLayouts/slideLayout29.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gi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1.GIF"/><Relationship Id="rId5" Type="http://schemas.openxmlformats.org/officeDocument/2006/relationships/image" Target="../media/image3.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9.svg"/><Relationship Id="rId3" Type="http://schemas.openxmlformats.org/officeDocument/2006/relationships/audio" Target="../media/media3.mp3"/><Relationship Id="rId7" Type="http://schemas.openxmlformats.org/officeDocument/2006/relationships/image" Target="../media/image4.png"/><Relationship Id="rId12" Type="http://schemas.openxmlformats.org/officeDocument/2006/relationships/image" Target="../media/image8.svg"/><Relationship Id="rId2" Type="http://schemas.microsoft.com/office/2007/relationships/media" Target="../media/media3.mp3"/><Relationship Id="rId1" Type="http://schemas.openxmlformats.org/officeDocument/2006/relationships/tags" Target="../tags/tag2.xml"/><Relationship Id="rId6" Type="http://schemas.openxmlformats.org/officeDocument/2006/relationships/image" Target="../media/image22.gif"/><Relationship Id="rId11" Type="http://schemas.openxmlformats.org/officeDocument/2006/relationships/image" Target="../media/image7.png"/><Relationship Id="rId5" Type="http://schemas.openxmlformats.org/officeDocument/2006/relationships/image" Target="../media/image3.png"/><Relationship Id="rId15" Type="http://schemas.openxmlformats.org/officeDocument/2006/relationships/image" Target="../media/image24.png"/><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21.GIF"/><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9.svg"/><Relationship Id="rId3" Type="http://schemas.openxmlformats.org/officeDocument/2006/relationships/audio" Target="../media/media4.mp3"/><Relationship Id="rId7" Type="http://schemas.openxmlformats.org/officeDocument/2006/relationships/image" Target="../media/image4.png"/><Relationship Id="rId12" Type="http://schemas.openxmlformats.org/officeDocument/2006/relationships/image" Target="../media/image8.svg"/><Relationship Id="rId2" Type="http://schemas.microsoft.com/office/2007/relationships/media" Target="../media/media4.mp3"/><Relationship Id="rId1" Type="http://schemas.openxmlformats.org/officeDocument/2006/relationships/tags" Target="../tags/tag3.xml"/><Relationship Id="rId6" Type="http://schemas.openxmlformats.org/officeDocument/2006/relationships/image" Target="../media/image22.gif"/><Relationship Id="rId11" Type="http://schemas.openxmlformats.org/officeDocument/2006/relationships/image" Target="../media/image7.png"/><Relationship Id="rId5" Type="http://schemas.openxmlformats.org/officeDocument/2006/relationships/image" Target="../media/image3.png"/><Relationship Id="rId15" Type="http://schemas.openxmlformats.org/officeDocument/2006/relationships/image" Target="../media/image24.png"/><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21.GIF"/><Relationship Id="rId1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414B31-B304-41A3-92EA-785545F65D6F}"/>
              </a:ext>
            </a:extLst>
          </p:cNvPr>
          <p:cNvPicPr>
            <a:picLocks noChangeAspect="1"/>
          </p:cNvPicPr>
          <p:nvPr/>
        </p:nvPicPr>
        <p:blipFill rotWithShape="1">
          <a:blip r:embed="rId2"/>
          <a:srcRect r="104" b="76907"/>
          <a:stretch/>
        </p:blipFill>
        <p:spPr>
          <a:xfrm>
            <a:off x="0" y="0"/>
            <a:ext cx="18268950" cy="4838700"/>
          </a:xfrm>
          <a:prstGeom prst="rect">
            <a:avLst/>
          </a:prstGeom>
        </p:spPr>
      </p:pic>
      <p:pic>
        <p:nvPicPr>
          <p:cNvPr id="3" name="Picture 2" descr="C:\Users\Administrator\Desktop\1546057363994_gat_l.png">
            <a:extLst>
              <a:ext uri="{FF2B5EF4-FFF2-40B4-BE49-F238E27FC236}">
                <a16:creationId xmlns:a16="http://schemas.microsoft.com/office/drawing/2014/main" id="{32B5D705-B725-4FC2-A777-23A0F1ED9B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99600" y="4591050"/>
            <a:ext cx="3571445" cy="4267200"/>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a:extLst>
              <a:ext uri="{FF2B5EF4-FFF2-40B4-BE49-F238E27FC236}">
                <a16:creationId xmlns:a16="http://schemas.microsoft.com/office/drawing/2014/main" id="{F5C90CB0-99E8-4DAC-BBA4-36E4CBB0302D}"/>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022B5F94-EA2A-432A-89AD-173663756F0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7" name="Picture 6">
            <a:extLst>
              <a:ext uri="{FF2B5EF4-FFF2-40B4-BE49-F238E27FC236}">
                <a16:creationId xmlns:a16="http://schemas.microsoft.com/office/drawing/2014/main" id="{5E0B6EFE-28A4-41F4-AE96-FC20B7FB8C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800" y="6362701"/>
            <a:ext cx="11125200" cy="3886200"/>
          </a:xfrm>
          <a:prstGeom prst="rect">
            <a:avLst/>
          </a:prstGeom>
        </p:spPr>
      </p:pic>
      <p:pic>
        <p:nvPicPr>
          <p:cNvPr id="8" name="Picture 7">
            <a:extLst>
              <a:ext uri="{FF2B5EF4-FFF2-40B4-BE49-F238E27FC236}">
                <a16:creationId xmlns:a16="http://schemas.microsoft.com/office/drawing/2014/main" id="{A8EFEC93-5926-4F44-8811-8B025046E4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Tree>
    <p:extLst>
      <p:ext uri="{BB962C8B-B14F-4D97-AF65-F5344CB8AC3E}">
        <p14:creationId xmlns:p14="http://schemas.microsoft.com/office/powerpoint/2010/main" val="72897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830300" y="5282692"/>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2582571" y="441679"/>
            <a:ext cx="2678938" cy="646331"/>
          </a:xfrm>
          <a:prstGeom prst="rect">
            <a:avLst/>
          </a:prstGeom>
          <a:noFill/>
        </p:spPr>
        <p:txBody>
          <a:bodyPr wrap="none" lIns="91440" tIns="45720" rIns="91440" bIns="45720">
            <a:spAutoFit/>
          </a:bodyPr>
          <a:lstStyle/>
          <a:p>
            <a:pPr algn="ctr"/>
            <a:r>
              <a:rPr lang="vi-VN" sz="3600" b="1" cap="none" spc="0" dirty="0">
                <a:ln w="0"/>
                <a:solidFill>
                  <a:srgbClr val="FF0000"/>
                </a:solidFill>
                <a:effectLst>
                  <a:outerShdw blurRad="38100" dist="19050" dir="2700000" algn="tl" rotWithShape="0">
                    <a:schemeClr val="dk1">
                      <a:alpha val="40000"/>
                    </a:schemeClr>
                  </a:outerShdw>
                </a:effectLst>
                <a:latin typeface="+mj-lt"/>
              </a:rPr>
              <a:t>Nối câu 1+2:</a:t>
            </a:r>
            <a:endParaRPr lang="en-US" sz="3600" b="1" cap="none" spc="0" dirty="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3056C971-725A-4CE9-80DC-654EF23C485D}"/>
              </a:ext>
            </a:extLst>
          </p:cNvPr>
          <p:cNvPicPr>
            <a:picLocks noChangeAspect="1"/>
          </p:cNvPicPr>
          <p:nvPr/>
        </p:nvPicPr>
        <p:blipFill>
          <a:blip r:embed="rId14"/>
          <a:stretch>
            <a:fillRect/>
          </a:stretch>
        </p:blipFill>
        <p:spPr>
          <a:xfrm>
            <a:off x="801792" y="1249228"/>
            <a:ext cx="16102473" cy="5113471"/>
          </a:xfrm>
          <a:prstGeom prst="rect">
            <a:avLst/>
          </a:prstGeom>
        </p:spPr>
      </p:pic>
      <p:sp>
        <p:nvSpPr>
          <p:cNvPr id="14" name="TextBox 13">
            <a:extLst>
              <a:ext uri="{FF2B5EF4-FFF2-40B4-BE49-F238E27FC236}">
                <a16:creationId xmlns:a16="http://schemas.microsoft.com/office/drawing/2014/main" id="{EBACBBC0-F49A-444C-90F1-EB8088A57150}"/>
              </a:ext>
            </a:extLst>
          </p:cNvPr>
          <p:cNvSpPr txBox="1"/>
          <p:nvPr/>
        </p:nvSpPr>
        <p:spPr>
          <a:xfrm>
            <a:off x="2923083" y="2894788"/>
            <a:ext cx="14554200" cy="523220"/>
          </a:xfrm>
          <a:prstGeom prst="rect">
            <a:avLst/>
          </a:prstGeom>
          <a:noFill/>
        </p:spPr>
        <p:txBody>
          <a:bodyPr wrap="square">
            <a:spAutoFit/>
          </a:bodyPr>
          <a:lstStyle/>
          <a:p>
            <a:r>
              <a:rPr lang="vi-VN" sz="2800" b="1" dirty="0">
                <a:solidFill>
                  <a:srgbClr val="0070C0"/>
                </a:solidFill>
                <a:latin typeface="+mj-lt"/>
              </a:rPr>
              <a:t>Em     đi              giữa            biển                vàng,   nghe mênh       mang   trên đồng   lúa</a:t>
            </a:r>
          </a:p>
        </p:txBody>
      </p:sp>
      <p:sp>
        <p:nvSpPr>
          <p:cNvPr id="15" name="TextBox 14">
            <a:extLst>
              <a:ext uri="{FF2B5EF4-FFF2-40B4-BE49-F238E27FC236}">
                <a16:creationId xmlns:a16="http://schemas.microsoft.com/office/drawing/2014/main" id="{5945549F-E891-4E3B-AD10-8D7D03835649}"/>
              </a:ext>
            </a:extLst>
          </p:cNvPr>
          <p:cNvSpPr txBox="1"/>
          <p:nvPr/>
        </p:nvSpPr>
        <p:spPr>
          <a:xfrm>
            <a:off x="2242678" y="4454568"/>
            <a:ext cx="14859000" cy="523220"/>
          </a:xfrm>
          <a:prstGeom prst="rect">
            <a:avLst/>
          </a:prstGeom>
          <a:noFill/>
        </p:spPr>
        <p:txBody>
          <a:bodyPr wrap="square">
            <a:spAutoFit/>
          </a:bodyPr>
          <a:lstStyle/>
          <a:p>
            <a:r>
              <a:rPr lang="vi-VN" sz="2800" b="1" dirty="0">
                <a:solidFill>
                  <a:srgbClr val="0070C0"/>
                </a:solidFill>
                <a:latin typeface="+mj-lt"/>
              </a:rPr>
              <a:t>hát.       Hương    lúa                   chín                  thoang       thoảng              bay        làm      lung</a:t>
            </a:r>
          </a:p>
        </p:txBody>
      </p:sp>
      <p:sp>
        <p:nvSpPr>
          <p:cNvPr id="16" name="TextBox 15">
            <a:extLst>
              <a:ext uri="{FF2B5EF4-FFF2-40B4-BE49-F238E27FC236}">
                <a16:creationId xmlns:a16="http://schemas.microsoft.com/office/drawing/2014/main" id="{6D00BC9F-E742-441F-A441-573CD28CB01E}"/>
              </a:ext>
            </a:extLst>
          </p:cNvPr>
          <p:cNvSpPr txBox="1"/>
          <p:nvPr/>
        </p:nvSpPr>
        <p:spPr>
          <a:xfrm>
            <a:off x="1891879" y="6367724"/>
            <a:ext cx="13192799" cy="523220"/>
          </a:xfrm>
          <a:prstGeom prst="rect">
            <a:avLst/>
          </a:prstGeom>
          <a:noFill/>
        </p:spPr>
        <p:txBody>
          <a:bodyPr wrap="square">
            <a:spAutoFit/>
          </a:bodyPr>
          <a:lstStyle/>
          <a:p>
            <a:r>
              <a:rPr lang="vi-VN" sz="2800" b="1" dirty="0">
                <a:solidFill>
                  <a:srgbClr val="0070C0"/>
                </a:solidFill>
                <a:latin typeface="+mj-lt"/>
              </a:rPr>
              <a:t> lay   hàng       cột        điện,    làm    xao     động  cả          rặng      cây. </a:t>
            </a:r>
          </a:p>
        </p:txBody>
      </p:sp>
      <p:pic>
        <p:nvPicPr>
          <p:cNvPr id="2" name="12">
            <a:hlinkClick r:id="" action="ppaction://media"/>
            <a:extLst>
              <a:ext uri="{FF2B5EF4-FFF2-40B4-BE49-F238E27FC236}">
                <a16:creationId xmlns:a16="http://schemas.microsoft.com/office/drawing/2014/main" id="{600602E4-AF8F-4423-A041-60B3ECE8F70E}"/>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3071960" y="7074004"/>
            <a:ext cx="1027402" cy="1027402"/>
          </a:xfrm>
          <a:prstGeom prst="rect">
            <a:avLst/>
          </a:prstGeom>
        </p:spPr>
      </p:pic>
    </p:spTree>
    <p:extLst>
      <p:ext uri="{BB962C8B-B14F-4D97-AF65-F5344CB8AC3E}">
        <p14:creationId xmlns:p14="http://schemas.microsoft.com/office/powerpoint/2010/main" val="39016072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7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2608247" y="441679"/>
            <a:ext cx="1505540" cy="646331"/>
          </a:xfrm>
          <a:prstGeom prst="rect">
            <a:avLst/>
          </a:prstGeom>
          <a:noFill/>
        </p:spPr>
        <p:txBody>
          <a:bodyPr wrap="none" lIns="91440" tIns="45720" rIns="91440" bIns="45720">
            <a:spAutoFit/>
          </a:bodyPr>
          <a:lstStyle/>
          <a:p>
            <a:pPr algn="ctr"/>
            <a:r>
              <a:rPr lang="vi-VN" sz="3600" b="1" cap="none" spc="0" dirty="0">
                <a:ln w="0"/>
                <a:solidFill>
                  <a:srgbClr val="FF0000"/>
                </a:solidFill>
                <a:effectLst>
                  <a:outerShdw blurRad="38100" dist="19050" dir="2700000" algn="tl" rotWithShape="0">
                    <a:schemeClr val="dk1">
                      <a:alpha val="40000"/>
                    </a:schemeClr>
                  </a:outerShdw>
                </a:effectLst>
                <a:latin typeface="+mj-lt"/>
              </a:rPr>
              <a:t>Câu 3:</a:t>
            </a:r>
            <a:endParaRPr lang="en-US" sz="3600" b="1" cap="none" spc="0" dirty="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BD062D25-D896-4A1C-92A1-D07854F1E8F7}"/>
              </a:ext>
            </a:extLst>
          </p:cNvPr>
          <p:cNvPicPr>
            <a:picLocks noChangeAspect="1"/>
          </p:cNvPicPr>
          <p:nvPr/>
        </p:nvPicPr>
        <p:blipFill>
          <a:blip r:embed="rId14"/>
          <a:stretch>
            <a:fillRect/>
          </a:stretch>
        </p:blipFill>
        <p:spPr>
          <a:xfrm>
            <a:off x="-168624" y="1174558"/>
            <a:ext cx="18635528" cy="3020517"/>
          </a:xfrm>
          <a:prstGeom prst="rect">
            <a:avLst/>
          </a:prstGeom>
        </p:spPr>
      </p:pic>
      <p:sp>
        <p:nvSpPr>
          <p:cNvPr id="14" name="TextBox 13">
            <a:extLst>
              <a:ext uri="{FF2B5EF4-FFF2-40B4-BE49-F238E27FC236}">
                <a16:creationId xmlns:a16="http://schemas.microsoft.com/office/drawing/2014/main" id="{ADC84990-4438-44F2-B939-650319C7C752}"/>
              </a:ext>
            </a:extLst>
          </p:cNvPr>
          <p:cNvSpPr txBox="1"/>
          <p:nvPr/>
        </p:nvSpPr>
        <p:spPr>
          <a:xfrm>
            <a:off x="2943810" y="3727334"/>
            <a:ext cx="15144590" cy="646331"/>
          </a:xfrm>
          <a:prstGeom prst="rect">
            <a:avLst/>
          </a:prstGeom>
          <a:noFill/>
        </p:spPr>
        <p:txBody>
          <a:bodyPr wrap="square">
            <a:spAutoFit/>
          </a:bodyPr>
          <a:lstStyle/>
          <a:p>
            <a:r>
              <a:rPr lang="vi-VN" sz="3600" b="1" dirty="0">
                <a:solidFill>
                  <a:srgbClr val="0070C0"/>
                </a:solidFill>
                <a:latin typeface="+mj-lt"/>
              </a:rPr>
              <a:t>Em  đi     giữa      biển      vàng, nghe mênh mang trên đồng lúa   hát. </a:t>
            </a:r>
          </a:p>
        </p:txBody>
      </p:sp>
      <p:pic>
        <p:nvPicPr>
          <p:cNvPr id="2" name="3">
            <a:hlinkClick r:id="" action="ppaction://media"/>
            <a:extLst>
              <a:ext uri="{FF2B5EF4-FFF2-40B4-BE49-F238E27FC236}">
                <a16:creationId xmlns:a16="http://schemas.microsoft.com/office/drawing/2014/main" id="{8923A77F-EF84-470A-A5B3-7E3942924A2C}"/>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4018838" y="5714647"/>
            <a:ext cx="1143927" cy="1143927"/>
          </a:xfrm>
          <a:prstGeom prst="rect">
            <a:avLst/>
          </a:prstGeom>
        </p:spPr>
      </p:pic>
    </p:spTree>
    <p:extLst>
      <p:ext uri="{BB962C8B-B14F-4D97-AF65-F5344CB8AC3E}">
        <p14:creationId xmlns:p14="http://schemas.microsoft.com/office/powerpoint/2010/main" val="16828831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6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2051474" y="886642"/>
            <a:ext cx="1505540" cy="646331"/>
          </a:xfrm>
          <a:prstGeom prst="rect">
            <a:avLst/>
          </a:prstGeom>
          <a:noFill/>
        </p:spPr>
        <p:txBody>
          <a:bodyPr wrap="none" lIns="91440" tIns="45720" rIns="91440" bIns="45720">
            <a:spAutoFit/>
          </a:bodyPr>
          <a:lstStyle/>
          <a:p>
            <a:pPr algn="ctr"/>
            <a:r>
              <a:rPr lang="vi-VN" sz="3600" b="1" dirty="0">
                <a:ln w="0"/>
                <a:solidFill>
                  <a:srgbClr val="FF0000"/>
                </a:solidFill>
                <a:effectLst>
                  <a:outerShdw blurRad="38100" dist="19050" dir="2700000" algn="tl" rotWithShape="0">
                    <a:schemeClr val="dk1">
                      <a:alpha val="40000"/>
                    </a:schemeClr>
                  </a:outerShdw>
                </a:effectLst>
                <a:latin typeface="+mj-lt"/>
              </a:rPr>
              <a:t>Câu 4:</a:t>
            </a:r>
            <a:endParaRPr lang="en-US" sz="3600" b="1" cap="none" spc="0" dirty="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ABC04427-A6FC-4F3A-9175-CA5CDC438B5A}"/>
              </a:ext>
            </a:extLst>
          </p:cNvPr>
          <p:cNvPicPr>
            <a:picLocks noChangeAspect="1"/>
          </p:cNvPicPr>
          <p:nvPr/>
        </p:nvPicPr>
        <p:blipFill rotWithShape="1">
          <a:blip r:embed="rId14"/>
          <a:srcRect l="2922"/>
          <a:stretch/>
        </p:blipFill>
        <p:spPr>
          <a:xfrm>
            <a:off x="0" y="1752023"/>
            <a:ext cx="18257024" cy="2349619"/>
          </a:xfrm>
          <a:prstGeom prst="rect">
            <a:avLst/>
          </a:prstGeom>
        </p:spPr>
      </p:pic>
      <p:sp>
        <p:nvSpPr>
          <p:cNvPr id="14" name="TextBox 13">
            <a:extLst>
              <a:ext uri="{FF2B5EF4-FFF2-40B4-BE49-F238E27FC236}">
                <a16:creationId xmlns:a16="http://schemas.microsoft.com/office/drawing/2014/main" id="{74625B9C-4909-420D-86E4-5DCBB4733B21}"/>
              </a:ext>
            </a:extLst>
          </p:cNvPr>
          <p:cNvSpPr txBox="1"/>
          <p:nvPr/>
        </p:nvSpPr>
        <p:spPr>
          <a:xfrm>
            <a:off x="2244616" y="3980450"/>
            <a:ext cx="15586184" cy="1200329"/>
          </a:xfrm>
          <a:prstGeom prst="rect">
            <a:avLst/>
          </a:prstGeom>
          <a:noFill/>
        </p:spPr>
        <p:txBody>
          <a:bodyPr wrap="square">
            <a:spAutoFit/>
          </a:bodyPr>
          <a:lstStyle/>
          <a:p>
            <a:r>
              <a:rPr lang="vi-VN" sz="3600" b="1" dirty="0">
                <a:solidFill>
                  <a:srgbClr val="0070C0"/>
                </a:solidFill>
                <a:latin typeface="+mj-lt"/>
              </a:rPr>
              <a:t>Bông lúa     trĩu   i trong lòng    tay   như đựng  đầy mưa   gió    nắng. </a:t>
            </a:r>
          </a:p>
          <a:p>
            <a:endParaRPr lang="vi-VN" sz="3600" b="1" dirty="0">
              <a:solidFill>
                <a:srgbClr val="0070C0"/>
              </a:solidFill>
              <a:latin typeface="+mj-lt"/>
            </a:endParaRPr>
          </a:p>
        </p:txBody>
      </p:sp>
      <p:pic>
        <p:nvPicPr>
          <p:cNvPr id="2" name="4">
            <a:hlinkClick r:id="" action="ppaction://media"/>
            <a:extLst>
              <a:ext uri="{FF2B5EF4-FFF2-40B4-BE49-F238E27FC236}">
                <a16:creationId xmlns:a16="http://schemas.microsoft.com/office/drawing/2014/main" id="{699635C9-5B2E-4273-A6FB-E9BEDBE7CFD5}"/>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684988" y="5700644"/>
            <a:ext cx="1119256" cy="1119256"/>
          </a:xfrm>
          <a:prstGeom prst="rect">
            <a:avLst/>
          </a:prstGeom>
        </p:spPr>
      </p:pic>
    </p:spTree>
    <p:extLst>
      <p:ext uri="{BB962C8B-B14F-4D97-AF65-F5344CB8AC3E}">
        <p14:creationId xmlns:p14="http://schemas.microsoft.com/office/powerpoint/2010/main" val="34295826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6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73AAE9-C6FD-4798-B620-296DE2E50EB5}"/>
              </a:ext>
            </a:extLst>
          </p:cNvPr>
          <p:cNvPicPr>
            <a:picLocks noChangeAspect="1"/>
          </p:cNvPicPr>
          <p:nvPr/>
        </p:nvPicPr>
        <p:blipFill>
          <a:blip r:embed="rId5"/>
          <a:stretch>
            <a:fillRect/>
          </a:stretch>
        </p:blipFill>
        <p:spPr>
          <a:xfrm>
            <a:off x="0" y="1088010"/>
            <a:ext cx="17478800" cy="4361835"/>
          </a:xfrm>
          <a:prstGeom prst="rect">
            <a:avLst/>
          </a:prstGeom>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7"/>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4478000" y="5719349"/>
            <a:ext cx="3610400" cy="3788941"/>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905000" y="441679"/>
            <a:ext cx="2678938" cy="646331"/>
          </a:xfrm>
          <a:prstGeom prst="rect">
            <a:avLst/>
          </a:prstGeom>
          <a:noFill/>
        </p:spPr>
        <p:txBody>
          <a:bodyPr wrap="non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Nối câu 3+4:</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B15453AA-B4EB-48BF-90F2-4442EDFBA3E3}"/>
              </a:ext>
            </a:extLst>
          </p:cNvPr>
          <p:cNvSpPr txBox="1"/>
          <p:nvPr/>
        </p:nvSpPr>
        <p:spPr>
          <a:xfrm>
            <a:off x="3295728" y="2943252"/>
            <a:ext cx="14792672" cy="523220"/>
          </a:xfrm>
          <a:prstGeom prst="rect">
            <a:avLst/>
          </a:prstGeom>
          <a:noFill/>
        </p:spPr>
        <p:txBody>
          <a:bodyPr wrap="square">
            <a:spAutoFit/>
          </a:bodyPr>
          <a:lstStyle/>
          <a:p>
            <a:r>
              <a:rPr lang="vi-VN" sz="2800" b="1" dirty="0">
                <a:solidFill>
                  <a:srgbClr val="0070C0"/>
                </a:solidFill>
                <a:latin typeface="+mj-lt"/>
              </a:rPr>
              <a:t>Em     đi          giữa                  biển          vàng,        nghe  mênh     mang  trên đồng      lúa</a:t>
            </a:r>
          </a:p>
        </p:txBody>
      </p:sp>
      <p:sp>
        <p:nvSpPr>
          <p:cNvPr id="15" name="TextBox 14">
            <a:extLst>
              <a:ext uri="{FF2B5EF4-FFF2-40B4-BE49-F238E27FC236}">
                <a16:creationId xmlns:a16="http://schemas.microsoft.com/office/drawing/2014/main" id="{60840F01-A250-44AD-A1FF-A4FC75FA8307}"/>
              </a:ext>
            </a:extLst>
          </p:cNvPr>
          <p:cNvSpPr txBox="1"/>
          <p:nvPr/>
        </p:nvSpPr>
        <p:spPr>
          <a:xfrm>
            <a:off x="1734048" y="4924656"/>
            <a:ext cx="14792672" cy="954107"/>
          </a:xfrm>
          <a:prstGeom prst="rect">
            <a:avLst/>
          </a:prstGeom>
          <a:noFill/>
        </p:spPr>
        <p:txBody>
          <a:bodyPr wrap="square">
            <a:spAutoFit/>
          </a:bodyPr>
          <a:lstStyle/>
          <a:p>
            <a:r>
              <a:rPr lang="vi-VN" sz="2800" b="1" dirty="0">
                <a:solidFill>
                  <a:srgbClr val="0070C0"/>
                </a:solidFill>
                <a:latin typeface="+mj-lt"/>
              </a:rPr>
              <a:t>hát.     Bông lúa       trĩu     i    trong  lòng    tay      như  đựng    đầy  mưa       gió       nắng, </a:t>
            </a:r>
          </a:p>
          <a:p>
            <a:endParaRPr lang="vi-VN" sz="2800" b="1" dirty="0">
              <a:solidFill>
                <a:srgbClr val="0070C0"/>
              </a:solidFill>
              <a:latin typeface="+mj-lt"/>
            </a:endParaRPr>
          </a:p>
        </p:txBody>
      </p:sp>
      <p:pic>
        <p:nvPicPr>
          <p:cNvPr id="2" name="34">
            <a:hlinkClick r:id="" action="ppaction://media"/>
            <a:extLst>
              <a:ext uri="{FF2B5EF4-FFF2-40B4-BE49-F238E27FC236}">
                <a16:creationId xmlns:a16="http://schemas.microsoft.com/office/drawing/2014/main" id="{236C1144-CE75-49DB-B228-B638F40124F5}"/>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4343400" y="6235507"/>
            <a:ext cx="1066800" cy="1066800"/>
          </a:xfrm>
          <a:prstGeom prst="rect">
            <a:avLst/>
          </a:prstGeom>
        </p:spPr>
      </p:pic>
    </p:spTree>
    <p:extLst>
      <p:ext uri="{BB962C8B-B14F-4D97-AF65-F5344CB8AC3E}">
        <p14:creationId xmlns:p14="http://schemas.microsoft.com/office/powerpoint/2010/main" val="33185683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7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780257" y="1220259"/>
            <a:ext cx="1505540" cy="646331"/>
          </a:xfrm>
          <a:prstGeom prst="rect">
            <a:avLst/>
          </a:prstGeom>
          <a:noFill/>
        </p:spPr>
        <p:txBody>
          <a:bodyPr wrap="none" lIns="91440" tIns="45720" rIns="91440" bIns="45720">
            <a:spAutoFit/>
          </a:bodyPr>
          <a:lstStyle/>
          <a:p>
            <a:pPr algn="ctr"/>
            <a:r>
              <a:rPr lang="vi-VN" sz="3600" b="1" cap="none" spc="0" dirty="0">
                <a:ln w="0"/>
                <a:solidFill>
                  <a:srgbClr val="FF0000"/>
                </a:solidFill>
                <a:effectLst>
                  <a:outerShdw blurRad="38100" dist="19050" dir="2700000" algn="tl" rotWithShape="0">
                    <a:schemeClr val="dk1">
                      <a:alpha val="40000"/>
                    </a:schemeClr>
                  </a:outerShdw>
                </a:effectLst>
                <a:latin typeface="+mj-lt"/>
              </a:rPr>
              <a:t>Câu 5:</a:t>
            </a:r>
            <a:endParaRPr lang="en-US" sz="3600" b="1" cap="none" spc="0" dirty="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C436DB90-F7E3-44DC-8B39-207113C380C6}"/>
              </a:ext>
            </a:extLst>
          </p:cNvPr>
          <p:cNvPicPr>
            <a:picLocks noChangeAspect="1"/>
          </p:cNvPicPr>
          <p:nvPr/>
        </p:nvPicPr>
        <p:blipFill>
          <a:blip r:embed="rId14"/>
          <a:stretch>
            <a:fillRect/>
          </a:stretch>
        </p:blipFill>
        <p:spPr>
          <a:xfrm>
            <a:off x="0" y="1904690"/>
            <a:ext cx="18504208" cy="2005599"/>
          </a:xfrm>
          <a:prstGeom prst="rect">
            <a:avLst/>
          </a:prstGeom>
        </p:spPr>
      </p:pic>
      <p:sp>
        <p:nvSpPr>
          <p:cNvPr id="14" name="TextBox 13">
            <a:extLst>
              <a:ext uri="{FF2B5EF4-FFF2-40B4-BE49-F238E27FC236}">
                <a16:creationId xmlns:a16="http://schemas.microsoft.com/office/drawing/2014/main" id="{F9F203A3-2E3D-4CCC-90B8-8BD8CA72A707}"/>
              </a:ext>
            </a:extLst>
          </p:cNvPr>
          <p:cNvSpPr txBox="1"/>
          <p:nvPr/>
        </p:nvSpPr>
        <p:spPr>
          <a:xfrm>
            <a:off x="2057400" y="3881893"/>
            <a:ext cx="16814266" cy="646331"/>
          </a:xfrm>
          <a:prstGeom prst="rect">
            <a:avLst/>
          </a:prstGeom>
          <a:noFill/>
        </p:spPr>
        <p:txBody>
          <a:bodyPr wrap="square">
            <a:spAutoFit/>
          </a:bodyPr>
          <a:lstStyle/>
          <a:p>
            <a:r>
              <a:rPr lang="vi-VN" sz="3600" b="1" dirty="0">
                <a:solidFill>
                  <a:srgbClr val="0070C0"/>
                </a:solidFill>
                <a:latin typeface="+mj-lt"/>
              </a:rPr>
              <a:t>Như mang nặng giọt mồ    hôi của    bao người nuôi lúa    lớn   lúa     ơi!</a:t>
            </a:r>
          </a:p>
        </p:txBody>
      </p:sp>
      <p:pic>
        <p:nvPicPr>
          <p:cNvPr id="2" name="5">
            <a:hlinkClick r:id="" action="ppaction://media"/>
            <a:extLst>
              <a:ext uri="{FF2B5EF4-FFF2-40B4-BE49-F238E27FC236}">
                <a16:creationId xmlns:a16="http://schemas.microsoft.com/office/drawing/2014/main" id="{E94D041E-973B-4A7E-9438-98AB2A2D5CCD}"/>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315706" y="4838701"/>
            <a:ext cx="929102" cy="929102"/>
          </a:xfrm>
          <a:prstGeom prst="rect">
            <a:avLst/>
          </a:prstGeom>
        </p:spPr>
      </p:pic>
    </p:spTree>
    <p:extLst>
      <p:ext uri="{BB962C8B-B14F-4D97-AF65-F5344CB8AC3E}">
        <p14:creationId xmlns:p14="http://schemas.microsoft.com/office/powerpoint/2010/main" val="10579701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1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780257" y="1223624"/>
            <a:ext cx="1505540" cy="646331"/>
          </a:xfrm>
          <a:prstGeom prst="rect">
            <a:avLst/>
          </a:prstGeom>
          <a:noFill/>
        </p:spPr>
        <p:txBody>
          <a:bodyPr wrap="none" lIns="91440" tIns="45720" rIns="91440" bIns="45720">
            <a:spAutoFit/>
          </a:bodyPr>
          <a:lstStyle/>
          <a:p>
            <a:pPr algn="ctr"/>
            <a:r>
              <a:rPr lang="vi-VN" sz="3600" b="1" cap="none" spc="0" dirty="0">
                <a:ln w="0"/>
                <a:solidFill>
                  <a:srgbClr val="FF0000"/>
                </a:solidFill>
                <a:effectLst>
                  <a:outerShdw blurRad="38100" dist="19050" dir="2700000" algn="tl" rotWithShape="0">
                    <a:schemeClr val="dk1">
                      <a:alpha val="40000"/>
                    </a:schemeClr>
                  </a:outerShdw>
                </a:effectLst>
                <a:latin typeface="+mj-lt"/>
              </a:rPr>
              <a:t>Câu 6:</a:t>
            </a:r>
            <a:endParaRPr lang="en-US" sz="3600" b="1" cap="none" spc="0" dirty="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4DDA5B79-C6D2-4290-8F27-AABD061DE055}"/>
              </a:ext>
            </a:extLst>
          </p:cNvPr>
          <p:cNvSpPr txBox="1"/>
          <p:nvPr/>
        </p:nvSpPr>
        <p:spPr>
          <a:xfrm>
            <a:off x="2361558" y="4332813"/>
            <a:ext cx="15821943" cy="707886"/>
          </a:xfrm>
          <a:prstGeom prst="rect">
            <a:avLst/>
          </a:prstGeom>
          <a:noFill/>
        </p:spPr>
        <p:txBody>
          <a:bodyPr wrap="square">
            <a:spAutoFit/>
          </a:bodyPr>
          <a:lstStyle/>
          <a:p>
            <a:r>
              <a:rPr lang="vi-VN" sz="4000" b="1" dirty="0">
                <a:solidFill>
                  <a:srgbClr val="0070C0"/>
                </a:solidFill>
                <a:latin typeface="+mj-lt"/>
              </a:rPr>
              <a:t>Của bao người nuôi  lúa    lớn                   lúa            ơi! </a:t>
            </a:r>
          </a:p>
        </p:txBody>
      </p:sp>
      <p:pic>
        <p:nvPicPr>
          <p:cNvPr id="5" name="Picture 4">
            <a:extLst>
              <a:ext uri="{FF2B5EF4-FFF2-40B4-BE49-F238E27FC236}">
                <a16:creationId xmlns:a16="http://schemas.microsoft.com/office/drawing/2014/main" id="{47B50C97-5F51-4084-86A2-FDE8FCFEFB0D}"/>
              </a:ext>
            </a:extLst>
          </p:cNvPr>
          <p:cNvPicPr>
            <a:picLocks noChangeAspect="1"/>
          </p:cNvPicPr>
          <p:nvPr/>
        </p:nvPicPr>
        <p:blipFill>
          <a:blip r:embed="rId14"/>
          <a:stretch>
            <a:fillRect/>
          </a:stretch>
        </p:blipFill>
        <p:spPr>
          <a:xfrm>
            <a:off x="355204" y="1496267"/>
            <a:ext cx="17932795" cy="2705100"/>
          </a:xfrm>
          <a:prstGeom prst="rect">
            <a:avLst/>
          </a:prstGeom>
        </p:spPr>
      </p:pic>
      <p:pic>
        <p:nvPicPr>
          <p:cNvPr id="2" name="6">
            <a:hlinkClick r:id="" action="ppaction://media"/>
            <a:extLst>
              <a:ext uri="{FF2B5EF4-FFF2-40B4-BE49-F238E27FC236}">
                <a16:creationId xmlns:a16="http://schemas.microsoft.com/office/drawing/2014/main" id="{1B5E1147-3AEC-42EE-ABA3-0341FA136FD1}"/>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361157" y="4847752"/>
            <a:ext cx="838200" cy="838200"/>
          </a:xfrm>
          <a:prstGeom prst="rect">
            <a:avLst/>
          </a:prstGeom>
        </p:spPr>
      </p:pic>
    </p:spTree>
    <p:extLst>
      <p:ext uri="{BB962C8B-B14F-4D97-AF65-F5344CB8AC3E}">
        <p14:creationId xmlns:p14="http://schemas.microsoft.com/office/powerpoint/2010/main" val="310508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5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DEE05D-33CB-461B-A20F-E75ABFE7B507}"/>
              </a:ext>
            </a:extLst>
          </p:cNvPr>
          <p:cNvPicPr>
            <a:picLocks noChangeAspect="1"/>
          </p:cNvPicPr>
          <p:nvPr/>
        </p:nvPicPr>
        <p:blipFill>
          <a:blip r:embed="rId5"/>
          <a:stretch>
            <a:fillRect/>
          </a:stretch>
        </p:blipFill>
        <p:spPr>
          <a:xfrm>
            <a:off x="0" y="778709"/>
            <a:ext cx="17186700" cy="5026005"/>
          </a:xfrm>
          <a:prstGeom prst="rect">
            <a:avLst/>
          </a:prstGeom>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7"/>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966328" y="5182375"/>
            <a:ext cx="4122072" cy="4325916"/>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2601621" y="518312"/>
            <a:ext cx="2678938" cy="646331"/>
          </a:xfrm>
          <a:prstGeom prst="rect">
            <a:avLst/>
          </a:prstGeom>
          <a:noFill/>
        </p:spPr>
        <p:txBody>
          <a:bodyPr wrap="non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Nối câu 5+6:</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1696" y="7860724"/>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00282" y="7633559"/>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141AAF13-7B0A-462D-99A4-1420BB5A626E}"/>
              </a:ext>
            </a:extLst>
          </p:cNvPr>
          <p:cNvSpPr txBox="1"/>
          <p:nvPr/>
        </p:nvSpPr>
        <p:spPr>
          <a:xfrm>
            <a:off x="2601621" y="2993488"/>
            <a:ext cx="14968750" cy="523220"/>
          </a:xfrm>
          <a:prstGeom prst="rect">
            <a:avLst/>
          </a:prstGeom>
          <a:noFill/>
        </p:spPr>
        <p:txBody>
          <a:bodyPr wrap="square">
            <a:spAutoFit/>
          </a:bodyPr>
          <a:lstStyle/>
          <a:p>
            <a:r>
              <a:rPr lang="vi-VN" sz="2800" b="1" dirty="0">
                <a:solidFill>
                  <a:srgbClr val="0070C0"/>
                </a:solidFill>
                <a:latin typeface="+mj-lt"/>
              </a:rPr>
              <a:t>Như   mang      nặng  giọt        mồ      hôi      của        bao    người    nuôi    lúa        lớn       lúa</a:t>
            </a:r>
          </a:p>
        </p:txBody>
      </p:sp>
      <p:sp>
        <p:nvSpPr>
          <p:cNvPr id="15" name="TextBox 14">
            <a:extLst>
              <a:ext uri="{FF2B5EF4-FFF2-40B4-BE49-F238E27FC236}">
                <a16:creationId xmlns:a16="http://schemas.microsoft.com/office/drawing/2014/main" id="{B17FB0E4-B830-44E0-A02D-A944494DAF92}"/>
              </a:ext>
            </a:extLst>
          </p:cNvPr>
          <p:cNvSpPr txBox="1"/>
          <p:nvPr/>
        </p:nvSpPr>
        <p:spPr>
          <a:xfrm>
            <a:off x="1447800" y="5597130"/>
            <a:ext cx="13645536" cy="523220"/>
          </a:xfrm>
          <a:prstGeom prst="rect">
            <a:avLst/>
          </a:prstGeom>
          <a:noFill/>
        </p:spPr>
        <p:txBody>
          <a:bodyPr wrap="square">
            <a:spAutoFit/>
          </a:bodyPr>
          <a:lstStyle/>
          <a:p>
            <a:r>
              <a:rPr lang="vi-VN" sz="2800" b="1" dirty="0">
                <a:solidFill>
                  <a:srgbClr val="0070C0"/>
                </a:solidFill>
                <a:latin typeface="+mj-lt"/>
              </a:rPr>
              <a:t>ơi!        Của   bao    người   nuôi   lúa      lớn                            lúa               ơi! </a:t>
            </a:r>
          </a:p>
        </p:txBody>
      </p:sp>
      <p:pic>
        <p:nvPicPr>
          <p:cNvPr id="2" name="56">
            <a:hlinkClick r:id="" action="ppaction://media"/>
            <a:extLst>
              <a:ext uri="{FF2B5EF4-FFF2-40B4-BE49-F238E27FC236}">
                <a16:creationId xmlns:a16="http://schemas.microsoft.com/office/drawing/2014/main" id="{81E812FF-33D7-415E-BD41-5B9FF0FFE755}"/>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853421" y="6558023"/>
            <a:ext cx="1110267" cy="1110267"/>
          </a:xfrm>
          <a:prstGeom prst="rect">
            <a:avLst/>
          </a:prstGeom>
        </p:spPr>
      </p:pic>
    </p:spTree>
    <p:extLst>
      <p:ext uri="{BB962C8B-B14F-4D97-AF65-F5344CB8AC3E}">
        <p14:creationId xmlns:p14="http://schemas.microsoft.com/office/powerpoint/2010/main" val="29479718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1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C07ED5-3025-4A73-91D8-6CEFBD57F586}"/>
              </a:ext>
            </a:extLst>
          </p:cNvPr>
          <p:cNvPicPr>
            <a:picLocks noChangeAspect="1"/>
          </p:cNvPicPr>
          <p:nvPr/>
        </p:nvPicPr>
        <p:blipFill rotWithShape="1">
          <a:blip r:embed="rId4"/>
          <a:srcRect t="5172" b="3629"/>
          <a:stretch/>
        </p:blipFill>
        <p:spPr>
          <a:xfrm>
            <a:off x="-19050" y="901819"/>
            <a:ext cx="18024980" cy="8881973"/>
          </a:xfrm>
          <a:prstGeom prst="rect">
            <a:avLst/>
          </a:prstGeom>
        </p:spPr>
      </p:pic>
      <p:sp>
        <p:nvSpPr>
          <p:cNvPr id="13" name="Rectangle 12">
            <a:extLst>
              <a:ext uri="{FF2B5EF4-FFF2-40B4-BE49-F238E27FC236}">
                <a16:creationId xmlns:a16="http://schemas.microsoft.com/office/drawing/2014/main" id="{B6552DA8-0EF2-4E6A-9B15-948CCA3E6621}"/>
              </a:ext>
            </a:extLst>
          </p:cNvPr>
          <p:cNvSpPr/>
          <p:nvPr/>
        </p:nvSpPr>
        <p:spPr>
          <a:xfrm>
            <a:off x="4038600" y="132378"/>
            <a:ext cx="7239000"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Em đi giữa biển vàng</a:t>
            </a:r>
            <a:endParaRPr kumimoji="0" lang="en-US" sz="36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sp>
        <p:nvSpPr>
          <p:cNvPr id="14" name="Rectangle 13">
            <a:extLst>
              <a:ext uri="{FF2B5EF4-FFF2-40B4-BE49-F238E27FC236}">
                <a16:creationId xmlns:a16="http://schemas.microsoft.com/office/drawing/2014/main" id="{A1E80753-9FD9-4523-9D04-5B7A4D8D81D9}"/>
              </a:ext>
            </a:extLst>
          </p:cNvPr>
          <p:cNvSpPr/>
          <p:nvPr/>
        </p:nvSpPr>
        <p:spPr>
          <a:xfrm>
            <a:off x="10210800" y="121325"/>
            <a:ext cx="5960434"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Nhạc: Bùi Đình Thảo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Lời: Nguyễn Khoa Đăng – Bùi Đình Thảo</a:t>
            </a:r>
            <a:endParaRPr kumimoji="0" lang="en-US" sz="22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8" name="TextBox 17">
            <a:extLst>
              <a:ext uri="{FF2B5EF4-FFF2-40B4-BE49-F238E27FC236}">
                <a16:creationId xmlns:a16="http://schemas.microsoft.com/office/drawing/2014/main" id="{FD3818C0-5BC4-477E-B2D3-F5B19178CC86}"/>
              </a:ext>
            </a:extLst>
          </p:cNvPr>
          <p:cNvSpPr txBox="1"/>
          <p:nvPr/>
        </p:nvSpPr>
        <p:spPr>
          <a:xfrm>
            <a:off x="2286000" y="1592793"/>
            <a:ext cx="15049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Em     đi            giữa            biển                  vàng,   nghe mênh     mang     trên đồng    lúa</a:t>
            </a:r>
          </a:p>
        </p:txBody>
      </p:sp>
      <p:sp>
        <p:nvSpPr>
          <p:cNvPr id="21" name="TextBox 20">
            <a:extLst>
              <a:ext uri="{FF2B5EF4-FFF2-40B4-BE49-F238E27FC236}">
                <a16:creationId xmlns:a16="http://schemas.microsoft.com/office/drawing/2014/main" id="{6F221975-F0B2-4572-869D-14FC0A4A7840}"/>
              </a:ext>
            </a:extLst>
          </p:cNvPr>
          <p:cNvSpPr txBox="1"/>
          <p:nvPr/>
        </p:nvSpPr>
        <p:spPr>
          <a:xfrm>
            <a:off x="1616154" y="2579176"/>
            <a:ext cx="1614342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hát.           Hương  lúa                   chín                          thoang       thoảng            bay         làm       lung</a:t>
            </a:r>
          </a:p>
        </p:txBody>
      </p:sp>
      <p:sp>
        <p:nvSpPr>
          <p:cNvPr id="27" name="TextBox 26">
            <a:extLst>
              <a:ext uri="{FF2B5EF4-FFF2-40B4-BE49-F238E27FC236}">
                <a16:creationId xmlns:a16="http://schemas.microsoft.com/office/drawing/2014/main" id="{1C3300D4-7F9F-4D7C-9D0C-998CC6FEEB15}"/>
              </a:ext>
            </a:extLst>
          </p:cNvPr>
          <p:cNvSpPr txBox="1"/>
          <p:nvPr/>
        </p:nvSpPr>
        <p:spPr>
          <a:xfrm>
            <a:off x="1295400" y="3803475"/>
            <a:ext cx="160401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lay     hàng      cột           điện,    làm     xao       động  cả            rặng         cây.                                 Em    đi </a:t>
            </a:r>
          </a:p>
        </p:txBody>
      </p:sp>
      <p:sp>
        <p:nvSpPr>
          <p:cNvPr id="28" name="TextBox 27">
            <a:extLst>
              <a:ext uri="{FF2B5EF4-FFF2-40B4-BE49-F238E27FC236}">
                <a16:creationId xmlns:a16="http://schemas.microsoft.com/office/drawing/2014/main" id="{3DA407F7-A6BC-4122-8775-DB281DF9627C}"/>
              </a:ext>
            </a:extLst>
          </p:cNvPr>
          <p:cNvSpPr txBox="1"/>
          <p:nvPr/>
        </p:nvSpPr>
        <p:spPr>
          <a:xfrm>
            <a:off x="1407211" y="4917222"/>
            <a:ext cx="1617062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giữa                biển              vàng,         nghe mênh        mang   trên đồng      lúa             hát.         Bông  lúa </a:t>
            </a:r>
          </a:p>
        </p:txBody>
      </p:sp>
      <p:sp>
        <p:nvSpPr>
          <p:cNvPr id="29" name="TextBox 28">
            <a:extLst>
              <a:ext uri="{FF2B5EF4-FFF2-40B4-BE49-F238E27FC236}">
                <a16:creationId xmlns:a16="http://schemas.microsoft.com/office/drawing/2014/main" id="{76F9C0E8-665E-45E9-B129-58BD419C3B64}"/>
              </a:ext>
            </a:extLst>
          </p:cNvPr>
          <p:cNvSpPr txBox="1"/>
          <p:nvPr/>
        </p:nvSpPr>
        <p:spPr>
          <a:xfrm>
            <a:off x="1407210" y="5971434"/>
            <a:ext cx="1635236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trĩu            i     trong    lòng      tay          như   đựng        đầy    mưa        gió            nắng.       Như       mang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endParaRPr>
          </a:p>
        </p:txBody>
      </p:sp>
      <p:sp>
        <p:nvSpPr>
          <p:cNvPr id="30" name="TextBox 29">
            <a:extLst>
              <a:ext uri="{FF2B5EF4-FFF2-40B4-BE49-F238E27FC236}">
                <a16:creationId xmlns:a16="http://schemas.microsoft.com/office/drawing/2014/main" id="{5DA8D7BE-D017-4773-9CE9-76020D24EA76}"/>
              </a:ext>
            </a:extLst>
          </p:cNvPr>
          <p:cNvSpPr txBox="1"/>
          <p:nvPr/>
        </p:nvSpPr>
        <p:spPr>
          <a:xfrm>
            <a:off x="1718354" y="7318396"/>
            <a:ext cx="1519419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nặng     giọt            mồ        hôi                của        bao      người       nuôi        lúa           lớn                lúa</a:t>
            </a:r>
          </a:p>
        </p:txBody>
      </p:sp>
      <p:sp>
        <p:nvSpPr>
          <p:cNvPr id="31" name="TextBox 30">
            <a:extLst>
              <a:ext uri="{FF2B5EF4-FFF2-40B4-BE49-F238E27FC236}">
                <a16:creationId xmlns:a16="http://schemas.microsoft.com/office/drawing/2014/main" id="{A3CBD2E1-C9C9-420D-A51A-13A3DD8F46E1}"/>
              </a:ext>
            </a:extLst>
          </p:cNvPr>
          <p:cNvSpPr txBox="1"/>
          <p:nvPr/>
        </p:nvSpPr>
        <p:spPr>
          <a:xfrm>
            <a:off x="1755208" y="8482997"/>
            <a:ext cx="1497579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ơi!         Của            bao          người       nuôi        lúa             lớn                                               lúa</a:t>
            </a:r>
          </a:p>
        </p:txBody>
      </p:sp>
      <p:sp>
        <p:nvSpPr>
          <p:cNvPr id="32" name="TextBox 31">
            <a:extLst>
              <a:ext uri="{FF2B5EF4-FFF2-40B4-BE49-F238E27FC236}">
                <a16:creationId xmlns:a16="http://schemas.microsoft.com/office/drawing/2014/main" id="{59FB86BC-AE8A-487B-9D0F-9AA3C4AB63FC}"/>
              </a:ext>
            </a:extLst>
          </p:cNvPr>
          <p:cNvSpPr txBox="1"/>
          <p:nvPr/>
        </p:nvSpPr>
        <p:spPr>
          <a:xfrm>
            <a:off x="1407210" y="9660682"/>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ơi!                                                                  Em           đi…               …ơi!                             </a:t>
            </a:r>
          </a:p>
        </p:txBody>
      </p:sp>
      <p:pic>
        <p:nvPicPr>
          <p:cNvPr id="15" name="Ca bai piano E di giưa bien vang">
            <a:hlinkClick r:id="" action="ppaction://media"/>
            <a:extLst>
              <a:ext uri="{FF2B5EF4-FFF2-40B4-BE49-F238E27FC236}">
                <a16:creationId xmlns:a16="http://schemas.microsoft.com/office/drawing/2014/main" id="{11FD89A9-83F6-4779-ABBD-19B6E21C53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190788"/>
            <a:ext cx="646332" cy="646332"/>
          </a:xfrm>
          <a:prstGeom prst="rect">
            <a:avLst/>
          </a:prstGeom>
        </p:spPr>
      </p:pic>
    </p:spTree>
    <p:extLst>
      <p:ext uri="{BB962C8B-B14F-4D97-AF65-F5344CB8AC3E}">
        <p14:creationId xmlns:p14="http://schemas.microsoft.com/office/powerpoint/2010/main" val="428146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64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A cat  cat  EM ĐI GIỮA BIỂN VÀNG (online-video-cutter.com) (online-video-cutter.com)">
            <a:hlinkClick r:id="" action="ppaction://media"/>
            <a:extLst>
              <a:ext uri="{FF2B5EF4-FFF2-40B4-BE49-F238E27FC236}">
                <a16:creationId xmlns:a16="http://schemas.microsoft.com/office/drawing/2014/main" id="{3952C78D-256E-40E8-899E-A86C2CAAFE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733" y="-190500"/>
            <a:ext cx="18093267" cy="10177462"/>
          </a:xfrm>
          <a:prstGeom prst="rect">
            <a:avLst/>
          </a:prstGeom>
        </p:spPr>
      </p:pic>
    </p:spTree>
    <p:extLst>
      <p:ext uri="{BB962C8B-B14F-4D97-AF65-F5344CB8AC3E}">
        <p14:creationId xmlns:p14="http://schemas.microsoft.com/office/powerpoint/2010/main" val="94803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7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F0A8D1-DB04-0ABB-7E09-5297F088D842}"/>
              </a:ext>
            </a:extLst>
          </p:cNvPr>
          <p:cNvPicPr>
            <a:picLocks noChangeAspect="1"/>
          </p:cNvPicPr>
          <p:nvPr/>
        </p:nvPicPr>
        <p:blipFill>
          <a:blip r:embed="rId3"/>
          <a:srcRect/>
          <a:stretch>
            <a:fillRect/>
          </a:stretch>
        </p:blipFill>
        <p:spPr>
          <a:xfrm>
            <a:off x="-457200" y="28161"/>
            <a:ext cx="2133600" cy="1471556"/>
          </a:xfrm>
          <a:prstGeom prst="rect">
            <a:avLst/>
          </a:prstGeom>
        </p:spPr>
      </p:pic>
      <p:pic>
        <p:nvPicPr>
          <p:cNvPr id="9" name="Picture 2">
            <a:extLst>
              <a:ext uri="{FF2B5EF4-FFF2-40B4-BE49-F238E27FC236}">
                <a16:creationId xmlns:a16="http://schemas.microsoft.com/office/drawing/2014/main" id="{F6E6D956-1C05-2C80-1FD8-B135E7798B79}"/>
              </a:ext>
            </a:extLst>
          </p:cNvPr>
          <p:cNvPicPr>
            <a:picLocks noChangeAspect="1"/>
          </p:cNvPicPr>
          <p:nvPr/>
        </p:nvPicPr>
        <p:blipFill>
          <a:blip r:embed="rId4"/>
          <a:srcRect/>
          <a:stretch>
            <a:fillRect/>
          </a:stretch>
        </p:blipFill>
        <p:spPr>
          <a:xfrm flipH="1">
            <a:off x="15610214" y="-172278"/>
            <a:ext cx="3168115" cy="2427185"/>
          </a:xfrm>
          <a:prstGeom prst="rect">
            <a:avLst/>
          </a:prstGeom>
        </p:spPr>
      </p:pic>
      <p:pic>
        <p:nvPicPr>
          <p:cNvPr id="16" name="PA_图片 34">
            <a:extLst>
              <a:ext uri="{FF2B5EF4-FFF2-40B4-BE49-F238E27FC236}">
                <a16:creationId xmlns:a16="http://schemas.microsoft.com/office/drawing/2014/main" id="{D20EB688-0459-4F1C-8CD3-406678019BF6}"/>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rot="18523639">
            <a:off x="16313125" y="1506050"/>
            <a:ext cx="892174" cy="954938"/>
          </a:xfrm>
          <a:prstGeom prst="rect">
            <a:avLst/>
          </a:prstGeom>
        </p:spPr>
      </p:pic>
      <p:pic>
        <p:nvPicPr>
          <p:cNvPr id="17" name="Picture 2" descr="C:\Users\Administrator\Desktop\1546057363994_gat_l.png">
            <a:extLst>
              <a:ext uri="{FF2B5EF4-FFF2-40B4-BE49-F238E27FC236}">
                <a16:creationId xmlns:a16="http://schemas.microsoft.com/office/drawing/2014/main" id="{4C51A6A4-9BEC-4A29-B575-0B7C2B4AB1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13835" y="6117404"/>
            <a:ext cx="3853573" cy="369969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D85EB0BF-6E11-424D-BF48-7E820EDD86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800" y="8481070"/>
            <a:ext cx="11125200" cy="1767829"/>
          </a:xfrm>
          <a:prstGeom prst="rect">
            <a:avLst/>
          </a:prstGeom>
        </p:spPr>
      </p:pic>
      <p:pic>
        <p:nvPicPr>
          <p:cNvPr id="19" name="Picture 18">
            <a:extLst>
              <a:ext uri="{FF2B5EF4-FFF2-40B4-BE49-F238E27FC236}">
                <a16:creationId xmlns:a16="http://schemas.microsoft.com/office/drawing/2014/main" id="{9A983C28-E1C5-4478-A5C6-1731733008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5000" y="8519170"/>
            <a:ext cx="9067800" cy="1767829"/>
          </a:xfrm>
          <a:prstGeom prst="rect">
            <a:avLst/>
          </a:prstGeom>
        </p:spPr>
      </p:pic>
      <p:sp>
        <p:nvSpPr>
          <p:cNvPr id="20" name="Freeform 2">
            <a:extLst>
              <a:ext uri="{FF2B5EF4-FFF2-40B4-BE49-F238E27FC236}">
                <a16:creationId xmlns:a16="http://schemas.microsoft.com/office/drawing/2014/main" id="{1CAB12FD-6C0D-442D-BDC2-72CFA1D708AF}"/>
              </a:ext>
            </a:extLst>
          </p:cNvPr>
          <p:cNvSpPr/>
          <p:nvPr/>
        </p:nvSpPr>
        <p:spPr>
          <a:xfrm>
            <a:off x="5998072" y="9807712"/>
            <a:ext cx="6264624" cy="4445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
            <a:extLst>
              <a:ext uri="{FF2B5EF4-FFF2-40B4-BE49-F238E27FC236}">
                <a16:creationId xmlns:a16="http://schemas.microsoft.com/office/drawing/2014/main" id="{1329E1A5-DAAB-400A-A218-59ADBDCAB056}"/>
              </a:ext>
            </a:extLst>
          </p:cNvPr>
          <p:cNvSpPr/>
          <p:nvPr/>
        </p:nvSpPr>
        <p:spPr>
          <a:xfrm>
            <a:off x="12094072" y="9817100"/>
            <a:ext cx="6410136" cy="4445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
            <a:extLst>
              <a:ext uri="{FF2B5EF4-FFF2-40B4-BE49-F238E27FC236}">
                <a16:creationId xmlns:a16="http://schemas.microsoft.com/office/drawing/2014/main" id="{94FEA145-0CF1-47BB-AEBA-2E9CE25CD09C}"/>
              </a:ext>
            </a:extLst>
          </p:cNvPr>
          <p:cNvSpPr/>
          <p:nvPr/>
        </p:nvSpPr>
        <p:spPr>
          <a:xfrm>
            <a:off x="-168624" y="9807713"/>
            <a:ext cx="6264624" cy="4445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C251424E-7CF0-4FF9-BAA1-2EBE16E50AD8}"/>
              </a:ext>
            </a:extLst>
          </p:cNvPr>
          <p:cNvSpPr/>
          <p:nvPr/>
        </p:nvSpPr>
        <p:spPr>
          <a:xfrm>
            <a:off x="2173830" y="484054"/>
            <a:ext cx="10586296"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Hát kết hợp gõ đệm theo nhịp</a:t>
            </a:r>
            <a:endParaRPr kumimoji="0" lang="en-US" sz="6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pic>
        <p:nvPicPr>
          <p:cNvPr id="12" name="Picture 11">
            <a:extLst>
              <a:ext uri="{FF2B5EF4-FFF2-40B4-BE49-F238E27FC236}">
                <a16:creationId xmlns:a16="http://schemas.microsoft.com/office/drawing/2014/main" id="{F9720B22-7042-4DAA-8DCB-256E6BA9DDCA}"/>
              </a:ext>
            </a:extLst>
          </p:cNvPr>
          <p:cNvPicPr>
            <a:picLocks noChangeAspect="1"/>
          </p:cNvPicPr>
          <p:nvPr/>
        </p:nvPicPr>
        <p:blipFill>
          <a:blip r:embed="rId11"/>
          <a:stretch>
            <a:fillRect/>
          </a:stretch>
        </p:blipFill>
        <p:spPr>
          <a:xfrm>
            <a:off x="0" y="2095500"/>
            <a:ext cx="18288000" cy="2831718"/>
          </a:xfrm>
          <a:prstGeom prst="rect">
            <a:avLst/>
          </a:prstGeom>
        </p:spPr>
      </p:pic>
      <p:sp>
        <p:nvSpPr>
          <p:cNvPr id="13" name="TextBox 12">
            <a:extLst>
              <a:ext uri="{FF2B5EF4-FFF2-40B4-BE49-F238E27FC236}">
                <a16:creationId xmlns:a16="http://schemas.microsoft.com/office/drawing/2014/main" id="{53680D09-0BEC-46DA-A39C-BA7C23EFC797}"/>
              </a:ext>
            </a:extLst>
          </p:cNvPr>
          <p:cNvSpPr txBox="1"/>
          <p:nvPr/>
        </p:nvSpPr>
        <p:spPr>
          <a:xfrm>
            <a:off x="1853284" y="4659836"/>
            <a:ext cx="15557496" cy="646331"/>
          </a:xfrm>
          <a:prstGeom prst="rect">
            <a:avLst/>
          </a:prstGeom>
          <a:noFill/>
        </p:spPr>
        <p:txBody>
          <a:bodyPr wrap="square">
            <a:spAutoFit/>
          </a:bodyPr>
          <a:lstStyle/>
          <a:p>
            <a:r>
              <a:rPr lang="vi-VN" sz="3200" b="1" dirty="0">
                <a:solidFill>
                  <a:srgbClr val="0070C0"/>
                </a:solidFill>
                <a:latin typeface="+mj-lt"/>
              </a:rPr>
              <a:t>Em   đi         </a:t>
            </a:r>
            <a:r>
              <a:rPr lang="vi-VN" sz="3600" b="1" dirty="0">
                <a:solidFill>
                  <a:srgbClr val="FF0000"/>
                </a:solidFill>
                <a:latin typeface="+mj-lt"/>
              </a:rPr>
              <a:t>giữa </a:t>
            </a:r>
            <a:r>
              <a:rPr lang="vi-VN" sz="3200" b="1" dirty="0">
                <a:solidFill>
                  <a:srgbClr val="FF0000"/>
                </a:solidFill>
                <a:latin typeface="+mj-lt"/>
              </a:rPr>
              <a:t> </a:t>
            </a:r>
            <a:r>
              <a:rPr lang="vi-VN" sz="3200" b="1" dirty="0">
                <a:solidFill>
                  <a:srgbClr val="0070C0"/>
                </a:solidFill>
                <a:latin typeface="+mj-lt"/>
              </a:rPr>
              <a:t>    biển               </a:t>
            </a:r>
            <a:r>
              <a:rPr lang="vi-VN" sz="3600" b="1" dirty="0">
                <a:solidFill>
                  <a:srgbClr val="FF0000"/>
                </a:solidFill>
                <a:latin typeface="+mj-lt"/>
              </a:rPr>
              <a:t>vàng</a:t>
            </a:r>
            <a:r>
              <a:rPr lang="vi-VN" sz="3200" b="1" dirty="0">
                <a:solidFill>
                  <a:srgbClr val="0070C0"/>
                </a:solidFill>
                <a:latin typeface="+mj-lt"/>
              </a:rPr>
              <a:t>, nghe mênh</a:t>
            </a:r>
            <a:r>
              <a:rPr lang="vi-VN" sz="3600" b="1" dirty="0">
                <a:solidFill>
                  <a:srgbClr val="0070C0"/>
                </a:solidFill>
                <a:latin typeface="+mj-lt"/>
              </a:rPr>
              <a:t> </a:t>
            </a:r>
            <a:r>
              <a:rPr lang="vi-VN" sz="3600" b="1" dirty="0">
                <a:solidFill>
                  <a:srgbClr val="FF0000"/>
                </a:solidFill>
                <a:latin typeface="+mj-lt"/>
              </a:rPr>
              <a:t>mang</a:t>
            </a:r>
            <a:r>
              <a:rPr lang="vi-VN" sz="3600" b="1" dirty="0">
                <a:solidFill>
                  <a:srgbClr val="0070C0"/>
                </a:solidFill>
                <a:latin typeface="+mj-lt"/>
              </a:rPr>
              <a:t> </a:t>
            </a:r>
            <a:r>
              <a:rPr lang="vi-VN" sz="3200" b="1" dirty="0">
                <a:solidFill>
                  <a:srgbClr val="0070C0"/>
                </a:solidFill>
                <a:latin typeface="+mj-lt"/>
              </a:rPr>
              <a:t>trên  đồng lúa       </a:t>
            </a:r>
            <a:r>
              <a:rPr lang="vi-VN" sz="3600" b="1" dirty="0">
                <a:solidFill>
                  <a:srgbClr val="FF0000"/>
                </a:solidFill>
                <a:latin typeface="+mj-lt"/>
              </a:rPr>
              <a:t>hát. </a:t>
            </a:r>
            <a:endParaRPr lang="vi-VN" sz="3200" b="1" dirty="0">
              <a:solidFill>
                <a:srgbClr val="FF0000"/>
              </a:solidFill>
              <a:latin typeface="+mj-lt"/>
            </a:endParaRPr>
          </a:p>
        </p:txBody>
      </p:sp>
    </p:spTree>
    <p:extLst>
      <p:ext uri="{BB962C8B-B14F-4D97-AF65-F5344CB8AC3E}">
        <p14:creationId xmlns:p14="http://schemas.microsoft.com/office/powerpoint/2010/main" val="404643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I MA">
            <a:hlinkClick r:id="" action="ppaction://media"/>
            <a:extLst>
              <a:ext uri="{FF2B5EF4-FFF2-40B4-BE49-F238E27FC236}">
                <a16:creationId xmlns:a16="http://schemas.microsoft.com/office/drawing/2014/main" id="{03CA7043-E578-42C4-B17C-89AA7FC158E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40641691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C07ED5-3025-4A73-91D8-6CEFBD57F586}"/>
              </a:ext>
            </a:extLst>
          </p:cNvPr>
          <p:cNvPicPr>
            <a:picLocks noChangeAspect="1"/>
          </p:cNvPicPr>
          <p:nvPr/>
        </p:nvPicPr>
        <p:blipFill>
          <a:blip r:embed="rId4"/>
          <a:stretch>
            <a:fillRect/>
          </a:stretch>
        </p:blipFill>
        <p:spPr>
          <a:xfrm>
            <a:off x="2188934" y="464866"/>
            <a:ext cx="16053798" cy="9635696"/>
          </a:xfrm>
          <a:prstGeom prst="rect">
            <a:avLst/>
          </a:prstGeom>
        </p:spPr>
      </p:pic>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5"/>
          <a:srcRect/>
          <a:stretch>
            <a:fillRect/>
          </a:stretch>
        </p:blipFill>
        <p:spPr>
          <a:xfrm>
            <a:off x="0" y="-103495"/>
            <a:ext cx="1150009" cy="827395"/>
          </a:xfrm>
          <a:prstGeom prst="rect">
            <a:avLst/>
          </a:prstGeom>
        </p:spPr>
      </p:pic>
      <p:sp>
        <p:nvSpPr>
          <p:cNvPr id="13" name="Rectangle 12">
            <a:extLst>
              <a:ext uri="{FF2B5EF4-FFF2-40B4-BE49-F238E27FC236}">
                <a16:creationId xmlns:a16="http://schemas.microsoft.com/office/drawing/2014/main" id="{B6552DA8-0EF2-4E6A-9B15-948CCA3E6621}"/>
              </a:ext>
            </a:extLst>
          </p:cNvPr>
          <p:cNvSpPr/>
          <p:nvPr/>
        </p:nvSpPr>
        <p:spPr>
          <a:xfrm>
            <a:off x="4038600" y="132378"/>
            <a:ext cx="7239000"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Em đi giữa biển vàng</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sp>
        <p:nvSpPr>
          <p:cNvPr id="14" name="Rectangle 13">
            <a:extLst>
              <a:ext uri="{FF2B5EF4-FFF2-40B4-BE49-F238E27FC236}">
                <a16:creationId xmlns:a16="http://schemas.microsoft.com/office/drawing/2014/main" id="{A1E80753-9FD9-4523-9D04-5B7A4D8D81D9}"/>
              </a:ext>
            </a:extLst>
          </p:cNvPr>
          <p:cNvSpPr/>
          <p:nvPr/>
        </p:nvSpPr>
        <p:spPr>
          <a:xfrm>
            <a:off x="10134600" y="284802"/>
            <a:ext cx="5960434"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Nhạc: Bùi Đình Thảo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Lời: Nguyễn Khoa Đăng – Bùi Đình Thảo</a:t>
            </a:r>
            <a:endParaRPr kumimoji="0" lang="en-US"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8" name="TextBox 17">
            <a:extLst>
              <a:ext uri="{FF2B5EF4-FFF2-40B4-BE49-F238E27FC236}">
                <a16:creationId xmlns:a16="http://schemas.microsoft.com/office/drawing/2014/main" id="{FD3818C0-5BC4-477E-B2D3-F5B19178CC86}"/>
              </a:ext>
            </a:extLst>
          </p:cNvPr>
          <p:cNvSpPr txBox="1"/>
          <p:nvPr/>
        </p:nvSpPr>
        <p:spPr>
          <a:xfrm>
            <a:off x="4572137" y="1578821"/>
            <a:ext cx="13366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Em     đi           </a:t>
            </a:r>
            <a:r>
              <a:rPr kumimoji="0" lang="vi-VN" sz="2800" b="1" i="0"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800" b="1" i="0"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giữa </a:t>
            </a:r>
            <a:r>
              <a:rPr kumimoji="0" lang="vi-VN" sz="2800" b="1" i="0"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biển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vàng,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nghe mênh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mang</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trên  đồng    lúa</a:t>
            </a:r>
          </a:p>
        </p:txBody>
      </p:sp>
      <p:sp>
        <p:nvSpPr>
          <p:cNvPr id="21" name="TextBox 20">
            <a:extLst>
              <a:ext uri="{FF2B5EF4-FFF2-40B4-BE49-F238E27FC236}">
                <a16:creationId xmlns:a16="http://schemas.microsoft.com/office/drawing/2014/main" id="{6F221975-F0B2-4572-869D-14FC0A4A7840}"/>
              </a:ext>
            </a:extLst>
          </p:cNvPr>
          <p:cNvSpPr txBox="1"/>
          <p:nvPr/>
        </p:nvSpPr>
        <p:spPr>
          <a:xfrm>
            <a:off x="3594137" y="2600060"/>
            <a:ext cx="1479267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hát.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Hương lúa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chín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thoang       thoảng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bay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làm       lung</a:t>
            </a:r>
          </a:p>
        </p:txBody>
      </p:sp>
      <p:sp>
        <p:nvSpPr>
          <p:cNvPr id="27" name="TextBox 26">
            <a:extLst>
              <a:ext uri="{FF2B5EF4-FFF2-40B4-BE49-F238E27FC236}">
                <a16:creationId xmlns:a16="http://schemas.microsoft.com/office/drawing/2014/main" id="{1C3300D4-7F9F-4D7C-9D0C-998CC6FEEB15}"/>
              </a:ext>
            </a:extLst>
          </p:cNvPr>
          <p:cNvSpPr txBox="1"/>
          <p:nvPr/>
        </p:nvSpPr>
        <p:spPr>
          <a:xfrm>
            <a:off x="3322638" y="3954826"/>
            <a:ext cx="1506417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lay</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hàng      cột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điện,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làm     xao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động</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cả       rặng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cây.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Em    đi </a:t>
            </a:r>
          </a:p>
        </p:txBody>
      </p:sp>
      <p:sp>
        <p:nvSpPr>
          <p:cNvPr id="28" name="TextBox 27">
            <a:extLst>
              <a:ext uri="{FF2B5EF4-FFF2-40B4-BE49-F238E27FC236}">
                <a16:creationId xmlns:a16="http://schemas.microsoft.com/office/drawing/2014/main" id="{3DA407F7-A6BC-4122-8775-DB281DF9627C}"/>
              </a:ext>
            </a:extLst>
          </p:cNvPr>
          <p:cNvSpPr txBox="1"/>
          <p:nvPr/>
        </p:nvSpPr>
        <p:spPr>
          <a:xfrm>
            <a:off x="3485573" y="4930632"/>
            <a:ext cx="144899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giữa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biển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vàng,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nghe mênh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mang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trên đồng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lúa         hát.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Bông  lúa </a:t>
            </a:r>
          </a:p>
        </p:txBody>
      </p:sp>
      <p:sp>
        <p:nvSpPr>
          <p:cNvPr id="29" name="TextBox 28">
            <a:extLst>
              <a:ext uri="{FF2B5EF4-FFF2-40B4-BE49-F238E27FC236}">
                <a16:creationId xmlns:a16="http://schemas.microsoft.com/office/drawing/2014/main" id="{76F9C0E8-665E-45E9-B129-58BD419C3B64}"/>
              </a:ext>
            </a:extLst>
          </p:cNvPr>
          <p:cNvSpPr txBox="1"/>
          <p:nvPr/>
        </p:nvSpPr>
        <p:spPr>
          <a:xfrm>
            <a:off x="3654407" y="6093953"/>
            <a:ext cx="1432106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trĩu</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i     trong  lòng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tay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như   đựng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đầy</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mưa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gió         nắng,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Như    mang </a:t>
            </a:r>
          </a:p>
        </p:txBody>
      </p:sp>
      <p:sp>
        <p:nvSpPr>
          <p:cNvPr id="30" name="TextBox 29">
            <a:extLst>
              <a:ext uri="{FF2B5EF4-FFF2-40B4-BE49-F238E27FC236}">
                <a16:creationId xmlns:a16="http://schemas.microsoft.com/office/drawing/2014/main" id="{5DA8D7BE-D017-4773-9CE9-76020D24EA76}"/>
              </a:ext>
            </a:extLst>
          </p:cNvPr>
          <p:cNvSpPr txBox="1"/>
          <p:nvPr/>
        </p:nvSpPr>
        <p:spPr>
          <a:xfrm>
            <a:off x="3720337" y="7355821"/>
            <a:ext cx="14968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nặng</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giọt          mồ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hôi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của        bao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người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nuôi      lúa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lớn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lúa</a:t>
            </a:r>
          </a:p>
        </p:txBody>
      </p:sp>
      <p:sp>
        <p:nvSpPr>
          <p:cNvPr id="31" name="TextBox 30">
            <a:extLst>
              <a:ext uri="{FF2B5EF4-FFF2-40B4-BE49-F238E27FC236}">
                <a16:creationId xmlns:a16="http://schemas.microsoft.com/office/drawing/2014/main" id="{A3CBD2E1-C9C9-420D-A51A-13A3DD8F46E1}"/>
              </a:ext>
            </a:extLst>
          </p:cNvPr>
          <p:cNvSpPr txBox="1"/>
          <p:nvPr/>
        </p:nvSpPr>
        <p:spPr>
          <a:xfrm>
            <a:off x="3485573" y="8356079"/>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ơi!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Của           bao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người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nuôi       lúa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lớn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lúa</a:t>
            </a:r>
          </a:p>
        </p:txBody>
      </p:sp>
      <p:sp>
        <p:nvSpPr>
          <p:cNvPr id="32" name="TextBox 31">
            <a:extLst>
              <a:ext uri="{FF2B5EF4-FFF2-40B4-BE49-F238E27FC236}">
                <a16:creationId xmlns:a16="http://schemas.microsoft.com/office/drawing/2014/main" id="{59FB86BC-AE8A-487B-9D0F-9AA3C4AB63FC}"/>
              </a:ext>
            </a:extLst>
          </p:cNvPr>
          <p:cNvSpPr txBox="1"/>
          <p:nvPr/>
        </p:nvSpPr>
        <p:spPr>
          <a:xfrm>
            <a:off x="3505200" y="9478978"/>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ơi!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Em         đi…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ơi!                             </a:t>
            </a:r>
          </a:p>
        </p:txBody>
      </p:sp>
      <p:sp>
        <p:nvSpPr>
          <p:cNvPr id="33" name="Rectangle 32">
            <a:extLst>
              <a:ext uri="{FF2B5EF4-FFF2-40B4-BE49-F238E27FC236}">
                <a16:creationId xmlns:a16="http://schemas.microsoft.com/office/drawing/2014/main" id="{269D41F6-50FB-4ADC-8096-4815100CF851}"/>
              </a:ext>
            </a:extLst>
          </p:cNvPr>
          <p:cNvSpPr/>
          <p:nvPr/>
        </p:nvSpPr>
        <p:spPr>
          <a:xfrm>
            <a:off x="2617973" y="59098"/>
            <a:ext cx="2979085" cy="95410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dirty="0">
                <a:ln w="0"/>
                <a:solidFill>
                  <a:srgbClr val="7030A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Hát kết hợp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dirty="0">
                <a:ln w="0"/>
                <a:solidFill>
                  <a:srgbClr val="7030A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Gõ đệm theo nhịp</a:t>
            </a:r>
            <a:endParaRPr kumimoji="0" lang="en-US" sz="2800" b="1" i="0" u="sng" strike="noStrike" kern="1200" cap="none" spc="0" normalizeH="0" baseline="0" noProof="0" dirty="0">
              <a:ln w="0"/>
              <a:solidFill>
                <a:srgbClr val="7030A0"/>
              </a:solidFill>
              <a:effectLst>
                <a:outerShdw blurRad="38100" dist="19050" dir="2700000" algn="tl" rotWithShape="0">
                  <a:prstClr val="black">
                    <a:alpha val="40000"/>
                  </a:prstClr>
                </a:outerShdw>
              </a:effectLst>
              <a:uLnTx/>
              <a:uFillTx/>
              <a:latin typeface="Calibri"/>
              <a:ea typeface="+mn-ea"/>
              <a:cs typeface="+mn-cs"/>
            </a:endParaRPr>
          </a:p>
        </p:txBody>
      </p:sp>
      <p:pic>
        <p:nvPicPr>
          <p:cNvPr id="16" name="Ca bai piano E di giưa bien vang">
            <a:hlinkClick r:id="" action="ppaction://media"/>
            <a:extLst>
              <a:ext uri="{FF2B5EF4-FFF2-40B4-BE49-F238E27FC236}">
                <a16:creationId xmlns:a16="http://schemas.microsoft.com/office/drawing/2014/main" id="{80D74FDB-77EA-4C88-B183-899F13A5E4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25236" y="-12964"/>
            <a:ext cx="646332" cy="646332"/>
          </a:xfrm>
          <a:prstGeom prst="rect">
            <a:avLst/>
          </a:prstGeom>
        </p:spPr>
      </p:pic>
    </p:spTree>
    <p:extLst>
      <p:ext uri="{BB962C8B-B14F-4D97-AF65-F5344CB8AC3E}">
        <p14:creationId xmlns:p14="http://schemas.microsoft.com/office/powerpoint/2010/main" val="184261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64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B gioi thieu">
            <a:hlinkClick r:id="" action="ppaction://media"/>
            <a:extLst>
              <a:ext uri="{FF2B5EF4-FFF2-40B4-BE49-F238E27FC236}">
                <a16:creationId xmlns:a16="http://schemas.microsoft.com/office/drawing/2014/main" id="{2ABC36DF-E52B-4FDD-8457-78B2AD26832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876434" y="0"/>
            <a:ext cx="7573944" cy="10287000"/>
          </a:xfrm>
        </p:spPr>
      </p:pic>
    </p:spTree>
    <p:extLst>
      <p:ext uri="{BB962C8B-B14F-4D97-AF65-F5344CB8AC3E}">
        <p14:creationId xmlns:p14="http://schemas.microsoft.com/office/powerpoint/2010/main" val="381808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a tom 1">
            <a:hlinkClick r:id="" action="ppaction://media"/>
            <a:extLst>
              <a:ext uri="{FF2B5EF4-FFF2-40B4-BE49-F238E27FC236}">
                <a16:creationId xmlns:a16="http://schemas.microsoft.com/office/drawing/2014/main" id="{9BFDBFFE-EE7D-4E41-89CF-40359C779F7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401300"/>
          </a:xfrm>
          <a:prstGeom prst="rect">
            <a:avLst/>
          </a:prstGeom>
        </p:spPr>
      </p:pic>
      <p:sp>
        <p:nvSpPr>
          <p:cNvPr id="2" name="TextBox 1">
            <a:extLst>
              <a:ext uri="{FF2B5EF4-FFF2-40B4-BE49-F238E27FC236}">
                <a16:creationId xmlns:a16="http://schemas.microsoft.com/office/drawing/2014/main" id="{5565ED2C-CEC9-43A7-81B1-B03A4C86E294}"/>
              </a:ext>
            </a:extLst>
          </p:cNvPr>
          <p:cNvSpPr txBox="1"/>
          <p:nvPr/>
        </p:nvSpPr>
        <p:spPr>
          <a:xfrm>
            <a:off x="6553200" y="723900"/>
            <a:ext cx="11734800" cy="1107996"/>
          </a:xfrm>
          <a:prstGeom prst="rect">
            <a:avLst/>
          </a:prstGeom>
          <a:noFill/>
        </p:spPr>
        <p:txBody>
          <a:bodyPr wrap="square" rtlCol="0">
            <a:spAutoFit/>
          </a:bodyPr>
          <a:lstStyle/>
          <a:p>
            <a:r>
              <a:rPr lang="vi-VN" sz="6600" b="1" dirty="0">
                <a:solidFill>
                  <a:srgbClr val="002060"/>
                </a:solidFill>
                <a:latin typeface="+mj-lt"/>
              </a:rPr>
              <a:t>Chủ đề 5: Thiên nhiên tươi đẹp</a:t>
            </a:r>
          </a:p>
        </p:txBody>
      </p:sp>
    </p:spTree>
    <p:extLst>
      <p:ext uri="{BB962C8B-B14F-4D97-AF65-F5344CB8AC3E}">
        <p14:creationId xmlns:p14="http://schemas.microsoft.com/office/powerpoint/2010/main" val="8633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a tom mói 2222">
            <a:hlinkClick r:id="" action="ppaction://media"/>
            <a:extLst>
              <a:ext uri="{FF2B5EF4-FFF2-40B4-BE49-F238E27FC236}">
                <a16:creationId xmlns:a16="http://schemas.microsoft.com/office/drawing/2014/main" id="{95C827DF-1888-40D4-9960-ED347680D95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400" y="0"/>
            <a:ext cx="18364200" cy="9944100"/>
          </a:xfrm>
        </p:spPr>
      </p:pic>
    </p:spTree>
    <p:extLst>
      <p:ext uri="{BB962C8B-B14F-4D97-AF65-F5344CB8AC3E}">
        <p14:creationId xmlns:p14="http://schemas.microsoft.com/office/powerpoint/2010/main" val="402637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3C3853-26A0-4ED7-8665-BD270BAA6D48}"/>
              </a:ext>
            </a:extLst>
          </p:cNvPr>
          <p:cNvPicPr>
            <a:picLocks noChangeAspect="1"/>
          </p:cNvPicPr>
          <p:nvPr/>
        </p:nvPicPr>
        <p:blipFill rotWithShape="1">
          <a:blip r:embed="rId4"/>
          <a:srcRect l="16032" t="27083" r="25988" b="10417"/>
          <a:stretch/>
        </p:blipFill>
        <p:spPr>
          <a:xfrm>
            <a:off x="152400" y="190500"/>
            <a:ext cx="3429000" cy="4953000"/>
          </a:xfrm>
          <a:prstGeom prst="rect">
            <a:avLst/>
          </a:prstGeom>
        </p:spPr>
      </p:pic>
      <p:pic>
        <p:nvPicPr>
          <p:cNvPr id="7" name="Picture 6">
            <a:extLst>
              <a:ext uri="{FF2B5EF4-FFF2-40B4-BE49-F238E27FC236}">
                <a16:creationId xmlns:a16="http://schemas.microsoft.com/office/drawing/2014/main" id="{CA142A9A-3C12-44B7-8D36-CFBF0077E05D}"/>
              </a:ext>
            </a:extLst>
          </p:cNvPr>
          <p:cNvPicPr>
            <a:picLocks noChangeAspect="1"/>
          </p:cNvPicPr>
          <p:nvPr/>
        </p:nvPicPr>
        <p:blipFill rotWithShape="1">
          <a:blip r:embed="rId5"/>
          <a:srcRect l="15446" t="20833" r="16033" b="13541"/>
          <a:stretch/>
        </p:blipFill>
        <p:spPr>
          <a:xfrm>
            <a:off x="14249400" y="209550"/>
            <a:ext cx="3790950" cy="4800600"/>
          </a:xfrm>
          <a:prstGeom prst="rect">
            <a:avLst/>
          </a:prstGeom>
        </p:spPr>
      </p:pic>
      <p:pic>
        <p:nvPicPr>
          <p:cNvPr id="8" name="Picture 7">
            <a:extLst>
              <a:ext uri="{FF2B5EF4-FFF2-40B4-BE49-F238E27FC236}">
                <a16:creationId xmlns:a16="http://schemas.microsoft.com/office/drawing/2014/main" id="{73510C93-26E5-4FFA-A7C8-7755BEC4A5ED}"/>
              </a:ext>
            </a:extLst>
          </p:cNvPr>
          <p:cNvPicPr>
            <a:picLocks noChangeAspect="1"/>
          </p:cNvPicPr>
          <p:nvPr/>
        </p:nvPicPr>
        <p:blipFill rotWithShape="1">
          <a:blip r:embed="rId6"/>
          <a:srcRect l="57029" t="30208" r="6661" b="35417"/>
          <a:stretch/>
        </p:blipFill>
        <p:spPr>
          <a:xfrm>
            <a:off x="171450" y="5295900"/>
            <a:ext cx="3429000" cy="4800600"/>
          </a:xfrm>
          <a:prstGeom prst="rect">
            <a:avLst/>
          </a:prstGeom>
        </p:spPr>
      </p:pic>
      <p:pic>
        <p:nvPicPr>
          <p:cNvPr id="9" name="Picture 8">
            <a:extLst>
              <a:ext uri="{FF2B5EF4-FFF2-40B4-BE49-F238E27FC236}">
                <a16:creationId xmlns:a16="http://schemas.microsoft.com/office/drawing/2014/main" id="{6B7FEC6C-73CA-4C31-83F5-4C9E05812C44}"/>
              </a:ext>
            </a:extLst>
          </p:cNvPr>
          <p:cNvPicPr>
            <a:picLocks noChangeAspect="1"/>
          </p:cNvPicPr>
          <p:nvPr/>
        </p:nvPicPr>
        <p:blipFill rotWithShape="1">
          <a:blip r:embed="rId7"/>
          <a:srcRect l="2563" t="6250" r="6808" b="7291"/>
          <a:stretch/>
        </p:blipFill>
        <p:spPr>
          <a:xfrm>
            <a:off x="14249400" y="5295901"/>
            <a:ext cx="3867150" cy="4800599"/>
          </a:xfrm>
          <a:prstGeom prst="rect">
            <a:avLst/>
          </a:prstGeom>
        </p:spPr>
      </p:pic>
      <p:pic>
        <p:nvPicPr>
          <p:cNvPr id="2" name="5BBBBB">
            <a:hlinkClick r:id="" action="ppaction://media"/>
            <a:extLst>
              <a:ext uri="{FF2B5EF4-FFF2-40B4-BE49-F238E27FC236}">
                <a16:creationId xmlns:a16="http://schemas.microsoft.com/office/drawing/2014/main" id="{BB6C6AC1-A66E-4635-A457-9CDF4352D56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991100" y="1714500"/>
            <a:ext cx="8305800" cy="6858000"/>
          </a:xfrm>
          <a:prstGeom prst="rect">
            <a:avLst/>
          </a:prstGeom>
        </p:spPr>
      </p:pic>
    </p:spTree>
    <p:extLst>
      <p:ext uri="{BB962C8B-B14F-4D97-AF65-F5344CB8AC3E}">
        <p14:creationId xmlns:p14="http://schemas.microsoft.com/office/powerpoint/2010/main" val="90805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39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
                </p:tgtEl>
              </p:cMediaNode>
            </p:video>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a tom mói 3333333">
            <a:hlinkClick r:id="" action="ppaction://media"/>
            <a:extLst>
              <a:ext uri="{FF2B5EF4-FFF2-40B4-BE49-F238E27FC236}">
                <a16:creationId xmlns:a16="http://schemas.microsoft.com/office/drawing/2014/main" id="{E6152063-8613-41C5-8A1E-3A7DF5C0791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37411"/>
            <a:ext cx="18821400" cy="10824411"/>
          </a:xfrm>
          <a:prstGeom prst="rect">
            <a:avLst/>
          </a:prstGeom>
        </p:spPr>
      </p:pic>
    </p:spTree>
    <p:extLst>
      <p:ext uri="{BB962C8B-B14F-4D97-AF65-F5344CB8AC3E}">
        <p14:creationId xmlns:p14="http://schemas.microsoft.com/office/powerpoint/2010/main" val="204789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711CE5-5C0C-44F5-9B92-CE0EA41FE943}"/>
              </a:ext>
            </a:extLst>
          </p:cNvPr>
          <p:cNvPicPr>
            <a:picLocks noChangeAspect="1"/>
          </p:cNvPicPr>
          <p:nvPr/>
        </p:nvPicPr>
        <p:blipFill rotWithShape="1">
          <a:blip r:embed="rId2"/>
          <a:srcRect l="16619" t="17708" r="14274" b="16667"/>
          <a:stretch/>
        </p:blipFill>
        <p:spPr>
          <a:xfrm>
            <a:off x="10591800" y="0"/>
            <a:ext cx="7439504" cy="4495800"/>
          </a:xfrm>
          <a:prstGeom prst="rect">
            <a:avLst/>
          </a:prstGeom>
        </p:spPr>
      </p:pic>
      <p:pic>
        <p:nvPicPr>
          <p:cNvPr id="6" name="Picture 5">
            <a:extLst>
              <a:ext uri="{FF2B5EF4-FFF2-40B4-BE49-F238E27FC236}">
                <a16:creationId xmlns:a16="http://schemas.microsoft.com/office/drawing/2014/main" id="{49E599CC-A7C4-4AE9-82AE-22A109E2F7C6}"/>
              </a:ext>
            </a:extLst>
          </p:cNvPr>
          <p:cNvPicPr>
            <a:picLocks noChangeAspect="1"/>
          </p:cNvPicPr>
          <p:nvPr/>
        </p:nvPicPr>
        <p:blipFill rotWithShape="1">
          <a:blip r:embed="rId3"/>
          <a:srcRect l="63470" t="38542" r="10176" b="32292"/>
          <a:stretch/>
        </p:blipFill>
        <p:spPr>
          <a:xfrm>
            <a:off x="835098" y="38100"/>
            <a:ext cx="7757600" cy="4495800"/>
          </a:xfrm>
          <a:prstGeom prst="rect">
            <a:avLst/>
          </a:prstGeom>
        </p:spPr>
      </p:pic>
      <p:pic>
        <p:nvPicPr>
          <p:cNvPr id="2" name="Picture 1">
            <a:extLst>
              <a:ext uri="{FF2B5EF4-FFF2-40B4-BE49-F238E27FC236}">
                <a16:creationId xmlns:a16="http://schemas.microsoft.com/office/drawing/2014/main" id="{5C55D2AF-B0B2-4834-B1C5-11AA4C538EE1}"/>
              </a:ext>
            </a:extLst>
          </p:cNvPr>
          <p:cNvPicPr>
            <a:picLocks noChangeAspect="1"/>
          </p:cNvPicPr>
          <p:nvPr/>
        </p:nvPicPr>
        <p:blipFill rotWithShape="1">
          <a:blip r:embed="rId4"/>
          <a:srcRect l="61443" t="32292" r="9590" b="34375"/>
          <a:stretch/>
        </p:blipFill>
        <p:spPr>
          <a:xfrm>
            <a:off x="10763250" y="5143500"/>
            <a:ext cx="7287104" cy="4953000"/>
          </a:xfrm>
          <a:prstGeom prst="rect">
            <a:avLst/>
          </a:prstGeom>
        </p:spPr>
      </p:pic>
      <p:pic>
        <p:nvPicPr>
          <p:cNvPr id="3" name="Picture 2">
            <a:extLst>
              <a:ext uri="{FF2B5EF4-FFF2-40B4-BE49-F238E27FC236}">
                <a16:creationId xmlns:a16="http://schemas.microsoft.com/office/drawing/2014/main" id="{776E7410-577A-4B7D-BB29-671FAEA25193}"/>
              </a:ext>
            </a:extLst>
          </p:cNvPr>
          <p:cNvPicPr>
            <a:picLocks noChangeAspect="1"/>
          </p:cNvPicPr>
          <p:nvPr/>
        </p:nvPicPr>
        <p:blipFill rotWithShape="1">
          <a:blip r:embed="rId5"/>
          <a:srcRect l="59151" t="32552" r="3953" b="34115"/>
          <a:stretch/>
        </p:blipFill>
        <p:spPr>
          <a:xfrm>
            <a:off x="914400" y="5334000"/>
            <a:ext cx="7678298" cy="4953000"/>
          </a:xfrm>
          <a:prstGeom prst="rect">
            <a:avLst/>
          </a:prstGeom>
        </p:spPr>
      </p:pic>
      <p:sp>
        <p:nvSpPr>
          <p:cNvPr id="9" name="Oval 8">
            <a:extLst>
              <a:ext uri="{FF2B5EF4-FFF2-40B4-BE49-F238E27FC236}">
                <a16:creationId xmlns:a16="http://schemas.microsoft.com/office/drawing/2014/main" id="{119082F8-64DD-4656-A205-CCD41A680E31}"/>
              </a:ext>
            </a:extLst>
          </p:cNvPr>
          <p:cNvSpPr/>
          <p:nvPr/>
        </p:nvSpPr>
        <p:spPr>
          <a:xfrm>
            <a:off x="911157" y="3190672"/>
            <a:ext cx="1600200" cy="1295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1" dirty="0">
                <a:solidFill>
                  <a:srgbClr val="FF0000"/>
                </a:solidFill>
                <a:latin typeface="Times New Roman" panose="02020603050405020304" pitchFamily="18" charset="0"/>
                <a:cs typeface="Times New Roman" panose="02020603050405020304" pitchFamily="18" charset="0"/>
              </a:rPr>
              <a:t>A</a:t>
            </a:r>
          </a:p>
        </p:txBody>
      </p:sp>
      <p:sp>
        <p:nvSpPr>
          <p:cNvPr id="10" name="Oval 9">
            <a:extLst>
              <a:ext uri="{FF2B5EF4-FFF2-40B4-BE49-F238E27FC236}">
                <a16:creationId xmlns:a16="http://schemas.microsoft.com/office/drawing/2014/main" id="{58D5661E-FC90-44AF-AED9-9F18079DBC71}"/>
              </a:ext>
            </a:extLst>
          </p:cNvPr>
          <p:cNvSpPr/>
          <p:nvPr/>
        </p:nvSpPr>
        <p:spPr>
          <a:xfrm>
            <a:off x="10612877" y="3200400"/>
            <a:ext cx="1600200" cy="1295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a:solidFill>
                  <a:srgbClr val="FF0000"/>
                </a:solidFill>
                <a:latin typeface="Times New Roman" panose="02020603050405020304" pitchFamily="18" charset="0"/>
                <a:cs typeface="Times New Roman" panose="02020603050405020304" pitchFamily="18" charset="0"/>
              </a:rPr>
              <a:t>B</a:t>
            </a:r>
          </a:p>
        </p:txBody>
      </p:sp>
      <p:sp>
        <p:nvSpPr>
          <p:cNvPr id="11" name="Oval 10">
            <a:extLst>
              <a:ext uri="{FF2B5EF4-FFF2-40B4-BE49-F238E27FC236}">
                <a16:creationId xmlns:a16="http://schemas.microsoft.com/office/drawing/2014/main" id="{3F56CBFF-EECC-4067-BC86-48F8233BA9FF}"/>
              </a:ext>
            </a:extLst>
          </p:cNvPr>
          <p:cNvSpPr/>
          <p:nvPr/>
        </p:nvSpPr>
        <p:spPr>
          <a:xfrm>
            <a:off x="911157" y="9039428"/>
            <a:ext cx="1600200" cy="1295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a:solidFill>
                  <a:srgbClr val="FF0000"/>
                </a:solidFill>
                <a:latin typeface="Times New Roman" panose="02020603050405020304" pitchFamily="18" charset="0"/>
                <a:cs typeface="Times New Roman" panose="02020603050405020304" pitchFamily="18" charset="0"/>
              </a:rPr>
              <a:t>C</a:t>
            </a:r>
          </a:p>
        </p:txBody>
      </p:sp>
      <p:sp>
        <p:nvSpPr>
          <p:cNvPr id="12" name="Oval 11">
            <a:extLst>
              <a:ext uri="{FF2B5EF4-FFF2-40B4-BE49-F238E27FC236}">
                <a16:creationId xmlns:a16="http://schemas.microsoft.com/office/drawing/2014/main" id="{DA248BAF-8EF9-4F91-BD94-6C830B346722}"/>
              </a:ext>
            </a:extLst>
          </p:cNvPr>
          <p:cNvSpPr/>
          <p:nvPr/>
        </p:nvSpPr>
        <p:spPr>
          <a:xfrm>
            <a:off x="10763250" y="8797047"/>
            <a:ext cx="1600200" cy="1295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a:solidFill>
                  <a:srgbClr val="FF0000"/>
                </a:solidFill>
                <a:latin typeface="Times New Roman" panose="02020603050405020304" pitchFamily="18" charset="0"/>
                <a:cs typeface="Times New Roman" panose="02020603050405020304" pitchFamily="18" charset="0"/>
              </a:rPr>
              <a:t>D</a:t>
            </a:r>
          </a:p>
        </p:txBody>
      </p:sp>
    </p:spTree>
    <p:extLst>
      <p:ext uri="{BB962C8B-B14F-4D97-AF65-F5344CB8AC3E}">
        <p14:creationId xmlns:p14="http://schemas.microsoft.com/office/powerpoint/2010/main" val="17689994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5B tom 5">
            <a:hlinkClick r:id="" action="ppaction://media"/>
            <a:extLst>
              <a:ext uri="{FF2B5EF4-FFF2-40B4-BE49-F238E27FC236}">
                <a16:creationId xmlns:a16="http://schemas.microsoft.com/office/drawing/2014/main" id="{BDB3A595-5C2F-4998-A4DC-3DEA1DB0C9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7948" y="-84252"/>
            <a:ext cx="16645652" cy="10287000"/>
          </a:xfrm>
          <a:prstGeom prst="rect">
            <a:avLst/>
          </a:prstGeom>
        </p:spPr>
      </p:pic>
      <p:pic>
        <p:nvPicPr>
          <p:cNvPr id="15" name="Picture 14">
            <a:extLst>
              <a:ext uri="{FF2B5EF4-FFF2-40B4-BE49-F238E27FC236}">
                <a16:creationId xmlns:a16="http://schemas.microsoft.com/office/drawing/2014/main" id="{76AB6CE1-EEB0-4367-89C0-84452B010805}"/>
              </a:ext>
            </a:extLst>
          </p:cNvPr>
          <p:cNvPicPr>
            <a:picLocks noChangeAspect="1"/>
          </p:cNvPicPr>
          <p:nvPr/>
        </p:nvPicPr>
        <p:blipFill rotWithShape="1">
          <a:blip r:embed="rId5"/>
          <a:srcRect l="59151" t="32552" r="3953" b="34115"/>
          <a:stretch/>
        </p:blipFill>
        <p:spPr>
          <a:xfrm>
            <a:off x="1" y="4971483"/>
            <a:ext cx="6567056" cy="4644264"/>
          </a:xfrm>
          <a:prstGeom prst="rect">
            <a:avLst/>
          </a:prstGeom>
        </p:spPr>
      </p:pic>
      <p:pic>
        <p:nvPicPr>
          <p:cNvPr id="18" name="Picture 17">
            <a:extLst>
              <a:ext uri="{FF2B5EF4-FFF2-40B4-BE49-F238E27FC236}">
                <a16:creationId xmlns:a16="http://schemas.microsoft.com/office/drawing/2014/main" id="{659E65B0-A072-4A30-81AF-2A026661FE03}"/>
              </a:ext>
            </a:extLst>
          </p:cNvPr>
          <p:cNvPicPr>
            <a:picLocks noChangeAspect="1"/>
          </p:cNvPicPr>
          <p:nvPr/>
        </p:nvPicPr>
        <p:blipFill rotWithShape="1">
          <a:blip r:embed="rId6"/>
          <a:srcRect l="16619" t="17708" r="14274" b="16667"/>
          <a:stretch/>
        </p:blipFill>
        <p:spPr>
          <a:xfrm>
            <a:off x="11571926" y="20012"/>
            <a:ext cx="5801674" cy="4219816"/>
          </a:xfrm>
          <a:prstGeom prst="rect">
            <a:avLst/>
          </a:prstGeom>
        </p:spPr>
      </p:pic>
      <p:sp>
        <p:nvSpPr>
          <p:cNvPr id="19" name="Oval 18">
            <a:extLst>
              <a:ext uri="{FF2B5EF4-FFF2-40B4-BE49-F238E27FC236}">
                <a16:creationId xmlns:a16="http://schemas.microsoft.com/office/drawing/2014/main" id="{9FC841ED-4EFB-4CBE-971C-EAD69ED3BC01}"/>
              </a:ext>
            </a:extLst>
          </p:cNvPr>
          <p:cNvSpPr/>
          <p:nvPr/>
        </p:nvSpPr>
        <p:spPr>
          <a:xfrm>
            <a:off x="11874168" y="2977069"/>
            <a:ext cx="1600200" cy="1295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a:solidFill>
                  <a:srgbClr val="FF0000"/>
                </a:solidFill>
                <a:latin typeface="Times New Roman" panose="02020603050405020304" pitchFamily="18" charset="0"/>
                <a:cs typeface="Times New Roman" panose="02020603050405020304" pitchFamily="18" charset="0"/>
              </a:rPr>
              <a:t>B</a:t>
            </a:r>
          </a:p>
        </p:txBody>
      </p:sp>
      <p:pic>
        <p:nvPicPr>
          <p:cNvPr id="20" name="Picture 19">
            <a:extLst>
              <a:ext uri="{FF2B5EF4-FFF2-40B4-BE49-F238E27FC236}">
                <a16:creationId xmlns:a16="http://schemas.microsoft.com/office/drawing/2014/main" id="{06FF911D-FD00-49A1-9281-651029EF22BC}"/>
              </a:ext>
            </a:extLst>
          </p:cNvPr>
          <p:cNvPicPr>
            <a:picLocks noChangeAspect="1"/>
          </p:cNvPicPr>
          <p:nvPr/>
        </p:nvPicPr>
        <p:blipFill rotWithShape="1">
          <a:blip r:embed="rId7"/>
          <a:srcRect l="63470" t="38542" r="10176" b="32292"/>
          <a:stretch/>
        </p:blipFill>
        <p:spPr>
          <a:xfrm>
            <a:off x="0" y="-17256"/>
            <a:ext cx="6248400" cy="4219816"/>
          </a:xfrm>
          <a:prstGeom prst="rect">
            <a:avLst/>
          </a:prstGeom>
        </p:spPr>
      </p:pic>
      <p:sp>
        <p:nvSpPr>
          <p:cNvPr id="21" name="Oval 20">
            <a:extLst>
              <a:ext uri="{FF2B5EF4-FFF2-40B4-BE49-F238E27FC236}">
                <a16:creationId xmlns:a16="http://schemas.microsoft.com/office/drawing/2014/main" id="{1C08BAB0-FCAF-4352-9A3D-958AD5303755}"/>
              </a:ext>
            </a:extLst>
          </p:cNvPr>
          <p:cNvSpPr/>
          <p:nvPr/>
        </p:nvSpPr>
        <p:spPr>
          <a:xfrm>
            <a:off x="0" y="2889303"/>
            <a:ext cx="1600200" cy="1295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1" dirty="0">
                <a:solidFill>
                  <a:srgbClr val="FF0000"/>
                </a:solidFill>
                <a:latin typeface="Times New Roman" panose="02020603050405020304" pitchFamily="18" charset="0"/>
                <a:cs typeface="Times New Roman" panose="02020603050405020304" pitchFamily="18" charset="0"/>
              </a:rPr>
              <a:t>A</a:t>
            </a:r>
          </a:p>
        </p:txBody>
      </p:sp>
      <p:pic>
        <p:nvPicPr>
          <p:cNvPr id="24" name="Picture 23">
            <a:extLst>
              <a:ext uri="{FF2B5EF4-FFF2-40B4-BE49-F238E27FC236}">
                <a16:creationId xmlns:a16="http://schemas.microsoft.com/office/drawing/2014/main" id="{F6B4E89D-3B7A-499E-8D74-271B528C0B8C}"/>
              </a:ext>
            </a:extLst>
          </p:cNvPr>
          <p:cNvPicPr>
            <a:picLocks noChangeAspect="1"/>
          </p:cNvPicPr>
          <p:nvPr/>
        </p:nvPicPr>
        <p:blipFill rotWithShape="1">
          <a:blip r:embed="rId8"/>
          <a:srcRect l="61443" t="32292" r="9590" b="34375"/>
          <a:stretch/>
        </p:blipFill>
        <p:spPr>
          <a:xfrm>
            <a:off x="11049000" y="4831121"/>
            <a:ext cx="6725552" cy="4644263"/>
          </a:xfrm>
          <a:prstGeom prst="rect">
            <a:avLst/>
          </a:prstGeom>
        </p:spPr>
      </p:pic>
      <p:sp>
        <p:nvSpPr>
          <p:cNvPr id="26" name="Oval 25">
            <a:extLst>
              <a:ext uri="{FF2B5EF4-FFF2-40B4-BE49-F238E27FC236}">
                <a16:creationId xmlns:a16="http://schemas.microsoft.com/office/drawing/2014/main" id="{2CF38BCB-F18C-411C-9364-A04025DDB95E}"/>
              </a:ext>
            </a:extLst>
          </p:cNvPr>
          <p:cNvSpPr/>
          <p:nvPr/>
        </p:nvSpPr>
        <p:spPr>
          <a:xfrm>
            <a:off x="813955" y="8865784"/>
            <a:ext cx="1600200" cy="1295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a:solidFill>
                  <a:srgbClr val="FF0000"/>
                </a:solidFill>
                <a:latin typeface="Times New Roman" panose="02020603050405020304" pitchFamily="18" charset="0"/>
                <a:cs typeface="Times New Roman" panose="02020603050405020304" pitchFamily="18" charset="0"/>
              </a:rPr>
              <a:t>C</a:t>
            </a:r>
          </a:p>
        </p:txBody>
      </p:sp>
      <p:sp>
        <p:nvSpPr>
          <p:cNvPr id="27" name="Oval 26">
            <a:extLst>
              <a:ext uri="{FF2B5EF4-FFF2-40B4-BE49-F238E27FC236}">
                <a16:creationId xmlns:a16="http://schemas.microsoft.com/office/drawing/2014/main" id="{37C34367-AC5D-4DC5-9679-F51906776419}"/>
              </a:ext>
            </a:extLst>
          </p:cNvPr>
          <p:cNvSpPr/>
          <p:nvPr/>
        </p:nvSpPr>
        <p:spPr>
          <a:xfrm>
            <a:off x="11505370" y="8218084"/>
            <a:ext cx="1600200" cy="1295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a:solidFill>
                  <a:srgbClr val="FF0000"/>
                </a:solidFill>
                <a:latin typeface="Times New Roman" panose="02020603050405020304" pitchFamily="18" charset="0"/>
                <a:cs typeface="Times New Roman" panose="02020603050405020304" pitchFamily="18" charset="0"/>
              </a:rPr>
              <a:t>D</a:t>
            </a:r>
          </a:p>
        </p:txBody>
      </p:sp>
    </p:spTree>
    <p:extLst>
      <p:ext uri="{BB962C8B-B14F-4D97-AF65-F5344CB8AC3E}">
        <p14:creationId xmlns:p14="http://schemas.microsoft.com/office/powerpoint/2010/main" val="287753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down)">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5"/>
                </p:tgtEl>
              </p:cMediaNode>
            </p:video>
          </p:childTnLst>
        </p:cTn>
      </p:par>
    </p:tnLst>
    <p:bldLst>
      <p:bldP spid="19" grpId="0" animBg="1"/>
      <p:bldP spid="21" grpId="0" animBg="1"/>
      <p:bldP spid="26" grpId="0" animBg="1"/>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5B tom4 tom">
            <a:hlinkClick r:id="" action="ppaction://media"/>
            <a:extLst>
              <a:ext uri="{FF2B5EF4-FFF2-40B4-BE49-F238E27FC236}">
                <a16:creationId xmlns:a16="http://schemas.microsoft.com/office/drawing/2014/main" id="{BE9286BE-B258-48EB-A44B-434E244ABE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61011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C33B1871-CBC5-A8C2-73B1-9D76E35366E7}"/>
              </a:ext>
            </a:extLst>
          </p:cNvPr>
          <p:cNvSpPr/>
          <p:nvPr/>
        </p:nvSpPr>
        <p:spPr>
          <a:xfrm>
            <a:off x="6256894" y="2743200"/>
            <a:ext cx="1699824"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sng" strike="noStrike" kern="1200" cap="none" spc="0" normalizeH="0" baseline="0" noProof="0" dirty="0">
                <a:ln/>
                <a:solidFill>
                  <a:srgbClr val="FF0000"/>
                </a:solidFill>
                <a:effectLst/>
                <a:uLnTx/>
                <a:uFillTx/>
                <a:latin typeface="Times New Roman" panose="02020603050405020304" pitchFamily="18" charset="0"/>
                <a:ea typeface="+mn-ea"/>
                <a:cs typeface="+mn-cs"/>
              </a:rPr>
              <a:t>Tiết 21</a:t>
            </a:r>
          </a:p>
        </p:txBody>
      </p:sp>
      <p:pic>
        <p:nvPicPr>
          <p:cNvPr id="9" name="图片 18" descr="92ae4d8057413ac541816c85d7c4bf83">
            <a:extLst>
              <a:ext uri="{FF2B5EF4-FFF2-40B4-BE49-F238E27FC236}">
                <a16:creationId xmlns:a16="http://schemas.microsoft.com/office/drawing/2014/main" id="{6834D6C1-5333-4AC4-9D66-A8999167040E}"/>
              </a:ext>
            </a:extLst>
          </p:cNvPr>
          <p:cNvPicPr>
            <a:picLocks noChangeAspect="1"/>
          </p:cNvPicPr>
          <p:nvPr/>
        </p:nvPicPr>
        <p:blipFill>
          <a:blip r:embed="rId2"/>
          <a:stretch>
            <a:fillRect/>
          </a:stretch>
        </p:blipFill>
        <p:spPr>
          <a:xfrm>
            <a:off x="14173201" y="0"/>
            <a:ext cx="4100120" cy="9982200"/>
          </a:xfrm>
          <a:prstGeom prst="rect">
            <a:avLst/>
          </a:prstGeom>
        </p:spPr>
      </p:pic>
      <p:sp>
        <p:nvSpPr>
          <p:cNvPr id="12" name="Hộp Văn bản 1">
            <a:extLst>
              <a:ext uri="{FF2B5EF4-FFF2-40B4-BE49-F238E27FC236}">
                <a16:creationId xmlns:a16="http://schemas.microsoft.com/office/drawing/2014/main" id="{635508E1-C8B7-46DF-BEC1-9C2B66100EA8}"/>
              </a:ext>
            </a:extLst>
          </p:cNvPr>
          <p:cNvSpPr txBox="1"/>
          <p:nvPr/>
        </p:nvSpPr>
        <p:spPr>
          <a:xfrm>
            <a:off x="4365892" y="1748304"/>
            <a:ext cx="864181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Chủ đề 5: Thiên nhiên tươi đẹp</a:t>
            </a:r>
          </a:p>
        </p:txBody>
      </p:sp>
      <p:pic>
        <p:nvPicPr>
          <p:cNvPr id="11" name="Picture 2" descr="C:\Users\Administrator\Desktop\1546057363994_gat_l.png">
            <a:extLst>
              <a:ext uri="{FF2B5EF4-FFF2-40B4-BE49-F238E27FC236}">
                <a16:creationId xmlns:a16="http://schemas.microsoft.com/office/drawing/2014/main" id="{7314C77B-BA95-4111-8036-B51A2F70E8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82800" y="5092700"/>
            <a:ext cx="3139766" cy="4267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62F77AE-5370-4FB4-9A3C-BCB6273917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14" name="Picture 13">
            <a:extLst>
              <a:ext uri="{FF2B5EF4-FFF2-40B4-BE49-F238E27FC236}">
                <a16:creationId xmlns:a16="http://schemas.microsoft.com/office/drawing/2014/main" id="{D1015321-02F8-4668-989E-3AC7CF05F3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15" name="Freeform 2">
            <a:extLst>
              <a:ext uri="{FF2B5EF4-FFF2-40B4-BE49-F238E27FC236}">
                <a16:creationId xmlns:a16="http://schemas.microsoft.com/office/drawing/2014/main" id="{AE4C026A-19BA-4B33-81DE-9D3F5BD8BA74}"/>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
            <a:extLst>
              <a:ext uri="{FF2B5EF4-FFF2-40B4-BE49-F238E27FC236}">
                <a16:creationId xmlns:a16="http://schemas.microsoft.com/office/drawing/2014/main" id="{D5AC0701-9955-4635-9C34-793A004DFB29}"/>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2">
            <a:extLst>
              <a:ext uri="{FF2B5EF4-FFF2-40B4-BE49-F238E27FC236}">
                <a16:creationId xmlns:a16="http://schemas.microsoft.com/office/drawing/2014/main" id="{84DD5C21-7AC0-4E0C-AFA3-297A999F0071}"/>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5">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Hộp Văn bản 1">
            <a:extLst>
              <a:ext uri="{FF2B5EF4-FFF2-40B4-BE49-F238E27FC236}">
                <a16:creationId xmlns:a16="http://schemas.microsoft.com/office/drawing/2014/main" id="{B5243500-4A0C-4536-882E-985FA6AEF372}"/>
              </a:ext>
            </a:extLst>
          </p:cNvPr>
          <p:cNvSpPr txBox="1"/>
          <p:nvPr/>
        </p:nvSpPr>
        <p:spPr>
          <a:xfrm>
            <a:off x="4838173" y="3527286"/>
            <a:ext cx="864181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Học hát: </a:t>
            </a: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Em đi giữa biển vàng</a:t>
            </a:r>
          </a:p>
        </p:txBody>
      </p:sp>
      <p:sp>
        <p:nvSpPr>
          <p:cNvPr id="19" name="Rectangle 18">
            <a:extLst>
              <a:ext uri="{FF2B5EF4-FFF2-40B4-BE49-F238E27FC236}">
                <a16:creationId xmlns:a16="http://schemas.microsoft.com/office/drawing/2014/main" id="{69AA32B0-7F37-4FD0-932C-7BA99D82E2B9}"/>
              </a:ext>
            </a:extLst>
          </p:cNvPr>
          <p:cNvSpPr/>
          <p:nvPr/>
        </p:nvSpPr>
        <p:spPr>
          <a:xfrm>
            <a:off x="8686800" y="4249817"/>
            <a:ext cx="7620000" cy="1077218"/>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        Nhạc: Bùi Đình Thảo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Lời: Nguyễn Khoa Đăng – Bùi Đình Thảo</a:t>
            </a:r>
            <a:endParaRPr kumimoji="0" lang="en-US" sz="32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414938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Administrator\Desktop\1546057363994_gat_l.png">
            <a:extLst>
              <a:ext uri="{FF2B5EF4-FFF2-40B4-BE49-F238E27FC236}">
                <a16:creationId xmlns:a16="http://schemas.microsoft.com/office/drawing/2014/main" id="{7314C77B-BA95-4111-8036-B51A2F70E8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82800" y="5092700"/>
            <a:ext cx="3139766" cy="4267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62F77AE-5370-4FB4-9A3C-BCB6273917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14" name="Picture 13">
            <a:extLst>
              <a:ext uri="{FF2B5EF4-FFF2-40B4-BE49-F238E27FC236}">
                <a16:creationId xmlns:a16="http://schemas.microsoft.com/office/drawing/2014/main" id="{D1015321-02F8-4668-989E-3AC7CF05F3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15" name="Freeform 2">
            <a:extLst>
              <a:ext uri="{FF2B5EF4-FFF2-40B4-BE49-F238E27FC236}">
                <a16:creationId xmlns:a16="http://schemas.microsoft.com/office/drawing/2014/main" id="{AE4C026A-19BA-4B33-81DE-9D3F5BD8BA74}"/>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
            <a:extLst>
              <a:ext uri="{FF2B5EF4-FFF2-40B4-BE49-F238E27FC236}">
                <a16:creationId xmlns:a16="http://schemas.microsoft.com/office/drawing/2014/main" id="{D5AC0701-9955-4635-9C34-793A004DFB29}"/>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2">
            <a:extLst>
              <a:ext uri="{FF2B5EF4-FFF2-40B4-BE49-F238E27FC236}">
                <a16:creationId xmlns:a16="http://schemas.microsoft.com/office/drawing/2014/main" id="{84DD5C21-7AC0-4E0C-AFA3-297A999F0071}"/>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4">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Hộp Văn bản 1">
            <a:extLst>
              <a:ext uri="{FF2B5EF4-FFF2-40B4-BE49-F238E27FC236}">
                <a16:creationId xmlns:a16="http://schemas.microsoft.com/office/drawing/2014/main" id="{B5243500-4A0C-4536-882E-985FA6AEF372}"/>
              </a:ext>
            </a:extLst>
          </p:cNvPr>
          <p:cNvSpPr txBox="1"/>
          <p:nvPr/>
        </p:nvSpPr>
        <p:spPr>
          <a:xfrm>
            <a:off x="4386635" y="2047607"/>
            <a:ext cx="1091250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Học hát: </a:t>
            </a:r>
            <a:r>
              <a:rPr kumimoji="0" lang="vi-VN"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Em đi giữa biển vàng</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19" name="Rectangle 18">
            <a:extLst>
              <a:ext uri="{FF2B5EF4-FFF2-40B4-BE49-F238E27FC236}">
                <a16:creationId xmlns:a16="http://schemas.microsoft.com/office/drawing/2014/main" id="{69AA32B0-7F37-4FD0-932C-7BA99D82E2B9}"/>
              </a:ext>
            </a:extLst>
          </p:cNvPr>
          <p:cNvSpPr/>
          <p:nvPr/>
        </p:nvSpPr>
        <p:spPr>
          <a:xfrm>
            <a:off x="8610600" y="3366509"/>
            <a:ext cx="8649760" cy="1754326"/>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    </a:t>
            </a:r>
            <a:r>
              <a:rPr kumimoji="0" lang="vi-VN" sz="36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Nhạc: </a:t>
            </a:r>
            <a:r>
              <a:rPr kumimoji="0" lang="vi-VN" sz="3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Bùi Đình Thảo</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vi-VN" sz="32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Lời: </a:t>
            </a:r>
            <a:r>
              <a:rPr kumimoji="0" lang="vi-VN" sz="3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Nguyễn Khoa Đăng – Bùi Đình Thảo</a:t>
            </a:r>
            <a:endParaRPr kumimoji="0" lang="en-US" sz="3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2" name="TextBox 1">
            <a:extLst>
              <a:ext uri="{FF2B5EF4-FFF2-40B4-BE49-F238E27FC236}">
                <a16:creationId xmlns:a16="http://schemas.microsoft.com/office/drawing/2014/main" id="{DB01B4FA-5C5E-4E57-91CC-E2864D455A69}"/>
              </a:ext>
            </a:extLst>
          </p:cNvPr>
          <p:cNvSpPr txBox="1"/>
          <p:nvPr/>
        </p:nvSpPr>
        <p:spPr>
          <a:xfrm>
            <a:off x="1592417" y="108614"/>
            <a:ext cx="15865166" cy="1754326"/>
          </a:xfrm>
          <a:prstGeom prst="rect">
            <a:avLst/>
          </a:prstGeom>
          <a:noFill/>
        </p:spPr>
        <p:txBody>
          <a:bodyPr wrap="square" rtlCol="0">
            <a:spAutoFit/>
          </a:bodyPr>
          <a:lstStyle/>
          <a:p>
            <a:pPr algn="ctr"/>
            <a:r>
              <a:rPr lang="vi-VN" sz="5400" b="1" dirty="0">
                <a:latin typeface="+mj-lt"/>
              </a:rPr>
              <a:t>Thứ năm, ngày 13 tháng 2 năm 2025</a:t>
            </a:r>
          </a:p>
          <a:p>
            <a:pPr algn="ctr"/>
            <a:r>
              <a:rPr lang="vi-VN" sz="5400" b="1" u="sng" dirty="0">
                <a:latin typeface="+mj-lt"/>
              </a:rPr>
              <a:t>Âm nhạc</a:t>
            </a:r>
          </a:p>
        </p:txBody>
      </p:sp>
    </p:spTree>
    <p:extLst>
      <p:ext uri="{BB962C8B-B14F-4D97-AF65-F5344CB8AC3E}">
        <p14:creationId xmlns:p14="http://schemas.microsoft.com/office/powerpoint/2010/main" val="261273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7C6281-2CEE-40D4-8682-89B9BE1F5D44}"/>
              </a:ext>
            </a:extLst>
          </p:cNvPr>
          <p:cNvPicPr>
            <a:picLocks noChangeAspect="1"/>
          </p:cNvPicPr>
          <p:nvPr/>
        </p:nvPicPr>
        <p:blipFill>
          <a:blip r:embed="rId2"/>
          <a:stretch>
            <a:fillRect/>
          </a:stretch>
        </p:blipFill>
        <p:spPr>
          <a:xfrm>
            <a:off x="380976" y="1010046"/>
            <a:ext cx="4500727" cy="5612282"/>
          </a:xfrm>
          <a:prstGeom prst="rect">
            <a:avLst/>
          </a:prstGeom>
        </p:spPr>
      </p:pic>
      <p:pic>
        <p:nvPicPr>
          <p:cNvPr id="8" name="Picture 2">
            <a:extLst>
              <a:ext uri="{FF2B5EF4-FFF2-40B4-BE49-F238E27FC236}">
                <a16:creationId xmlns:a16="http://schemas.microsoft.com/office/drawing/2014/main" id="{AB847881-5D96-AFC5-22C1-7A0058EC6A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 y="9353051"/>
            <a:ext cx="9829800" cy="933947"/>
          </a:xfrm>
          <a:prstGeom prst="rect">
            <a:avLst/>
          </a:prstGeom>
        </p:spPr>
      </p:pic>
      <p:pic>
        <p:nvPicPr>
          <p:cNvPr id="9" name="Picture 2">
            <a:extLst>
              <a:ext uri="{FF2B5EF4-FFF2-40B4-BE49-F238E27FC236}">
                <a16:creationId xmlns:a16="http://schemas.microsoft.com/office/drawing/2014/main" id="{B5C18B17-BBAB-3627-A773-C3AE9946F0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96402" y="9353052"/>
            <a:ext cx="8991600" cy="933947"/>
          </a:xfrm>
          <a:prstGeom prst="rect">
            <a:avLst/>
          </a:prstGeom>
        </p:spPr>
      </p:pic>
      <p:sp>
        <p:nvSpPr>
          <p:cNvPr id="12" name="Freeform 3">
            <a:extLst>
              <a:ext uri="{FF2B5EF4-FFF2-40B4-BE49-F238E27FC236}">
                <a16:creationId xmlns:a16="http://schemas.microsoft.com/office/drawing/2014/main" id="{98855210-7DB1-306D-4A9B-85915CED9C77}"/>
              </a:ext>
            </a:extLst>
          </p:cNvPr>
          <p:cNvSpPr/>
          <p:nvPr/>
        </p:nvSpPr>
        <p:spPr>
          <a:xfrm>
            <a:off x="2230382" y="986789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3">
            <a:extLst>
              <a:ext uri="{FF2B5EF4-FFF2-40B4-BE49-F238E27FC236}">
                <a16:creationId xmlns:a16="http://schemas.microsoft.com/office/drawing/2014/main" id="{0248B900-F1FE-EDAA-3B63-392CE27E5864}"/>
              </a:ext>
            </a:extLst>
          </p:cNvPr>
          <p:cNvSpPr/>
          <p:nvPr/>
        </p:nvSpPr>
        <p:spPr>
          <a:xfrm>
            <a:off x="4613164" y="986789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3">
            <a:extLst>
              <a:ext uri="{FF2B5EF4-FFF2-40B4-BE49-F238E27FC236}">
                <a16:creationId xmlns:a16="http://schemas.microsoft.com/office/drawing/2014/main" id="{196D8863-43D1-2467-4F9D-3E09B9CDEC86}"/>
              </a:ext>
            </a:extLst>
          </p:cNvPr>
          <p:cNvSpPr/>
          <p:nvPr/>
        </p:nvSpPr>
        <p:spPr>
          <a:xfrm>
            <a:off x="6995946" y="9867894"/>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3">
            <a:extLst>
              <a:ext uri="{FF2B5EF4-FFF2-40B4-BE49-F238E27FC236}">
                <a16:creationId xmlns:a16="http://schemas.microsoft.com/office/drawing/2014/main" id="{1C7D482F-41E6-6FC2-39B0-CC2DF3027A9B}"/>
              </a:ext>
            </a:extLst>
          </p:cNvPr>
          <p:cNvSpPr/>
          <p:nvPr/>
        </p:nvSpPr>
        <p:spPr>
          <a:xfrm>
            <a:off x="9378728" y="9867892"/>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3">
            <a:extLst>
              <a:ext uri="{FF2B5EF4-FFF2-40B4-BE49-F238E27FC236}">
                <a16:creationId xmlns:a16="http://schemas.microsoft.com/office/drawing/2014/main" id="{61DC1EE8-BE06-2BBA-F989-CD7E3741B0B1}"/>
              </a:ext>
            </a:extLst>
          </p:cNvPr>
          <p:cNvSpPr/>
          <p:nvPr/>
        </p:nvSpPr>
        <p:spPr>
          <a:xfrm>
            <a:off x="11761510" y="986789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3">
            <a:extLst>
              <a:ext uri="{FF2B5EF4-FFF2-40B4-BE49-F238E27FC236}">
                <a16:creationId xmlns:a16="http://schemas.microsoft.com/office/drawing/2014/main" id="{06A65EAE-0BDC-98F6-4100-EBF65716F5B6}"/>
              </a:ext>
            </a:extLst>
          </p:cNvPr>
          <p:cNvSpPr/>
          <p:nvPr/>
        </p:nvSpPr>
        <p:spPr>
          <a:xfrm>
            <a:off x="14144292" y="986788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3">
            <a:extLst>
              <a:ext uri="{FF2B5EF4-FFF2-40B4-BE49-F238E27FC236}">
                <a16:creationId xmlns:a16="http://schemas.microsoft.com/office/drawing/2014/main" id="{5C952151-9AFE-DB9F-937F-3D453631B174}"/>
              </a:ext>
            </a:extLst>
          </p:cNvPr>
          <p:cNvSpPr/>
          <p:nvPr/>
        </p:nvSpPr>
        <p:spPr>
          <a:xfrm>
            <a:off x="16527074" y="986788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3">
            <a:extLst>
              <a:ext uri="{FF2B5EF4-FFF2-40B4-BE49-F238E27FC236}">
                <a16:creationId xmlns:a16="http://schemas.microsoft.com/office/drawing/2014/main" id="{04CD9E43-D91E-9906-9119-E5BFBCB1C545}"/>
              </a:ext>
            </a:extLst>
          </p:cNvPr>
          <p:cNvPicPr>
            <a:picLocks noChangeAspect="1"/>
          </p:cNvPicPr>
          <p:nvPr/>
        </p:nvPicPr>
        <p:blipFill>
          <a:blip r:embed="rId7"/>
          <a:srcRect/>
          <a:stretch>
            <a:fillRect/>
          </a:stretch>
        </p:blipFill>
        <p:spPr>
          <a:xfrm flipH="1">
            <a:off x="13513762" y="0"/>
            <a:ext cx="4463135" cy="3571756"/>
          </a:xfrm>
          <a:prstGeom prst="rect">
            <a:avLst/>
          </a:prstGeom>
        </p:spPr>
      </p:pic>
      <p:sp>
        <p:nvSpPr>
          <p:cNvPr id="21" name="Freeform 7">
            <a:extLst>
              <a:ext uri="{FF2B5EF4-FFF2-40B4-BE49-F238E27FC236}">
                <a16:creationId xmlns:a16="http://schemas.microsoft.com/office/drawing/2014/main" id="{47ED1E08-7805-627A-D89D-8CAFECE24A09}"/>
              </a:ext>
            </a:extLst>
          </p:cNvPr>
          <p:cNvSpPr/>
          <p:nvPr/>
        </p:nvSpPr>
        <p:spPr>
          <a:xfrm>
            <a:off x="143387" y="8294391"/>
            <a:ext cx="1450599" cy="1766048"/>
          </a:xfrm>
          <a:custGeom>
            <a:avLst/>
            <a:gdLst/>
            <a:ahLst/>
            <a:cxnLst/>
            <a:rect l="l" t="t" r="r" b="b"/>
            <a:pathLst>
              <a:path w="3138071" h="3550858">
                <a:moveTo>
                  <a:pt x="0" y="0"/>
                </a:moveTo>
                <a:lnTo>
                  <a:pt x="3138071" y="0"/>
                </a:lnTo>
                <a:lnTo>
                  <a:pt x="3138071" y="3550858"/>
                </a:lnTo>
                <a:lnTo>
                  <a:pt x="0" y="3550858"/>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3"/>
          <p:cNvSpPr/>
          <p:nvPr/>
        </p:nvSpPr>
        <p:spPr>
          <a:xfrm>
            <a:off x="-152400" y="986790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
            <a:extLst>
              <a:ext uri="{FF2B5EF4-FFF2-40B4-BE49-F238E27FC236}">
                <a16:creationId xmlns:a16="http://schemas.microsoft.com/office/drawing/2014/main" id="{A230A1A3-294B-4F7D-BC71-C881B65A5466}"/>
              </a:ext>
            </a:extLst>
          </p:cNvPr>
          <p:cNvSpPr/>
          <p:nvPr/>
        </p:nvSpPr>
        <p:spPr>
          <a:xfrm flipH="1">
            <a:off x="-433987" y="-20277"/>
            <a:ext cx="1847849" cy="1506178"/>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TextBox 22">
            <a:extLst>
              <a:ext uri="{FF2B5EF4-FFF2-40B4-BE49-F238E27FC236}">
                <a16:creationId xmlns:a16="http://schemas.microsoft.com/office/drawing/2014/main" id="{5C682624-B72C-4537-9811-65DA9118ACD7}"/>
              </a:ext>
            </a:extLst>
          </p:cNvPr>
          <p:cNvSpPr txBox="1"/>
          <p:nvPr/>
        </p:nvSpPr>
        <p:spPr>
          <a:xfrm>
            <a:off x="5829636" y="516039"/>
            <a:ext cx="1101302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Nhạc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sĩ</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Bùi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Đình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Thảo</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a:extLst>
              <a:ext uri="{FF2B5EF4-FFF2-40B4-BE49-F238E27FC236}">
                <a16:creationId xmlns:a16="http://schemas.microsoft.com/office/drawing/2014/main" id="{48A23343-CA48-4F5B-AEC5-DE9DADFDCCA3}"/>
              </a:ext>
            </a:extLst>
          </p:cNvPr>
          <p:cNvSpPr txBox="1"/>
          <p:nvPr/>
        </p:nvSpPr>
        <p:spPr>
          <a:xfrm>
            <a:off x="38100" y="6848887"/>
            <a:ext cx="496001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Nhạc</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sĩ</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Bùi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Đình</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Thảo</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a:extLst>
              <a:ext uri="{FF2B5EF4-FFF2-40B4-BE49-F238E27FC236}">
                <a16:creationId xmlns:a16="http://schemas.microsoft.com/office/drawing/2014/main" id="{E6721783-3834-42EA-9B65-45A4C3829B37}"/>
              </a:ext>
            </a:extLst>
          </p:cNvPr>
          <p:cNvSpPr txBox="1"/>
          <p:nvPr/>
        </p:nvSpPr>
        <p:spPr>
          <a:xfrm>
            <a:off x="5493419" y="1229897"/>
            <a:ext cx="12184981"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rPr>
              <a:t>*Nhạc sĩ Bùi Đình Thảo sinh ngày 4 tháng 2 năm 1931 tại huyện Duy Tiên, tỉnh Hà Nam. </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dirty="0">
                <a:solidFill>
                  <a:prstClr val="black"/>
                </a:solidFill>
                <a:latin typeface="Times New Roman" panose="02020603050405020304" pitchFamily="18" charset="0"/>
              </a:rPr>
              <a:t>* N</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rPr>
              <a:t>hững ca khúc viết cho thiếu nhi:</a:t>
            </a:r>
            <a:r>
              <a:rPr kumimoji="0" lang="vi-VN" sz="3200" b="1" i="0" u="none" strike="noStrike" kern="1200" cap="none" spc="0" normalizeH="0" noProof="0" dirty="0">
                <a:ln>
                  <a:noFill/>
                </a:ln>
                <a:solidFill>
                  <a:prstClr val="black"/>
                </a:solidFill>
                <a:effectLst/>
                <a:uLnTx/>
                <a:uFillTx/>
                <a:latin typeface="Times New Roman" panose="02020603050405020304" pitchFamily="18" charset="0"/>
              </a:rPr>
              <a:t>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rPr>
              <a:t> Bàn tay mẹ, Em đi giữa biển vàng (lời thơ Nguyễn Đăng Khoa  - Bùi Đình Thảo),  Sách bút thân yêu ơi,  </a:t>
            </a:r>
            <a:r>
              <a:rPr lang="vi-VN" sz="3200" b="1" dirty="0">
                <a:solidFill>
                  <a:prstClr val="black"/>
                </a:solidFill>
                <a:latin typeface="Times New Roman" panose="02020603050405020304" pitchFamily="18" charset="0"/>
              </a:rPr>
              <a:t>Đ</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rPr>
              <a:t>i học (lời thơ Minh Chính…)</a:t>
            </a:r>
          </a:p>
        </p:txBody>
      </p:sp>
      <p:sp>
        <p:nvSpPr>
          <p:cNvPr id="26" name="TextBox 25">
            <a:extLst>
              <a:ext uri="{FF2B5EF4-FFF2-40B4-BE49-F238E27FC236}">
                <a16:creationId xmlns:a16="http://schemas.microsoft.com/office/drawing/2014/main" id="{3B9EFF6B-9194-4A8D-B33F-0656FF4D0F03}"/>
              </a:ext>
            </a:extLst>
          </p:cNvPr>
          <p:cNvSpPr txBox="1"/>
          <p:nvPr/>
        </p:nvSpPr>
        <p:spPr>
          <a:xfrm>
            <a:off x="5512469" y="4398537"/>
            <a:ext cx="12184980"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Bài</a:t>
            </a:r>
            <a:r>
              <a:rPr kumimoji="0" lang="vi-VN" sz="3200" b="1"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hát: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Em đi giữa biển vàng</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là một bài hát nằm trong số 50 bài hát thiếu nhi hay nhất thế kỷ 20, do hội nhạc sĩ Việt Nam, Đài Tiếng nói Việt Nam, Đài Truyền hình Việt Nam tổ chức bình chọn năm 2000.</a:t>
            </a:r>
          </a:p>
        </p:txBody>
      </p:sp>
    </p:spTree>
    <p:extLst>
      <p:ext uri="{BB962C8B-B14F-4D97-AF65-F5344CB8AC3E}">
        <p14:creationId xmlns:p14="http://schemas.microsoft.com/office/powerpoint/2010/main" val="128707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A cat  cat  EM ĐI GIỮA BIỂN VÀNG (online-video-cutter.com) (online-video-cutter.com)">
            <a:hlinkClick r:id="" action="ppaction://media"/>
            <a:extLst>
              <a:ext uri="{FF2B5EF4-FFF2-40B4-BE49-F238E27FC236}">
                <a16:creationId xmlns:a16="http://schemas.microsoft.com/office/drawing/2014/main" id="{3952C78D-256E-40E8-899E-A86C2CAAFE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733" y="-190500"/>
            <a:ext cx="18093267" cy="10177462"/>
          </a:xfrm>
          <a:prstGeom prst="rect">
            <a:avLst/>
          </a:prstGeom>
        </p:spPr>
      </p:pic>
    </p:spTree>
    <p:extLst>
      <p:ext uri="{BB962C8B-B14F-4D97-AF65-F5344CB8AC3E}">
        <p14:creationId xmlns:p14="http://schemas.microsoft.com/office/powerpoint/2010/main" val="373483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7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C07ED5-3025-4A73-91D8-6CEFBD57F586}"/>
              </a:ext>
            </a:extLst>
          </p:cNvPr>
          <p:cNvPicPr>
            <a:picLocks noChangeAspect="1"/>
          </p:cNvPicPr>
          <p:nvPr/>
        </p:nvPicPr>
        <p:blipFill rotWithShape="1">
          <a:blip r:embed="rId2"/>
          <a:srcRect t="5172" b="3629"/>
          <a:stretch/>
        </p:blipFill>
        <p:spPr>
          <a:xfrm>
            <a:off x="0" y="778708"/>
            <a:ext cx="18024980" cy="8881973"/>
          </a:xfrm>
          <a:prstGeom prst="rect">
            <a:avLst/>
          </a:prstGeom>
        </p:spPr>
      </p:pic>
      <p:sp>
        <p:nvSpPr>
          <p:cNvPr id="13" name="Rectangle 12">
            <a:extLst>
              <a:ext uri="{FF2B5EF4-FFF2-40B4-BE49-F238E27FC236}">
                <a16:creationId xmlns:a16="http://schemas.microsoft.com/office/drawing/2014/main" id="{B6552DA8-0EF2-4E6A-9B15-948CCA3E6621}"/>
              </a:ext>
            </a:extLst>
          </p:cNvPr>
          <p:cNvSpPr/>
          <p:nvPr/>
        </p:nvSpPr>
        <p:spPr>
          <a:xfrm>
            <a:off x="4038600" y="132378"/>
            <a:ext cx="7239000"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Em đi giữa biển vàng</a:t>
            </a:r>
            <a:endParaRPr kumimoji="0" lang="en-US" sz="36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sp>
        <p:nvSpPr>
          <p:cNvPr id="14" name="Rectangle 13">
            <a:extLst>
              <a:ext uri="{FF2B5EF4-FFF2-40B4-BE49-F238E27FC236}">
                <a16:creationId xmlns:a16="http://schemas.microsoft.com/office/drawing/2014/main" id="{A1E80753-9FD9-4523-9D04-5B7A4D8D81D9}"/>
              </a:ext>
            </a:extLst>
          </p:cNvPr>
          <p:cNvSpPr/>
          <p:nvPr/>
        </p:nvSpPr>
        <p:spPr>
          <a:xfrm>
            <a:off x="10210800" y="121325"/>
            <a:ext cx="5960434"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Nhạc: Bùi Đình Thảo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Lời: Nguyễn Khoa Đăng – Bùi Đình Thảo</a:t>
            </a:r>
            <a:endParaRPr kumimoji="0" lang="en-US" sz="22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8" name="TextBox 17">
            <a:extLst>
              <a:ext uri="{FF2B5EF4-FFF2-40B4-BE49-F238E27FC236}">
                <a16:creationId xmlns:a16="http://schemas.microsoft.com/office/drawing/2014/main" id="{FD3818C0-5BC4-477E-B2D3-F5B19178CC86}"/>
              </a:ext>
            </a:extLst>
          </p:cNvPr>
          <p:cNvSpPr txBox="1"/>
          <p:nvPr/>
        </p:nvSpPr>
        <p:spPr>
          <a:xfrm>
            <a:off x="2686050" y="1463168"/>
            <a:ext cx="15049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Em     đi                 giữa            biển                  vàng,   nghe mênh             mang     trên đồng    lúa</a:t>
            </a:r>
          </a:p>
        </p:txBody>
      </p:sp>
      <p:sp>
        <p:nvSpPr>
          <p:cNvPr id="21" name="TextBox 20">
            <a:extLst>
              <a:ext uri="{FF2B5EF4-FFF2-40B4-BE49-F238E27FC236}">
                <a16:creationId xmlns:a16="http://schemas.microsoft.com/office/drawing/2014/main" id="{6F221975-F0B2-4572-869D-14FC0A4A7840}"/>
              </a:ext>
            </a:extLst>
          </p:cNvPr>
          <p:cNvSpPr txBox="1"/>
          <p:nvPr/>
        </p:nvSpPr>
        <p:spPr>
          <a:xfrm>
            <a:off x="1616154" y="2579176"/>
            <a:ext cx="1614342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hát.           Hương  lúa                   chín                          thoang       thoảng                 bay         làm       lung</a:t>
            </a:r>
          </a:p>
        </p:txBody>
      </p:sp>
      <p:sp>
        <p:nvSpPr>
          <p:cNvPr id="27" name="TextBox 26">
            <a:extLst>
              <a:ext uri="{FF2B5EF4-FFF2-40B4-BE49-F238E27FC236}">
                <a16:creationId xmlns:a16="http://schemas.microsoft.com/office/drawing/2014/main" id="{1C3300D4-7F9F-4D7C-9D0C-998CC6FEEB15}"/>
              </a:ext>
            </a:extLst>
          </p:cNvPr>
          <p:cNvSpPr txBox="1"/>
          <p:nvPr/>
        </p:nvSpPr>
        <p:spPr>
          <a:xfrm>
            <a:off x="1295400" y="3803475"/>
            <a:ext cx="160401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lay     hàng      cột           điện,    làm     xao       động  cả            rặng         cây.                                 Em    đi </a:t>
            </a:r>
          </a:p>
        </p:txBody>
      </p:sp>
      <p:sp>
        <p:nvSpPr>
          <p:cNvPr id="28" name="TextBox 27">
            <a:extLst>
              <a:ext uri="{FF2B5EF4-FFF2-40B4-BE49-F238E27FC236}">
                <a16:creationId xmlns:a16="http://schemas.microsoft.com/office/drawing/2014/main" id="{3DA407F7-A6BC-4122-8775-DB281DF9627C}"/>
              </a:ext>
            </a:extLst>
          </p:cNvPr>
          <p:cNvSpPr txBox="1"/>
          <p:nvPr/>
        </p:nvSpPr>
        <p:spPr>
          <a:xfrm>
            <a:off x="1407211" y="4917222"/>
            <a:ext cx="1617062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giữa                biển              vàng,         nghe mênh        mang   trên đồng      lúa             hát.         Bông  lúa </a:t>
            </a:r>
          </a:p>
        </p:txBody>
      </p:sp>
      <p:sp>
        <p:nvSpPr>
          <p:cNvPr id="29" name="TextBox 28">
            <a:extLst>
              <a:ext uri="{FF2B5EF4-FFF2-40B4-BE49-F238E27FC236}">
                <a16:creationId xmlns:a16="http://schemas.microsoft.com/office/drawing/2014/main" id="{76F9C0E8-665E-45E9-B129-58BD419C3B64}"/>
              </a:ext>
            </a:extLst>
          </p:cNvPr>
          <p:cNvSpPr txBox="1"/>
          <p:nvPr/>
        </p:nvSpPr>
        <p:spPr>
          <a:xfrm>
            <a:off x="1407210" y="5971434"/>
            <a:ext cx="1635236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trĩu            i     trong    lòng      tay          như   đựng        đầy    mưa        gió            nắng.       Như       mang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endParaRPr>
          </a:p>
        </p:txBody>
      </p:sp>
      <p:sp>
        <p:nvSpPr>
          <p:cNvPr id="30" name="TextBox 29">
            <a:extLst>
              <a:ext uri="{FF2B5EF4-FFF2-40B4-BE49-F238E27FC236}">
                <a16:creationId xmlns:a16="http://schemas.microsoft.com/office/drawing/2014/main" id="{5DA8D7BE-D017-4773-9CE9-76020D24EA76}"/>
              </a:ext>
            </a:extLst>
          </p:cNvPr>
          <p:cNvSpPr txBox="1"/>
          <p:nvPr/>
        </p:nvSpPr>
        <p:spPr>
          <a:xfrm>
            <a:off x="1646008" y="7182202"/>
            <a:ext cx="1519419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nặng     giọt            mồ        hôi                của        bao      người       nuôi        lúa           lớn                lúa</a:t>
            </a:r>
          </a:p>
        </p:txBody>
      </p:sp>
      <p:sp>
        <p:nvSpPr>
          <p:cNvPr id="31" name="TextBox 30">
            <a:extLst>
              <a:ext uri="{FF2B5EF4-FFF2-40B4-BE49-F238E27FC236}">
                <a16:creationId xmlns:a16="http://schemas.microsoft.com/office/drawing/2014/main" id="{A3CBD2E1-C9C9-420D-A51A-13A3DD8F46E1}"/>
              </a:ext>
            </a:extLst>
          </p:cNvPr>
          <p:cNvSpPr txBox="1"/>
          <p:nvPr/>
        </p:nvSpPr>
        <p:spPr>
          <a:xfrm>
            <a:off x="1407210" y="8300612"/>
            <a:ext cx="1497579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ơi!         Của            bao          người       nuôi        lúa             lớn                                               lúa</a:t>
            </a:r>
          </a:p>
        </p:txBody>
      </p:sp>
      <p:sp>
        <p:nvSpPr>
          <p:cNvPr id="32" name="TextBox 31">
            <a:extLst>
              <a:ext uri="{FF2B5EF4-FFF2-40B4-BE49-F238E27FC236}">
                <a16:creationId xmlns:a16="http://schemas.microsoft.com/office/drawing/2014/main" id="{59FB86BC-AE8A-487B-9D0F-9AA3C4AB63FC}"/>
              </a:ext>
            </a:extLst>
          </p:cNvPr>
          <p:cNvSpPr txBox="1"/>
          <p:nvPr/>
        </p:nvSpPr>
        <p:spPr>
          <a:xfrm>
            <a:off x="1407210" y="9660682"/>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ơi!                                                                  Em           đi…               …ơi!                             </a:t>
            </a:r>
          </a:p>
        </p:txBody>
      </p:sp>
      <p:cxnSp>
        <p:nvCxnSpPr>
          <p:cNvPr id="3" name="Straight Connector 2">
            <a:extLst>
              <a:ext uri="{FF2B5EF4-FFF2-40B4-BE49-F238E27FC236}">
                <a16:creationId xmlns:a16="http://schemas.microsoft.com/office/drawing/2014/main" id="{55B3CAB1-EB23-463B-8CE7-D5223DB21FC2}"/>
              </a:ext>
            </a:extLst>
          </p:cNvPr>
          <p:cNvCxnSpPr>
            <a:cxnSpLocks/>
          </p:cNvCxnSpPr>
          <p:nvPr/>
        </p:nvCxnSpPr>
        <p:spPr>
          <a:xfrm flipH="1">
            <a:off x="2362200" y="2579176"/>
            <a:ext cx="152400" cy="523220"/>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BD5140F3-B630-403D-96E1-2C2DC7821337}"/>
              </a:ext>
            </a:extLst>
          </p:cNvPr>
          <p:cNvCxnSpPr>
            <a:cxnSpLocks/>
          </p:cNvCxnSpPr>
          <p:nvPr/>
        </p:nvCxnSpPr>
        <p:spPr>
          <a:xfrm flipH="1">
            <a:off x="13191017" y="3685136"/>
            <a:ext cx="152400" cy="523220"/>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AC70C2E4-8D52-418D-B681-E2CF65CBE2B5}"/>
              </a:ext>
            </a:extLst>
          </p:cNvPr>
          <p:cNvCxnSpPr>
            <a:cxnSpLocks/>
          </p:cNvCxnSpPr>
          <p:nvPr/>
        </p:nvCxnSpPr>
        <p:spPr>
          <a:xfrm flipH="1">
            <a:off x="15052746" y="4801519"/>
            <a:ext cx="152400" cy="523220"/>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D6849B4A-A52C-4F28-8515-0AF23B790DCF}"/>
              </a:ext>
            </a:extLst>
          </p:cNvPr>
          <p:cNvCxnSpPr>
            <a:cxnSpLocks/>
          </p:cNvCxnSpPr>
          <p:nvPr/>
        </p:nvCxnSpPr>
        <p:spPr>
          <a:xfrm flipH="1">
            <a:off x="14478000" y="5971433"/>
            <a:ext cx="152400" cy="523220"/>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a16="http://schemas.microsoft.com/office/drawing/2014/main" id="{929EBF7B-6440-43AF-A0F2-580E6D1DE1AD}"/>
              </a:ext>
            </a:extLst>
          </p:cNvPr>
          <p:cNvCxnSpPr>
            <a:cxnSpLocks/>
          </p:cNvCxnSpPr>
          <p:nvPr/>
        </p:nvCxnSpPr>
        <p:spPr>
          <a:xfrm flipH="1">
            <a:off x="1942289" y="8300611"/>
            <a:ext cx="152400" cy="523220"/>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27688659-5E3E-4C31-8290-38F617984D7F}"/>
              </a:ext>
            </a:extLst>
          </p:cNvPr>
          <p:cNvCxnSpPr>
            <a:cxnSpLocks/>
          </p:cNvCxnSpPr>
          <p:nvPr/>
        </p:nvCxnSpPr>
        <p:spPr>
          <a:xfrm flipH="1">
            <a:off x="2362200" y="9508292"/>
            <a:ext cx="323850" cy="607082"/>
          </a:xfrm>
          <a:prstGeom prst="line">
            <a:avLst/>
          </a:prstGeom>
          <a:ln w="762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45719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par>
                                <p:cTn id="14" presetID="6"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2000"/>
                                        <p:tgtEl>
                                          <p:spTgt spid="17"/>
                                        </p:tgtEl>
                                      </p:cBhvr>
                                    </p:animEffect>
                                  </p:childTnLst>
                                </p:cTn>
                              </p:par>
                              <p:par>
                                <p:cTn id="17" presetID="6"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in)">
                                      <p:cBhvr>
                                        <p:cTn id="19" dur="2000"/>
                                        <p:tgtEl>
                                          <p:spTgt spid="19"/>
                                        </p:tgtEl>
                                      </p:cBhvr>
                                    </p:animEffect>
                                  </p:childTnLst>
                                </p:cTn>
                              </p:par>
                              <p:par>
                                <p:cTn id="20" presetID="6"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6E0B3C8-C862-4DAB-9123-88E72A8F01DC}"/>
              </a:ext>
            </a:extLst>
          </p:cNvPr>
          <p:cNvPicPr>
            <a:picLocks noGrp="1" noChangeAspect="1"/>
          </p:cNvPicPr>
          <p:nvPr>
            <p:ph idx="1"/>
          </p:nvPr>
        </p:nvPicPr>
        <p:blipFill rotWithShape="1">
          <a:blip r:embed="rId3"/>
          <a:srcRect l="31702" t="42647" r="8986" b="52545"/>
          <a:stretch/>
        </p:blipFill>
        <p:spPr>
          <a:xfrm>
            <a:off x="1771649" y="2628900"/>
            <a:ext cx="16459200" cy="1293438"/>
          </a:xfrm>
          <a:prstGeom prst="rect">
            <a:avLst/>
          </a:prstGeom>
        </p:spPr>
      </p:pic>
      <p:pic>
        <p:nvPicPr>
          <p:cNvPr id="5" name="Picture 4">
            <a:extLst>
              <a:ext uri="{FF2B5EF4-FFF2-40B4-BE49-F238E27FC236}">
                <a16:creationId xmlns:a16="http://schemas.microsoft.com/office/drawing/2014/main" id="{418C7286-1A92-418E-9F12-078EDB6C1A0A}"/>
              </a:ext>
            </a:extLst>
          </p:cNvPr>
          <p:cNvPicPr>
            <a:picLocks noChangeAspect="1"/>
          </p:cNvPicPr>
          <p:nvPr/>
        </p:nvPicPr>
        <p:blipFill rotWithShape="1">
          <a:blip r:embed="rId4"/>
          <a:srcRect l="25988" t="43173" r="68840" b="53253"/>
          <a:stretch/>
        </p:blipFill>
        <p:spPr>
          <a:xfrm>
            <a:off x="122012" y="2854383"/>
            <a:ext cx="1619249" cy="923330"/>
          </a:xfrm>
          <a:prstGeom prst="rect">
            <a:avLst/>
          </a:prstGeom>
        </p:spPr>
      </p:pic>
      <p:sp>
        <p:nvSpPr>
          <p:cNvPr id="6" name="Rectangle 5">
            <a:extLst>
              <a:ext uri="{FF2B5EF4-FFF2-40B4-BE49-F238E27FC236}">
                <a16:creationId xmlns:a16="http://schemas.microsoft.com/office/drawing/2014/main" id="{F35778B8-3163-4AF2-8463-05C33AC39452}"/>
              </a:ext>
            </a:extLst>
          </p:cNvPr>
          <p:cNvSpPr/>
          <p:nvPr/>
        </p:nvSpPr>
        <p:spPr>
          <a:xfrm>
            <a:off x="4514850" y="257013"/>
            <a:ext cx="7239000" cy="1015663"/>
          </a:xfrm>
          <a:prstGeom prst="rect">
            <a:avLst/>
          </a:prstGeom>
          <a:noFill/>
        </p:spPr>
        <p:txBody>
          <a:bodyPr wrap="square" lIns="91440" tIns="45720" rIns="91440" bIns="45720">
            <a:spAutoFit/>
          </a:bodyPr>
          <a:lstStyle/>
          <a:p>
            <a:pPr algn="ctr"/>
            <a:r>
              <a:rPr lang="vi-VN" sz="6000" b="1" cap="none" spc="0" dirty="0">
                <a:ln w="0"/>
                <a:solidFill>
                  <a:srgbClr val="FF0000"/>
                </a:solidFill>
                <a:effectLst>
                  <a:outerShdw blurRad="38100" dist="19050" dir="2700000" algn="tl" rotWithShape="0">
                    <a:schemeClr val="dk1">
                      <a:alpha val="40000"/>
                    </a:schemeClr>
                  </a:outerShdw>
                </a:effectLst>
                <a:latin typeface="+mj-lt"/>
              </a:rPr>
              <a:t>Em đi giữa biển vàng</a:t>
            </a:r>
            <a:endParaRPr lang="en-US" sz="6000" b="1" cap="none" spc="0" dirty="0">
              <a:ln w="0"/>
              <a:solidFill>
                <a:srgbClr val="FF0000"/>
              </a:solidFill>
              <a:effectLst>
                <a:outerShdw blurRad="38100" dist="19050" dir="2700000" algn="tl" rotWithShape="0">
                  <a:schemeClr val="dk1">
                    <a:alpha val="40000"/>
                  </a:schemeClr>
                </a:outerShdw>
              </a:effectLst>
              <a:latin typeface="+mj-lt"/>
            </a:endParaRPr>
          </a:p>
        </p:txBody>
      </p:sp>
      <p:sp>
        <p:nvSpPr>
          <p:cNvPr id="7" name="Rectangle 6">
            <a:extLst>
              <a:ext uri="{FF2B5EF4-FFF2-40B4-BE49-F238E27FC236}">
                <a16:creationId xmlns:a16="http://schemas.microsoft.com/office/drawing/2014/main" id="{FE99E9F8-3735-4133-9D77-1FAECF347F5B}"/>
              </a:ext>
            </a:extLst>
          </p:cNvPr>
          <p:cNvSpPr/>
          <p:nvPr/>
        </p:nvSpPr>
        <p:spPr>
          <a:xfrm>
            <a:off x="9458615" y="1225291"/>
            <a:ext cx="7992581" cy="1077218"/>
          </a:xfrm>
          <a:prstGeom prst="rect">
            <a:avLst/>
          </a:prstGeom>
          <a:noFill/>
        </p:spPr>
        <p:txBody>
          <a:bodyPr wrap="square" lIns="91440" tIns="45720" rIns="91440" bIns="45720">
            <a:spAutoFit/>
          </a:bodyPr>
          <a:lstStyle/>
          <a:p>
            <a:r>
              <a:rPr lang="vi-VN" sz="3200" b="1" cap="none" spc="0" dirty="0">
                <a:ln w="0"/>
                <a:effectLst>
                  <a:outerShdw blurRad="38100" dist="19050" dir="2700000" algn="tl" rotWithShape="0">
                    <a:schemeClr val="dk1">
                      <a:alpha val="40000"/>
                    </a:schemeClr>
                  </a:outerShdw>
                </a:effectLst>
                <a:latin typeface="+mj-lt"/>
              </a:rPr>
              <a:t>Nhạc: Bùi Đình Thảo</a:t>
            </a:r>
          </a:p>
          <a:p>
            <a:r>
              <a:rPr lang="vi-VN" sz="3200" b="1" dirty="0">
                <a:ln w="0"/>
                <a:effectLst>
                  <a:outerShdw blurRad="38100" dist="19050" dir="2700000" algn="tl" rotWithShape="0">
                    <a:schemeClr val="dk1">
                      <a:alpha val="40000"/>
                    </a:schemeClr>
                  </a:outerShdw>
                </a:effectLst>
                <a:latin typeface="+mj-lt"/>
              </a:rPr>
              <a:t>Lời: Nguyễn Khoa Đăng – Bùi Đình Thảo</a:t>
            </a:r>
            <a:endParaRPr lang="en-US" sz="3200" b="1" cap="none" spc="0" dirty="0">
              <a:ln w="0"/>
              <a:effectLst>
                <a:outerShdw blurRad="38100" dist="19050" dir="2700000" algn="tl" rotWithShape="0">
                  <a:schemeClr val="dk1">
                    <a:alpha val="40000"/>
                  </a:schemeClr>
                </a:outerShdw>
              </a:effectLst>
              <a:latin typeface="+mj-lt"/>
            </a:endParaRPr>
          </a:p>
        </p:txBody>
      </p:sp>
      <p:sp>
        <p:nvSpPr>
          <p:cNvPr id="8" name="Rectangle 7">
            <a:extLst>
              <a:ext uri="{FF2B5EF4-FFF2-40B4-BE49-F238E27FC236}">
                <a16:creationId xmlns:a16="http://schemas.microsoft.com/office/drawing/2014/main" id="{C191EDD7-4618-4FA0-BAA2-1CB6CC2D7FB8}"/>
              </a:ext>
            </a:extLst>
          </p:cNvPr>
          <p:cNvSpPr/>
          <p:nvPr/>
        </p:nvSpPr>
        <p:spPr>
          <a:xfrm>
            <a:off x="226787" y="1351012"/>
            <a:ext cx="3106940" cy="923330"/>
          </a:xfrm>
          <a:prstGeom prst="rect">
            <a:avLst/>
          </a:prstGeom>
          <a:noFill/>
        </p:spPr>
        <p:txBody>
          <a:bodyPr wrap="none" lIns="91440" tIns="45720" rIns="91440" bIns="45720">
            <a:spAutoFit/>
          </a:bodyPr>
          <a:lstStyle/>
          <a:p>
            <a:pPr algn="ctr"/>
            <a:r>
              <a:rPr lang="vi-VN" sz="5400" b="1" u="sng" cap="none" spc="0" dirty="0">
                <a:ln w="0"/>
                <a:solidFill>
                  <a:srgbClr val="FF0000"/>
                </a:solidFill>
                <a:effectLst>
                  <a:outerShdw blurRad="38100" dist="19050" dir="2700000" algn="tl" rotWithShape="0">
                    <a:schemeClr val="dk1">
                      <a:alpha val="40000"/>
                    </a:schemeClr>
                  </a:outerShdw>
                </a:effectLst>
                <a:latin typeface="+mj-lt"/>
              </a:rPr>
              <a:t>Đọc lời ca</a:t>
            </a:r>
            <a:endParaRPr lang="en-US" sz="5400" b="1" u="sng" cap="none" spc="0" dirty="0">
              <a:ln w="0"/>
              <a:solidFill>
                <a:srgbClr val="FF0000"/>
              </a:solidFill>
              <a:effectLst>
                <a:outerShdw blurRad="38100" dist="19050" dir="2700000" algn="tl" rotWithShape="0">
                  <a:schemeClr val="dk1">
                    <a:alpha val="40000"/>
                  </a:schemeClr>
                </a:outerShdw>
              </a:effectLst>
              <a:latin typeface="+mj-lt"/>
            </a:endParaRPr>
          </a:p>
        </p:txBody>
      </p:sp>
      <p:sp>
        <p:nvSpPr>
          <p:cNvPr id="9" name="Freeform 3">
            <a:extLst>
              <a:ext uri="{FF2B5EF4-FFF2-40B4-BE49-F238E27FC236}">
                <a16:creationId xmlns:a16="http://schemas.microsoft.com/office/drawing/2014/main" id="{BFCB72CF-2184-49BE-9B4E-0CCDCE64E3E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A_图片 34">
            <a:extLst>
              <a:ext uri="{FF2B5EF4-FFF2-40B4-BE49-F238E27FC236}">
                <a16:creationId xmlns:a16="http://schemas.microsoft.com/office/drawing/2014/main" id="{A5960563-8758-4F6D-9C87-7A5A913C13BA}"/>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pic>
        <p:nvPicPr>
          <p:cNvPr id="11" name="Picture 5">
            <a:extLst>
              <a:ext uri="{FF2B5EF4-FFF2-40B4-BE49-F238E27FC236}">
                <a16:creationId xmlns:a16="http://schemas.microsoft.com/office/drawing/2014/main" id="{78067C36-AAE8-4E2F-AADB-398E13753C29}"/>
              </a:ext>
            </a:extLst>
          </p:cNvPr>
          <p:cNvPicPr>
            <a:picLocks noChangeAspect="1"/>
          </p:cNvPicPr>
          <p:nvPr/>
        </p:nvPicPr>
        <p:blipFill>
          <a:blip r:embed="rId7"/>
          <a:srcRect/>
          <a:stretch>
            <a:fillRect/>
          </a:stretch>
        </p:blipFill>
        <p:spPr>
          <a:xfrm>
            <a:off x="0" y="-103495"/>
            <a:ext cx="1780257" cy="1280838"/>
          </a:xfrm>
          <a:prstGeom prst="rect">
            <a:avLst/>
          </a:prstGeom>
        </p:spPr>
      </p:pic>
      <p:pic>
        <p:nvPicPr>
          <p:cNvPr id="12" name="Content Placeholder 3">
            <a:extLst>
              <a:ext uri="{FF2B5EF4-FFF2-40B4-BE49-F238E27FC236}">
                <a16:creationId xmlns:a16="http://schemas.microsoft.com/office/drawing/2014/main" id="{8DA0539B-F4C5-4FA3-8007-77969B9633E9}"/>
              </a:ext>
            </a:extLst>
          </p:cNvPr>
          <p:cNvPicPr>
            <a:picLocks noChangeAspect="1"/>
          </p:cNvPicPr>
          <p:nvPr/>
        </p:nvPicPr>
        <p:blipFill rotWithShape="1">
          <a:blip r:embed="rId3"/>
          <a:srcRect l="31702" t="48116" r="8986" b="48190"/>
          <a:stretch/>
        </p:blipFill>
        <p:spPr>
          <a:xfrm>
            <a:off x="1771650" y="4169790"/>
            <a:ext cx="16459200" cy="993767"/>
          </a:xfrm>
          <a:prstGeom prst="rect">
            <a:avLst/>
          </a:prstGeom>
        </p:spPr>
      </p:pic>
      <p:pic>
        <p:nvPicPr>
          <p:cNvPr id="13" name="Content Placeholder 3">
            <a:extLst>
              <a:ext uri="{FF2B5EF4-FFF2-40B4-BE49-F238E27FC236}">
                <a16:creationId xmlns:a16="http://schemas.microsoft.com/office/drawing/2014/main" id="{00140132-8C17-4F19-B1CE-98920A39984F}"/>
              </a:ext>
            </a:extLst>
          </p:cNvPr>
          <p:cNvPicPr>
            <a:picLocks noChangeAspect="1"/>
          </p:cNvPicPr>
          <p:nvPr/>
        </p:nvPicPr>
        <p:blipFill rotWithShape="1">
          <a:blip r:embed="rId3"/>
          <a:srcRect l="31702" t="52459" r="8986" b="43847"/>
          <a:stretch/>
        </p:blipFill>
        <p:spPr>
          <a:xfrm>
            <a:off x="1790699" y="5411009"/>
            <a:ext cx="16459200" cy="993767"/>
          </a:xfrm>
          <a:prstGeom prst="rect">
            <a:avLst/>
          </a:prstGeom>
        </p:spPr>
      </p:pic>
      <p:pic>
        <p:nvPicPr>
          <p:cNvPr id="14" name="Content Placeholder 3">
            <a:extLst>
              <a:ext uri="{FF2B5EF4-FFF2-40B4-BE49-F238E27FC236}">
                <a16:creationId xmlns:a16="http://schemas.microsoft.com/office/drawing/2014/main" id="{3393CA12-0B0D-44DA-A642-497B16081E9D}"/>
              </a:ext>
            </a:extLst>
          </p:cNvPr>
          <p:cNvPicPr>
            <a:picLocks noChangeAspect="1"/>
          </p:cNvPicPr>
          <p:nvPr/>
        </p:nvPicPr>
        <p:blipFill rotWithShape="1">
          <a:blip r:embed="rId3"/>
          <a:srcRect l="31702" t="56481" r="8986" b="39825"/>
          <a:stretch/>
        </p:blipFill>
        <p:spPr>
          <a:xfrm>
            <a:off x="1752600" y="6421813"/>
            <a:ext cx="16459200" cy="993767"/>
          </a:xfrm>
          <a:prstGeom prst="rect">
            <a:avLst/>
          </a:prstGeom>
        </p:spPr>
      </p:pic>
      <p:pic>
        <p:nvPicPr>
          <p:cNvPr id="15" name="Content Placeholder 3">
            <a:extLst>
              <a:ext uri="{FF2B5EF4-FFF2-40B4-BE49-F238E27FC236}">
                <a16:creationId xmlns:a16="http://schemas.microsoft.com/office/drawing/2014/main" id="{1CC4E55D-1B71-40BC-9355-9588F6DEB4BA}"/>
              </a:ext>
            </a:extLst>
          </p:cNvPr>
          <p:cNvPicPr>
            <a:picLocks noChangeAspect="1"/>
          </p:cNvPicPr>
          <p:nvPr/>
        </p:nvPicPr>
        <p:blipFill rotWithShape="1">
          <a:blip r:embed="rId3"/>
          <a:srcRect l="31427" t="60824" r="8986" b="35481"/>
          <a:stretch/>
        </p:blipFill>
        <p:spPr>
          <a:xfrm>
            <a:off x="1798720" y="7529333"/>
            <a:ext cx="16535400" cy="993767"/>
          </a:xfrm>
          <a:prstGeom prst="rect">
            <a:avLst/>
          </a:prstGeom>
        </p:spPr>
      </p:pic>
      <p:pic>
        <p:nvPicPr>
          <p:cNvPr id="16" name="Content Placeholder 3">
            <a:extLst>
              <a:ext uri="{FF2B5EF4-FFF2-40B4-BE49-F238E27FC236}">
                <a16:creationId xmlns:a16="http://schemas.microsoft.com/office/drawing/2014/main" id="{C3544554-3B53-42FA-BE6A-22A69A8B2517}"/>
              </a:ext>
            </a:extLst>
          </p:cNvPr>
          <p:cNvPicPr>
            <a:picLocks noChangeAspect="1"/>
          </p:cNvPicPr>
          <p:nvPr/>
        </p:nvPicPr>
        <p:blipFill rotWithShape="1">
          <a:blip r:embed="rId3"/>
          <a:srcRect l="31427" t="64281" r="8986" b="30497"/>
          <a:stretch/>
        </p:blipFill>
        <p:spPr>
          <a:xfrm>
            <a:off x="1714499" y="8378475"/>
            <a:ext cx="16535400" cy="1404275"/>
          </a:xfrm>
          <a:prstGeom prst="rect">
            <a:avLst/>
          </a:prstGeom>
        </p:spPr>
      </p:pic>
      <p:pic>
        <p:nvPicPr>
          <p:cNvPr id="17" name="Picture 16">
            <a:extLst>
              <a:ext uri="{FF2B5EF4-FFF2-40B4-BE49-F238E27FC236}">
                <a16:creationId xmlns:a16="http://schemas.microsoft.com/office/drawing/2014/main" id="{7D917755-A16E-4A74-83A4-5DF5564E065B}"/>
              </a:ext>
            </a:extLst>
          </p:cNvPr>
          <p:cNvPicPr>
            <a:picLocks noChangeAspect="1"/>
          </p:cNvPicPr>
          <p:nvPr/>
        </p:nvPicPr>
        <p:blipFill rotWithShape="1">
          <a:blip r:embed="rId4"/>
          <a:srcRect l="25988" t="47572" r="69388" b="48895"/>
          <a:stretch/>
        </p:blipFill>
        <p:spPr>
          <a:xfrm>
            <a:off x="0" y="4108879"/>
            <a:ext cx="1447800" cy="912693"/>
          </a:xfrm>
          <a:prstGeom prst="rect">
            <a:avLst/>
          </a:prstGeom>
        </p:spPr>
      </p:pic>
      <p:pic>
        <p:nvPicPr>
          <p:cNvPr id="18" name="Picture 17">
            <a:extLst>
              <a:ext uri="{FF2B5EF4-FFF2-40B4-BE49-F238E27FC236}">
                <a16:creationId xmlns:a16="http://schemas.microsoft.com/office/drawing/2014/main" id="{ED4ED340-ED43-4F47-9C88-07ACE956134D}"/>
              </a:ext>
            </a:extLst>
          </p:cNvPr>
          <p:cNvPicPr>
            <a:picLocks noChangeAspect="1"/>
          </p:cNvPicPr>
          <p:nvPr/>
        </p:nvPicPr>
        <p:blipFill rotWithShape="1">
          <a:blip r:embed="rId4"/>
          <a:srcRect l="25988" t="52319" r="69388" b="44719"/>
          <a:stretch/>
        </p:blipFill>
        <p:spPr>
          <a:xfrm>
            <a:off x="161924" y="5411009"/>
            <a:ext cx="1447800" cy="765117"/>
          </a:xfrm>
          <a:prstGeom prst="rect">
            <a:avLst/>
          </a:prstGeom>
        </p:spPr>
      </p:pic>
      <p:pic>
        <p:nvPicPr>
          <p:cNvPr id="19" name="Picture 18">
            <a:extLst>
              <a:ext uri="{FF2B5EF4-FFF2-40B4-BE49-F238E27FC236}">
                <a16:creationId xmlns:a16="http://schemas.microsoft.com/office/drawing/2014/main" id="{7E2BAE52-CB64-4BCE-863A-C00755592321}"/>
              </a:ext>
            </a:extLst>
          </p:cNvPr>
          <p:cNvPicPr>
            <a:picLocks noChangeAspect="1"/>
          </p:cNvPicPr>
          <p:nvPr/>
        </p:nvPicPr>
        <p:blipFill rotWithShape="1">
          <a:blip r:embed="rId4"/>
          <a:srcRect l="25988" t="56676" r="69388" b="40362"/>
          <a:stretch/>
        </p:blipFill>
        <p:spPr>
          <a:xfrm>
            <a:off x="207737" y="6612363"/>
            <a:ext cx="1447801" cy="765117"/>
          </a:xfrm>
          <a:prstGeom prst="rect">
            <a:avLst/>
          </a:prstGeom>
        </p:spPr>
      </p:pic>
      <p:pic>
        <p:nvPicPr>
          <p:cNvPr id="20" name="Picture 19">
            <a:extLst>
              <a:ext uri="{FF2B5EF4-FFF2-40B4-BE49-F238E27FC236}">
                <a16:creationId xmlns:a16="http://schemas.microsoft.com/office/drawing/2014/main" id="{32C62F47-BC8D-401C-B1C6-695407D89B07}"/>
              </a:ext>
            </a:extLst>
          </p:cNvPr>
          <p:cNvPicPr>
            <a:picLocks noChangeAspect="1"/>
          </p:cNvPicPr>
          <p:nvPr/>
        </p:nvPicPr>
        <p:blipFill rotWithShape="1">
          <a:blip r:embed="rId4"/>
          <a:srcRect l="25988" t="61126" r="69388" b="35299"/>
          <a:stretch/>
        </p:blipFill>
        <p:spPr>
          <a:xfrm>
            <a:off x="161924" y="7710940"/>
            <a:ext cx="1447800" cy="923330"/>
          </a:xfrm>
          <a:prstGeom prst="rect">
            <a:avLst/>
          </a:prstGeom>
        </p:spPr>
      </p:pic>
      <p:pic>
        <p:nvPicPr>
          <p:cNvPr id="21" name="Picture 20">
            <a:extLst>
              <a:ext uri="{FF2B5EF4-FFF2-40B4-BE49-F238E27FC236}">
                <a16:creationId xmlns:a16="http://schemas.microsoft.com/office/drawing/2014/main" id="{7C890EBC-F434-4E6A-B8DC-AE9CD62981AD}"/>
              </a:ext>
            </a:extLst>
          </p:cNvPr>
          <p:cNvPicPr>
            <a:picLocks noChangeAspect="1"/>
          </p:cNvPicPr>
          <p:nvPr/>
        </p:nvPicPr>
        <p:blipFill rotWithShape="1">
          <a:blip r:embed="rId4"/>
          <a:srcRect l="25988" t="65294" r="69115" b="31046"/>
          <a:stretch/>
        </p:blipFill>
        <p:spPr>
          <a:xfrm>
            <a:off x="219074" y="8711935"/>
            <a:ext cx="1533526" cy="945490"/>
          </a:xfrm>
          <a:prstGeom prst="rect">
            <a:avLst/>
          </a:prstGeom>
        </p:spPr>
      </p:pic>
    </p:spTree>
    <p:extLst>
      <p:ext uri="{BB962C8B-B14F-4D97-AF65-F5344CB8AC3E}">
        <p14:creationId xmlns:p14="http://schemas.microsoft.com/office/powerpoint/2010/main" val="343644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par>
                                <p:cTn id="32" presetID="22" presetClass="entr" presetSubtype="4"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par>
                                <p:cTn id="40" presetID="22" presetClass="entr" presetSubtype="4"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par>
                                <p:cTn id="48" presetID="22" presetClass="entr" presetSubtype="4"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830300" y="4850636"/>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887087" y="1074500"/>
            <a:ext cx="1505540"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Câu 1:</a:t>
            </a:r>
            <a:endParaRPr kumimoji="0" lang="en-US" sz="36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3044" y="75819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3C83571D-068B-4E74-9934-2ECE3EA68BA5}"/>
              </a:ext>
            </a:extLst>
          </p:cNvPr>
          <p:cNvPicPr>
            <a:picLocks noChangeAspect="1"/>
          </p:cNvPicPr>
          <p:nvPr/>
        </p:nvPicPr>
        <p:blipFill rotWithShape="1">
          <a:blip r:embed="rId14"/>
          <a:srcRect l="3017" r="1205"/>
          <a:stretch/>
        </p:blipFill>
        <p:spPr>
          <a:xfrm>
            <a:off x="0" y="1631121"/>
            <a:ext cx="18288000" cy="2911602"/>
          </a:xfrm>
          <a:prstGeom prst="rect">
            <a:avLst/>
          </a:prstGeom>
        </p:spPr>
      </p:pic>
      <p:sp>
        <p:nvSpPr>
          <p:cNvPr id="15" name="TextBox 14">
            <a:extLst>
              <a:ext uri="{FF2B5EF4-FFF2-40B4-BE49-F238E27FC236}">
                <a16:creationId xmlns:a16="http://schemas.microsoft.com/office/drawing/2014/main" id="{78B98F29-D6CE-49F0-B2CB-8C4FDE2C583F}"/>
              </a:ext>
            </a:extLst>
          </p:cNvPr>
          <p:cNvSpPr txBox="1"/>
          <p:nvPr/>
        </p:nvSpPr>
        <p:spPr>
          <a:xfrm>
            <a:off x="1488656" y="4288615"/>
            <a:ext cx="17907000" cy="707886"/>
          </a:xfrm>
          <a:prstGeom prst="rect">
            <a:avLst/>
          </a:prstGeom>
          <a:noFill/>
        </p:spPr>
        <p:txBody>
          <a:bodyPr wrap="square">
            <a:spAutoFit/>
          </a:bodyPr>
          <a:lstStyle/>
          <a:p>
            <a:r>
              <a:rPr lang="vi-VN" sz="4000" b="1" dirty="0">
                <a:solidFill>
                  <a:srgbClr val="0070C0"/>
                </a:solidFill>
                <a:latin typeface="+mj-lt"/>
              </a:rPr>
              <a:t>Em  đi      giữa      biển        vàng, </a:t>
            </a:r>
            <a:r>
              <a:rPr lang="vi-VN" sz="3600" b="1" dirty="0">
                <a:solidFill>
                  <a:srgbClr val="0070C0"/>
                </a:solidFill>
                <a:latin typeface="+mj-lt"/>
              </a:rPr>
              <a:t>nghe</a:t>
            </a:r>
            <a:r>
              <a:rPr lang="vi-VN" sz="4000" b="1" dirty="0">
                <a:solidFill>
                  <a:srgbClr val="0070C0"/>
                </a:solidFill>
                <a:latin typeface="+mj-lt"/>
              </a:rPr>
              <a:t> mênh mang trên đồng lúa    hát.  </a:t>
            </a:r>
          </a:p>
        </p:txBody>
      </p:sp>
      <p:pic>
        <p:nvPicPr>
          <p:cNvPr id="2" name="1">
            <a:hlinkClick r:id="" action="ppaction://media"/>
            <a:extLst>
              <a:ext uri="{FF2B5EF4-FFF2-40B4-BE49-F238E27FC236}">
                <a16:creationId xmlns:a16="http://schemas.microsoft.com/office/drawing/2014/main" id="{25288EB5-FB0A-460A-99E3-B52EA98BE22B}"/>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4648200" y="5988693"/>
            <a:ext cx="904436" cy="904436"/>
          </a:xfrm>
          <a:prstGeom prst="rect">
            <a:avLst/>
          </a:prstGeom>
        </p:spPr>
      </p:pic>
    </p:spTree>
    <p:extLst>
      <p:ext uri="{BB962C8B-B14F-4D97-AF65-F5344CB8AC3E}">
        <p14:creationId xmlns:p14="http://schemas.microsoft.com/office/powerpoint/2010/main" val="34609511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5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780257" y="1066478"/>
            <a:ext cx="1505540" cy="646331"/>
          </a:xfrm>
          <a:prstGeom prst="rect">
            <a:avLst/>
          </a:prstGeom>
          <a:noFill/>
        </p:spPr>
        <p:txBody>
          <a:bodyPr wrap="none" lIns="91440" tIns="45720" rIns="91440" bIns="45720">
            <a:spAutoFit/>
          </a:bodyPr>
          <a:lstStyle/>
          <a:p>
            <a:pPr algn="ctr"/>
            <a:r>
              <a:rPr lang="vi-VN" sz="3600" b="1">
                <a:ln w="0"/>
                <a:solidFill>
                  <a:srgbClr val="FF0000"/>
                </a:solidFill>
                <a:effectLst>
                  <a:outerShdw blurRad="38100" dist="19050" dir="2700000" algn="tl" rotWithShape="0">
                    <a:schemeClr val="dk1">
                      <a:alpha val="40000"/>
                    </a:schemeClr>
                  </a:outerShdw>
                </a:effectLst>
                <a:latin typeface="+mj-lt"/>
              </a:rPr>
              <a:t>Câu 2:</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13576B52-B887-4464-BA72-F4F486EA77CB}"/>
              </a:ext>
            </a:extLst>
          </p:cNvPr>
          <p:cNvPicPr>
            <a:picLocks noChangeAspect="1"/>
          </p:cNvPicPr>
          <p:nvPr/>
        </p:nvPicPr>
        <p:blipFill>
          <a:blip r:embed="rId14"/>
          <a:stretch>
            <a:fillRect/>
          </a:stretch>
        </p:blipFill>
        <p:spPr>
          <a:xfrm>
            <a:off x="1361766" y="1734729"/>
            <a:ext cx="15537235" cy="3800166"/>
          </a:xfrm>
          <a:prstGeom prst="rect">
            <a:avLst/>
          </a:prstGeom>
        </p:spPr>
      </p:pic>
      <p:sp>
        <p:nvSpPr>
          <p:cNvPr id="15" name="TextBox 14">
            <a:extLst>
              <a:ext uri="{FF2B5EF4-FFF2-40B4-BE49-F238E27FC236}">
                <a16:creationId xmlns:a16="http://schemas.microsoft.com/office/drawing/2014/main" id="{CB33F217-98D6-4EE7-B594-B661FE6E66B6}"/>
              </a:ext>
            </a:extLst>
          </p:cNvPr>
          <p:cNvSpPr txBox="1"/>
          <p:nvPr/>
        </p:nvSpPr>
        <p:spPr>
          <a:xfrm>
            <a:off x="3962401" y="3348305"/>
            <a:ext cx="13106400" cy="584775"/>
          </a:xfrm>
          <a:prstGeom prst="rect">
            <a:avLst/>
          </a:prstGeom>
          <a:noFill/>
        </p:spPr>
        <p:txBody>
          <a:bodyPr wrap="square">
            <a:spAutoFit/>
          </a:bodyPr>
          <a:lstStyle/>
          <a:p>
            <a:r>
              <a:rPr lang="vi-VN" sz="3200" b="1" dirty="0">
                <a:solidFill>
                  <a:srgbClr val="0070C0"/>
                </a:solidFill>
                <a:latin typeface="+mj-lt"/>
              </a:rPr>
              <a:t>Hương lúa             chín             thoang     thoảng       bay       làm      lung</a:t>
            </a:r>
          </a:p>
        </p:txBody>
      </p:sp>
      <p:sp>
        <p:nvSpPr>
          <p:cNvPr id="16" name="TextBox 15">
            <a:extLst>
              <a:ext uri="{FF2B5EF4-FFF2-40B4-BE49-F238E27FC236}">
                <a16:creationId xmlns:a16="http://schemas.microsoft.com/office/drawing/2014/main" id="{84C9F9B5-F857-469A-AC86-60A990C549E0}"/>
              </a:ext>
            </a:extLst>
          </p:cNvPr>
          <p:cNvSpPr txBox="1"/>
          <p:nvPr/>
        </p:nvSpPr>
        <p:spPr>
          <a:xfrm>
            <a:off x="2191738" y="5659904"/>
            <a:ext cx="13192799" cy="646331"/>
          </a:xfrm>
          <a:prstGeom prst="rect">
            <a:avLst/>
          </a:prstGeom>
          <a:noFill/>
        </p:spPr>
        <p:txBody>
          <a:bodyPr wrap="square">
            <a:spAutoFit/>
          </a:bodyPr>
          <a:lstStyle/>
          <a:p>
            <a:r>
              <a:rPr lang="vi-VN" sz="3600" b="1" dirty="0">
                <a:solidFill>
                  <a:srgbClr val="0070C0"/>
                </a:solidFill>
                <a:latin typeface="+mj-lt"/>
              </a:rPr>
              <a:t> lay   hàng    cột   điện, làm xao động cả   rặng     cây. </a:t>
            </a:r>
          </a:p>
        </p:txBody>
      </p:sp>
      <p:pic>
        <p:nvPicPr>
          <p:cNvPr id="2" name="2">
            <a:hlinkClick r:id="" action="ppaction://media"/>
            <a:extLst>
              <a:ext uri="{FF2B5EF4-FFF2-40B4-BE49-F238E27FC236}">
                <a16:creationId xmlns:a16="http://schemas.microsoft.com/office/drawing/2014/main" id="{52DFD8B5-4639-4486-A930-8D171EC315F7}"/>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90128" y="6070361"/>
            <a:ext cx="981225" cy="981225"/>
          </a:xfrm>
          <a:prstGeom prst="rect">
            <a:avLst/>
          </a:prstGeom>
        </p:spPr>
      </p:pic>
    </p:spTree>
    <p:extLst>
      <p:ext uri="{BB962C8B-B14F-4D97-AF65-F5344CB8AC3E}">
        <p14:creationId xmlns:p14="http://schemas.microsoft.com/office/powerpoint/2010/main" val="1326003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2458</TotalTime>
  <Words>803</Words>
  <Application>Microsoft Office PowerPoint</Application>
  <PresentationFormat>Custom</PresentationFormat>
  <Paragraphs>89</Paragraphs>
  <Slides>29</Slides>
  <Notes>0</Notes>
  <HiddenSlides>0</HiddenSlides>
  <MMClips>21</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29</vt:i4>
      </vt:variant>
    </vt:vector>
  </HeadingPairs>
  <TitlesOfParts>
    <vt:vector size="35" baseType="lpstr">
      <vt:lpstr>Times New Roman</vt:lpstr>
      <vt:lpstr>Calibri</vt:lpstr>
      <vt:lpstr>Arial</vt:lpstr>
      <vt:lpstr>2_Office Theme</vt:lpstr>
      <vt:lpstr>1_Default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Lời chúc nhân dịp</dc:title>
  <cp:lastModifiedBy>COMPUTER</cp:lastModifiedBy>
  <cp:revision>137</cp:revision>
  <dcterms:created xsi:type="dcterms:W3CDTF">2006-08-16T00:00:00Z</dcterms:created>
  <dcterms:modified xsi:type="dcterms:W3CDTF">2025-02-11T14:00:13Z</dcterms:modified>
  <dc:identifier>DAFNYV3U0-c</dc:identifier>
</cp:coreProperties>
</file>