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  <p:sldMasterId id="2147483760" r:id="rId4"/>
    <p:sldMasterId id="2147483772" r:id="rId5"/>
  </p:sldMasterIdLst>
  <p:notesMasterIdLst>
    <p:notesMasterId r:id="rId30"/>
  </p:notesMasterIdLst>
  <p:sldIdLst>
    <p:sldId id="692" r:id="rId6"/>
    <p:sldId id="267" r:id="rId7"/>
    <p:sldId id="694" r:id="rId8"/>
    <p:sldId id="686" r:id="rId9"/>
    <p:sldId id="696" r:id="rId10"/>
    <p:sldId id="548" r:id="rId11"/>
    <p:sldId id="326" r:id="rId12"/>
    <p:sldId id="672" r:id="rId13"/>
    <p:sldId id="673" r:id="rId14"/>
    <p:sldId id="674" r:id="rId15"/>
    <p:sldId id="675" r:id="rId16"/>
    <p:sldId id="671" r:id="rId17"/>
    <p:sldId id="697" r:id="rId18"/>
    <p:sldId id="676" r:id="rId19"/>
    <p:sldId id="677" r:id="rId20"/>
    <p:sldId id="666" r:id="rId21"/>
    <p:sldId id="256" r:id="rId22"/>
    <p:sldId id="667" r:id="rId23"/>
    <p:sldId id="681" r:id="rId24"/>
    <p:sldId id="682" r:id="rId25"/>
    <p:sldId id="683" r:id="rId26"/>
    <p:sldId id="690" r:id="rId27"/>
    <p:sldId id="685" r:id="rId28"/>
    <p:sldId id="27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0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2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8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6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7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1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1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12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72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8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3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8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13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1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36.svg"/><Relationship Id="rId10" Type="http://schemas.openxmlformats.org/officeDocument/2006/relationships/image" Target="../media/image9.sv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41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png"/><Relationship Id="rId7" Type="http://schemas.openxmlformats.org/officeDocument/2006/relationships/image" Target="../media/image14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6.sv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38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openxmlformats.org/officeDocument/2006/relationships/image" Target="../media/image28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png"/><Relationship Id="rId7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6.svg"/><Relationship Id="rId9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svg"/><Relationship Id="rId11" Type="http://schemas.openxmlformats.org/officeDocument/2006/relationships/image" Target="../media/image9.svg"/><Relationship Id="rId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12" Type="http://schemas.openxmlformats.org/officeDocument/2006/relationships/image" Target="../media/image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8.png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10" Type="http://schemas.openxmlformats.org/officeDocument/2006/relationships/image" Target="../media/image14.svg"/><Relationship Id="rId4" Type="http://schemas.openxmlformats.org/officeDocument/2006/relationships/image" Target="../media/image37.png"/><Relationship Id="rId9" Type="http://schemas.openxmlformats.org/officeDocument/2006/relationships/image" Target="../media/image13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yellow frame with clouds and stars&#10;&#10;Description automatically generated">
            <a:extLst>
              <a:ext uri="{FF2B5EF4-FFF2-40B4-BE49-F238E27FC236}">
                <a16:creationId xmlns:a16="http://schemas.microsoft.com/office/drawing/2014/main" id="{3E760CE1-0A35-3140-CD2B-911518A8D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16148"/>
          <a:stretch/>
        </p:blipFill>
        <p:spPr>
          <a:xfrm>
            <a:off x="136408" y="6362"/>
            <a:ext cx="12191987" cy="685671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A15CB64-2723-2691-0D32-87871B1DBDE7}"/>
              </a:ext>
            </a:extLst>
          </p:cNvPr>
          <p:cNvSpPr/>
          <p:nvPr/>
        </p:nvSpPr>
        <p:spPr>
          <a:xfrm>
            <a:off x="0" y="4140200"/>
            <a:ext cx="3860800" cy="2711438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6CA36B4-3939-5C7A-7B02-7C5913444CC0}"/>
              </a:ext>
            </a:extLst>
          </p:cNvPr>
          <p:cNvSpPr/>
          <p:nvPr/>
        </p:nvSpPr>
        <p:spPr>
          <a:xfrm flipH="1">
            <a:off x="8077200" y="4008948"/>
            <a:ext cx="4114800" cy="2849053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56DE20-91FB-18C3-10CD-1558868E3635}"/>
              </a:ext>
            </a:extLst>
          </p:cNvPr>
          <p:cNvSpPr txBox="1"/>
          <p:nvPr/>
        </p:nvSpPr>
        <p:spPr>
          <a:xfrm>
            <a:off x="1574574" y="711588"/>
            <a:ext cx="940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Chào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mừng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các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thầy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cô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giáo</a:t>
            </a:r>
            <a:endParaRPr lang="vi-VN" sz="5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8A9E36E3-ADA9-6ACF-73D4-3D9FB3F796CE}"/>
              </a:ext>
            </a:extLst>
          </p:cNvPr>
          <p:cNvSpPr/>
          <p:nvPr/>
        </p:nvSpPr>
        <p:spPr>
          <a:xfrm>
            <a:off x="9157462" y="3984062"/>
            <a:ext cx="952500" cy="844550"/>
          </a:xfrm>
          <a:custGeom>
            <a:avLst/>
            <a:gdLst/>
            <a:ahLst/>
            <a:cxnLst/>
            <a:rect l="l" t="t" r="r" b="b"/>
            <a:pathLst>
              <a:path w="1428750" h="1266825">
                <a:moveTo>
                  <a:pt x="0" y="0"/>
                </a:moveTo>
                <a:lnTo>
                  <a:pt x="1428750" y="0"/>
                </a:lnTo>
                <a:lnTo>
                  <a:pt x="1428750" y="1266825"/>
                </a:lnTo>
                <a:lnTo>
                  <a:pt x="0" y="1266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E73596BD-C156-AD07-F7A9-39035CD77B6E}"/>
              </a:ext>
            </a:extLst>
          </p:cNvPr>
          <p:cNvSpPr/>
          <p:nvPr/>
        </p:nvSpPr>
        <p:spPr>
          <a:xfrm rot="19370231">
            <a:off x="487412" y="2144576"/>
            <a:ext cx="1006376" cy="1024301"/>
          </a:xfrm>
          <a:custGeom>
            <a:avLst/>
            <a:gdLst/>
            <a:ahLst/>
            <a:cxnLst/>
            <a:rect l="l" t="t" r="r" b="b"/>
            <a:pathLst>
              <a:path w="1509564" h="1536452">
                <a:moveTo>
                  <a:pt x="0" y="0"/>
                </a:moveTo>
                <a:lnTo>
                  <a:pt x="1509565" y="0"/>
                </a:lnTo>
                <a:lnTo>
                  <a:pt x="1509565" y="1536452"/>
                </a:lnTo>
                <a:lnTo>
                  <a:pt x="0" y="153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C5AFD631-366E-69CC-EC86-99341A747B58}"/>
              </a:ext>
            </a:extLst>
          </p:cNvPr>
          <p:cNvSpPr/>
          <p:nvPr/>
        </p:nvSpPr>
        <p:spPr>
          <a:xfrm rot="2824086">
            <a:off x="1954455" y="3987236"/>
            <a:ext cx="861381" cy="986785"/>
          </a:xfrm>
          <a:custGeom>
            <a:avLst/>
            <a:gdLst/>
            <a:ahLst/>
            <a:cxnLst/>
            <a:rect l="l" t="t" r="r" b="b"/>
            <a:pathLst>
              <a:path w="1292072" h="1480178">
                <a:moveTo>
                  <a:pt x="0" y="0"/>
                </a:moveTo>
                <a:lnTo>
                  <a:pt x="1292073" y="0"/>
                </a:lnTo>
                <a:lnTo>
                  <a:pt x="1292073" y="1480178"/>
                </a:lnTo>
                <a:lnTo>
                  <a:pt x="0" y="148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EF009A2-A909-4610-A1C9-F56D7DB1CD58}"/>
              </a:ext>
            </a:extLst>
          </p:cNvPr>
          <p:cNvSpPr/>
          <p:nvPr/>
        </p:nvSpPr>
        <p:spPr>
          <a:xfrm>
            <a:off x="-1028795" y="2052841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oogle Shape;2198;p13">
            <a:extLst>
              <a:ext uri="{FF2B5EF4-FFF2-40B4-BE49-F238E27FC236}">
                <a16:creationId xmlns:a16="http://schemas.microsoft.com/office/drawing/2014/main" id="{DF9F6C40-9A78-4BFE-8FAD-56E4999EA253}"/>
              </a:ext>
            </a:extLst>
          </p:cNvPr>
          <p:cNvGrpSpPr/>
          <p:nvPr/>
        </p:nvGrpSpPr>
        <p:grpSpPr>
          <a:xfrm>
            <a:off x="9588928" y="-304650"/>
            <a:ext cx="2949551" cy="7156287"/>
            <a:chOff x="9324550" y="-440239"/>
            <a:chExt cx="2949551" cy="7156287"/>
          </a:xfrm>
        </p:grpSpPr>
        <p:pic>
          <p:nvPicPr>
            <p:cNvPr id="15" name="Google Shape;2201;p13">
              <a:extLst>
                <a:ext uri="{FF2B5EF4-FFF2-40B4-BE49-F238E27FC236}">
                  <a16:creationId xmlns:a16="http://schemas.microsoft.com/office/drawing/2014/main" id="{2BD44F89-0FB9-41C5-A996-509E608F892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199;p13">
              <a:extLst>
                <a:ext uri="{FF2B5EF4-FFF2-40B4-BE49-F238E27FC236}">
                  <a16:creationId xmlns:a16="http://schemas.microsoft.com/office/drawing/2014/main" id="{E7A4ED75-7B85-4BE3-82A0-C0BFF5F20B2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200;p13" descr="Tropical_04">
              <a:extLst>
                <a:ext uri="{FF2B5EF4-FFF2-40B4-BE49-F238E27FC236}">
                  <a16:creationId xmlns:a16="http://schemas.microsoft.com/office/drawing/2014/main" id="{AA94139B-4DAC-418F-9275-ABC3F647899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18428D3F-CEAC-45B9-B2E5-F5B789CAD2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6000" y="5950226"/>
            <a:ext cx="5994400" cy="94210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004F11-C5CF-4C15-AE6F-564895E33E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41271" y="5950225"/>
            <a:ext cx="6514387" cy="9014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28DF66-F958-4DAE-8994-1B5FE42758BF}"/>
              </a:ext>
            </a:extLst>
          </p:cNvPr>
          <p:cNvSpPr txBox="1"/>
          <p:nvPr/>
        </p:nvSpPr>
        <p:spPr>
          <a:xfrm>
            <a:off x="1730545" y="1599209"/>
            <a:ext cx="9409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Về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dự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giờ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tiết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Âm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nhạc</a:t>
            </a:r>
            <a:endParaRPr lang="en-GB" sz="5400" b="1" dirty="0">
              <a:solidFill>
                <a:prstClr val="white"/>
              </a:solidFill>
              <a:latin typeface="SVN-Rio 2016" panose="03060502030307020202" pitchFamily="66" charset="0"/>
            </a:endParaRPr>
          </a:p>
          <a:p>
            <a:pPr algn="ctr" defTabSz="609630">
              <a:defRPr/>
            </a:pPr>
            <a:r>
              <a:rPr lang="en-GB" sz="54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Lớp</a:t>
            </a:r>
            <a:r>
              <a:rPr lang="en-GB" sz="5400" b="1" dirty="0">
                <a:solidFill>
                  <a:prstClr val="white"/>
                </a:solidFill>
                <a:latin typeface="SVN-Rio 2016" panose="03060502030307020202" pitchFamily="66" charset="0"/>
              </a:rPr>
              <a:t> : 5D</a:t>
            </a:r>
            <a:endParaRPr lang="vi-VN" sz="5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17A376-4CFC-421C-AD15-839BA030A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r="6526"/>
          <a:stretch/>
        </p:blipFill>
        <p:spPr>
          <a:xfrm>
            <a:off x="1470991" y="455973"/>
            <a:ext cx="9448800" cy="502983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55D18-7EC6-4202-9235-C217AFA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2462775"/>
            <a:ext cx="9734881" cy="133206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F6FC3-3E22-4813-8D7B-BC04C5B37B0B}"/>
              </a:ext>
            </a:extLst>
          </p:cNvPr>
          <p:cNvSpPr/>
          <p:nvPr/>
        </p:nvSpPr>
        <p:spPr>
          <a:xfrm>
            <a:off x="956130" y="695096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27A6D15-4D69-46F3-A920-5C3B53AA9F8C}"/>
              </a:ext>
            </a:extLst>
          </p:cNvPr>
          <p:cNvSpPr txBox="1"/>
          <p:nvPr/>
        </p:nvSpPr>
        <p:spPr>
          <a:xfrm>
            <a:off x="803779" y="1425193"/>
            <a:ext cx="110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và chỉ ra các nốt nhạc là phách mạnh và phách nhẹ trong dòng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82A855AE-DBEB-4255-81D8-4BB933245C48}"/>
              </a:ext>
            </a:extLst>
          </p:cNvPr>
          <p:cNvSpPr/>
          <p:nvPr/>
        </p:nvSpPr>
        <p:spPr>
          <a:xfrm rot="18788227" flipH="1" flipV="1">
            <a:off x="2726856" y="3620874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39A54B6-84D2-4EF5-A7B3-C405F837CC2F}"/>
              </a:ext>
            </a:extLst>
          </p:cNvPr>
          <p:cNvSpPr/>
          <p:nvPr/>
        </p:nvSpPr>
        <p:spPr>
          <a:xfrm rot="18788227" flipH="1" flipV="1">
            <a:off x="5272079" y="3535065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8D233CF8-DAFB-4FA8-A8AF-F6A538C60332}"/>
              </a:ext>
            </a:extLst>
          </p:cNvPr>
          <p:cNvSpPr/>
          <p:nvPr/>
        </p:nvSpPr>
        <p:spPr>
          <a:xfrm rot="18788227" flipH="1" flipV="1">
            <a:off x="7962581" y="3451509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9078458-3CBF-4B0C-BEDE-D4C0732361E6}"/>
              </a:ext>
            </a:extLst>
          </p:cNvPr>
          <p:cNvSpPr/>
          <p:nvPr/>
        </p:nvSpPr>
        <p:spPr>
          <a:xfrm rot="18788227" flipH="1" flipV="1">
            <a:off x="10133929" y="3554410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3AF3D8-3579-41E9-B330-1FB8751B8D65}"/>
              </a:ext>
            </a:extLst>
          </p:cNvPr>
          <p:cNvSpPr/>
          <p:nvPr/>
        </p:nvSpPr>
        <p:spPr>
          <a:xfrm>
            <a:off x="2464792" y="41187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48EFE-789E-41E3-A389-8B32F068DB5B}"/>
              </a:ext>
            </a:extLst>
          </p:cNvPr>
          <p:cNvSpPr/>
          <p:nvPr/>
        </p:nvSpPr>
        <p:spPr>
          <a:xfrm>
            <a:off x="5080988" y="402603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6FA13-09C9-4159-A70E-3E1074E09CB9}"/>
              </a:ext>
            </a:extLst>
          </p:cNvPr>
          <p:cNvSpPr/>
          <p:nvPr/>
        </p:nvSpPr>
        <p:spPr>
          <a:xfrm>
            <a:off x="7720258" y="39333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39D03-4F9C-4A11-B8D3-BAC400E10EEA}"/>
              </a:ext>
            </a:extLst>
          </p:cNvPr>
          <p:cNvSpPr/>
          <p:nvPr/>
        </p:nvSpPr>
        <p:spPr>
          <a:xfrm>
            <a:off x="10079731" y="40032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6DBBF-A93D-4EEF-979B-B2B6D2789E30}"/>
              </a:ext>
            </a:extLst>
          </p:cNvPr>
          <p:cNvSpPr/>
          <p:nvPr/>
        </p:nvSpPr>
        <p:spPr>
          <a:xfrm>
            <a:off x="3524568" y="403522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A0F85-C278-473F-9CFC-A9159510AB70}"/>
              </a:ext>
            </a:extLst>
          </p:cNvPr>
          <p:cNvCxnSpPr>
            <a:cxnSpLocks/>
          </p:cNvCxnSpPr>
          <p:nvPr/>
        </p:nvCxnSpPr>
        <p:spPr>
          <a:xfrm flipH="1">
            <a:off x="3818946" y="334521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E49FA-42C9-4DDD-8A08-967542C92DE7}"/>
              </a:ext>
            </a:extLst>
          </p:cNvPr>
          <p:cNvSpPr/>
          <p:nvPr/>
        </p:nvSpPr>
        <p:spPr>
          <a:xfrm>
            <a:off x="6269326" y="409060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163B9-A3A4-46A9-8474-C1E9C421135A}"/>
              </a:ext>
            </a:extLst>
          </p:cNvPr>
          <p:cNvCxnSpPr>
            <a:cxnSpLocks/>
          </p:cNvCxnSpPr>
          <p:nvPr/>
        </p:nvCxnSpPr>
        <p:spPr>
          <a:xfrm flipH="1">
            <a:off x="6563704" y="3400585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B1BA2-C4AD-4967-9708-95AD403CD396}"/>
              </a:ext>
            </a:extLst>
          </p:cNvPr>
          <p:cNvSpPr/>
          <p:nvPr/>
        </p:nvSpPr>
        <p:spPr>
          <a:xfrm>
            <a:off x="8646871" y="404651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F86B9C-7712-418A-AE18-92DB20E582DA}"/>
              </a:ext>
            </a:extLst>
          </p:cNvPr>
          <p:cNvCxnSpPr>
            <a:cxnSpLocks/>
          </p:cNvCxnSpPr>
          <p:nvPr/>
        </p:nvCxnSpPr>
        <p:spPr>
          <a:xfrm flipH="1">
            <a:off x="8941249" y="335650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6F2BC-8F0B-40B8-A479-213A904B8D8B}"/>
              </a:ext>
            </a:extLst>
          </p:cNvPr>
          <p:cNvSpPr/>
          <p:nvPr/>
        </p:nvSpPr>
        <p:spPr>
          <a:xfrm>
            <a:off x="10779526" y="4010007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344065-4CF3-4369-AFDD-0250781F2478}"/>
              </a:ext>
            </a:extLst>
          </p:cNvPr>
          <p:cNvCxnSpPr>
            <a:cxnSpLocks/>
          </p:cNvCxnSpPr>
          <p:nvPr/>
        </p:nvCxnSpPr>
        <p:spPr>
          <a:xfrm flipH="1">
            <a:off x="11073904" y="3319990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31" grpId="0"/>
      <p:bldP spid="3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3346471" y="1265058"/>
            <a:ext cx="57807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2: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F78819B-1EB6-449D-9DAF-75EB36335CD3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78CDDB-6514-4995-B2BD-88C7C039F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C5990AA-76A2-4D21-8D79-11F0916AE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F6214F47-43D1-4946-AD1D-B2DE1F5FA9A3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79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724" y="494612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1527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mẫu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7AAB1-08AC-4546-A589-A81FE30938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0931"/>
          <a:stretch/>
        </p:blipFill>
        <p:spPr>
          <a:xfrm>
            <a:off x="3311266" y="1555845"/>
            <a:ext cx="1312250" cy="1460295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CFBC4AC-EDAD-489C-AF41-1E1D7BF33F0A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 chấm dôi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CCB81D7D-35BD-4BE9-B5F1-278BC46A34DC}"/>
              </a:ext>
            </a:extLst>
          </p:cNvPr>
          <p:cNvSpPr txBox="1"/>
          <p:nvPr/>
        </p:nvSpPr>
        <p:spPr>
          <a:xfrm>
            <a:off x="4492187" y="3122942"/>
            <a:ext cx="6881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    + 0,5    =   0,5 +   0,5   + 0,5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D68263-EEF4-45D0-B831-6A439436479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811" r="1351"/>
          <a:stretch/>
        </p:blipFill>
        <p:spPr>
          <a:xfrm>
            <a:off x="4623516" y="1555845"/>
            <a:ext cx="5562956" cy="14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1" y="5671930"/>
            <a:ext cx="1556212" cy="10551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1DE33-34AC-40C8-9B97-5AB5CC080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7" t="26482" r="11480" b="17278"/>
          <a:stretch/>
        </p:blipFill>
        <p:spPr>
          <a:xfrm>
            <a:off x="995903" y="351426"/>
            <a:ext cx="10403396" cy="56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5939790"/>
            <a:ext cx="7118978" cy="918212"/>
          </a:xfrm>
          <a:prstGeom prst="rect">
            <a:avLst/>
          </a:prstGeom>
        </p:spPr>
      </p:pic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991B1562-3A16-4435-B356-F92A0BD6B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70" y="-503582"/>
            <a:ext cx="14294338" cy="6310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630218-64C1-492C-A6C5-23BB566E5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4272" y="1841679"/>
            <a:ext cx="4079547" cy="52929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00A2D8-D6CE-45F6-ABD4-9DE9C9A959BA}"/>
              </a:ext>
            </a:extLst>
          </p:cNvPr>
          <p:cNvSpPr/>
          <p:nvPr/>
        </p:nvSpPr>
        <p:spPr>
          <a:xfrm>
            <a:off x="880214" y="0"/>
            <a:ext cx="3632726" cy="707886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cao độ    </a:t>
            </a:r>
          </a:p>
        </p:txBody>
      </p:sp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5ED780BB-7258-4312-8F12-556F691C94E2}"/>
              </a:ext>
            </a:extLst>
          </p:cNvPr>
          <p:cNvSpPr/>
          <p:nvPr/>
        </p:nvSpPr>
        <p:spPr>
          <a:xfrm>
            <a:off x="10622423" y="4261300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542115" y="597159"/>
            <a:ext cx="1652446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</a:p>
        </p:txBody>
      </p:sp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4AE7F-C77B-4C20-B667-C55E67DC59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65" t="18933" r="2441" b="21366"/>
          <a:stretch/>
        </p:blipFill>
        <p:spPr>
          <a:xfrm>
            <a:off x="124417" y="1528957"/>
            <a:ext cx="11937966" cy="180965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6064199-49E2-491F-900E-3DEC6CF5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5095" y="403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92033-EBC3-4037-92FA-F9F860397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" t="17792" r="1318" b="12807"/>
          <a:stretch/>
        </p:blipFill>
        <p:spPr>
          <a:xfrm>
            <a:off x="124417" y="1902199"/>
            <a:ext cx="12036853" cy="2006964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542114" y="608482"/>
            <a:ext cx="1505540" cy="646331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</a:t>
            </a:r>
          </a:p>
        </p:txBody>
      </p:sp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AC26AFA-DA67-4F4F-8E2F-61F56A7BE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6757" y="671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350896" y="515675"/>
            <a:ext cx="174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3" name="bai doc 2">
            <a:hlinkClick r:id="" action="ppaction://media"/>
            <a:extLst>
              <a:ext uri="{FF2B5EF4-FFF2-40B4-BE49-F238E27FC236}">
                <a16:creationId xmlns:a16="http://schemas.microsoft.com/office/drawing/2014/main" id="{E5880B1E-ADF1-4BA3-B24A-063C844E5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389" y="291495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8ACE9-025D-4EEE-B0D5-E00416030F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65" t="18933" r="2441" b="21366"/>
          <a:stretch/>
        </p:blipFill>
        <p:spPr>
          <a:xfrm>
            <a:off x="124417" y="1528957"/>
            <a:ext cx="11937966" cy="180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60993-FD72-41AE-9C98-230D443142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0" t="17792" r="1318" b="12807"/>
          <a:stretch/>
        </p:blipFill>
        <p:spPr>
          <a:xfrm>
            <a:off x="74973" y="3429000"/>
            <a:ext cx="12036853" cy="20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38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DE5F3FA-CB77-4231-B9A1-E28C5B7227A1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FA9C633-1C86-475C-9A3E-DEC078BF6B32}"/>
              </a:ext>
            </a:extLst>
          </p:cNvPr>
          <p:cNvSpPr/>
          <p:nvPr/>
        </p:nvSpPr>
        <p:spPr>
          <a:xfrm>
            <a:off x="1550503" y="407579"/>
            <a:ext cx="7209184" cy="168700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8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" y="1783964"/>
            <a:ext cx="11932920" cy="298281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9529" y="4946126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5595" y="2899005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0565" y="2968136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337" y="2880664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6663" y="2983474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2178" y="2794025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7316" y="2824529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707" y="4410503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774" y="4425394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8529" y="4510415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519" y="4514864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3252" y="4463102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6489" y="4510415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8745" y="4559215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0908" y="4567031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8" y="922355"/>
            <a:ext cx="199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83964"/>
            <a:ext cx="12130748" cy="390055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2319" y="583966"/>
            <a:ext cx="609600" cy="609600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bộ gõ cơ thể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51F26-8983-4392-83C8-5E8BE1A4C4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768" t="52686" r="32143" b="39551"/>
          <a:stretch/>
        </p:blipFill>
        <p:spPr>
          <a:xfrm>
            <a:off x="1191168" y="3127595"/>
            <a:ext cx="806764" cy="124470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2E42A5-25AB-4997-9B46-8177DDDA1C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38" t="53384" r="29617" b="39763"/>
          <a:stretch/>
        </p:blipFill>
        <p:spPr>
          <a:xfrm>
            <a:off x="2986128" y="3295119"/>
            <a:ext cx="472440" cy="804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3DDAC2-3774-4BF3-8D84-34BBFF90BA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4617276" y="3224756"/>
            <a:ext cx="774153" cy="811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DBDDC-DEB1-4FF4-83DB-2952391A50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9595939" y="3160303"/>
            <a:ext cx="902029" cy="946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73CFF0-4FDD-4235-B35E-D7B863565F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768" t="52686" r="32143" b="39551"/>
          <a:stretch/>
        </p:blipFill>
        <p:spPr>
          <a:xfrm>
            <a:off x="7131509" y="3067703"/>
            <a:ext cx="806764" cy="124470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F31374-393B-4DCD-873B-32C125717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38" t="53384" r="29617" b="39763"/>
          <a:stretch/>
        </p:blipFill>
        <p:spPr>
          <a:xfrm>
            <a:off x="8275807" y="3340123"/>
            <a:ext cx="472440" cy="8047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F59C3-FD4A-4638-9418-EBE8357814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768" t="52686" r="32143" b="39551"/>
          <a:stretch/>
        </p:blipFill>
        <p:spPr>
          <a:xfrm>
            <a:off x="355601" y="5237134"/>
            <a:ext cx="798631" cy="1232155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C930DA-56D9-4046-99A8-A18B31B79E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38" t="53384" r="29617" b="39763"/>
          <a:stretch/>
        </p:blipFill>
        <p:spPr>
          <a:xfrm>
            <a:off x="1997932" y="5395278"/>
            <a:ext cx="472440" cy="8047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414240-6FB6-481C-8C41-5C21EFA77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3882214" y="5298064"/>
            <a:ext cx="810122" cy="849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472F64-6C73-4AFE-9777-1C825940BB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768" t="52686" r="32143" b="39551"/>
          <a:stretch/>
        </p:blipFill>
        <p:spPr>
          <a:xfrm>
            <a:off x="6739821" y="5223043"/>
            <a:ext cx="720157" cy="111108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7DD5F4-6DFC-4AA3-BD74-8B18C648D1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38" t="53384" r="29617" b="39763"/>
          <a:stretch/>
        </p:blipFill>
        <p:spPr>
          <a:xfrm>
            <a:off x="8232156" y="5439353"/>
            <a:ext cx="472440" cy="804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A96519-F767-41CB-A247-5FE6FD0AF3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10016278" y="5470530"/>
            <a:ext cx="802786" cy="8420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DD55A8-C057-4830-8E66-A1354CBA0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10520480" y="3539530"/>
            <a:ext cx="481741" cy="5052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31FC8FD-D4A7-4446-B684-B5D98057E8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10841869" y="5779707"/>
            <a:ext cx="481741" cy="5052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E9194CD-C085-4A5C-8FDE-C72834E5D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5425898" y="3411895"/>
            <a:ext cx="481741" cy="5052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47051E4-2BBA-4741-8C22-FF5A6A3847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087" t="40097" r="41739" b="37192"/>
          <a:stretch/>
        </p:blipFill>
        <p:spPr>
          <a:xfrm rot="3685446">
            <a:off x="4691265" y="5671249"/>
            <a:ext cx="481741" cy="5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4ED1F2-A541-49BF-97A2-1548D3BBEBB4}"/>
              </a:ext>
            </a:extLst>
          </p:cNvPr>
          <p:cNvSpPr txBox="1"/>
          <p:nvPr/>
        </p:nvSpPr>
        <p:spPr>
          <a:xfrm>
            <a:off x="1172575" y="662135"/>
            <a:ext cx="621526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80B76B-D22C-4AF4-BE0C-33826E89A504}"/>
              </a:ext>
            </a:extLst>
          </p:cNvPr>
          <p:cNvGrpSpPr/>
          <p:nvPr/>
        </p:nvGrpSpPr>
        <p:grpSpPr>
          <a:xfrm>
            <a:off x="3286682" y="1807384"/>
            <a:ext cx="3630954" cy="1104674"/>
            <a:chOff x="1749429" y="1187907"/>
            <a:chExt cx="3630954" cy="1104674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68AF93B-CBF8-41C6-AE81-12175E82BD6C}"/>
                </a:ext>
              </a:extLst>
            </p:cNvPr>
            <p:cNvSpPr txBox="1"/>
            <p:nvPr/>
          </p:nvSpPr>
          <p:spPr>
            <a:xfrm>
              <a:off x="1749429" y="1433094"/>
              <a:ext cx="3458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nhịp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4ADE547A-33F5-48F4-BEFF-285022651A86}"/>
                </a:ext>
              </a:extLst>
            </p:cNvPr>
            <p:cNvSpPr txBox="1"/>
            <p:nvPr/>
          </p:nvSpPr>
          <p:spPr>
            <a:xfrm>
              <a:off x="5035922" y="1187907"/>
              <a:ext cx="344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05CD1A53-BBD0-4E47-B960-558B0B6A2868}"/>
                </a:ext>
              </a:extLst>
            </p:cNvPr>
            <p:cNvSpPr txBox="1"/>
            <p:nvPr/>
          </p:nvSpPr>
          <p:spPr>
            <a:xfrm>
              <a:off x="5035921" y="1769361"/>
              <a:ext cx="344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293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10119360" y="-502919"/>
            <a:ext cx="2596004" cy="7360920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2564989" y="2296294"/>
            <a:ext cx="9246513" cy="17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en-US" sz="4400" b="1" noProof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4352289" y="1277259"/>
            <a:ext cx="68878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/>
                <a:cs typeface="Cambria"/>
                <a:sym typeface="Cambria"/>
              </a:rPr>
              <a:t>Chủ đề 3: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/>
                <a:cs typeface="Cambria"/>
                <a:sym typeface="Cambria"/>
              </a:rPr>
              <a:t>Bay vào tương lai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10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yellow frame with clouds and stars&#10;&#10;Description automatically generated">
            <a:extLst>
              <a:ext uri="{FF2B5EF4-FFF2-40B4-BE49-F238E27FC236}">
                <a16:creationId xmlns:a16="http://schemas.microsoft.com/office/drawing/2014/main" id="{3E760CE1-0A35-3140-CD2B-911518A8D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1614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A15CB64-2723-2691-0D32-87871B1DBDE7}"/>
              </a:ext>
            </a:extLst>
          </p:cNvPr>
          <p:cNvSpPr/>
          <p:nvPr/>
        </p:nvSpPr>
        <p:spPr>
          <a:xfrm>
            <a:off x="0" y="4140200"/>
            <a:ext cx="3860800" cy="2711438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6CA36B4-3939-5C7A-7B02-7C5913444CC0}"/>
              </a:ext>
            </a:extLst>
          </p:cNvPr>
          <p:cNvSpPr/>
          <p:nvPr/>
        </p:nvSpPr>
        <p:spPr>
          <a:xfrm flipH="1">
            <a:off x="8077200" y="4008948"/>
            <a:ext cx="4114800" cy="2849053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56DE20-91FB-18C3-10CD-1558868E3635}"/>
              </a:ext>
            </a:extLst>
          </p:cNvPr>
          <p:cNvSpPr txBox="1"/>
          <p:nvPr/>
        </p:nvSpPr>
        <p:spPr>
          <a:xfrm>
            <a:off x="2133981" y="628479"/>
            <a:ext cx="7975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Tạm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biệt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và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hẹn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gặp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 </a:t>
            </a:r>
            <a:r>
              <a:rPr lang="en-GB" sz="9200" b="1" dirty="0" err="1">
                <a:solidFill>
                  <a:prstClr val="white"/>
                </a:solidFill>
                <a:latin typeface="SVN-Rio 2016" panose="03060502030307020202" pitchFamily="66" charset="0"/>
              </a:rPr>
              <a:t>lại</a:t>
            </a:r>
            <a:r>
              <a:rPr lang="en-GB" sz="9200" b="1" dirty="0">
                <a:solidFill>
                  <a:prstClr val="white"/>
                </a:solidFill>
                <a:latin typeface="SVN-Rio 2016" panose="03060502030307020202" pitchFamily="66" charset="0"/>
              </a:rPr>
              <a:t>!</a:t>
            </a:r>
            <a:endParaRPr lang="vi-VN" sz="9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8A9E36E3-ADA9-6ACF-73D4-3D9FB3F796CE}"/>
              </a:ext>
            </a:extLst>
          </p:cNvPr>
          <p:cNvSpPr/>
          <p:nvPr/>
        </p:nvSpPr>
        <p:spPr>
          <a:xfrm>
            <a:off x="9157462" y="3984062"/>
            <a:ext cx="952500" cy="844550"/>
          </a:xfrm>
          <a:custGeom>
            <a:avLst/>
            <a:gdLst/>
            <a:ahLst/>
            <a:cxnLst/>
            <a:rect l="l" t="t" r="r" b="b"/>
            <a:pathLst>
              <a:path w="1428750" h="1266825">
                <a:moveTo>
                  <a:pt x="0" y="0"/>
                </a:moveTo>
                <a:lnTo>
                  <a:pt x="1428750" y="0"/>
                </a:lnTo>
                <a:lnTo>
                  <a:pt x="1428750" y="1266825"/>
                </a:lnTo>
                <a:lnTo>
                  <a:pt x="0" y="1266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E73596BD-C156-AD07-F7A9-39035CD77B6E}"/>
              </a:ext>
            </a:extLst>
          </p:cNvPr>
          <p:cNvSpPr/>
          <p:nvPr/>
        </p:nvSpPr>
        <p:spPr>
          <a:xfrm rot="19370231">
            <a:off x="487412" y="2144576"/>
            <a:ext cx="1006376" cy="1024301"/>
          </a:xfrm>
          <a:custGeom>
            <a:avLst/>
            <a:gdLst/>
            <a:ahLst/>
            <a:cxnLst/>
            <a:rect l="l" t="t" r="r" b="b"/>
            <a:pathLst>
              <a:path w="1509564" h="1536452">
                <a:moveTo>
                  <a:pt x="0" y="0"/>
                </a:moveTo>
                <a:lnTo>
                  <a:pt x="1509565" y="0"/>
                </a:lnTo>
                <a:lnTo>
                  <a:pt x="1509565" y="1536452"/>
                </a:lnTo>
                <a:lnTo>
                  <a:pt x="0" y="153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C5AFD631-366E-69CC-EC86-99341A747B58}"/>
              </a:ext>
            </a:extLst>
          </p:cNvPr>
          <p:cNvSpPr/>
          <p:nvPr/>
        </p:nvSpPr>
        <p:spPr>
          <a:xfrm rot="2824086">
            <a:off x="1954455" y="3987236"/>
            <a:ext cx="861381" cy="986785"/>
          </a:xfrm>
          <a:custGeom>
            <a:avLst/>
            <a:gdLst/>
            <a:ahLst/>
            <a:cxnLst/>
            <a:rect l="l" t="t" r="r" b="b"/>
            <a:pathLst>
              <a:path w="1292072" h="1480178">
                <a:moveTo>
                  <a:pt x="0" y="0"/>
                </a:moveTo>
                <a:lnTo>
                  <a:pt x="1292073" y="0"/>
                </a:lnTo>
                <a:lnTo>
                  <a:pt x="1292073" y="1480178"/>
                </a:lnTo>
                <a:lnTo>
                  <a:pt x="0" y="148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EF009A2-A909-4610-A1C9-F56D7DB1CD58}"/>
              </a:ext>
            </a:extLst>
          </p:cNvPr>
          <p:cNvSpPr/>
          <p:nvPr/>
        </p:nvSpPr>
        <p:spPr>
          <a:xfrm>
            <a:off x="-1028795" y="2052841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oogle Shape;2198;p13">
            <a:extLst>
              <a:ext uri="{FF2B5EF4-FFF2-40B4-BE49-F238E27FC236}">
                <a16:creationId xmlns:a16="http://schemas.microsoft.com/office/drawing/2014/main" id="{DF9F6C40-9A78-4BFE-8FAD-56E4999EA253}"/>
              </a:ext>
            </a:extLst>
          </p:cNvPr>
          <p:cNvGrpSpPr/>
          <p:nvPr/>
        </p:nvGrpSpPr>
        <p:grpSpPr>
          <a:xfrm>
            <a:off x="9588928" y="-304650"/>
            <a:ext cx="2949551" cy="7156287"/>
            <a:chOff x="9324550" y="-440239"/>
            <a:chExt cx="2949551" cy="7156287"/>
          </a:xfrm>
        </p:grpSpPr>
        <p:pic>
          <p:nvPicPr>
            <p:cNvPr id="15" name="Google Shape;2201;p13">
              <a:extLst>
                <a:ext uri="{FF2B5EF4-FFF2-40B4-BE49-F238E27FC236}">
                  <a16:creationId xmlns:a16="http://schemas.microsoft.com/office/drawing/2014/main" id="{2BD44F89-0FB9-41C5-A996-509E608F892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199;p13">
              <a:extLst>
                <a:ext uri="{FF2B5EF4-FFF2-40B4-BE49-F238E27FC236}">
                  <a16:creationId xmlns:a16="http://schemas.microsoft.com/office/drawing/2014/main" id="{E7A4ED75-7B85-4BE3-82A0-C0BFF5F20B2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200;p13" descr="Tropical_04">
              <a:extLst>
                <a:ext uri="{FF2B5EF4-FFF2-40B4-BE49-F238E27FC236}">
                  <a16:creationId xmlns:a16="http://schemas.microsoft.com/office/drawing/2014/main" id="{AA94139B-4DAC-418F-9275-ABC3F647899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18428D3F-CEAC-45B9-B2E5-F5B789CAD2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6000" y="5950226"/>
            <a:ext cx="5994400" cy="94210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004F11-C5CF-4C15-AE6F-564895E33E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41271" y="5950225"/>
            <a:ext cx="6514387" cy="9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tôm 2">
            <a:hlinkClick r:id="" action="ppaction://media"/>
            <a:extLst>
              <a:ext uri="{FF2B5EF4-FFF2-40B4-BE49-F238E27FC236}">
                <a16:creationId xmlns:a16="http://schemas.microsoft.com/office/drawing/2014/main" id="{90C57C7E-7DC1-4BFF-BC02-68B9045D3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142" y="167041"/>
            <a:ext cx="9209185" cy="6746980"/>
          </a:xfrm>
          <a:prstGeom prst="rect">
            <a:avLst/>
          </a:prstGeom>
        </p:spPr>
      </p:pic>
      <p:sp>
        <p:nvSpPr>
          <p:cNvPr id="13" name="Rectangle 26">
            <a:extLst>
              <a:ext uri="{FF2B5EF4-FFF2-40B4-BE49-F238E27FC236}">
                <a16:creationId xmlns:a16="http://schemas.microsoft.com/office/drawing/2014/main" id="{280E91CA-69C3-4D4A-AA35-6F287EBC71B7}"/>
              </a:ext>
            </a:extLst>
          </p:cNvPr>
          <p:cNvSpPr/>
          <p:nvPr/>
        </p:nvSpPr>
        <p:spPr>
          <a:xfrm>
            <a:off x="2762411" y="-334448"/>
            <a:ext cx="6467062" cy="140256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6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71E9273-A763-4BD0-B090-9603F2D03E58}"/>
              </a:ext>
            </a:extLst>
          </p:cNvPr>
          <p:cNvSpPr/>
          <p:nvPr/>
        </p:nvSpPr>
        <p:spPr>
          <a:xfrm>
            <a:off x="-160668" y="5601581"/>
            <a:ext cx="9556459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5EB58E85-ABF7-4859-89F2-94DEABE4D5C8}"/>
              </a:ext>
            </a:extLst>
          </p:cNvPr>
          <p:cNvSpPr/>
          <p:nvPr/>
        </p:nvSpPr>
        <p:spPr>
          <a:xfrm>
            <a:off x="9410332" y="1433282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E521033-DC4D-4FEC-B6A2-01DDFF32ACD2}"/>
              </a:ext>
            </a:extLst>
          </p:cNvPr>
          <p:cNvSpPr/>
          <p:nvPr/>
        </p:nvSpPr>
        <p:spPr>
          <a:xfrm>
            <a:off x="400797" y="5545560"/>
            <a:ext cx="12056246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914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 đất giồng karaoke lớp 5 .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5FBDF95-AC5F-414C-87D8-AB9161CF6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0B4E4-659A-40A4-A2E7-25BB4787DF3A}"/>
              </a:ext>
            </a:extLst>
          </p:cNvPr>
          <p:cNvSpPr txBox="1"/>
          <p:nvPr/>
        </p:nvSpPr>
        <p:spPr>
          <a:xfrm>
            <a:off x="0" y="0"/>
            <a:ext cx="111861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Hát kết hợp vận động phụ họa cho bài hát </a:t>
            </a:r>
          </a:p>
        </p:txBody>
      </p:sp>
    </p:spTree>
    <p:extLst>
      <p:ext uri="{BB962C8B-B14F-4D97-AF65-F5344CB8AC3E}">
        <p14:creationId xmlns:p14="http://schemas.microsoft.com/office/powerpoint/2010/main" val="11029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DE5F3FA-CB77-4231-B9A1-E28C5B7227A1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ton tom">
            <a:hlinkClick r:id="" action="ppaction://media"/>
            <a:extLst>
              <a:ext uri="{FF2B5EF4-FFF2-40B4-BE49-F238E27FC236}">
                <a16:creationId xmlns:a16="http://schemas.microsoft.com/office/drawing/2014/main" id="{7803C800-23BD-4815-B59C-1416C9B48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248462"/>
            <a:ext cx="13623235" cy="7106462"/>
          </a:xfrm>
          <a:prstGeom prst="rect">
            <a:avLst/>
          </a:prstGeom>
        </p:spPr>
      </p:pic>
      <p:sp>
        <p:nvSpPr>
          <p:cNvPr id="13" name="Rectangle 26">
            <a:extLst>
              <a:ext uri="{FF2B5EF4-FFF2-40B4-BE49-F238E27FC236}">
                <a16:creationId xmlns:a16="http://schemas.microsoft.com/office/drawing/2014/main" id="{971F4556-481D-4774-838B-56DE16472B7E}"/>
              </a:ext>
            </a:extLst>
          </p:cNvPr>
          <p:cNvSpPr/>
          <p:nvPr/>
        </p:nvSpPr>
        <p:spPr>
          <a:xfrm>
            <a:off x="5345267" y="-291107"/>
            <a:ext cx="7209184" cy="168700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8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E2E36-242B-4B8B-996F-26BB2DE7D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6" t="31802" r="7217" b="62659"/>
          <a:stretch/>
        </p:blipFill>
        <p:spPr>
          <a:xfrm>
            <a:off x="1868556" y="851788"/>
            <a:ext cx="9768943" cy="1073426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2E4D92F-0CCE-4CBD-94FB-DF74044100E8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D0BE084-F2C2-40DB-8D21-894BFD82C97F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1A4E48F-8379-4720-9D3B-9DF0FF45F3E4}"/>
              </a:ext>
            </a:extLst>
          </p:cNvPr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21C1D9C-7C5D-4D26-B25E-5628E4C1D6C2}"/>
              </a:ext>
            </a:extLst>
          </p:cNvPr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B8FDAD5-F3F9-43F5-841F-439C68728803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572944-B72B-46DD-B4CD-12CA9B2D1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6" t="41216" r="7217" b="53214"/>
          <a:stretch/>
        </p:blipFill>
        <p:spPr>
          <a:xfrm>
            <a:off x="1868556" y="2505592"/>
            <a:ext cx="9768944" cy="1079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7D305-EF48-45D8-80E4-E9E49E78A1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09" t="46762" r="71906" b="34091"/>
          <a:stretch/>
        </p:blipFill>
        <p:spPr>
          <a:xfrm rot="16200000">
            <a:off x="565556" y="962949"/>
            <a:ext cx="828994" cy="851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89FC6-41F1-4519-8FA7-E98E76C1C9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087" t="40097" r="41739" b="37192"/>
          <a:stretch/>
        </p:blipFill>
        <p:spPr>
          <a:xfrm rot="3685446">
            <a:off x="521272" y="2612283"/>
            <a:ext cx="900617" cy="94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2097804" y="2066258"/>
            <a:ext cx="9370563" cy="161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3467737" y="1110741"/>
            <a:ext cx="772269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4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: Bay vào tương lai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8">
            <a:extLst>
              <a:ext uri="{FF2B5EF4-FFF2-40B4-BE49-F238E27FC236}">
                <a16:creationId xmlns:a16="http://schemas.microsoft.com/office/drawing/2014/main" id="{88591A49-DCAC-44A4-BDB9-4FAC91698A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5" y="2129980"/>
            <a:ext cx="2442165" cy="43904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260142" y="2379611"/>
            <a:ext cx="2442165" cy="4216451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CA615-CA7E-4C76-A323-77C6E1C9EEFE}"/>
              </a:ext>
            </a:extLst>
          </p:cNvPr>
          <p:cNvSpPr/>
          <p:nvPr/>
        </p:nvSpPr>
        <p:spPr>
          <a:xfrm>
            <a:off x="1655411" y="1117041"/>
            <a:ext cx="7385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Nhịp 2/4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69038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B1FE42-0C8C-416E-A809-2C23B0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88" y="2349050"/>
            <a:ext cx="10141035" cy="221845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C2665-FEB6-48AC-9DEA-8C8323CC0E6C}"/>
              </a:ext>
            </a:extLst>
          </p:cNvPr>
          <p:cNvSpPr/>
          <p:nvPr/>
        </p:nvSpPr>
        <p:spPr>
          <a:xfrm>
            <a:off x="956130" y="695096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 2/4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1E7FF2-C596-43AF-A31E-91F32ADEA7EF}"/>
              </a:ext>
            </a:extLst>
          </p:cNvPr>
          <p:cNvSpPr txBox="1"/>
          <p:nvPr/>
        </p:nvSpPr>
        <p:spPr>
          <a:xfrm>
            <a:off x="1803164" y="1239672"/>
            <a:ext cx="999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Nghe, vỗ tay và cảm nhận nhịp 2/4 qua trích đoạn bài hát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“Khăn quàng thắp sáng bình minh”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21F654-3299-4E63-8169-D64F6AC8CE26}"/>
              </a:ext>
            </a:extLst>
          </p:cNvPr>
          <p:cNvSpPr txBox="1"/>
          <p:nvPr/>
        </p:nvSpPr>
        <p:spPr>
          <a:xfrm>
            <a:off x="3503802" y="3285027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   có      con    chim          non,                chim  chơi    ở    sân     trường.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B1AB3A0-7515-4474-AF6B-ED848D7C4615}"/>
              </a:ext>
            </a:extLst>
          </p:cNvPr>
          <p:cNvSpPr txBox="1"/>
          <p:nvPr/>
        </p:nvSpPr>
        <p:spPr>
          <a:xfrm>
            <a:off x="2807919" y="4505079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    chú   chim  xinh           đẹp       hót              chào    mùa          xuân.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KHAN QUANG">
            <a:hlinkClick r:id="" action="ppaction://media"/>
            <a:extLst>
              <a:ext uri="{FF2B5EF4-FFF2-40B4-BE49-F238E27FC236}">
                <a16:creationId xmlns:a16="http://schemas.microsoft.com/office/drawing/2014/main" id="{D2CC03DB-C5AF-414E-B4C6-8ED78972A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34155" y="5271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942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256</Words>
  <Application>Microsoft Office PowerPoint</Application>
  <PresentationFormat>Widescreen</PresentationFormat>
  <Paragraphs>51</Paragraphs>
  <Slides>24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SVN-Rio 2016</vt:lpstr>
      <vt:lpstr>Times New Roman</vt:lpstr>
      <vt:lpstr>4_Office Theme</vt:lpstr>
      <vt:lpstr>Office Theme</vt:lpstr>
      <vt:lpstr>Office 主题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COMPUTER</cp:lastModifiedBy>
  <cp:revision>78</cp:revision>
  <dcterms:created xsi:type="dcterms:W3CDTF">2024-06-06T06:59:24Z</dcterms:created>
  <dcterms:modified xsi:type="dcterms:W3CDTF">2024-10-30T14:32:25Z</dcterms:modified>
</cp:coreProperties>
</file>