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</p:sldMasterIdLst>
  <p:notesMasterIdLst>
    <p:notesMasterId r:id="rId27"/>
  </p:notesMasterIdLst>
  <p:sldIdLst>
    <p:sldId id="280" r:id="rId5"/>
    <p:sldId id="259" r:id="rId6"/>
    <p:sldId id="593" r:id="rId7"/>
    <p:sldId id="258" r:id="rId8"/>
    <p:sldId id="268" r:id="rId9"/>
    <p:sldId id="269" r:id="rId10"/>
    <p:sldId id="270" r:id="rId11"/>
    <p:sldId id="260" r:id="rId12"/>
    <p:sldId id="261" r:id="rId13"/>
    <p:sldId id="272" r:id="rId14"/>
    <p:sldId id="281" r:id="rId15"/>
    <p:sldId id="282" r:id="rId16"/>
    <p:sldId id="283" r:id="rId17"/>
    <p:sldId id="284" r:id="rId18"/>
    <p:sldId id="285" r:id="rId19"/>
    <p:sldId id="286" r:id="rId20"/>
    <p:sldId id="273" r:id="rId21"/>
    <p:sldId id="287" r:id="rId22"/>
    <p:sldId id="592" r:id="rId23"/>
    <p:sldId id="570" r:id="rId24"/>
    <p:sldId id="279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2376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6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1514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8.xml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5"/>
            <a:ext cx="10757910" cy="3957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1AB11-6A73-C205-4145-0190416824FD}"/>
              </a:ext>
            </a:extLst>
          </p:cNvPr>
          <p:cNvSpPr/>
          <p:nvPr/>
        </p:nvSpPr>
        <p:spPr>
          <a:xfrm>
            <a:off x="1959713" y="4553171"/>
            <a:ext cx="8460193" cy="70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24B76-AD80-E2BC-335C-81C384A3E1B2}"/>
              </a:ext>
            </a:extLst>
          </p:cNvPr>
          <p:cNvSpPr/>
          <p:nvPr/>
        </p:nvSpPr>
        <p:spPr>
          <a:xfrm>
            <a:off x="1980978" y="5531366"/>
            <a:ext cx="8460193" cy="1007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làm thế nào để biết 1 chiếc bút giá 6000 đồng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24F-65EF-FCE9-FDF8-81323AA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04" y="262823"/>
            <a:ext cx="10360997" cy="130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65196-726E-B9E5-419D-181C309A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3" y="1674850"/>
            <a:ext cx="16002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B1A42-B9E0-F476-DCF6-5544762D9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0" y="2170925"/>
            <a:ext cx="4476750" cy="149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FC0A9-327D-7987-D82F-7A742EDC5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775" y="2267394"/>
            <a:ext cx="5172075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30E86-7EAB-3A04-EB66-FE672BC2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6" y="3849760"/>
            <a:ext cx="1638300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40421-80DC-9B63-E0F8-3F924702E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1" y="4448001"/>
            <a:ext cx="4261441" cy="2138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2D7FA3-9A96-5F3C-F05E-C5836ECFC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471" y="3990199"/>
            <a:ext cx="44577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4CB-2A0A-6F84-FD37-48890C4B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9" y="379560"/>
            <a:ext cx="2621183" cy="949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1839433" y="1818166"/>
            <a:ext cx="8718697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2126512" y="2030818"/>
            <a:ext cx="817643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38752" y="616688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017487" y="348747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38520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499109"/>
            <a:ext cx="310561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33271" y="488476"/>
            <a:ext cx="327573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1052002"/>
            <a:ext cx="908111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2555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860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1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32 000 : 4 = 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6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8 000 x 6 = 48 000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r">
              <a:spcAft>
                <a:spcPts val="60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48 000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392784"/>
            <a:ext cx="3435221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65169" y="360885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945676"/>
            <a:ext cx="118112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069"/>
            <a:ext cx="2837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28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3" y="409893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7312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cân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7BDD6E-AEB2-8F8C-674B-8395EAFBAFB1}"/>
              </a:ext>
            </a:extLst>
          </p:cNvPr>
          <p:cNvSpPr/>
          <p:nvPr/>
        </p:nvSpPr>
        <p:spPr>
          <a:xfrm>
            <a:off x="9749151" y="328987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29704-E74A-D1D3-C24D-B3AA421E36D6}"/>
              </a:ext>
            </a:extLst>
          </p:cNvPr>
          <p:cNvSpPr/>
          <p:nvPr/>
        </p:nvSpPr>
        <p:spPr>
          <a:xfrm>
            <a:off x="4890071" y="935044"/>
            <a:ext cx="6901435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425CA0-9155-833E-347C-1A6151BB1876}"/>
              </a:ext>
            </a:extLst>
          </p:cNvPr>
          <p:cNvSpPr/>
          <p:nvPr/>
        </p:nvSpPr>
        <p:spPr>
          <a:xfrm>
            <a:off x="1009188" y="1477305"/>
            <a:ext cx="2776004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  <p:bldP spid="2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30F520-6F61-A6DB-A2A6-5164FCAC243A}"/>
              </a:ext>
            </a:extLst>
          </p:cNvPr>
          <p:cNvSpPr/>
          <p:nvPr/>
        </p:nvSpPr>
        <p:spPr>
          <a:xfrm>
            <a:off x="6975658" y="611400"/>
            <a:ext cx="3943350" cy="47686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004078" y="611598"/>
            <a:ext cx="904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2/9/1945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XIX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XVIII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AA9B62-6FE5-FD39-AA53-874B0DFAE320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ECA64-4601-3F7C-CCDD-955E1E8FB7A9}"/>
              </a:ext>
            </a:extLst>
          </p:cNvPr>
          <p:cNvSpPr txBox="1"/>
          <p:nvPr/>
        </p:nvSpPr>
        <p:spPr>
          <a:xfrm>
            <a:off x="1833957" y="771086"/>
            <a:ext cx="90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2019.   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0000709-8EB9-4E4C-C539-2CD8FC74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3625" y="1009208"/>
            <a:ext cx="1384390" cy="138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EE6A2-20CB-47F1-15CA-39B9F6AE8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A06DE-597F-A33F-BDF3-8A01D4E2BBA1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66F58-00DE-FD2D-D883-7447B3BFC09B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XXII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ED2B9-02AC-3B35-C63E-5BB61D3C585F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E37050-0636-EB48-B723-CF0CBEC64E8A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Check free icon">
            <a:extLst>
              <a:ext uri="{FF2B5EF4-FFF2-40B4-BE49-F238E27FC236}">
                <a16:creationId xmlns:a16="http://schemas.microsoft.com/office/drawing/2014/main" id="{F32729CA-6F99-9D8D-12C1-BC8D1ADF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D4E5-2DF0-649A-EA4F-D1D2FD00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4340">
            <a:off x="251190" y="430113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64DB5C-7B94-EBA1-260F-9EF11750F13D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1BEFB-E787-B4AD-9AD2-ED9EADAC8688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…?...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B0C5C-24C3-13C4-290B-52FFCD94D91F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Check free icon">
            <a:extLst>
              <a:ext uri="{FF2B5EF4-FFF2-40B4-BE49-F238E27FC236}">
                <a16:creationId xmlns:a16="http://schemas.microsoft.com/office/drawing/2014/main" id="{54BE5D08-DA86-1264-48E1-BA5CF0C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9A0315-D4C1-5E76-69DC-2A404DF40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9E2ACAC-2A9F-35AE-29EB-1707E2075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6B2792E-6DBC-E498-8F40-65ED4D8C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019" y="3139150"/>
            <a:ext cx="9726636" cy="19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US" altLang="en-US" sz="88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3991-DBFA-CECD-EEF6-A3A57B5A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0932">
            <a:off x="688215" y="237458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..?...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1AB57B25-2200-4134-B30A-8E5F0383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7" y="3383699"/>
            <a:ext cx="9726636" cy="1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35" y="1076837"/>
            <a:ext cx="9352075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616150" y="272636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 cách giải “ Bài toán liên quan đến rút về đơn vị”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ận dụng giải quyết một số vấn đề thực tiễn đơn giản.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563</Words>
  <PresentationFormat>Widescreen</PresentationFormat>
  <Paragraphs>66</Paragraphs>
  <Slides>22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Aharoni</vt:lpstr>
      <vt:lpstr>Arial</vt:lpstr>
      <vt:lpstr>Bebas Neue</vt:lpstr>
      <vt:lpstr>Calibri</vt:lpstr>
      <vt:lpstr>Cambria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Wingdings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2023-09-07T08:53:46Z</dcterms:created>
  <dcterms:modified xsi:type="dcterms:W3CDTF">2023-09-15T22:24:22Z</dcterms:modified>
</cp:coreProperties>
</file>