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349" r:id="rId4"/>
    <p:sldId id="345" r:id="rId5"/>
    <p:sldId id="350" r:id="rId6"/>
    <p:sldId id="342" r:id="rId7"/>
    <p:sldId id="351" r:id="rId8"/>
    <p:sldId id="279" r:id="rId9"/>
    <p:sldId id="346" r:id="rId10"/>
    <p:sldId id="352" r:id="rId11"/>
    <p:sldId id="35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2CF1-F3F5-49DD-8AD8-43D90316F37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5F92D-20B2-463F-B50D-E0640724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046920" y="2459504"/>
            <a:ext cx="9925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5: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số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phạm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vi 1000 000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tiếp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7EF8A-8402-4A09-95B4-A5B5D191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3" y="2368635"/>
            <a:ext cx="11767277" cy="4369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38417-DF37-4591-95E5-8621BEED1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3"/>
          <a:stretch/>
        </p:blipFill>
        <p:spPr>
          <a:xfrm>
            <a:off x="1179048" y="924287"/>
            <a:ext cx="10258626" cy="1307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5601B-C1FF-4A74-8F7B-15DE131947DC}"/>
              </a:ext>
            </a:extLst>
          </p:cNvPr>
          <p:cNvSpPr txBox="1"/>
          <p:nvPr/>
        </p:nvSpPr>
        <p:spPr>
          <a:xfrm>
            <a:off x="3392883" y="87150"/>
            <a:ext cx="58309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mẫu</a:t>
            </a:r>
            <a:endParaRPr lang="vi-VN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9D3EDE20-3F75-4EC3-B754-9440AD7D4520}"/>
              </a:ext>
            </a:extLst>
          </p:cNvPr>
          <p:cNvSpPr/>
          <p:nvPr/>
        </p:nvSpPr>
        <p:spPr>
          <a:xfrm>
            <a:off x="54786" y="87150"/>
            <a:ext cx="2248524" cy="781243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Đố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bạn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53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A0885-392B-4B46-BF2F-1B2A9C860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469"/>
            <a:ext cx="12192000" cy="5231567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63AD5D20-52F5-49E9-9D92-0D62988349CA}"/>
              </a:ext>
            </a:extLst>
          </p:cNvPr>
          <p:cNvSpPr/>
          <p:nvPr/>
        </p:nvSpPr>
        <p:spPr>
          <a:xfrm>
            <a:off x="54786" y="87150"/>
            <a:ext cx="2248524" cy="781243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Đố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bạn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2369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4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050F9-0F3A-48B1-B61F-C4A521F6E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9215" r="6925" b="51370"/>
          <a:stretch/>
        </p:blipFill>
        <p:spPr>
          <a:xfrm>
            <a:off x="0" y="2385391"/>
            <a:ext cx="12192000" cy="3657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731DDE-77F1-4E6C-85C0-E7191E47B019}"/>
              </a:ext>
            </a:extLst>
          </p:cNvPr>
          <p:cNvSpPr txBox="1"/>
          <p:nvPr/>
        </p:nvSpPr>
        <p:spPr>
          <a:xfrm>
            <a:off x="245164" y="361763"/>
            <a:ext cx="11701671" cy="1574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3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đây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tất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cả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bao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nhiêu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ô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vuông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thị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ô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vuông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4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vi-VN" sz="3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94479B-885A-4E07-BBC9-843F50110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23188" r="10844" b="37198"/>
          <a:stretch/>
        </p:blipFill>
        <p:spPr>
          <a:xfrm>
            <a:off x="490329" y="834886"/>
            <a:ext cx="11304104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5703C-EA66-46EB-A977-969DF7326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60997" r="31967" b="19161"/>
          <a:stretch/>
        </p:blipFill>
        <p:spPr>
          <a:xfrm>
            <a:off x="1296969" y="2395304"/>
            <a:ext cx="7331073" cy="2067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1CAC7-349C-43B3-9C52-15CA9EB00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1" t="78937" r="31968" b="5466"/>
          <a:stretch/>
        </p:blipFill>
        <p:spPr>
          <a:xfrm>
            <a:off x="7221729" y="4377917"/>
            <a:ext cx="1406313" cy="1576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37570-86D3-48D5-9B14-9EF34415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78937" r="75527" b="5466"/>
          <a:stretch/>
        </p:blipFill>
        <p:spPr>
          <a:xfrm>
            <a:off x="4922857" y="4376574"/>
            <a:ext cx="1364974" cy="1576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4F1A4-F333-4E65-B627-24723689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t="78937" r="66290" b="5466"/>
          <a:stretch/>
        </p:blipFill>
        <p:spPr>
          <a:xfrm>
            <a:off x="2567464" y="4378763"/>
            <a:ext cx="1364974" cy="1576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567ED-62DD-4023-AE76-02EAD959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78937" r="56970" b="5466"/>
          <a:stretch/>
        </p:blipFill>
        <p:spPr>
          <a:xfrm>
            <a:off x="3849759" y="4376573"/>
            <a:ext cx="1364974" cy="157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6A1FF-ED67-4EA2-AB05-5F5B73B21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78937" r="40906" b="5466"/>
          <a:stretch/>
        </p:blipFill>
        <p:spPr>
          <a:xfrm>
            <a:off x="6220142" y="4375283"/>
            <a:ext cx="1192693" cy="1576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D31CB9-AA9A-40AD-AAFA-24F6CB31F740}"/>
              </a:ext>
            </a:extLst>
          </p:cNvPr>
          <p:cNvSpPr txBox="1"/>
          <p:nvPr/>
        </p:nvSpPr>
        <p:spPr>
          <a:xfrm>
            <a:off x="-1" y="482217"/>
            <a:ext cx="12192000" cy="11822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Điền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123 145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thích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123 145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bao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nhiêu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25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vi-VN" sz="25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050E24-B9EF-4E11-8D6C-7F837632D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78937" r="75527" b="5466"/>
          <a:stretch/>
        </p:blipFill>
        <p:spPr>
          <a:xfrm>
            <a:off x="1296969" y="4392907"/>
            <a:ext cx="1364974" cy="1576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0FAE31-1826-488F-82DE-74A1413C0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0870" r="12023" b="4155"/>
          <a:stretch/>
        </p:blipFill>
        <p:spPr>
          <a:xfrm>
            <a:off x="989044" y="2393464"/>
            <a:ext cx="10213911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0A6D5-E771-2042-A31D-2FC10E84B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"/>
          <a:stretch/>
        </p:blipFill>
        <p:spPr>
          <a:xfrm>
            <a:off x="0" y="818796"/>
            <a:ext cx="11118574" cy="52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57D8F-132E-43CF-AE0E-C1270D255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r="14890"/>
          <a:stretch/>
        </p:blipFill>
        <p:spPr>
          <a:xfrm>
            <a:off x="0" y="840603"/>
            <a:ext cx="12192000" cy="6017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A4DD7-800E-49DF-92DB-669733DDE78B}"/>
              </a:ext>
            </a:extLst>
          </p:cNvPr>
          <p:cNvSpPr txBox="1"/>
          <p:nvPr/>
        </p:nvSpPr>
        <p:spPr>
          <a:xfrm>
            <a:off x="604458" y="45904"/>
            <a:ext cx="11209856" cy="748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việc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vở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kiểm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tra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!</a:t>
            </a:r>
            <a:endParaRPr lang="vi-VN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0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" y="-99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1289C6-F761-44B5-8298-27A4CDA4A827}"/>
              </a:ext>
            </a:extLst>
          </p:cNvPr>
          <p:cNvGrpSpPr/>
          <p:nvPr/>
        </p:nvGrpSpPr>
        <p:grpSpPr>
          <a:xfrm>
            <a:off x="4081671" y="4105127"/>
            <a:ext cx="3441912" cy="2808874"/>
            <a:chOff x="8604068" y="6331731"/>
            <a:chExt cx="3235139" cy="23599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56B953-A29A-A422-E7F0-2658C48DE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A6C96C-657E-C59A-DBDD-5287042A38A1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6" name="文本框 34">
            <a:extLst>
              <a:ext uri="{FF2B5EF4-FFF2-40B4-BE49-F238E27FC236}">
                <a16:creationId xmlns:a16="http://schemas.microsoft.com/office/drawing/2014/main" id="{17D9EAE0-523D-A951-8F47-ED71FFD84B7C}"/>
              </a:ext>
            </a:extLst>
          </p:cNvPr>
          <p:cNvSpPr txBox="1"/>
          <p:nvPr/>
        </p:nvSpPr>
        <p:spPr>
          <a:xfrm flipH="1">
            <a:off x="397564" y="3150007"/>
            <a:ext cx="4612287" cy="1055608"/>
          </a:xfrm>
          <a:prstGeom prst="wedgeRoundRectCallout">
            <a:avLst>
              <a:gd name="adj1" fmla="val -37746"/>
              <a:gd name="adj2" fmla="val 15056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Bốn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mươi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tám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nghìn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bốn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trăm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năm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mươi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sáu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124A1A1A-138A-69E7-C620-D9FBEB44F653}"/>
              </a:ext>
            </a:extLst>
          </p:cNvPr>
          <p:cNvSpPr txBox="1"/>
          <p:nvPr/>
        </p:nvSpPr>
        <p:spPr>
          <a:xfrm>
            <a:off x="6380243" y="3213199"/>
            <a:ext cx="3638401" cy="578882"/>
          </a:xfrm>
          <a:prstGeom prst="wedgeRoundRectCallout">
            <a:avLst>
              <a:gd name="adj1" fmla="val -38313"/>
              <a:gd name="adj2" fmla="val 2167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...............................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7B16-51D6-4E31-E58B-0744F83AB670}"/>
              </a:ext>
            </a:extLst>
          </p:cNvPr>
          <p:cNvSpPr txBox="1"/>
          <p:nvPr/>
        </p:nvSpPr>
        <p:spPr>
          <a:xfrm>
            <a:off x="2822713" y="141493"/>
            <a:ext cx="58309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việc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nhóm</a:t>
            </a: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đôi</a:t>
            </a:r>
            <a:endParaRPr lang="vi-VN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E46067-6FAD-4C66-8E38-3D13FFC7E14E}"/>
              </a:ext>
            </a:extLst>
          </p:cNvPr>
          <p:cNvSpPr/>
          <p:nvPr/>
        </p:nvSpPr>
        <p:spPr>
          <a:xfrm>
            <a:off x="60780" y="1029214"/>
            <a:ext cx="11589706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2a.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nối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tiếp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47C8E8-2C74-4C09-9ADA-B315A563B302}"/>
              </a:ext>
            </a:extLst>
          </p:cNvPr>
          <p:cNvSpPr/>
          <p:nvPr/>
        </p:nvSpPr>
        <p:spPr>
          <a:xfrm>
            <a:off x="1561308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48 456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5C6E28-46E9-489E-AD81-DEB52DDDB74E}"/>
              </a:ext>
            </a:extLst>
          </p:cNvPr>
          <p:cNvSpPr/>
          <p:nvPr/>
        </p:nvSpPr>
        <p:spPr>
          <a:xfrm>
            <a:off x="3923215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809 824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9E8345-AAC0-46E6-8BE4-AFF7E84F5615}"/>
              </a:ext>
            </a:extLst>
          </p:cNvPr>
          <p:cNvSpPr/>
          <p:nvPr/>
        </p:nvSpPr>
        <p:spPr>
          <a:xfrm>
            <a:off x="6285122" y="1726170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315 211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ABFBB5-E9D2-46ED-822A-F54849262380}"/>
              </a:ext>
            </a:extLst>
          </p:cNvPr>
          <p:cNvSpPr/>
          <p:nvPr/>
        </p:nvSpPr>
        <p:spPr>
          <a:xfrm>
            <a:off x="8647029" y="1680103"/>
            <a:ext cx="2087232" cy="809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503020202020204" pitchFamily="34" charset="0"/>
              </a:rPr>
              <a:t>673 105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9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1289C6-F761-44B5-8298-27A4CDA4A827}"/>
              </a:ext>
            </a:extLst>
          </p:cNvPr>
          <p:cNvGrpSpPr/>
          <p:nvPr/>
        </p:nvGrpSpPr>
        <p:grpSpPr>
          <a:xfrm>
            <a:off x="7745895" y="4382332"/>
            <a:ext cx="3441912" cy="2808874"/>
            <a:chOff x="8604068" y="6331731"/>
            <a:chExt cx="3235139" cy="23599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56B953-A29A-A422-E7F0-2658C48DE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A6C96C-657E-C59A-DBDD-5287042A38A1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6" name="文本框 34">
            <a:extLst>
              <a:ext uri="{FF2B5EF4-FFF2-40B4-BE49-F238E27FC236}">
                <a16:creationId xmlns:a16="http://schemas.microsoft.com/office/drawing/2014/main" id="{17D9EAE0-523D-A951-8F47-ED71FFD84B7C}"/>
              </a:ext>
            </a:extLst>
          </p:cNvPr>
          <p:cNvSpPr txBox="1"/>
          <p:nvPr/>
        </p:nvSpPr>
        <p:spPr>
          <a:xfrm flipH="1">
            <a:off x="6728701" y="1571607"/>
            <a:ext cx="5120010" cy="1055608"/>
          </a:xfrm>
          <a:prstGeom prst="wedgeRoundRectCallout">
            <a:avLst>
              <a:gd name="adj1" fmla="val 15018"/>
              <a:gd name="adj2" fmla="val 29367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124A1A1A-138A-69E7-C620-D9FBEB44F653}"/>
              </a:ext>
            </a:extLst>
          </p:cNvPr>
          <p:cNvSpPr txBox="1"/>
          <p:nvPr/>
        </p:nvSpPr>
        <p:spPr>
          <a:xfrm>
            <a:off x="10041493" y="3115794"/>
            <a:ext cx="2160104" cy="1055608"/>
          </a:xfrm>
          <a:prstGeom prst="wedgeRoundRectCallout">
            <a:avLst>
              <a:gd name="adj1" fmla="val -43907"/>
              <a:gd name="adj2" fmla="val 14611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Tớ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viết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solidFill>
                  <a:schemeClr val="accent1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: 87 601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190E3-2FD8-4AB1-A877-FDDC67EED047}"/>
              </a:ext>
            </a:extLst>
          </p:cNvPr>
          <p:cNvSpPr/>
          <p:nvPr/>
        </p:nvSpPr>
        <p:spPr>
          <a:xfrm>
            <a:off x="99391" y="207369"/>
            <a:ext cx="11781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2b.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đổi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lượt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đến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hết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kiểm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tra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sz="2800" kern="0" dirty="0">
                <a:solidFill>
                  <a:srgbClr val="FF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A352B-D56E-4C2A-806C-504972672CA8}"/>
              </a:ext>
            </a:extLst>
          </p:cNvPr>
          <p:cNvSpPr/>
          <p:nvPr/>
        </p:nvSpPr>
        <p:spPr>
          <a:xfrm>
            <a:off x="99391" y="1820791"/>
            <a:ext cx="6940446" cy="364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Chín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tư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Hai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tám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linh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bảy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nghìn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sáu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bốn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mươi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mốt</a:t>
            </a:r>
            <a:r>
              <a:rPr lang="en-US" alt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50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260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Univers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Trọng Đông</dc:creator>
  <cp:lastModifiedBy>Administrator</cp:lastModifiedBy>
  <cp:revision>25</cp:revision>
  <dcterms:created xsi:type="dcterms:W3CDTF">2023-08-27T06:50:35Z</dcterms:created>
  <dcterms:modified xsi:type="dcterms:W3CDTF">2023-09-11T07:29:03Z</dcterms:modified>
</cp:coreProperties>
</file>