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43" autoAdjust="0"/>
    <p:restoredTop sz="94660"/>
  </p:normalViewPr>
  <p:slideViewPr>
    <p:cSldViewPr snapToGrid="0">
      <p:cViewPr varScale="1">
        <p:scale>
          <a:sx n="46" d="100"/>
          <a:sy n="46" d="100"/>
        </p:scale>
        <p:origin x="5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BED2B3-C03A-4D86-89CD-8E7A18A2ACD0}"/>
              </a:ext>
            </a:extLst>
          </p:cNvPr>
          <p:cNvSpPr txBox="1"/>
          <p:nvPr/>
        </p:nvSpPr>
        <p:spPr>
          <a:xfrm>
            <a:off x="485775" y="1410204"/>
            <a:ext cx="10872788" cy="3283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en-US" sz="36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VIẾT 3:</a:t>
            </a:r>
            <a:r>
              <a:rPr lang="en-US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en-US" sz="5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 BÀI VIẾT ĐOẠN VĂN VỀ MỘT NHÂN VẬT (1 </a:t>
            </a:r>
            <a:r>
              <a:rPr lang="en-US" sz="5400" b="1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5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5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6E3AC5B8-0FD3-4D25-928C-265AFF1F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132" y="448336"/>
            <a:ext cx="690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Thứ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   </a:t>
            </a: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ngày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   </a:t>
            </a: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tháng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  </a:t>
            </a: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năm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295831468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EDA261-CCB6-4725-90FA-6C2466888F28}"/>
              </a:ext>
            </a:extLst>
          </p:cNvPr>
          <p:cNvSpPr txBox="1"/>
          <p:nvPr/>
        </p:nvSpPr>
        <p:spPr>
          <a:xfrm>
            <a:off x="3586163" y="3691111"/>
            <a:ext cx="4057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E9B19B-1D16-44C0-9B1F-7DE9B6218A9D}"/>
              </a:ext>
            </a:extLst>
          </p:cNvPr>
          <p:cNvSpPr txBox="1"/>
          <p:nvPr/>
        </p:nvSpPr>
        <p:spPr>
          <a:xfrm>
            <a:off x="3719166" y="1696057"/>
            <a:ext cx="3667992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653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13AC1B-B063-4A48-ACDF-48117ED4E182}"/>
              </a:ext>
            </a:extLst>
          </p:cNvPr>
          <p:cNvSpPr txBox="1"/>
          <p:nvPr/>
        </p:nvSpPr>
        <p:spPr>
          <a:xfrm>
            <a:off x="2432448" y="744021"/>
            <a:ext cx="7797402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luyện tập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93B91C-F648-4F49-A367-A7FB011BB5E7}"/>
              </a:ext>
            </a:extLst>
          </p:cNvPr>
          <p:cNvSpPr txBox="1"/>
          <p:nvPr/>
        </p:nvSpPr>
        <p:spPr>
          <a:xfrm>
            <a:off x="1285875" y="1960810"/>
            <a:ext cx="106298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1: Nghe nhận xét chung về bài viết của cả lớp.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7B574-C9C0-40DF-951C-AE189284E5E4}"/>
              </a:ext>
            </a:extLst>
          </p:cNvPr>
          <p:cNvSpPr txBox="1"/>
          <p:nvPr/>
        </p:nvSpPr>
        <p:spPr>
          <a:xfrm>
            <a:off x="1285875" y="2834972"/>
            <a:ext cx="106298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2: Tham gia sửa bài cùng cả lớp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09506A-AE8F-407E-B1E9-6141AD50E888}"/>
              </a:ext>
            </a:extLst>
          </p:cNvPr>
          <p:cNvSpPr txBox="1"/>
          <p:nvPr/>
        </p:nvSpPr>
        <p:spPr>
          <a:xfrm>
            <a:off x="1285875" y="3709134"/>
            <a:ext cx="10629899" cy="66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2800" b="1" kern="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3: Tự sửa bài</a:t>
            </a:r>
            <a:endParaRPr lang="en-US" sz="2800" kern="1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3F6DFC-AA99-4A32-8D74-0736FFE1E56B}"/>
              </a:ext>
            </a:extLst>
          </p:cNvPr>
          <p:cNvSpPr txBox="1"/>
          <p:nvPr/>
        </p:nvSpPr>
        <p:spPr>
          <a:xfrm>
            <a:off x="1285875" y="4583295"/>
            <a:ext cx="10629899" cy="66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2800" b="1" kern="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4: Đổi bài cho bạn để kiểm tra việc sửa lỗi.</a:t>
            </a:r>
            <a:endParaRPr lang="en-US" sz="2800" kern="1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24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BCE851-AE72-436B-B3A8-0CDB5D92B380}"/>
              </a:ext>
            </a:extLst>
          </p:cNvPr>
          <p:cNvSpPr txBox="1"/>
          <p:nvPr/>
        </p:nvSpPr>
        <p:spPr>
          <a:xfrm>
            <a:off x="1419226" y="315396"/>
            <a:ext cx="106298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1: Nghe nhận xét chung về bài viết của cả lớp.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823C0B-0382-4017-A56D-5FC61A7E0A6D}"/>
              </a:ext>
            </a:extLst>
          </p:cNvPr>
          <p:cNvSpPr txBox="1"/>
          <p:nvPr/>
        </p:nvSpPr>
        <p:spPr>
          <a:xfrm>
            <a:off x="735872" y="2395242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Ưu điểm: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C42395-7F4A-4E02-87A5-0C36326C94E9}"/>
              </a:ext>
            </a:extLst>
          </p:cNvPr>
          <p:cNvSpPr txBox="1"/>
          <p:nvPr/>
        </p:nvSpPr>
        <p:spPr>
          <a:xfrm>
            <a:off x="735872" y="3674869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Nhược điểm: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54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BCE851-AE72-436B-B3A8-0CDB5D92B380}"/>
              </a:ext>
            </a:extLst>
          </p:cNvPr>
          <p:cNvSpPr txBox="1"/>
          <p:nvPr/>
        </p:nvSpPr>
        <p:spPr>
          <a:xfrm>
            <a:off x="1419226" y="315396"/>
            <a:ext cx="106298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1: Nghe nhận xét chung về bài viết của cả lớp.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A47684-F246-4D02-88CC-584881D134F7}"/>
              </a:ext>
            </a:extLst>
          </p:cNvPr>
          <p:cNvSpPr txBox="1"/>
          <p:nvPr/>
        </p:nvSpPr>
        <p:spPr>
          <a:xfrm>
            <a:off x="1181065" y="2334161"/>
            <a:ext cx="93895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 lỗi chính tả điển hình về bố cục, nội dung, dùng từ, đặt câu, chính tả, ....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141BB9-09D0-4F2C-B1A8-9732275FA537}"/>
              </a:ext>
            </a:extLst>
          </p:cNvPr>
          <p:cNvSpPr txBox="1"/>
          <p:nvPr/>
        </p:nvSpPr>
        <p:spPr>
          <a:xfrm>
            <a:off x="1181065" y="3648823"/>
            <a:ext cx="7962935" cy="66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2800" b="1" kern="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có bài viết hay, có tiến bộ nổi bật.</a:t>
            </a:r>
            <a:endParaRPr lang="en-US" sz="2800" b="1" kern="1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4F1BA6-02A1-4D88-A0EF-E10A10C25C48}"/>
              </a:ext>
            </a:extLst>
          </p:cNvPr>
          <p:cNvSpPr txBox="1"/>
          <p:nvPr/>
        </p:nvSpPr>
        <p:spPr>
          <a:xfrm>
            <a:off x="1181065" y="4806875"/>
            <a:ext cx="55531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chọn đọc một số bài viết hay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50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E1062B-8056-4904-863F-EDA2D352FC20}"/>
              </a:ext>
            </a:extLst>
          </p:cNvPr>
          <p:cNvSpPr txBox="1"/>
          <p:nvPr/>
        </p:nvSpPr>
        <p:spPr>
          <a:xfrm>
            <a:off x="900719" y="454292"/>
            <a:ext cx="100360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2: Tham gia sửa bài cùng cả lớp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621100-58F4-4D10-8BF0-4EAA9AE0CA03}"/>
              </a:ext>
            </a:extLst>
          </p:cNvPr>
          <p:cNvSpPr txBox="1"/>
          <p:nvPr/>
        </p:nvSpPr>
        <p:spPr>
          <a:xfrm>
            <a:off x="1766455" y="2025123"/>
            <a:ext cx="95887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chữa một số lỗi điển hình (về cấu tạo, nội dung, cách dùng từ, đặt câu, chính tả,...)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5D2062-4F13-4543-A0B9-172C41D518E9}"/>
              </a:ext>
            </a:extLst>
          </p:cNvPr>
          <p:cNvSpPr txBox="1"/>
          <p:nvPr/>
        </p:nvSpPr>
        <p:spPr>
          <a:xfrm>
            <a:off x="1766455" y="3595954"/>
            <a:ext cx="60932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Mời HS chia sẻ cách sửa lỗi.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DDCD52-28D7-4F9A-A9E9-DE3B823D2ADB}"/>
              </a:ext>
            </a:extLst>
          </p:cNvPr>
          <p:cNvSpPr txBox="1"/>
          <p:nvPr/>
        </p:nvSpPr>
        <p:spPr>
          <a:xfrm>
            <a:off x="1766455" y="4735898"/>
            <a:ext cx="60932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chốt ý cách sửa.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36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AD6777-ADC7-46A6-ABAC-A4B91B400A9E}"/>
              </a:ext>
            </a:extLst>
          </p:cNvPr>
          <p:cNvSpPr txBox="1"/>
          <p:nvPr/>
        </p:nvSpPr>
        <p:spPr>
          <a:xfrm>
            <a:off x="2233526" y="384043"/>
            <a:ext cx="7176481" cy="916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40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3: Tự sửa bài</a:t>
            </a:r>
            <a:endParaRPr lang="en-US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A7C0FC-86DB-4916-B37E-1DD2646E4332}"/>
              </a:ext>
            </a:extLst>
          </p:cNvPr>
          <p:cNvSpPr txBox="1"/>
          <p:nvPr/>
        </p:nvSpPr>
        <p:spPr>
          <a:xfrm>
            <a:off x="2464723" y="2294338"/>
            <a:ext cx="8242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tự sửa bài bài viết của mình.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46264F-50B0-4951-A248-26CA31B84841}"/>
              </a:ext>
            </a:extLst>
          </p:cNvPr>
          <p:cNvSpPr txBox="1"/>
          <p:nvPr/>
        </p:nvSpPr>
        <p:spPr>
          <a:xfrm>
            <a:off x="2464723" y="3529658"/>
            <a:ext cx="8242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 kĩ nhận xét của GV về bài viết của mình.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49DF50-BBF7-4839-9804-82A470DF9024}"/>
              </a:ext>
            </a:extLst>
          </p:cNvPr>
          <p:cNvSpPr txBox="1"/>
          <p:nvPr/>
        </p:nvSpPr>
        <p:spPr>
          <a:xfrm>
            <a:off x="2464723" y="4764978"/>
            <a:ext cx="8242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 sửa lỗi về dùng từ, đặt câu, chính tả, ... trong bài.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43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067755-667B-43D3-8B41-BB550AA4EFD6}"/>
              </a:ext>
            </a:extLst>
          </p:cNvPr>
          <p:cNvSpPr txBox="1"/>
          <p:nvPr/>
        </p:nvSpPr>
        <p:spPr>
          <a:xfrm>
            <a:off x="0" y="460182"/>
            <a:ext cx="12192000" cy="916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40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4: Đổi bài cho bạn để kiểm tra việc sửa lỗi.</a:t>
            </a:r>
            <a:endParaRPr lang="en-US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91EA20-2F9F-4BD4-9B44-86E7ECA4F007}"/>
              </a:ext>
            </a:extLst>
          </p:cNvPr>
          <p:cNvSpPr txBox="1"/>
          <p:nvPr/>
        </p:nvSpPr>
        <p:spPr>
          <a:xfrm>
            <a:off x="1227600" y="3870711"/>
            <a:ext cx="97367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làm việc nhóm đôi: đổi bài viết (đã sửa), góp ý để bạn hoàn thiện bài viết (nếu có).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9E50A8-756A-4712-81DF-50093D4B1541}"/>
              </a:ext>
            </a:extLst>
          </p:cNvPr>
          <p:cNvSpPr txBox="1"/>
          <p:nvPr/>
        </p:nvSpPr>
        <p:spPr>
          <a:xfrm>
            <a:off x="1227600" y="3088693"/>
            <a:ext cx="9736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báo cáo kết quả sửa bài.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AD3FD6-53F3-4E67-9FEB-A0627E8DC133}"/>
              </a:ext>
            </a:extLst>
          </p:cNvPr>
          <p:cNvSpPr txBox="1"/>
          <p:nvPr/>
        </p:nvSpPr>
        <p:spPr>
          <a:xfrm>
            <a:off x="1227600" y="2306675"/>
            <a:ext cx="9736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nhận xét, bổ sung ý kiến để HS tiếp tục hoàn thiện bài viết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130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BA24C7-28A4-469F-81D2-AEE0B931639C}"/>
              </a:ext>
            </a:extLst>
          </p:cNvPr>
          <p:cNvSpPr txBox="1"/>
          <p:nvPr/>
        </p:nvSpPr>
        <p:spPr>
          <a:xfrm>
            <a:off x="1628602" y="95009"/>
            <a:ext cx="3983181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Vận dụng.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33A9D0-A2E7-480F-9D59-34565470CE20}"/>
              </a:ext>
            </a:extLst>
          </p:cNvPr>
          <p:cNvSpPr txBox="1"/>
          <p:nvPr/>
        </p:nvSpPr>
        <p:spPr>
          <a:xfrm>
            <a:off x="1786890" y="1429234"/>
            <a:ext cx="86126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 tiết học hôm nay, các em đã làm được những gì?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397DB-B690-4E0C-AF30-2AEE7A2011B1}"/>
              </a:ext>
            </a:extLst>
          </p:cNvPr>
          <p:cNvSpPr txBox="1"/>
          <p:nvPr/>
        </p:nvSpPr>
        <p:spPr>
          <a:xfrm>
            <a:off x="1786889" y="2195521"/>
            <a:ext cx="913603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nhắc HS phải chú ý thực hiện đúng yêu cầu khi viết một đoạn văn về nhân vật.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4B852-5DE8-446B-9ACA-E96E26D96596}"/>
              </a:ext>
            </a:extLst>
          </p:cNvPr>
          <p:cNvSpPr txBox="1"/>
          <p:nvPr/>
        </p:nvSpPr>
        <p:spPr>
          <a:xfrm>
            <a:off x="1761606" y="5018147"/>
            <a:ext cx="91613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nhận xét tiết học và hướng dẫn HS chuẩn bị cho bài </a:t>
            </a:r>
            <a:r>
              <a:rPr lang="nl-NL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 sáng tạo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 vui: Ai chăm, ai ngoan.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303E5A-0F0E-4148-A81F-879444356EE5}"/>
              </a:ext>
            </a:extLst>
          </p:cNvPr>
          <p:cNvSpPr txBox="1"/>
          <p:nvPr/>
        </p:nvSpPr>
        <p:spPr>
          <a:xfrm>
            <a:off x="1786890" y="3392695"/>
            <a:ext cx="913603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giấu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14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10A84C02-4F09-40FE-82F3-79312BC08B2E}" vid="{69A41932-5ED9-47B3-8A6B-37B62AB78E1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A84C02-4F09-40FE-82F3-79312BC08B2E}" vid="{8CF0B9B1-669A-4898-A12F-E87E9FA76E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83</TotalTime>
  <Words>421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A3.OpenSansBold-San</vt:lpstr>
      <vt:lpstr>A3.OpenSans-San</vt:lpstr>
      <vt:lpstr>Arial</vt:lpstr>
      <vt:lpstr>Calibri</vt:lpstr>
      <vt:lpstr>Calibri Light</vt:lpstr>
      <vt:lpstr>HP001 4 hàng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2023-08-26T08:46:06Z</dcterms:created>
  <dcterms:modified xsi:type="dcterms:W3CDTF">2023-08-28T10:47:25Z</dcterms:modified>
</cp:coreProperties>
</file>