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58" r:id="rId5"/>
    <p:sldId id="276" r:id="rId6"/>
    <p:sldId id="275" r:id="rId7"/>
    <p:sldId id="260" r:id="rId8"/>
    <p:sldId id="277" r:id="rId9"/>
    <p:sldId id="278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336E-581E-46A5-B634-2F110BA2D7E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8583-953F-43C0-ADAF-AAC5ECBC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5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336E-581E-46A5-B634-2F110BA2D7E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8583-953F-43C0-ADAF-AAC5ECBC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8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336E-581E-46A5-B634-2F110BA2D7E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8583-953F-43C0-ADAF-AAC5ECBC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0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336E-581E-46A5-B634-2F110BA2D7E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8583-953F-43C0-ADAF-AAC5ECBC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7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336E-581E-46A5-B634-2F110BA2D7E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8583-953F-43C0-ADAF-AAC5ECBC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8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336E-581E-46A5-B634-2F110BA2D7E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8583-953F-43C0-ADAF-AAC5ECBC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7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336E-581E-46A5-B634-2F110BA2D7E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8583-953F-43C0-ADAF-AAC5ECBC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6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336E-581E-46A5-B634-2F110BA2D7E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8583-953F-43C0-ADAF-AAC5ECBC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7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336E-581E-46A5-B634-2F110BA2D7E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8583-953F-43C0-ADAF-AAC5ECBC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336E-581E-46A5-B634-2F110BA2D7E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8583-953F-43C0-ADAF-AAC5ECBC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7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336E-581E-46A5-B634-2F110BA2D7E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8583-953F-43C0-ADAF-AAC5ECBC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2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1336E-581E-46A5-B634-2F110BA2D7E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D8583-953F-43C0-ADAF-AAC5ECBC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2072" y="227215"/>
            <a:ext cx="85678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 VIỆT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 4</a:t>
            </a:r>
          </a:p>
        </p:txBody>
      </p:sp>
    </p:spTree>
    <p:extLst>
      <p:ext uri="{BB962C8B-B14F-4D97-AF65-F5344CB8AC3E}">
        <p14:creationId xmlns:p14="http://schemas.microsoft.com/office/powerpoint/2010/main" val="12407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52/01/9b/52019b4696a37fe1d51a465f7b0ec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91" y="324969"/>
            <a:ext cx="8647767" cy="63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4800" y="324969"/>
            <a:ext cx="11546541" cy="6349487"/>
          </a:xfrm>
          <a:prstGeom prst="roundRect">
            <a:avLst/>
          </a:prstGeom>
          <a:solidFill>
            <a:srgbClr val="E2F0D9">
              <a:alpha val="0"/>
            </a:srgbClr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y be a doo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2176" y="4419600"/>
            <a:ext cx="73276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9319" y="4234934"/>
            <a:ext cx="7833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64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44" b="90000" l="1944" r="90000"/>
                    </a14:imgEffect>
                  </a14:imgLayer>
                </a14:imgProps>
              </a:ext>
            </a:extLst>
          </a:blip>
          <a:srcRect t="23703" r="8889" b="10370"/>
          <a:stretch/>
        </p:blipFill>
        <p:spPr>
          <a:xfrm>
            <a:off x="513080" y="1464310"/>
            <a:ext cx="842481" cy="609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55561" y="1318260"/>
            <a:ext cx="3589819" cy="9144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44" b="90000" l="1944" r="90000"/>
                    </a14:imgEffect>
                  </a14:imgLayer>
                </a14:imgProps>
              </a:ext>
            </a:extLst>
          </a:blip>
          <a:srcRect t="23703" r="8889" b="10370"/>
          <a:stretch/>
        </p:blipFill>
        <p:spPr>
          <a:xfrm>
            <a:off x="513079" y="3867785"/>
            <a:ext cx="842481" cy="6096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55561" y="3715384"/>
            <a:ext cx="3589819" cy="1190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35340" y="1119823"/>
            <a:ext cx="6479140" cy="18034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thiệu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35340" y="2983549"/>
            <a:ext cx="6479140" cy="24622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rõ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061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5566" y="1399309"/>
            <a:ext cx="895148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</a:t>
            </a:r>
            <a:r>
              <a: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endParaRPr kumimoji="0" lang="en-US" sz="3800" b="0" i="0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5365" y="252663"/>
            <a:ext cx="11761269" cy="5414210"/>
          </a:xfrm>
          <a:prstGeom prst="roundRect">
            <a:avLst/>
          </a:prstGeom>
          <a:solidFill>
            <a:srgbClr val="EDDCD4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lnSpc>
                <a:spcPct val="150000"/>
              </a:lnSpc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khểnh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3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05" y="194674"/>
            <a:ext cx="11141242" cy="422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8661" y="218661"/>
            <a:ext cx="11728173" cy="64008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0041"/>
          <a:stretch/>
        </p:blipFill>
        <p:spPr>
          <a:xfrm>
            <a:off x="218661" y="1706676"/>
            <a:ext cx="5057279" cy="4912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047931" y="434708"/>
            <a:ext cx="8567855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Ý VÀ SẮP XẾP Ý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9686" y="1740963"/>
            <a:ext cx="67671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vi-VN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 Tuổi </a:t>
            </a:r>
            <a:r>
              <a:rPr lang="vi-VN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endParaRPr lang="en-US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algn="just">
              <a:lnSpc>
                <a:spcPct val="150000"/>
              </a:lnSpc>
              <a:buAutoNum type="alphaLcParenR"/>
            </a:pPr>
            <a:r>
              <a:rPr lang="vi-VN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</a:t>
            </a:r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 chung về nhân vật: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vật bạn nhỏ đáng yêu, hiếu </a:t>
            </a:r>
            <a:r>
              <a:rPr lang="vi-VN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thảo.</a:t>
            </a:r>
            <a:endParaRPr lang="en-US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algn="just">
              <a:lnSpc>
                <a:spcPct val="150000"/>
              </a:lnSpc>
              <a:buAutoNum type="alphaLcParenR"/>
            </a:pPr>
            <a:r>
              <a:rPr lang="vi-VN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</a:t>
            </a:r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ngoại hình của nhân vật: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 </a:t>
            </a:r>
            <a:r>
              <a:rPr lang="vi-VN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nhẹn</a:t>
            </a:r>
            <a:endParaRPr lang="en-US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algn="just">
              <a:lnSpc>
                <a:spcPct val="150000"/>
              </a:lnSpc>
              <a:buAutoNum type="alphaLcParenR"/>
            </a:pPr>
            <a:r>
              <a:rPr lang="vi-VN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</a:t>
            </a:r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tính cách: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 khám phá, thương mẹ và hiếu thảo với mẹ.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6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8661" y="218661"/>
            <a:ext cx="11728173" cy="64008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0041"/>
          <a:stretch/>
        </p:blipFill>
        <p:spPr>
          <a:xfrm>
            <a:off x="218661" y="1706676"/>
            <a:ext cx="5057279" cy="4912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035899" y="120603"/>
            <a:ext cx="8567855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Ý VÀ SẮP XẾP 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1559" y="1356482"/>
            <a:ext cx="67671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8661" y="218661"/>
            <a:ext cx="11728173" cy="64008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0041"/>
          <a:stretch/>
        </p:blipFill>
        <p:spPr>
          <a:xfrm>
            <a:off x="218661" y="1706676"/>
            <a:ext cx="5057279" cy="4912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035899" y="120603"/>
            <a:ext cx="8567855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Ý VÀ SẮP XẾP 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1559" y="1524916"/>
            <a:ext cx="6767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khểnh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khểnh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khểnh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60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360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2023-08-07T11:56:38Z</dcterms:created>
  <dcterms:modified xsi:type="dcterms:W3CDTF">2023-08-10T01:22:02Z</dcterms:modified>
</cp:coreProperties>
</file>