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4CC"/>
    <a:srgbClr val="FABEC0"/>
    <a:srgbClr val="FBF4E4"/>
    <a:srgbClr val="EA7564"/>
    <a:srgbClr val="FFF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5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8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7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9CC5-7D7D-4019-8929-406D00B9CE5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5432-5BB8-46B8-BF41-5FF4C41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2726" y="2151727"/>
            <a:ext cx="58865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</a:p>
          <a:p>
            <a:pPr algn="ctr"/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7044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7836" y="797511"/>
            <a:ext cx="8480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rầm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6427" y="2229633"/>
            <a:ext cx="551146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2389" y="2229633"/>
            <a:ext cx="526093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18531" y="2242159"/>
            <a:ext cx="676406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05622" y="2993720"/>
            <a:ext cx="676406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49029" y="2993720"/>
            <a:ext cx="1515650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42958" y="2993720"/>
            <a:ext cx="2292264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45906" y="3720230"/>
            <a:ext cx="1503123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42991" y="4446740"/>
            <a:ext cx="2054269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47573" y="4446740"/>
            <a:ext cx="1114816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64679" y="4459266"/>
            <a:ext cx="1240078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77221" y="5198301"/>
            <a:ext cx="1659700" cy="0"/>
          </a:xfrm>
          <a:prstGeom prst="line">
            <a:avLst/>
          </a:prstGeom>
          <a:ln w="38100">
            <a:solidFill>
              <a:srgbClr val="53C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67836" y="797511"/>
            <a:ext cx="84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8071" y="2805085"/>
            <a:ext cx="10008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76" y="2484052"/>
            <a:ext cx="7343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76" y="2484052"/>
            <a:ext cx="7327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8544" y="2187666"/>
            <a:ext cx="7675419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76" y="2484052"/>
            <a:ext cx="7433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XÉT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06" y="858833"/>
            <a:ext cx="11579191" cy="5447645"/>
          </a:xfrm>
          <a:prstGeom prst="rect">
            <a:avLst/>
          </a:prstGeom>
          <a:solidFill>
            <a:srgbClr val="FFF8EB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85524" y="2310063"/>
            <a:ext cx="548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54956" y="2310063"/>
            <a:ext cx="8181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5651" y="2329313"/>
            <a:ext cx="124165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5524" y="3582655"/>
            <a:ext cx="18384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57562" y="3613588"/>
            <a:ext cx="5630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62850" y="3582655"/>
            <a:ext cx="5630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10386" y="3603963"/>
            <a:ext cx="15929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4197" y="3613588"/>
            <a:ext cx="11309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58464" y="4889634"/>
            <a:ext cx="1393258" cy="41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74957" y="4884123"/>
            <a:ext cx="115182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36266" y="4884123"/>
            <a:ext cx="15472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2582" y="1717964"/>
            <a:ext cx="85331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19419" y="3110345"/>
            <a:ext cx="2207491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3236" y="3110345"/>
            <a:ext cx="2207491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07053" y="3110344"/>
            <a:ext cx="2207491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9419" y="4236605"/>
            <a:ext cx="4257963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06693" y="4236603"/>
            <a:ext cx="2807852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35588" y="829158"/>
            <a:ext cx="2207491" cy="637309"/>
          </a:xfrm>
          <a:prstGeom prst="roundRect">
            <a:avLst/>
          </a:prstGeom>
          <a:solidFill>
            <a:srgbClr val="EA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4654" y="829156"/>
            <a:ext cx="2207491" cy="6373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4922" y="829156"/>
            <a:ext cx="2207491" cy="637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85864" y="4037570"/>
            <a:ext cx="4257963" cy="63730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76276" y="4019807"/>
            <a:ext cx="2807852" cy="6373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94541" y="1616255"/>
            <a:ext cx="1003067" cy="637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86717" y="2333441"/>
            <a:ext cx="1218714" cy="637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42506" y="1617507"/>
            <a:ext cx="1811785" cy="637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42505" y="2333441"/>
            <a:ext cx="2009640" cy="637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42505" y="3065189"/>
            <a:ext cx="2009640" cy="637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92224" y="1672055"/>
            <a:ext cx="2220189" cy="6373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892223" y="2387989"/>
            <a:ext cx="2220190" cy="6373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92223" y="3119737"/>
            <a:ext cx="2220190" cy="6373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05431" y="4904544"/>
            <a:ext cx="2220190" cy="6373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54291" y="4866672"/>
            <a:ext cx="2220190" cy="637309"/>
          </a:xfrm>
          <a:prstGeom prst="roundRect">
            <a:avLst/>
          </a:prstGeom>
          <a:solidFill>
            <a:srgbClr val="FA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54291" y="5578640"/>
            <a:ext cx="2220190" cy="637309"/>
          </a:xfrm>
          <a:prstGeom prst="roundRect">
            <a:avLst/>
          </a:prstGeom>
          <a:solidFill>
            <a:srgbClr val="FA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78036" y="1671782"/>
            <a:ext cx="3537528" cy="8405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921" y="3084355"/>
            <a:ext cx="975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…).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76" y="2484052"/>
            <a:ext cx="7002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271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2023-08-05T00:35:10Z</dcterms:created>
  <dcterms:modified xsi:type="dcterms:W3CDTF">2023-08-09T09:27:28Z</dcterms:modified>
</cp:coreProperties>
</file>