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8" r:id="rId3"/>
    <p:sldId id="261" r:id="rId4"/>
    <p:sldId id="262" r:id="rId5"/>
    <p:sldId id="273" r:id="rId6"/>
    <p:sldId id="274" r:id="rId7"/>
    <p:sldId id="271" r:id="rId8"/>
    <p:sldId id="268" r:id="rId9"/>
    <p:sldId id="272" r:id="rId10"/>
    <p:sldId id="2007577190" r:id="rId11"/>
    <p:sldId id="2007577191" r:id="rId12"/>
    <p:sldId id="2007577192" r:id="rId13"/>
    <p:sldId id="299" r:id="rId14"/>
    <p:sldId id="259" r:id="rId15"/>
    <p:sldId id="2007577310" r:id="rId16"/>
    <p:sldId id="2007577312" r:id="rId17"/>
    <p:sldId id="2007577308" r:id="rId18"/>
    <p:sldId id="263" r:id="rId19"/>
    <p:sldId id="307" r:id="rId20"/>
    <p:sldId id="264" r:id="rId21"/>
    <p:sldId id="2007577311" r:id="rId22"/>
    <p:sldId id="723"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F6148-71A0-4AF6-AD06-A7FB1C363274}" type="datetimeFigureOut">
              <a:rPr lang="vi-VN" smtClean="0"/>
              <a:t>02/03/2025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813D8-D89C-4AA6-9569-56859AFF0EFC}" type="slidenum">
              <a:rPr lang="vi-VN" smtClean="0"/>
              <a:t>‹#›</a:t>
            </a:fld>
            <a:endParaRPr lang="vi-VN"/>
          </a:p>
        </p:txBody>
      </p:sp>
    </p:spTree>
    <p:extLst>
      <p:ext uri="{BB962C8B-B14F-4D97-AF65-F5344CB8AC3E}">
        <p14:creationId xmlns:p14="http://schemas.microsoft.com/office/powerpoint/2010/main" val="69917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2</a:t>
            </a:fld>
            <a:endParaRPr lang="zh-CN" altLang="en-US"/>
          </a:p>
        </p:txBody>
      </p:sp>
    </p:spTree>
    <p:extLst>
      <p:ext uri="{BB962C8B-B14F-4D97-AF65-F5344CB8AC3E}">
        <p14:creationId xmlns:p14="http://schemas.microsoft.com/office/powerpoint/2010/main" val="2635255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11</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8"/>
        <p:cNvGrpSpPr/>
        <p:nvPr/>
      </p:nvGrpSpPr>
      <p:grpSpPr>
        <a:xfrm>
          <a:off x="0" y="0"/>
          <a:ext cx="0" cy="0"/>
          <a:chOff x="0" y="0"/>
          <a:chExt cx="0" cy="0"/>
        </a:xfrm>
      </p:grpSpPr>
      <p:sp>
        <p:nvSpPr>
          <p:cNvPr id="2609" name="Google Shape;260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0" name="Google Shape;26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61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14339" name="Rectangle 3"/>
          <p:cNvSpPr>
            <a:spLocks noGrp="1"/>
          </p:cNvSpPr>
          <p:nvPr>
            <p:ph type="body" idx="1"/>
          </p:nvPr>
        </p:nvSpPr>
        <p:spPr>
          <a:noFill/>
          <a:ln>
            <a:noFill/>
          </a:ln>
        </p:spPr>
        <p:txBody>
          <a:bodyPr wrap="square" lIns="91440" tIns="45720" rIns="91440" bIns="45720" anchor="t"/>
          <a:lstStyle/>
          <a:p>
            <a:pPr lvl="0"/>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5"/>
        <p:cNvGrpSpPr/>
        <p:nvPr/>
      </p:nvGrpSpPr>
      <p:grpSpPr>
        <a:xfrm>
          <a:off x="0" y="0"/>
          <a:ext cx="0" cy="0"/>
          <a:chOff x="0" y="0"/>
          <a:chExt cx="0" cy="0"/>
        </a:xfrm>
      </p:grpSpPr>
      <p:sp>
        <p:nvSpPr>
          <p:cNvPr id="2616" name="Google Shape;261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7" name="Google Shape;26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5576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9"/>
        <p:cNvGrpSpPr/>
        <p:nvPr/>
      </p:nvGrpSpPr>
      <p:grpSpPr>
        <a:xfrm>
          <a:off x="0" y="0"/>
          <a:ext cx="0" cy="0"/>
          <a:chOff x="0" y="0"/>
          <a:chExt cx="0" cy="0"/>
        </a:xfrm>
      </p:grpSpPr>
      <p:sp>
        <p:nvSpPr>
          <p:cNvPr id="3250" name="Google Shape;325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1" name="Google Shape;325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8048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4"/>
        <p:cNvGrpSpPr/>
        <p:nvPr/>
      </p:nvGrpSpPr>
      <p:grpSpPr>
        <a:xfrm>
          <a:off x="0" y="0"/>
          <a:ext cx="0" cy="0"/>
          <a:chOff x="0" y="0"/>
          <a:chExt cx="0" cy="0"/>
        </a:xfrm>
      </p:grpSpPr>
      <p:sp>
        <p:nvSpPr>
          <p:cNvPr id="3315" name="Google Shape;331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6" name="Google Shape;331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6570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0"/>
        <p:cNvGrpSpPr/>
        <p:nvPr/>
      </p:nvGrpSpPr>
      <p:grpSpPr>
        <a:xfrm>
          <a:off x="0" y="0"/>
          <a:ext cx="0" cy="0"/>
          <a:chOff x="0" y="0"/>
          <a:chExt cx="0" cy="0"/>
        </a:xfrm>
      </p:grpSpPr>
      <p:sp>
        <p:nvSpPr>
          <p:cNvPr id="3331" name="Google Shape;333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2" name="Google Shape;333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4626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BC68B2-2B49-A6F1-5974-005309389C7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C105AC3-67A5-5437-6DC6-55BAD9364A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E4C520AD-4007-BBBC-AD5D-F99741DB3718}"/>
              </a:ext>
            </a:extLst>
          </p:cNvPr>
          <p:cNvSpPr>
            <a:spLocks noGrp="1"/>
          </p:cNvSpPr>
          <p:nvPr>
            <p:ph type="dt" sz="half" idx="10"/>
          </p:nvPr>
        </p:nvSpPr>
        <p:spPr/>
        <p:txBody>
          <a:bodyPr/>
          <a:lstStyle/>
          <a:p>
            <a:fld id="{5CAFF5F4-1ED1-459D-A1D5-D13FE5EF9194}" type="datetimeFigureOut">
              <a:rPr lang="vi-VN" smtClean="0"/>
              <a:t>02/03/2025</a:t>
            </a:fld>
            <a:endParaRPr lang="vi-VN"/>
          </a:p>
        </p:txBody>
      </p:sp>
      <p:sp>
        <p:nvSpPr>
          <p:cNvPr id="5" name="Chỗ dành sẵn cho Chân trang 4">
            <a:extLst>
              <a:ext uri="{FF2B5EF4-FFF2-40B4-BE49-F238E27FC236}">
                <a16:creationId xmlns:a16="http://schemas.microsoft.com/office/drawing/2014/main" id="{1BFF31CA-858C-6205-61D2-17407C966D7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84765FE-A67E-9D01-2B07-D1CB1195FB25}"/>
              </a:ext>
            </a:extLst>
          </p:cNvPr>
          <p:cNvSpPr>
            <a:spLocks noGrp="1"/>
          </p:cNvSpPr>
          <p:nvPr>
            <p:ph type="sldNum" sz="quarter" idx="12"/>
          </p:nvPr>
        </p:nvSpPr>
        <p:spPr/>
        <p:txBody>
          <a:bodyPr/>
          <a:lstStyle/>
          <a:p>
            <a:fld id="{644351C1-3CE7-44EA-B773-C3B71CD321D4}" type="slidenum">
              <a:rPr lang="vi-VN" smtClean="0"/>
              <a:t>‹#›</a:t>
            </a:fld>
            <a:endParaRPr lang="vi-VN"/>
          </a:p>
        </p:txBody>
      </p:sp>
    </p:spTree>
    <p:extLst>
      <p:ext uri="{BB962C8B-B14F-4D97-AF65-F5344CB8AC3E}">
        <p14:creationId xmlns:p14="http://schemas.microsoft.com/office/powerpoint/2010/main" val="46405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E06670-4455-CAA1-3630-19C00B1F4BBF}"/>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10DA019-F9B5-7C1D-18AB-79649D69A5B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940980F-1C41-0DFF-26B0-59CD9109FBD1}"/>
              </a:ext>
            </a:extLst>
          </p:cNvPr>
          <p:cNvSpPr>
            <a:spLocks noGrp="1"/>
          </p:cNvSpPr>
          <p:nvPr>
            <p:ph type="dt" sz="half" idx="10"/>
          </p:nvPr>
        </p:nvSpPr>
        <p:spPr/>
        <p:txBody>
          <a:bodyPr/>
          <a:lstStyle/>
          <a:p>
            <a:fld id="{5CAFF5F4-1ED1-459D-A1D5-D13FE5EF9194}" type="datetimeFigureOut">
              <a:rPr lang="vi-VN" smtClean="0"/>
              <a:t>02/03/2025</a:t>
            </a:fld>
            <a:endParaRPr lang="vi-VN"/>
          </a:p>
        </p:txBody>
      </p:sp>
      <p:sp>
        <p:nvSpPr>
          <p:cNvPr id="5" name="Chỗ dành sẵn cho Chân trang 4">
            <a:extLst>
              <a:ext uri="{FF2B5EF4-FFF2-40B4-BE49-F238E27FC236}">
                <a16:creationId xmlns:a16="http://schemas.microsoft.com/office/drawing/2014/main" id="{C56951E3-56DB-2333-79B3-036B263DEF69}"/>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906DBCC-FA60-4074-7FEC-DA984E7D515A}"/>
              </a:ext>
            </a:extLst>
          </p:cNvPr>
          <p:cNvSpPr>
            <a:spLocks noGrp="1"/>
          </p:cNvSpPr>
          <p:nvPr>
            <p:ph type="sldNum" sz="quarter" idx="12"/>
          </p:nvPr>
        </p:nvSpPr>
        <p:spPr/>
        <p:txBody>
          <a:bodyPr/>
          <a:lstStyle/>
          <a:p>
            <a:fld id="{644351C1-3CE7-44EA-B773-C3B71CD321D4}" type="slidenum">
              <a:rPr lang="vi-VN" smtClean="0"/>
              <a:t>‹#›</a:t>
            </a:fld>
            <a:endParaRPr lang="vi-VN"/>
          </a:p>
        </p:txBody>
      </p:sp>
    </p:spTree>
    <p:extLst>
      <p:ext uri="{BB962C8B-B14F-4D97-AF65-F5344CB8AC3E}">
        <p14:creationId xmlns:p14="http://schemas.microsoft.com/office/powerpoint/2010/main" val="57849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9170786-F4DB-E7BC-34AB-D07AA85D41D8}"/>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9180204-FF69-4ED7-67A8-9B713A765A8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6986352-2211-6A4C-5A71-98E165F4B439}"/>
              </a:ext>
            </a:extLst>
          </p:cNvPr>
          <p:cNvSpPr>
            <a:spLocks noGrp="1"/>
          </p:cNvSpPr>
          <p:nvPr>
            <p:ph type="dt" sz="half" idx="10"/>
          </p:nvPr>
        </p:nvSpPr>
        <p:spPr/>
        <p:txBody>
          <a:bodyPr/>
          <a:lstStyle/>
          <a:p>
            <a:fld id="{5CAFF5F4-1ED1-459D-A1D5-D13FE5EF9194}" type="datetimeFigureOut">
              <a:rPr lang="vi-VN" smtClean="0"/>
              <a:t>02/03/2025</a:t>
            </a:fld>
            <a:endParaRPr lang="vi-VN"/>
          </a:p>
        </p:txBody>
      </p:sp>
      <p:sp>
        <p:nvSpPr>
          <p:cNvPr id="5" name="Chỗ dành sẵn cho Chân trang 4">
            <a:extLst>
              <a:ext uri="{FF2B5EF4-FFF2-40B4-BE49-F238E27FC236}">
                <a16:creationId xmlns:a16="http://schemas.microsoft.com/office/drawing/2014/main" id="{717AC9A5-6236-EE9B-3240-A0C196B3D36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1711A95-7156-93E6-E556-59831FBB5B22}"/>
              </a:ext>
            </a:extLst>
          </p:cNvPr>
          <p:cNvSpPr>
            <a:spLocks noGrp="1"/>
          </p:cNvSpPr>
          <p:nvPr>
            <p:ph type="sldNum" sz="quarter" idx="12"/>
          </p:nvPr>
        </p:nvSpPr>
        <p:spPr/>
        <p:txBody>
          <a:bodyPr/>
          <a:lstStyle/>
          <a:p>
            <a:fld id="{644351C1-3CE7-44EA-B773-C3B71CD321D4}" type="slidenum">
              <a:rPr lang="vi-VN" smtClean="0"/>
              <a:t>‹#›</a:t>
            </a:fld>
            <a:endParaRPr lang="vi-VN"/>
          </a:p>
        </p:txBody>
      </p:sp>
    </p:spTree>
    <p:extLst>
      <p:ext uri="{BB962C8B-B14F-4D97-AF65-F5344CB8AC3E}">
        <p14:creationId xmlns:p14="http://schemas.microsoft.com/office/powerpoint/2010/main" val="1035838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3/2/2025</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1389009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839010"/>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3D74D2-B196-A706-AB25-3C48CD7D5B5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811F358-BBB5-0C43-BACF-61637A5042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5004A2E-FF80-4107-A379-8A202D340170}"/>
              </a:ext>
            </a:extLst>
          </p:cNvPr>
          <p:cNvSpPr>
            <a:spLocks noGrp="1"/>
          </p:cNvSpPr>
          <p:nvPr>
            <p:ph type="dt" sz="half" idx="10"/>
          </p:nvPr>
        </p:nvSpPr>
        <p:spPr/>
        <p:txBody>
          <a:bodyPr/>
          <a:lstStyle/>
          <a:p>
            <a:fld id="{5CAFF5F4-1ED1-459D-A1D5-D13FE5EF9194}" type="datetimeFigureOut">
              <a:rPr lang="vi-VN" smtClean="0"/>
              <a:t>02/03/2025</a:t>
            </a:fld>
            <a:endParaRPr lang="vi-VN"/>
          </a:p>
        </p:txBody>
      </p:sp>
      <p:sp>
        <p:nvSpPr>
          <p:cNvPr id="5" name="Chỗ dành sẵn cho Chân trang 4">
            <a:extLst>
              <a:ext uri="{FF2B5EF4-FFF2-40B4-BE49-F238E27FC236}">
                <a16:creationId xmlns:a16="http://schemas.microsoft.com/office/drawing/2014/main" id="{12D04A25-E032-9A32-FFC2-FD3C9DB9CED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489426D-4C62-241D-83F6-B49011D4D3DD}"/>
              </a:ext>
            </a:extLst>
          </p:cNvPr>
          <p:cNvSpPr>
            <a:spLocks noGrp="1"/>
          </p:cNvSpPr>
          <p:nvPr>
            <p:ph type="sldNum" sz="quarter" idx="12"/>
          </p:nvPr>
        </p:nvSpPr>
        <p:spPr/>
        <p:txBody>
          <a:bodyPr/>
          <a:lstStyle/>
          <a:p>
            <a:fld id="{644351C1-3CE7-44EA-B773-C3B71CD321D4}" type="slidenum">
              <a:rPr lang="vi-VN" smtClean="0"/>
              <a:t>‹#›</a:t>
            </a:fld>
            <a:endParaRPr lang="vi-VN"/>
          </a:p>
        </p:txBody>
      </p:sp>
    </p:spTree>
    <p:extLst>
      <p:ext uri="{BB962C8B-B14F-4D97-AF65-F5344CB8AC3E}">
        <p14:creationId xmlns:p14="http://schemas.microsoft.com/office/powerpoint/2010/main" val="2371577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74011-EB2E-16C1-10AB-A8714DE2D62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879A7A8-F27B-A370-3144-81D20C4415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5647A5C-6107-B3A8-CA23-36EA7AB97661}"/>
              </a:ext>
            </a:extLst>
          </p:cNvPr>
          <p:cNvSpPr>
            <a:spLocks noGrp="1"/>
          </p:cNvSpPr>
          <p:nvPr>
            <p:ph type="dt" sz="half" idx="10"/>
          </p:nvPr>
        </p:nvSpPr>
        <p:spPr/>
        <p:txBody>
          <a:bodyPr/>
          <a:lstStyle/>
          <a:p>
            <a:fld id="{5CAFF5F4-1ED1-459D-A1D5-D13FE5EF9194}" type="datetimeFigureOut">
              <a:rPr lang="vi-VN" smtClean="0"/>
              <a:t>02/03/2025</a:t>
            </a:fld>
            <a:endParaRPr lang="vi-VN"/>
          </a:p>
        </p:txBody>
      </p:sp>
      <p:sp>
        <p:nvSpPr>
          <p:cNvPr id="5" name="Chỗ dành sẵn cho Chân trang 4">
            <a:extLst>
              <a:ext uri="{FF2B5EF4-FFF2-40B4-BE49-F238E27FC236}">
                <a16:creationId xmlns:a16="http://schemas.microsoft.com/office/drawing/2014/main" id="{5715E34C-D980-ED07-72DF-C5C8D220E12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ED897F6-ACA0-C7A9-1F00-B4EB30282E54}"/>
              </a:ext>
            </a:extLst>
          </p:cNvPr>
          <p:cNvSpPr>
            <a:spLocks noGrp="1"/>
          </p:cNvSpPr>
          <p:nvPr>
            <p:ph type="sldNum" sz="quarter" idx="12"/>
          </p:nvPr>
        </p:nvSpPr>
        <p:spPr/>
        <p:txBody>
          <a:bodyPr/>
          <a:lstStyle/>
          <a:p>
            <a:fld id="{644351C1-3CE7-44EA-B773-C3B71CD321D4}" type="slidenum">
              <a:rPr lang="vi-VN" smtClean="0"/>
              <a:t>‹#›</a:t>
            </a:fld>
            <a:endParaRPr lang="vi-VN"/>
          </a:p>
        </p:txBody>
      </p:sp>
    </p:spTree>
    <p:extLst>
      <p:ext uri="{BB962C8B-B14F-4D97-AF65-F5344CB8AC3E}">
        <p14:creationId xmlns:p14="http://schemas.microsoft.com/office/powerpoint/2010/main" val="174331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AE1703-25D5-7978-CC15-E1CF87583C19}"/>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23AD45D-2BFF-834C-0C31-B553F3F963B0}"/>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89DB537-99AA-8C04-6410-00AF6A29E6F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1F756547-BF65-2542-400D-2485959D7BEA}"/>
              </a:ext>
            </a:extLst>
          </p:cNvPr>
          <p:cNvSpPr>
            <a:spLocks noGrp="1"/>
          </p:cNvSpPr>
          <p:nvPr>
            <p:ph type="dt" sz="half" idx="10"/>
          </p:nvPr>
        </p:nvSpPr>
        <p:spPr/>
        <p:txBody>
          <a:bodyPr/>
          <a:lstStyle/>
          <a:p>
            <a:fld id="{5CAFF5F4-1ED1-459D-A1D5-D13FE5EF9194}" type="datetimeFigureOut">
              <a:rPr lang="vi-VN" smtClean="0"/>
              <a:t>02/03/2025</a:t>
            </a:fld>
            <a:endParaRPr lang="vi-VN"/>
          </a:p>
        </p:txBody>
      </p:sp>
      <p:sp>
        <p:nvSpPr>
          <p:cNvPr id="6" name="Chỗ dành sẵn cho Chân trang 5">
            <a:extLst>
              <a:ext uri="{FF2B5EF4-FFF2-40B4-BE49-F238E27FC236}">
                <a16:creationId xmlns:a16="http://schemas.microsoft.com/office/drawing/2014/main" id="{07336BCE-A16E-D0F2-E27F-C1469CC1CB8B}"/>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2B1A2A07-74C1-1037-4B75-20DFAE9BEADB}"/>
              </a:ext>
            </a:extLst>
          </p:cNvPr>
          <p:cNvSpPr>
            <a:spLocks noGrp="1"/>
          </p:cNvSpPr>
          <p:nvPr>
            <p:ph type="sldNum" sz="quarter" idx="12"/>
          </p:nvPr>
        </p:nvSpPr>
        <p:spPr/>
        <p:txBody>
          <a:bodyPr/>
          <a:lstStyle/>
          <a:p>
            <a:fld id="{644351C1-3CE7-44EA-B773-C3B71CD321D4}" type="slidenum">
              <a:rPr lang="vi-VN" smtClean="0"/>
              <a:t>‹#›</a:t>
            </a:fld>
            <a:endParaRPr lang="vi-VN"/>
          </a:p>
        </p:txBody>
      </p:sp>
    </p:spTree>
    <p:extLst>
      <p:ext uri="{BB962C8B-B14F-4D97-AF65-F5344CB8AC3E}">
        <p14:creationId xmlns:p14="http://schemas.microsoft.com/office/powerpoint/2010/main" val="390309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09F4DD-977F-6837-E761-7B0E2227F4F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9219FF96-79D3-6693-1E58-B69FAA91A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02F1FD-5E7B-B071-8D0A-2DB07A6E16D2}"/>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2DD09A49-37C5-7217-9AD2-913F9CC921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F71A013-6A50-0972-284E-29F913AF2A1C}"/>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9A4D30D-EE84-C839-9CEA-DB4B42A7734B}"/>
              </a:ext>
            </a:extLst>
          </p:cNvPr>
          <p:cNvSpPr>
            <a:spLocks noGrp="1"/>
          </p:cNvSpPr>
          <p:nvPr>
            <p:ph type="dt" sz="half" idx="10"/>
          </p:nvPr>
        </p:nvSpPr>
        <p:spPr/>
        <p:txBody>
          <a:bodyPr/>
          <a:lstStyle/>
          <a:p>
            <a:fld id="{5CAFF5F4-1ED1-459D-A1D5-D13FE5EF9194}" type="datetimeFigureOut">
              <a:rPr lang="vi-VN" smtClean="0"/>
              <a:t>02/03/2025</a:t>
            </a:fld>
            <a:endParaRPr lang="vi-VN"/>
          </a:p>
        </p:txBody>
      </p:sp>
      <p:sp>
        <p:nvSpPr>
          <p:cNvPr id="8" name="Chỗ dành sẵn cho Chân trang 7">
            <a:extLst>
              <a:ext uri="{FF2B5EF4-FFF2-40B4-BE49-F238E27FC236}">
                <a16:creationId xmlns:a16="http://schemas.microsoft.com/office/drawing/2014/main" id="{22C535EE-6500-FDF0-55C7-66111D2CFF0F}"/>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31172C73-38C8-84D2-581C-84441895E008}"/>
              </a:ext>
            </a:extLst>
          </p:cNvPr>
          <p:cNvSpPr>
            <a:spLocks noGrp="1"/>
          </p:cNvSpPr>
          <p:nvPr>
            <p:ph type="sldNum" sz="quarter" idx="12"/>
          </p:nvPr>
        </p:nvSpPr>
        <p:spPr/>
        <p:txBody>
          <a:bodyPr/>
          <a:lstStyle/>
          <a:p>
            <a:fld id="{644351C1-3CE7-44EA-B773-C3B71CD321D4}" type="slidenum">
              <a:rPr lang="vi-VN" smtClean="0"/>
              <a:t>‹#›</a:t>
            </a:fld>
            <a:endParaRPr lang="vi-VN"/>
          </a:p>
        </p:txBody>
      </p:sp>
    </p:spTree>
    <p:extLst>
      <p:ext uri="{BB962C8B-B14F-4D97-AF65-F5344CB8AC3E}">
        <p14:creationId xmlns:p14="http://schemas.microsoft.com/office/powerpoint/2010/main" val="3899573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8861C2-8403-4A3C-3B42-3CCFDB223F43}"/>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9811B14-44C2-1676-A640-62D5DE55DA05}"/>
              </a:ext>
            </a:extLst>
          </p:cNvPr>
          <p:cNvSpPr>
            <a:spLocks noGrp="1"/>
          </p:cNvSpPr>
          <p:nvPr>
            <p:ph type="dt" sz="half" idx="10"/>
          </p:nvPr>
        </p:nvSpPr>
        <p:spPr/>
        <p:txBody>
          <a:bodyPr/>
          <a:lstStyle/>
          <a:p>
            <a:fld id="{5CAFF5F4-1ED1-459D-A1D5-D13FE5EF9194}" type="datetimeFigureOut">
              <a:rPr lang="vi-VN" smtClean="0"/>
              <a:t>02/03/2025</a:t>
            </a:fld>
            <a:endParaRPr lang="vi-VN"/>
          </a:p>
        </p:txBody>
      </p:sp>
      <p:sp>
        <p:nvSpPr>
          <p:cNvPr id="4" name="Chỗ dành sẵn cho Chân trang 3">
            <a:extLst>
              <a:ext uri="{FF2B5EF4-FFF2-40B4-BE49-F238E27FC236}">
                <a16:creationId xmlns:a16="http://schemas.microsoft.com/office/drawing/2014/main" id="{23435568-59FD-CDDE-7E6F-99E62F41EA34}"/>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81FE2148-A173-BA09-0802-D58D4947D704}"/>
              </a:ext>
            </a:extLst>
          </p:cNvPr>
          <p:cNvSpPr>
            <a:spLocks noGrp="1"/>
          </p:cNvSpPr>
          <p:nvPr>
            <p:ph type="sldNum" sz="quarter" idx="12"/>
          </p:nvPr>
        </p:nvSpPr>
        <p:spPr/>
        <p:txBody>
          <a:bodyPr/>
          <a:lstStyle/>
          <a:p>
            <a:fld id="{644351C1-3CE7-44EA-B773-C3B71CD321D4}" type="slidenum">
              <a:rPr lang="vi-VN" smtClean="0"/>
              <a:t>‹#›</a:t>
            </a:fld>
            <a:endParaRPr lang="vi-VN"/>
          </a:p>
        </p:txBody>
      </p:sp>
    </p:spTree>
    <p:extLst>
      <p:ext uri="{BB962C8B-B14F-4D97-AF65-F5344CB8AC3E}">
        <p14:creationId xmlns:p14="http://schemas.microsoft.com/office/powerpoint/2010/main" val="4181395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D0204DD-0868-1917-1A5F-FE1D982569A0}"/>
              </a:ext>
            </a:extLst>
          </p:cNvPr>
          <p:cNvSpPr>
            <a:spLocks noGrp="1"/>
          </p:cNvSpPr>
          <p:nvPr>
            <p:ph type="dt" sz="half" idx="10"/>
          </p:nvPr>
        </p:nvSpPr>
        <p:spPr/>
        <p:txBody>
          <a:bodyPr/>
          <a:lstStyle/>
          <a:p>
            <a:fld id="{5CAFF5F4-1ED1-459D-A1D5-D13FE5EF9194}" type="datetimeFigureOut">
              <a:rPr lang="vi-VN" smtClean="0"/>
              <a:t>02/03/2025</a:t>
            </a:fld>
            <a:endParaRPr lang="vi-VN"/>
          </a:p>
        </p:txBody>
      </p:sp>
      <p:sp>
        <p:nvSpPr>
          <p:cNvPr id="3" name="Chỗ dành sẵn cho Chân trang 2">
            <a:extLst>
              <a:ext uri="{FF2B5EF4-FFF2-40B4-BE49-F238E27FC236}">
                <a16:creationId xmlns:a16="http://schemas.microsoft.com/office/drawing/2014/main" id="{4B36B205-1E0F-53F3-1C80-8C6ABD27B0A5}"/>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2C675FF-DED0-B1FD-66A5-C28728A03085}"/>
              </a:ext>
            </a:extLst>
          </p:cNvPr>
          <p:cNvSpPr>
            <a:spLocks noGrp="1"/>
          </p:cNvSpPr>
          <p:nvPr>
            <p:ph type="sldNum" sz="quarter" idx="12"/>
          </p:nvPr>
        </p:nvSpPr>
        <p:spPr/>
        <p:txBody>
          <a:bodyPr/>
          <a:lstStyle/>
          <a:p>
            <a:fld id="{644351C1-3CE7-44EA-B773-C3B71CD321D4}" type="slidenum">
              <a:rPr lang="vi-VN" smtClean="0"/>
              <a:t>‹#›</a:t>
            </a:fld>
            <a:endParaRPr lang="vi-VN"/>
          </a:p>
        </p:txBody>
      </p:sp>
    </p:spTree>
    <p:extLst>
      <p:ext uri="{BB962C8B-B14F-4D97-AF65-F5344CB8AC3E}">
        <p14:creationId xmlns:p14="http://schemas.microsoft.com/office/powerpoint/2010/main" val="2547916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1BA808-21A1-F3B7-76DF-6F010A6640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3C09F91-D061-F134-246E-7C129ED90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8414D66-F31A-A614-BACA-81752BB169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99C40E-A7DA-EEBC-C6AC-D4FD154A8DEE}"/>
              </a:ext>
            </a:extLst>
          </p:cNvPr>
          <p:cNvSpPr>
            <a:spLocks noGrp="1"/>
          </p:cNvSpPr>
          <p:nvPr>
            <p:ph type="dt" sz="half" idx="10"/>
          </p:nvPr>
        </p:nvSpPr>
        <p:spPr/>
        <p:txBody>
          <a:bodyPr/>
          <a:lstStyle/>
          <a:p>
            <a:fld id="{5CAFF5F4-1ED1-459D-A1D5-D13FE5EF9194}" type="datetimeFigureOut">
              <a:rPr lang="vi-VN" smtClean="0"/>
              <a:t>02/03/2025</a:t>
            </a:fld>
            <a:endParaRPr lang="vi-VN"/>
          </a:p>
        </p:txBody>
      </p:sp>
      <p:sp>
        <p:nvSpPr>
          <p:cNvPr id="6" name="Chỗ dành sẵn cho Chân trang 5">
            <a:extLst>
              <a:ext uri="{FF2B5EF4-FFF2-40B4-BE49-F238E27FC236}">
                <a16:creationId xmlns:a16="http://schemas.microsoft.com/office/drawing/2014/main" id="{D1EA29C3-7018-2B41-3426-E8F5C080AE2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3243A31C-DB13-2D50-C3FB-452E4B60E2CD}"/>
              </a:ext>
            </a:extLst>
          </p:cNvPr>
          <p:cNvSpPr>
            <a:spLocks noGrp="1"/>
          </p:cNvSpPr>
          <p:nvPr>
            <p:ph type="sldNum" sz="quarter" idx="12"/>
          </p:nvPr>
        </p:nvSpPr>
        <p:spPr/>
        <p:txBody>
          <a:bodyPr/>
          <a:lstStyle/>
          <a:p>
            <a:fld id="{644351C1-3CE7-44EA-B773-C3B71CD321D4}" type="slidenum">
              <a:rPr lang="vi-VN" smtClean="0"/>
              <a:t>‹#›</a:t>
            </a:fld>
            <a:endParaRPr lang="vi-VN"/>
          </a:p>
        </p:txBody>
      </p:sp>
    </p:spTree>
    <p:extLst>
      <p:ext uri="{BB962C8B-B14F-4D97-AF65-F5344CB8AC3E}">
        <p14:creationId xmlns:p14="http://schemas.microsoft.com/office/powerpoint/2010/main" val="274090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205ACBB-DCFE-132C-D72A-83D67909FAA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C246E1FD-9223-1DD0-C277-FDA2E75701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483A541-4F0C-DE4F-0546-646942276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7E9CA88-A204-3FDE-0252-4D3E6ED7FCD2}"/>
              </a:ext>
            </a:extLst>
          </p:cNvPr>
          <p:cNvSpPr>
            <a:spLocks noGrp="1"/>
          </p:cNvSpPr>
          <p:nvPr>
            <p:ph type="dt" sz="half" idx="10"/>
          </p:nvPr>
        </p:nvSpPr>
        <p:spPr/>
        <p:txBody>
          <a:bodyPr/>
          <a:lstStyle/>
          <a:p>
            <a:fld id="{5CAFF5F4-1ED1-459D-A1D5-D13FE5EF9194}" type="datetimeFigureOut">
              <a:rPr lang="vi-VN" smtClean="0"/>
              <a:t>02/03/2025</a:t>
            </a:fld>
            <a:endParaRPr lang="vi-VN"/>
          </a:p>
        </p:txBody>
      </p:sp>
      <p:sp>
        <p:nvSpPr>
          <p:cNvPr id="6" name="Chỗ dành sẵn cho Chân trang 5">
            <a:extLst>
              <a:ext uri="{FF2B5EF4-FFF2-40B4-BE49-F238E27FC236}">
                <a16:creationId xmlns:a16="http://schemas.microsoft.com/office/drawing/2014/main" id="{F1DE6554-9AD4-77BA-B5C4-9FD74A35FDB8}"/>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21BA0DBA-94FA-5F07-7841-EE825D663C99}"/>
              </a:ext>
            </a:extLst>
          </p:cNvPr>
          <p:cNvSpPr>
            <a:spLocks noGrp="1"/>
          </p:cNvSpPr>
          <p:nvPr>
            <p:ph type="sldNum" sz="quarter" idx="12"/>
          </p:nvPr>
        </p:nvSpPr>
        <p:spPr/>
        <p:txBody>
          <a:bodyPr/>
          <a:lstStyle/>
          <a:p>
            <a:fld id="{644351C1-3CE7-44EA-B773-C3B71CD321D4}" type="slidenum">
              <a:rPr lang="vi-VN" smtClean="0"/>
              <a:t>‹#›</a:t>
            </a:fld>
            <a:endParaRPr lang="vi-VN"/>
          </a:p>
        </p:txBody>
      </p:sp>
    </p:spTree>
    <p:extLst>
      <p:ext uri="{BB962C8B-B14F-4D97-AF65-F5344CB8AC3E}">
        <p14:creationId xmlns:p14="http://schemas.microsoft.com/office/powerpoint/2010/main" val="1684408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B6605DE-C6D7-6F92-2921-EFED5732D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92A32C4E-A079-016B-E012-C3ABED4E42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184E3D3-9D52-EE04-6A3A-DDEEAD1825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FF5F4-1ED1-459D-A1D5-D13FE5EF9194}" type="datetimeFigureOut">
              <a:rPr lang="vi-VN" smtClean="0"/>
              <a:t>02/03/2025</a:t>
            </a:fld>
            <a:endParaRPr lang="vi-VN"/>
          </a:p>
        </p:txBody>
      </p:sp>
      <p:sp>
        <p:nvSpPr>
          <p:cNvPr id="5" name="Chỗ dành sẵn cho Chân trang 4">
            <a:extLst>
              <a:ext uri="{FF2B5EF4-FFF2-40B4-BE49-F238E27FC236}">
                <a16:creationId xmlns:a16="http://schemas.microsoft.com/office/drawing/2014/main" id="{1B34451F-C76D-D131-008E-471C62124C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26DD3D70-7CF4-584F-0657-45C1F3B29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351C1-3CE7-44EA-B773-C3B71CD321D4}" type="slidenum">
              <a:rPr lang="vi-VN" smtClean="0"/>
              <a:t>‹#›</a:t>
            </a:fld>
            <a:endParaRPr lang="vi-VN"/>
          </a:p>
        </p:txBody>
      </p:sp>
    </p:spTree>
    <p:extLst>
      <p:ext uri="{BB962C8B-B14F-4D97-AF65-F5344CB8AC3E}">
        <p14:creationId xmlns:p14="http://schemas.microsoft.com/office/powerpoint/2010/main" val="1030239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notesSlide" Target="../notesSlides/notesSlide2.xml"/><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5.gif"/><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2.wav"/><Relationship Id="rId7"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gif"/><Relationship Id="rId11" Type="http://schemas.openxmlformats.org/officeDocument/2006/relationships/image" Target="../media/image22.gif"/><Relationship Id="rId5" Type="http://schemas.openxmlformats.org/officeDocument/2006/relationships/image" Target="../media/image16.gif"/><Relationship Id="rId10" Type="http://schemas.openxmlformats.org/officeDocument/2006/relationships/image" Target="../media/image21.gif"/><Relationship Id="rId4" Type="http://schemas.openxmlformats.org/officeDocument/2006/relationships/image" Target="../media/image15.png"/><Relationship Id="rId9"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3.gif"/><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gif"/><Relationship Id="rId11" Type="http://schemas.openxmlformats.org/officeDocument/2006/relationships/image" Target="../media/image19.gif"/><Relationship Id="rId5" Type="http://schemas.openxmlformats.org/officeDocument/2006/relationships/audio" Target="../media/audio3.wav"/><Relationship Id="rId10"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image" Target="../media/image17.gif"/><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gif"/><Relationship Id="rId11" Type="http://schemas.openxmlformats.org/officeDocument/2006/relationships/image" Target="../media/image20.gif"/><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image" Target="../media/image21.gif"/><Relationship Id="rId9" Type="http://schemas.openxmlformats.org/officeDocument/2006/relationships/image" Target="../media/image22.gif"/></Relationships>
</file>

<file path=ppt/slides/_rels/slide9.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5.gif"/><Relationship Id="rId7" Type="http://schemas.openxmlformats.org/officeDocument/2006/relationships/image" Target="../media/image17.gif"/><Relationship Id="rId2" Type="http://schemas.openxmlformats.org/officeDocument/2006/relationships/image" Target="../media/image24.gif"/><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27.gif"/><Relationship Id="rId10" Type="http://schemas.openxmlformats.org/officeDocument/2006/relationships/image" Target="../media/image30.gif"/><Relationship Id="rId4" Type="http://schemas.openxmlformats.org/officeDocument/2006/relationships/image" Target="../media/image26.gif"/><Relationship Id="rId9"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655234-67BE-4CFD-8111-F35663AC6D41}"/>
              </a:ext>
            </a:extLst>
          </p:cNvPr>
          <p:cNvSpPr>
            <a:spLocks noGrp="1"/>
          </p:cNvSpPr>
          <p:nvPr>
            <p:ph type="ctrTitle"/>
          </p:nvPr>
        </p:nvSpPr>
        <p:spPr/>
        <p:txBody>
          <a:bodyPr/>
          <a:lstStyle/>
          <a:p>
            <a:endParaRPr lang="vi-VN"/>
          </a:p>
        </p:txBody>
      </p:sp>
      <p:sp>
        <p:nvSpPr>
          <p:cNvPr id="3" name="Tiêu đề phụ 2">
            <a:extLst>
              <a:ext uri="{FF2B5EF4-FFF2-40B4-BE49-F238E27FC236}">
                <a16:creationId xmlns:a16="http://schemas.microsoft.com/office/drawing/2014/main" id="{CF650BE4-E930-EA25-A86D-45E5799D2FF2}"/>
              </a:ext>
            </a:extLst>
          </p:cNvPr>
          <p:cNvSpPr>
            <a:spLocks noGrp="1"/>
          </p:cNvSpPr>
          <p:nvPr>
            <p:ph type="subTitle" idx="1"/>
          </p:nvPr>
        </p:nvSpPr>
        <p:spPr/>
        <p:txBody>
          <a:bodyPr/>
          <a:lstStyle/>
          <a:p>
            <a:endParaRPr lang="vi-VN"/>
          </a:p>
        </p:txBody>
      </p:sp>
      <p:pic>
        <p:nvPicPr>
          <p:cNvPr id="5" name="Hình ảnh 4">
            <a:extLst>
              <a:ext uri="{FF2B5EF4-FFF2-40B4-BE49-F238E27FC236}">
                <a16:creationId xmlns:a16="http://schemas.microsoft.com/office/drawing/2014/main" id="{66C9138C-627D-437E-2E7E-68E6279BA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5">
            <a:extLst>
              <a:ext uri="{FF2B5EF4-FFF2-40B4-BE49-F238E27FC236}">
                <a16:creationId xmlns:a16="http://schemas.microsoft.com/office/drawing/2014/main" id="{E3165D73-0D76-3EAC-CDE4-13A6B6EB93B4}"/>
              </a:ext>
            </a:extLst>
          </p:cNvPr>
          <p:cNvSpPr/>
          <p:nvPr/>
        </p:nvSpPr>
        <p:spPr>
          <a:xfrm>
            <a:off x="212436" y="3180788"/>
            <a:ext cx="11859491" cy="2077012"/>
          </a:xfrm>
          <a:prstGeom prst="rect">
            <a:avLst/>
          </a:prstGeom>
          <a:noFill/>
        </p:spPr>
        <p:txBody>
          <a:bodyPr wrap="none" lIns="91440" tIns="45720" rIns="91440" bIns="45720">
            <a:prstTxWarp prst="textArchUp">
              <a:avLst/>
            </a:prstTxWarp>
            <a:spAutoFit/>
            <a:scene3d>
              <a:camera prst="perspectiveFront"/>
              <a:lightRig rig="soft" dir="t">
                <a:rot lat="0" lon="0" rev="15600000"/>
              </a:lightRig>
            </a:scene3d>
            <a:sp3d extrusionH="57150" prstMaterial="softEdge">
              <a:bevelT w="25400" h="38100"/>
            </a:sp3d>
          </a:bodyPr>
          <a:lstStyle/>
          <a:p>
            <a:pPr algn="ctr"/>
            <a:r>
              <a:rPr lang="en-US" sz="8000" b="1" cap="none" spc="0" dirty="0" err="1">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Chào</a:t>
            </a:r>
            <a:r>
              <a:rPr lang="en-US" sz="8000" b="1" cap="none" spc="0" dirty="0">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 </a:t>
            </a:r>
            <a:r>
              <a:rPr lang="en-US" sz="8000" b="1" cap="none" spc="0" dirty="0" err="1">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mừng</a:t>
            </a:r>
            <a:r>
              <a:rPr lang="en-US" sz="8000" b="1" cap="none" spc="0" dirty="0">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 </a:t>
            </a:r>
            <a:r>
              <a:rPr lang="en-US" sz="8000" b="1" cap="none" spc="0" dirty="0" err="1">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các</a:t>
            </a:r>
            <a:r>
              <a:rPr lang="en-US" sz="8000" b="1" cap="none" spc="0" dirty="0">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 </a:t>
            </a:r>
            <a:r>
              <a:rPr lang="en-US" sz="8000" b="1" cap="none" spc="0" dirty="0" err="1">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em</a:t>
            </a:r>
            <a:r>
              <a:rPr lang="en-US" sz="8000" b="1" cap="none" spc="0" dirty="0">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 </a:t>
            </a:r>
            <a:r>
              <a:rPr lang="en-US" sz="8000" b="1" cap="none" spc="0" dirty="0" err="1">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đến</a:t>
            </a:r>
            <a:r>
              <a:rPr lang="en-US" sz="8000" b="1" cap="none" spc="0" dirty="0">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 </a:t>
            </a:r>
            <a:r>
              <a:rPr lang="en-US" sz="8000" b="1" cap="none" spc="0" dirty="0" err="1">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với</a:t>
            </a:r>
            <a:r>
              <a:rPr lang="en-US" sz="8000" b="1" cap="none" spc="0" dirty="0">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 </a:t>
            </a:r>
            <a:r>
              <a:rPr lang="en-US" sz="8000" b="1" cap="none" spc="0" dirty="0" err="1">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tiết</a:t>
            </a:r>
            <a:r>
              <a:rPr lang="en-US" sz="8000" b="1" cap="none" spc="0" dirty="0">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 </a:t>
            </a:r>
            <a:r>
              <a:rPr lang="en-US" sz="8000" b="1" cap="none" spc="0" dirty="0" err="1">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học</a:t>
            </a:r>
            <a:r>
              <a:rPr lang="en-US" sz="8000" b="1" cap="none" spc="0" dirty="0">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 </a:t>
            </a:r>
            <a:r>
              <a:rPr lang="en-US" sz="8000" b="1" cap="none" spc="0" dirty="0" err="1">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ngày</a:t>
            </a:r>
            <a:r>
              <a:rPr lang="en-US" sz="8000" b="1" cap="none" spc="0" dirty="0">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 </a:t>
            </a:r>
            <a:r>
              <a:rPr lang="en-US" sz="8000" b="1" cap="none" spc="0" dirty="0" err="1">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hôm</a:t>
            </a:r>
            <a:r>
              <a:rPr lang="en-US" sz="8000" b="1" cap="none" spc="0" dirty="0">
                <a:ln/>
                <a:solidFill>
                  <a:schemeClr val="accent4"/>
                </a:solidFill>
                <a:effectLst>
                  <a:glow rad="63500">
                    <a:schemeClr val="accent1">
                      <a:satMod val="175000"/>
                      <a:alpha val="40000"/>
                    </a:schemeClr>
                  </a:glow>
                  <a:reflection blurRad="6350" stA="60000" endA="900" endPos="58000" dir="5400000" sy="-100000" algn="bl" rotWithShape="0"/>
                </a:effectLst>
                <a:latin typeface="HP001 4 hàngv"/>
                <a:cs typeface="Times New Roman" panose="02020603050405020304" pitchFamily="18" charset="0"/>
              </a:rPr>
              <a:t> nay!</a:t>
            </a:r>
          </a:p>
          <a:p>
            <a:pPr algn="ctr"/>
            <a:endParaRPr lang="vi-VN" sz="8000" b="1" cap="none" spc="0" dirty="0">
              <a:ln/>
              <a:solidFill>
                <a:schemeClr val="accent4"/>
              </a:solidFill>
              <a:effectLst/>
              <a:latin typeface="HP001 4 hàngv"/>
            </a:endParaRPr>
          </a:p>
        </p:txBody>
      </p:sp>
      <p:pic>
        <p:nvPicPr>
          <p:cNvPr id="13" name="Hình ảnh 12">
            <a:extLst>
              <a:ext uri="{FF2B5EF4-FFF2-40B4-BE49-F238E27FC236}">
                <a16:creationId xmlns:a16="http://schemas.microsoft.com/office/drawing/2014/main" id="{D6811EDA-8919-45A0-DFE7-6E7E4B728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26522">
            <a:off x="10247523" y="-47055"/>
            <a:ext cx="1284872" cy="2569744"/>
          </a:xfrm>
          <a:prstGeom prst="rect">
            <a:avLst/>
          </a:prstGeom>
        </p:spPr>
      </p:pic>
      <p:pic>
        <p:nvPicPr>
          <p:cNvPr id="15" name="Hình ảnh 14">
            <a:extLst>
              <a:ext uri="{FF2B5EF4-FFF2-40B4-BE49-F238E27FC236}">
                <a16:creationId xmlns:a16="http://schemas.microsoft.com/office/drawing/2014/main" id="{F6BE06EA-8A5F-0ECB-D3CB-402497E8E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8597" y="3484181"/>
            <a:ext cx="2142912" cy="1891476"/>
          </a:xfrm>
          <a:prstGeom prst="rect">
            <a:avLst/>
          </a:prstGeom>
        </p:spPr>
      </p:pic>
    </p:spTree>
    <p:extLst>
      <p:ext uri="{BB962C8B-B14F-4D97-AF65-F5344CB8AC3E}">
        <p14:creationId xmlns:p14="http://schemas.microsoft.com/office/powerpoint/2010/main" val="251822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6"/>
                                        </p:tgtEl>
                                      </p:cBhvr>
                                    </p:animEffect>
                                    <p:anim calcmode="lin" valueType="num">
                                      <p:cBhvr>
                                        <p:cTn id="7"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6"/>
                                        </p:tgtEl>
                                        <p:attrNameLst>
                                          <p:attrName>ppt_h</p:attrName>
                                        </p:attrNameLst>
                                      </p:cBhvr>
                                      <p:tavLst>
                                        <p:tav tm="0">
                                          <p:val>
                                            <p:strVal val="ppt_h"/>
                                          </p:val>
                                        </p:tav>
                                        <p:tav tm="100000">
                                          <p:val>
                                            <p:strVal val="ppt_h"/>
                                          </p:val>
                                        </p:tav>
                                      </p:tavLst>
                                    </p:anim>
                                    <p:set>
                                      <p:cBhvr>
                                        <p:cTn id="9"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31f7217a017c2d9a8a7bcbd9844c1629">
            <a:extLst>
              <a:ext uri="{FF2B5EF4-FFF2-40B4-BE49-F238E27FC236}">
                <a16:creationId xmlns:a16="http://schemas.microsoft.com/office/drawing/2014/main" id="{042ED277-46D3-4B08-8CFD-FE4B4045CD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4" name="图片 15" descr="a05684f714522ad77246dba9447411ba">
            <a:extLst>
              <a:ext uri="{FF2B5EF4-FFF2-40B4-BE49-F238E27FC236}">
                <a16:creationId xmlns:a16="http://schemas.microsoft.com/office/drawing/2014/main" id="{4C6111A6-70C4-49B0-9379-57D92B9AEF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6" name="图片 2" descr="觅元素584a989cd6c5a">
            <a:extLst>
              <a:ext uri="{FF2B5EF4-FFF2-40B4-BE49-F238E27FC236}">
                <a16:creationId xmlns:a16="http://schemas.microsoft.com/office/drawing/2014/main" id="{36AAF000-D47B-4390-B53B-A8D3C9641F77}"/>
              </a:ext>
            </a:extLst>
          </p:cNvPr>
          <p:cNvPicPr>
            <a:picLocks noChangeAspect="1"/>
          </p:cNvPicPr>
          <p:nvPr/>
        </p:nvPicPr>
        <p:blipFill>
          <a:blip r:embed="rId4"/>
          <a:stretch>
            <a:fillRect/>
          </a:stretch>
        </p:blipFill>
        <p:spPr>
          <a:xfrm>
            <a:off x="4603345" y="425262"/>
            <a:ext cx="6506845" cy="1394460"/>
          </a:xfrm>
          <a:prstGeom prst="rect">
            <a:avLst/>
          </a:prstGeom>
        </p:spPr>
      </p:pic>
      <p:sp>
        <p:nvSpPr>
          <p:cNvPr id="7" name="文本框 11">
            <a:extLst>
              <a:ext uri="{FF2B5EF4-FFF2-40B4-BE49-F238E27FC236}">
                <a16:creationId xmlns:a16="http://schemas.microsoft.com/office/drawing/2014/main" id="{13B44877-67F3-4CA0-A7C9-4B86E05C18FF}"/>
              </a:ext>
            </a:extLst>
          </p:cNvPr>
          <p:cNvSpPr txBox="1"/>
          <p:nvPr/>
        </p:nvSpPr>
        <p:spPr>
          <a:xfrm>
            <a:off x="4876138" y="2346748"/>
            <a:ext cx="6234053" cy="2164503"/>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800" b="1">
                <a:solidFill>
                  <a:srgbClr val="FFFF00"/>
                </a:solidFill>
                <a:latin typeface="UTM Avo" panose="02040603050506020204" pitchFamily="18" charset="0"/>
                <a:cs typeface="Times New Roman" panose="02020603050405020304" pitchFamily="18" charset="0"/>
                <a:sym typeface="+mn-ea"/>
              </a:rPr>
              <a:t>KHÁM PHÁ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FFFF00"/>
                </a:solidFill>
                <a:effectLst/>
                <a:uLnTx/>
                <a:uFillTx/>
                <a:latin typeface="UTM Avo" panose="02040603050506020204" pitchFamily="18" charset="0"/>
                <a:cs typeface="Times New Roman" panose="02020603050405020304" pitchFamily="18" charset="0"/>
                <a:sym typeface="+mn-ea"/>
              </a:rPr>
              <a:t>KIẾN TH</a:t>
            </a:r>
            <a:r>
              <a:rPr lang="en-US" altLang="zh-CN" sz="4800" b="1">
                <a:solidFill>
                  <a:srgbClr val="FFFF00"/>
                </a:solidFill>
                <a:latin typeface="UTM Avo" panose="02040603050506020204" pitchFamily="18" charset="0"/>
                <a:cs typeface="Times New Roman" panose="02020603050405020304" pitchFamily="18" charset="0"/>
                <a:sym typeface="+mn-ea"/>
              </a:rPr>
              <a:t>ỨC MỚI</a:t>
            </a:r>
            <a:endParaRPr kumimoji="0" lang="en-US" altLang="zh-CN" sz="4800" b="1" i="0" u="none" strike="noStrike" kern="1200" cap="none" spc="0" normalizeH="0" baseline="0" noProof="0" dirty="0">
              <a:ln>
                <a:noFill/>
              </a:ln>
              <a:solidFill>
                <a:srgbClr val="FFFF00"/>
              </a:solidFill>
              <a:effectLst/>
              <a:uLnTx/>
              <a:uFillTx/>
              <a:latin typeface="UTM Avo" panose="02040603050506020204" pitchFamily="18" charset="0"/>
              <a:cs typeface="Times New Roman" panose="02020603050405020304" pitchFamily="18" charset="0"/>
              <a:sym typeface="+mn-ea"/>
            </a:endParaRPr>
          </a:p>
        </p:txBody>
      </p:sp>
      <p:pic>
        <p:nvPicPr>
          <p:cNvPr id="8" name="图片 7" descr="572005ec0a0c4">
            <a:extLst>
              <a:ext uri="{FF2B5EF4-FFF2-40B4-BE49-F238E27FC236}">
                <a16:creationId xmlns:a16="http://schemas.microsoft.com/office/drawing/2014/main" id="{246DCFB9-2B78-443B-AAB0-7B7B45EC9C36}"/>
              </a:ext>
            </a:extLst>
          </p:cNvPr>
          <p:cNvPicPr>
            <a:picLocks noChangeAspect="1"/>
          </p:cNvPicPr>
          <p:nvPr/>
        </p:nvPicPr>
        <p:blipFill rotWithShape="1">
          <a:blip r:embed="rId5"/>
          <a:srcRect r="38224" b="26546"/>
          <a:stretch/>
        </p:blipFill>
        <p:spPr>
          <a:xfrm>
            <a:off x="744527" y="488673"/>
            <a:ext cx="2142240" cy="1439401"/>
          </a:xfrm>
          <a:prstGeom prst="rect">
            <a:avLst/>
          </a:prstGeom>
        </p:spPr>
      </p:pic>
      <p:sp>
        <p:nvSpPr>
          <p:cNvPr id="2" name="Hình chữ nhật 1">
            <a:extLst>
              <a:ext uri="{FF2B5EF4-FFF2-40B4-BE49-F238E27FC236}">
                <a16:creationId xmlns:a16="http://schemas.microsoft.com/office/drawing/2014/main" id="{422D29D9-80AB-1977-900F-E364F63F871C}"/>
              </a:ext>
            </a:extLst>
          </p:cNvPr>
          <p:cNvSpPr/>
          <p:nvPr/>
        </p:nvSpPr>
        <p:spPr>
          <a:xfrm>
            <a:off x="224118" y="134471"/>
            <a:ext cx="986117" cy="43927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915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78451" y="-607514"/>
            <a:ext cx="12635772" cy="7727137"/>
          </a:xfrm>
          <a:prstGeom prst="rect">
            <a:avLst/>
          </a:prstGeom>
        </p:spPr>
      </p:pic>
      <p:pic>
        <p:nvPicPr>
          <p:cNvPr id="7" name="图片 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图片 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2" name="TextBox 11"/>
          <p:cNvSpPr txBox="1"/>
          <p:nvPr/>
        </p:nvSpPr>
        <p:spPr>
          <a:xfrm>
            <a:off x="4131143" y="2982257"/>
            <a:ext cx="6206657" cy="1569660"/>
          </a:xfrm>
          <a:prstGeom prst="rect">
            <a:avLst/>
          </a:prstGeom>
          <a:noFill/>
        </p:spPr>
        <p:txBody>
          <a:bodyPr wrap="square" rtlCol="0">
            <a:spAutoFit/>
          </a:bodyPr>
          <a:lstStyle/>
          <a:p>
            <a:pPr algn="ct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5">
                    <a:lumMod val="20000"/>
                    <a:lumOff val="80000"/>
                  </a:schemeClr>
                </a:solidFill>
                <a:effectLst>
                  <a:outerShdw blurRad="50800" dist="40000" dir="5400000" algn="tl" rotWithShape="0">
                    <a:srgbClr val="000000">
                      <a:shade val="5000"/>
                      <a:satMod val="120000"/>
                      <a:alpha val="33000"/>
                    </a:srgbClr>
                  </a:outerShdw>
                </a:effectLst>
                <a:latin typeface="Windsor" panose="00000400000000000000" pitchFamily="2" charset="0"/>
                <a:ea typeface="Windsor" panose="00000400000000000000" pitchFamily="2" charset="0"/>
                <a:cs typeface="Windsor" panose="00000400000000000000" pitchFamily="2" charset="0"/>
              </a:rPr>
              <a:t>PHÉP TRỪ (</a:t>
            </a:r>
            <a:r>
              <a:rPr lang="en-US" altLang="zh-CN" sz="4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5">
                    <a:lumMod val="20000"/>
                    <a:lumOff val="80000"/>
                  </a:schemeClr>
                </a:solidFill>
                <a:effectLst>
                  <a:outerShdw blurRad="50800" dist="40000" dir="5400000" algn="tl" rotWithShape="0">
                    <a:srgbClr val="000000">
                      <a:shade val="5000"/>
                      <a:satMod val="120000"/>
                      <a:alpha val="33000"/>
                    </a:srgbClr>
                  </a:outerShdw>
                </a:effectLst>
                <a:latin typeface="Windsor" panose="00000400000000000000" pitchFamily="2" charset="0"/>
                <a:ea typeface="Windsor" panose="00000400000000000000" pitchFamily="2" charset="0"/>
                <a:cs typeface="Windsor" panose="00000400000000000000" pitchFamily="2" charset="0"/>
              </a:rPr>
              <a:t>không</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5">
                    <a:lumMod val="20000"/>
                    <a:lumOff val="80000"/>
                  </a:schemeClr>
                </a:solidFill>
                <a:effectLst>
                  <a:outerShdw blurRad="50800" dist="40000" dir="5400000" algn="tl" rotWithShape="0">
                    <a:srgbClr val="000000">
                      <a:shade val="5000"/>
                      <a:satMod val="120000"/>
                      <a:alpha val="33000"/>
                    </a:srgbClr>
                  </a:outerShdw>
                </a:effectLst>
                <a:latin typeface="Windsor" panose="00000400000000000000" pitchFamily="2" charset="0"/>
                <a:ea typeface="Windsor" panose="00000400000000000000" pitchFamily="2" charset="0"/>
                <a:cs typeface="Windsor" panose="00000400000000000000" pitchFamily="2" charset="0"/>
              </a:rPr>
              <a:t> </a:t>
            </a:r>
            <a:r>
              <a:rPr lang="en-US" altLang="zh-CN" sz="4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5">
                    <a:lumMod val="20000"/>
                    <a:lumOff val="80000"/>
                  </a:schemeClr>
                </a:solidFill>
                <a:effectLst>
                  <a:outerShdw blurRad="50800" dist="40000" dir="5400000" algn="tl" rotWithShape="0">
                    <a:srgbClr val="000000">
                      <a:shade val="5000"/>
                      <a:satMod val="120000"/>
                      <a:alpha val="33000"/>
                    </a:srgbClr>
                  </a:outerShdw>
                </a:effectLst>
                <a:latin typeface="Windsor" panose="00000400000000000000" pitchFamily="2" charset="0"/>
                <a:ea typeface="Windsor" panose="00000400000000000000" pitchFamily="2" charset="0"/>
                <a:cs typeface="Windsor" panose="00000400000000000000" pitchFamily="2" charset="0"/>
              </a:rPr>
              <a:t>nhớ</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5">
                    <a:lumMod val="20000"/>
                    <a:lumOff val="80000"/>
                  </a:schemeClr>
                </a:solidFill>
                <a:effectLst>
                  <a:outerShdw blurRad="50800" dist="40000" dir="5400000" algn="tl" rotWithShape="0">
                    <a:srgbClr val="000000">
                      <a:shade val="5000"/>
                      <a:satMod val="120000"/>
                      <a:alpha val="33000"/>
                    </a:srgbClr>
                  </a:outerShdw>
                </a:effectLst>
                <a:latin typeface="Windsor" panose="00000400000000000000" pitchFamily="2" charset="0"/>
                <a:ea typeface="Windsor" panose="00000400000000000000" pitchFamily="2" charset="0"/>
                <a:cs typeface="Windsor" panose="00000400000000000000" pitchFamily="2" charset="0"/>
              </a:rPr>
              <a:t>) TRONG PHẠM VI 1000</a:t>
            </a:r>
            <a:endPar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5">
                  <a:lumMod val="20000"/>
                  <a:lumOff val="80000"/>
                </a:schemeClr>
              </a:solidFill>
              <a:effectLst>
                <a:outerShdw blurRad="50800" dist="40000" dir="5400000" algn="tl" rotWithShape="0">
                  <a:srgbClr val="000000">
                    <a:shade val="5000"/>
                    <a:satMod val="120000"/>
                    <a:alpha val="33000"/>
                  </a:srgbClr>
                </a:outerShdw>
              </a:effectLst>
              <a:latin typeface="Windsor" panose="00000400000000000000" pitchFamily="2" charset="0"/>
              <a:ea typeface="Windsor" panose="00000400000000000000" pitchFamily="2" charset="0"/>
              <a:cs typeface="Windsor" panose="00000400000000000000" pitchFamily="2" charset="0"/>
            </a:endParaRPr>
          </a:p>
        </p:txBody>
      </p:sp>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1568706" y="1693764"/>
            <a:ext cx="1078989" cy="1048808"/>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23411" y="361480"/>
            <a:ext cx="1148180" cy="955285"/>
          </a:xfrm>
          <a:prstGeom prst="rect">
            <a:avLst/>
          </a:prstGeom>
        </p:spPr>
      </p:pic>
      <p:grpSp>
        <p:nvGrpSpPr>
          <p:cNvPr id="3" name="组合 2"/>
          <p:cNvGrpSpPr/>
          <p:nvPr/>
        </p:nvGrpSpPr>
        <p:grpSpPr>
          <a:xfrm>
            <a:off x="-1088246" y="3256055"/>
            <a:ext cx="5952661" cy="3801084"/>
            <a:chOff x="-759247" y="2594143"/>
            <a:chExt cx="4464496" cy="2850813"/>
          </a:xfrm>
        </p:grpSpPr>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47710" t="40370" r="7603" b="8900"/>
            <a:stretch/>
          </p:blipFill>
          <p:spPr>
            <a:xfrm>
              <a:off x="-759247" y="2594143"/>
              <a:ext cx="4464496" cy="2850813"/>
            </a:xfrm>
            <a:prstGeom prst="rect">
              <a:avLst/>
            </a:prstGeom>
          </p:spPr>
        </p:pic>
        <p:sp>
          <p:nvSpPr>
            <p:cNvPr id="2" name="TextBox 1"/>
            <p:cNvSpPr txBox="1"/>
            <p:nvPr/>
          </p:nvSpPr>
          <p:spPr>
            <a:xfrm>
              <a:off x="514466" y="4303598"/>
              <a:ext cx="1525898" cy="377075"/>
            </a:xfrm>
            <a:prstGeom prst="rect">
              <a:avLst/>
            </a:prstGeom>
            <a:noFill/>
          </p:spPr>
          <p:txBody>
            <a:bodyPr wrap="none" rtlCol="0">
              <a:spAutoFit/>
            </a:bodyPr>
            <a:lstStyle/>
            <a:p>
              <a:r>
                <a:rPr lang="en-US" altLang="zh-CN" sz="2667" b="1" dirty="0">
                  <a:solidFill>
                    <a:srgbClr val="FF0000"/>
                  </a:solidFill>
                  <a:latin typeface="Yu Mincho Demibold" panose="02020600000000000000" pitchFamily="18" charset="-128"/>
                  <a:ea typeface="Yu Mincho Demibold" panose="02020600000000000000" pitchFamily="18" charset="-128"/>
                </a:rPr>
                <a:t>XIN CHÀO</a:t>
              </a:r>
              <a:endParaRPr lang="zh-CN" altLang="en-US" sz="2667" b="1" dirty="0">
                <a:solidFill>
                  <a:srgbClr val="FF0000"/>
                </a:solidFill>
                <a:latin typeface="Yu Mincho Demibold" panose="02020600000000000000" pitchFamily="18" charset="-128"/>
                <a:ea typeface="Yu Mincho Demibold" panose="02020600000000000000" pitchFamily="18" charset="-128"/>
              </a:endParaRPr>
            </a:p>
          </p:txBody>
        </p:sp>
      </p:grpSp>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89600" y="-1275523"/>
            <a:ext cx="812800" cy="812800"/>
          </a:xfrm>
          <a:prstGeom prst="rect">
            <a:avLst/>
          </a:prstGeom>
        </p:spPr>
      </p:pic>
      <p:sp>
        <p:nvSpPr>
          <p:cNvPr id="15" name="Hình chữ nhật 14">
            <a:extLst>
              <a:ext uri="{FF2B5EF4-FFF2-40B4-BE49-F238E27FC236}">
                <a16:creationId xmlns:a16="http://schemas.microsoft.com/office/drawing/2014/main" id="{7538359B-BF77-9860-CEF7-F337E16637B3}"/>
              </a:ext>
            </a:extLst>
          </p:cNvPr>
          <p:cNvSpPr/>
          <p:nvPr/>
        </p:nvSpPr>
        <p:spPr>
          <a:xfrm>
            <a:off x="367586" y="685176"/>
            <a:ext cx="3040996" cy="584775"/>
          </a:xfrm>
          <a:prstGeom prst="rect">
            <a:avLst/>
          </a:prstGeom>
          <a:noFill/>
        </p:spPr>
        <p:txBody>
          <a:bodyPr wrap="square" lIns="91440" tIns="45720" rIns="91440" bIns="45720">
            <a:spAutoFit/>
          </a:bodyPr>
          <a:lstStyle/>
          <a:p>
            <a:pPr algn="ctr"/>
            <a:r>
              <a:rPr lang="vi-VN" sz="3200" b="1" spc="50" dirty="0">
                <a:ln w="0"/>
                <a:solidFill>
                  <a:schemeClr val="accent1">
                    <a:lumMod val="60000"/>
                    <a:lumOff val="40000"/>
                  </a:schemeClr>
                </a:solidFill>
                <a:effectLst>
                  <a:innerShdw blurRad="63500" dist="50800" dir="13500000">
                    <a:srgbClr val="000000">
                      <a:alpha val="50000"/>
                    </a:srgbClr>
                  </a:innerShdw>
                </a:effectLst>
              </a:rPr>
              <a:t>CHỦ ĐỀ 12</a:t>
            </a:r>
          </a:p>
        </p:txBody>
      </p:sp>
      <p:sp>
        <p:nvSpPr>
          <p:cNvPr id="20" name="Hình chữ nhật 19">
            <a:extLst>
              <a:ext uri="{FF2B5EF4-FFF2-40B4-BE49-F238E27FC236}">
                <a16:creationId xmlns:a16="http://schemas.microsoft.com/office/drawing/2014/main" id="{19CA2B4D-4DC0-B280-6C31-C559B4AEFA0F}"/>
              </a:ext>
            </a:extLst>
          </p:cNvPr>
          <p:cNvSpPr/>
          <p:nvPr/>
        </p:nvSpPr>
        <p:spPr>
          <a:xfrm>
            <a:off x="4525744" y="900742"/>
            <a:ext cx="7130687" cy="461665"/>
          </a:xfrm>
          <a:prstGeom prst="rect">
            <a:avLst/>
          </a:prstGeom>
          <a:noFill/>
        </p:spPr>
        <p:txBody>
          <a:bodyPr wrap="square" lIns="91440" tIns="45720" rIns="91440" bIns="45720">
            <a:spAutoFit/>
          </a:bodyPr>
          <a:lstStyle/>
          <a:p>
            <a:pPr algn="ctr"/>
            <a:r>
              <a:rPr lang="vi-VN" sz="2400" b="1" cap="none" spc="0" dirty="0">
                <a:ln w="0"/>
                <a:solidFill>
                  <a:schemeClr val="bg2">
                    <a:lumMod val="10000"/>
                  </a:schemeClr>
                </a:solidFill>
                <a:effectLst>
                  <a:reflection blurRad="6350" stA="53000" endA="300" endPos="35500" dir="5400000" sy="-90000" algn="bl" rotWithShape="0"/>
                </a:effectLst>
              </a:rPr>
              <a:t>THỨ</a:t>
            </a:r>
            <a:r>
              <a:rPr lang="en-US" sz="2400" b="1" cap="none" spc="0" dirty="0">
                <a:ln w="0"/>
                <a:solidFill>
                  <a:schemeClr val="bg2">
                    <a:lumMod val="10000"/>
                  </a:schemeClr>
                </a:solidFill>
                <a:effectLst>
                  <a:reflection blurRad="6350" stA="53000" endA="300" endPos="35500" dir="5400000" sy="-90000" algn="bl" rotWithShape="0"/>
                </a:effectLst>
              </a:rPr>
              <a:t>….</a:t>
            </a:r>
            <a:r>
              <a:rPr lang="vi-VN" sz="2400" b="1" cap="none" spc="0" dirty="0">
                <a:ln w="0"/>
                <a:solidFill>
                  <a:schemeClr val="bg2">
                    <a:lumMod val="10000"/>
                  </a:schemeClr>
                </a:solidFill>
                <a:effectLst>
                  <a:reflection blurRad="6350" stA="53000" endA="300" endPos="35500" dir="5400000" sy="-90000" algn="bl" rotWithShape="0"/>
                </a:effectLst>
              </a:rPr>
              <a:t>, NGÀY </a:t>
            </a:r>
            <a:r>
              <a:rPr lang="en-US" sz="2400" b="1" dirty="0">
                <a:ln w="0"/>
                <a:solidFill>
                  <a:schemeClr val="bg2">
                    <a:lumMod val="10000"/>
                  </a:schemeClr>
                </a:solidFill>
                <a:effectLst>
                  <a:reflection blurRad="6350" stA="53000" endA="300" endPos="35500" dir="5400000" sy="-90000" algn="bl" rotWithShape="0"/>
                </a:effectLst>
              </a:rPr>
              <a:t>....</a:t>
            </a:r>
            <a:r>
              <a:rPr lang="vi-VN" sz="2400" b="1" cap="none" spc="0" dirty="0">
                <a:ln w="0"/>
                <a:solidFill>
                  <a:schemeClr val="bg2">
                    <a:lumMod val="10000"/>
                  </a:schemeClr>
                </a:solidFill>
                <a:effectLst>
                  <a:reflection blurRad="6350" stA="53000" endA="300" endPos="35500" dir="5400000" sy="-90000" algn="bl" rotWithShape="0"/>
                </a:effectLst>
              </a:rPr>
              <a:t>THÁNG </a:t>
            </a:r>
            <a:r>
              <a:rPr lang="en-US" sz="2400" b="1" cap="none" spc="0" dirty="0">
                <a:ln w="0"/>
                <a:solidFill>
                  <a:schemeClr val="bg2">
                    <a:lumMod val="10000"/>
                  </a:schemeClr>
                </a:solidFill>
                <a:effectLst>
                  <a:reflection blurRad="6350" stA="53000" endA="300" endPos="35500" dir="5400000" sy="-90000" algn="bl" rotWithShape="0"/>
                </a:effectLst>
              </a:rPr>
              <a:t>…</a:t>
            </a:r>
            <a:r>
              <a:rPr lang="vi-VN" sz="2400" b="1" cap="none" spc="0" dirty="0">
                <a:ln w="0"/>
                <a:solidFill>
                  <a:schemeClr val="bg2">
                    <a:lumMod val="10000"/>
                  </a:schemeClr>
                </a:solidFill>
                <a:effectLst>
                  <a:reflection blurRad="6350" stA="53000" endA="300" endPos="35500" dir="5400000" sy="-90000" algn="bl" rotWithShape="0"/>
                </a:effectLst>
              </a:rPr>
              <a:t> NĂM 202</a:t>
            </a:r>
            <a:r>
              <a:rPr lang="en-US" sz="2400" b="1" cap="none" spc="0" dirty="0">
                <a:ln w="0"/>
                <a:solidFill>
                  <a:schemeClr val="bg2">
                    <a:lumMod val="10000"/>
                  </a:schemeClr>
                </a:solidFill>
                <a:effectLst>
                  <a:reflection blurRad="6350" stA="53000" endA="300" endPos="35500" dir="5400000" sy="-90000" algn="bl" rotWithShape="0"/>
                </a:effectLst>
              </a:rPr>
              <a:t>5</a:t>
            </a:r>
            <a:endParaRPr lang="vi-VN" sz="2400" b="1" cap="none" spc="0" dirty="0">
              <a:ln w="0"/>
              <a:solidFill>
                <a:schemeClr val="bg2">
                  <a:lumMod val="10000"/>
                </a:schemeClr>
              </a:solidFill>
              <a:effectLst>
                <a:reflection blurRad="6350" stA="53000" endA="300" endPos="35500" dir="5400000" sy="-90000" algn="bl" rotWithShape="0"/>
              </a:effectLst>
            </a:endParaRPr>
          </a:p>
        </p:txBody>
      </p:sp>
      <p:sp>
        <p:nvSpPr>
          <p:cNvPr id="21" name="Hình chữ nhật 20">
            <a:extLst>
              <a:ext uri="{FF2B5EF4-FFF2-40B4-BE49-F238E27FC236}">
                <a16:creationId xmlns:a16="http://schemas.microsoft.com/office/drawing/2014/main" id="{700B099C-3ECE-B7B5-CE51-4C21A0C1B366}"/>
              </a:ext>
            </a:extLst>
          </p:cNvPr>
          <p:cNvSpPr/>
          <p:nvPr/>
        </p:nvSpPr>
        <p:spPr>
          <a:xfrm>
            <a:off x="4828552" y="1620365"/>
            <a:ext cx="2291127" cy="923330"/>
          </a:xfrm>
          <a:prstGeom prst="rect">
            <a:avLst/>
          </a:prstGeom>
          <a:noFill/>
        </p:spPr>
        <p:txBody>
          <a:bodyPr wrap="square" lIns="91440" tIns="45720" rIns="91440" bIns="45720">
            <a:spAutoFit/>
          </a:bodyPr>
          <a:lstStyle/>
          <a:p>
            <a:pPr algn="ctr"/>
            <a:r>
              <a:rPr lang="en-US" sz="5400" b="1" cap="none" spc="0" dirty="0" err="1">
                <a:ln w="10160">
                  <a:solidFill>
                    <a:schemeClr val="accent5"/>
                  </a:solidFill>
                  <a:prstDash val="solid"/>
                </a:ln>
                <a:solidFill>
                  <a:schemeClr val="accent2">
                    <a:lumMod val="75000"/>
                  </a:schemeClr>
                </a:solidFill>
                <a:effectLst>
                  <a:outerShdw blurRad="38100" dist="22860" dir="5400000" algn="tl" rotWithShape="0">
                    <a:srgbClr val="000000">
                      <a:alpha val="30000"/>
                    </a:srgbClr>
                  </a:outerShdw>
                </a:effectLst>
              </a:rPr>
              <a:t>Toán</a:t>
            </a:r>
            <a:endParaRPr lang="vi-VN" sz="5400" b="1" cap="none" spc="0" dirty="0">
              <a:ln w="10160">
                <a:solidFill>
                  <a:schemeClr val="accent5"/>
                </a:solidFill>
                <a:prstDash val="solid"/>
              </a:ln>
              <a:solidFill>
                <a:schemeClr val="accent2">
                  <a:lumMod val="75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68199679"/>
      </p:ext>
    </p:extLst>
  </p:cSld>
  <p:clrMapOvr>
    <a:masterClrMapping/>
  </p:clrMapOvr>
  <mc:AlternateContent xmlns:mc="http://schemas.openxmlformats.org/markup-compatibility/2006" xmlns:p14="http://schemas.microsoft.com/office/powerpoint/2010/main">
    <mc:Choice Requires="p14">
      <p:transition spd="slow" p14:dur="1500" advClick="0" advTm="0">
        <p:fad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7190" fill="hold"/>
                                        <p:tgtEl>
                                          <p:spTgt spid="14"/>
                                        </p:tgtEl>
                                      </p:cBhvr>
                                    </p:cmd>
                                  </p:childTnLst>
                                </p:cTn>
                              </p:par>
                              <p:par>
                                <p:cTn id="7" presetID="3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900" decel="100000" fill="hold"/>
                                        <p:tgtEl>
                                          <p:spTgt spid="6"/>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900" decel="100000" fill="hold"/>
                                        <p:tgtEl>
                                          <p:spTgt spid="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250" fill="hold"/>
                                        <p:tgtEl>
                                          <p:spTgt spid="10"/>
                                        </p:tgtEl>
                                        <p:attrNameLst>
                                          <p:attrName>ppt_x</p:attrName>
                                        </p:attrNameLst>
                                      </p:cBhvr>
                                      <p:tavLst>
                                        <p:tav tm="0">
                                          <p:val>
                                            <p:strVal val="#ppt_x"/>
                                          </p:val>
                                        </p:tav>
                                        <p:tav tm="100000">
                                          <p:val>
                                            <p:strVal val="#ppt_x"/>
                                          </p:val>
                                        </p:tav>
                                      </p:tavLst>
                                    </p:anim>
                                    <p:anim calcmode="lin" valueType="num">
                                      <p:cBhvr additive="base">
                                        <p:cTn id="28" dur="125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4000" fill="hold"/>
                                        <p:tgtEl>
                                          <p:spTgt spid="3"/>
                                        </p:tgtEl>
                                        <p:attrNameLst>
                                          <p:attrName>ppt_x</p:attrName>
                                        </p:attrNameLst>
                                      </p:cBhvr>
                                      <p:tavLst>
                                        <p:tav tm="0">
                                          <p:val>
                                            <p:strVal val="1+#ppt_w/2"/>
                                          </p:val>
                                        </p:tav>
                                        <p:tav tm="100000">
                                          <p:val>
                                            <p:strVal val="#ppt_x"/>
                                          </p:val>
                                        </p:tav>
                                      </p:tavLst>
                                    </p:anim>
                                    <p:anim calcmode="lin" valueType="num">
                                      <p:cBhvr additive="base">
                                        <p:cTn id="36" dur="4000" fill="hold"/>
                                        <p:tgtEl>
                                          <p:spTgt spid="3"/>
                                        </p:tgtEl>
                                        <p:attrNameLst>
                                          <p:attrName>ppt_y</p:attrName>
                                        </p:attrNameLst>
                                      </p:cBhvr>
                                      <p:tavLst>
                                        <p:tav tm="0">
                                          <p:val>
                                            <p:strVal val="#ppt_y"/>
                                          </p:val>
                                        </p:tav>
                                        <p:tav tm="100000">
                                          <p:val>
                                            <p:strVal val="#ppt_y"/>
                                          </p:val>
                                        </p:tav>
                                      </p:tavLst>
                                    </p:anim>
                                  </p:childTnLst>
                                </p:cTn>
                              </p:par>
                              <p:par>
                                <p:cTn id="37" presetID="30" presetClass="entr" presetSubtype="0" fill="hold" grpId="0" nodeType="withEffect">
                                  <p:stCondLst>
                                    <p:cond delay="3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800" decel="100000"/>
                                        <p:tgtEl>
                                          <p:spTgt spid="12"/>
                                        </p:tgtEl>
                                      </p:cBhvr>
                                    </p:animEffect>
                                    <p:anim calcmode="lin" valueType="num">
                                      <p:cBhvr>
                                        <p:cTn id="40" dur="800" decel="100000" fill="hold"/>
                                        <p:tgtEl>
                                          <p:spTgt spid="12"/>
                                        </p:tgtEl>
                                        <p:attrNameLst>
                                          <p:attrName>style.rotation</p:attrName>
                                        </p:attrNameLst>
                                      </p:cBhvr>
                                      <p:tavLst>
                                        <p:tav tm="0">
                                          <p:val>
                                            <p:fltVal val="-90"/>
                                          </p:val>
                                        </p:tav>
                                        <p:tav tm="100000">
                                          <p:val>
                                            <p:fltVal val="0"/>
                                          </p:val>
                                        </p:tav>
                                      </p:tavLst>
                                    </p:anim>
                                    <p:anim calcmode="lin" valueType="num">
                                      <p:cBhvr>
                                        <p:cTn id="41" dur="800" decel="100000" fill="hold"/>
                                        <p:tgtEl>
                                          <p:spTgt spid="12"/>
                                        </p:tgtEl>
                                        <p:attrNameLst>
                                          <p:attrName>ppt_x</p:attrName>
                                        </p:attrNameLst>
                                      </p:cBhvr>
                                      <p:tavLst>
                                        <p:tav tm="0">
                                          <p:val>
                                            <p:strVal val="#ppt_x+0.4"/>
                                          </p:val>
                                        </p:tav>
                                        <p:tav tm="100000">
                                          <p:val>
                                            <p:strVal val="#ppt_x-0.05"/>
                                          </p:val>
                                        </p:tav>
                                      </p:tavLst>
                                    </p:anim>
                                    <p:anim calcmode="lin" valueType="num">
                                      <p:cBhvr>
                                        <p:cTn id="42" dur="800" decel="100000" fill="hold"/>
                                        <p:tgtEl>
                                          <p:spTgt spid="12"/>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45" presetID="53" presetClass="entr" presetSubtype="16" fill="hold" nodeType="withEffect">
                                  <p:stCondLst>
                                    <p:cond delay="325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32" presetClass="emph" presetSubtype="0" fill="hold" nodeType="withEffect">
                                  <p:stCondLst>
                                    <p:cond delay="3250"/>
                                  </p:stCondLst>
                                  <p:childTnLst>
                                    <p:animRot by="120000">
                                      <p:cBhvr>
                                        <p:cTn id="51" dur="100" fill="hold">
                                          <p:stCondLst>
                                            <p:cond delay="0"/>
                                          </p:stCondLst>
                                        </p:cTn>
                                        <p:tgtEl>
                                          <p:spTgt spid="18"/>
                                        </p:tgtEl>
                                        <p:attrNameLst>
                                          <p:attrName>r</p:attrName>
                                        </p:attrNameLst>
                                      </p:cBhvr>
                                    </p:animRot>
                                    <p:animRot by="-240000">
                                      <p:cBhvr>
                                        <p:cTn id="52" dur="200" fill="hold">
                                          <p:stCondLst>
                                            <p:cond delay="200"/>
                                          </p:stCondLst>
                                        </p:cTn>
                                        <p:tgtEl>
                                          <p:spTgt spid="18"/>
                                        </p:tgtEl>
                                        <p:attrNameLst>
                                          <p:attrName>r</p:attrName>
                                        </p:attrNameLst>
                                      </p:cBhvr>
                                    </p:animRot>
                                    <p:animRot by="240000">
                                      <p:cBhvr>
                                        <p:cTn id="53" dur="200" fill="hold">
                                          <p:stCondLst>
                                            <p:cond delay="400"/>
                                          </p:stCondLst>
                                        </p:cTn>
                                        <p:tgtEl>
                                          <p:spTgt spid="18"/>
                                        </p:tgtEl>
                                        <p:attrNameLst>
                                          <p:attrName>r</p:attrName>
                                        </p:attrNameLst>
                                      </p:cBhvr>
                                    </p:animRot>
                                    <p:animRot by="-240000">
                                      <p:cBhvr>
                                        <p:cTn id="54" dur="200" fill="hold">
                                          <p:stCondLst>
                                            <p:cond delay="600"/>
                                          </p:stCondLst>
                                        </p:cTn>
                                        <p:tgtEl>
                                          <p:spTgt spid="18"/>
                                        </p:tgtEl>
                                        <p:attrNameLst>
                                          <p:attrName>r</p:attrName>
                                        </p:attrNameLst>
                                      </p:cBhvr>
                                    </p:animRot>
                                    <p:animRot by="120000">
                                      <p:cBhvr>
                                        <p:cTn id="55" dur="200" fill="hold">
                                          <p:stCondLst>
                                            <p:cond delay="800"/>
                                          </p:stCondLst>
                                        </p:cTn>
                                        <p:tgtEl>
                                          <p:spTgt spid="18"/>
                                        </p:tgtEl>
                                        <p:attrNameLst>
                                          <p:attrName>r</p:attrName>
                                        </p:attrNameLst>
                                      </p:cBhvr>
                                    </p:animRot>
                                  </p:childTnLst>
                                </p:cTn>
                              </p:par>
                              <p:par>
                                <p:cTn id="56" presetID="53" presetClass="entr" presetSubtype="16" fill="hold" nodeType="withEffect">
                                  <p:stCondLst>
                                    <p:cond delay="325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32" presetClass="emph" presetSubtype="0" fill="hold" nodeType="withEffect">
                                  <p:stCondLst>
                                    <p:cond delay="3250"/>
                                  </p:stCondLst>
                                  <p:childTnLst>
                                    <p:animRot by="120000">
                                      <p:cBhvr>
                                        <p:cTn id="62" dur="100" fill="hold">
                                          <p:stCondLst>
                                            <p:cond delay="0"/>
                                          </p:stCondLst>
                                        </p:cTn>
                                        <p:tgtEl>
                                          <p:spTgt spid="17"/>
                                        </p:tgtEl>
                                        <p:attrNameLst>
                                          <p:attrName>r</p:attrName>
                                        </p:attrNameLst>
                                      </p:cBhvr>
                                    </p:animRot>
                                    <p:animRot by="-240000">
                                      <p:cBhvr>
                                        <p:cTn id="63" dur="200" fill="hold">
                                          <p:stCondLst>
                                            <p:cond delay="200"/>
                                          </p:stCondLst>
                                        </p:cTn>
                                        <p:tgtEl>
                                          <p:spTgt spid="17"/>
                                        </p:tgtEl>
                                        <p:attrNameLst>
                                          <p:attrName>r</p:attrName>
                                        </p:attrNameLst>
                                      </p:cBhvr>
                                    </p:animRot>
                                    <p:animRot by="240000">
                                      <p:cBhvr>
                                        <p:cTn id="64" dur="200" fill="hold">
                                          <p:stCondLst>
                                            <p:cond delay="400"/>
                                          </p:stCondLst>
                                        </p:cTn>
                                        <p:tgtEl>
                                          <p:spTgt spid="17"/>
                                        </p:tgtEl>
                                        <p:attrNameLst>
                                          <p:attrName>r</p:attrName>
                                        </p:attrNameLst>
                                      </p:cBhvr>
                                    </p:animRot>
                                    <p:animRot by="-240000">
                                      <p:cBhvr>
                                        <p:cTn id="65" dur="200" fill="hold">
                                          <p:stCondLst>
                                            <p:cond delay="600"/>
                                          </p:stCondLst>
                                        </p:cTn>
                                        <p:tgtEl>
                                          <p:spTgt spid="17"/>
                                        </p:tgtEl>
                                        <p:attrNameLst>
                                          <p:attrName>r</p:attrName>
                                        </p:attrNameLst>
                                      </p:cBhvr>
                                    </p:animRot>
                                    <p:animRot by="120000">
                                      <p:cBhvr>
                                        <p:cTn id="6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cond evt="onNext" delay="0">
                      <p:tgtEl>
                        <p:sldTgt/>
                      </p:tgtEl>
                    </p:cond>
                  </p:endCondLst>
                </p:cTn>
                <p:tgtEl>
                  <p:spTgt spid="14"/>
                </p:tgtEl>
              </p:cMediaNode>
            </p:audio>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1"/>
        <p:cNvGrpSpPr/>
        <p:nvPr/>
      </p:nvGrpSpPr>
      <p:grpSpPr>
        <a:xfrm>
          <a:off x="0" y="0"/>
          <a:ext cx="0" cy="0"/>
          <a:chOff x="0" y="0"/>
          <a:chExt cx="0" cy="0"/>
        </a:xfrm>
      </p:grpSpPr>
      <p:sp>
        <p:nvSpPr>
          <p:cNvPr id="2612" name="Google Shape;2612;p3"/>
          <p:cNvSpPr txBox="1"/>
          <p:nvPr/>
        </p:nvSpPr>
        <p:spPr>
          <a:xfrm>
            <a:off x="4572002" y="5041629"/>
            <a:ext cx="288689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E36C09"/>
                </a:solidFill>
                <a:latin typeface="Arial"/>
                <a:ea typeface="Arial"/>
                <a:cs typeface="Arial"/>
                <a:sym typeface="Arial"/>
              </a:rPr>
              <a:t>586 – 254 = ?</a:t>
            </a:r>
            <a:endParaRPr sz="3200" b="1">
              <a:solidFill>
                <a:srgbClr val="E36C09"/>
              </a:solidFill>
              <a:latin typeface="Arial"/>
              <a:ea typeface="Arial"/>
              <a:cs typeface="Arial"/>
              <a:sym typeface="Arial"/>
            </a:endParaRPr>
          </a:p>
        </p:txBody>
      </p:sp>
      <p:pic>
        <p:nvPicPr>
          <p:cNvPr id="2613" name="Google Shape;2613;p3" descr="Screen Clipping"/>
          <p:cNvPicPr preferRelativeResize="0"/>
          <p:nvPr/>
        </p:nvPicPr>
        <p:blipFill rotWithShape="1">
          <a:blip r:embed="rId3">
            <a:alphaModFix/>
          </a:blip>
          <a:srcRect l="4133" t="6508"/>
          <a:stretch/>
        </p:blipFill>
        <p:spPr>
          <a:xfrm>
            <a:off x="1087066" y="1461852"/>
            <a:ext cx="9856761" cy="3017519"/>
          </a:xfrm>
          <a:prstGeom prst="rect">
            <a:avLst/>
          </a:prstGeom>
          <a:noFill/>
          <a:ln>
            <a:noFill/>
          </a:ln>
        </p:spPr>
      </p:pic>
      <p:sp>
        <p:nvSpPr>
          <p:cNvPr id="2614" name="Google Shape;2614;p3"/>
          <p:cNvSpPr/>
          <p:nvPr/>
        </p:nvSpPr>
        <p:spPr>
          <a:xfrm>
            <a:off x="875211" y="1305098"/>
            <a:ext cx="2821578" cy="48332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Hình chữ nhật 1">
            <a:extLst>
              <a:ext uri="{FF2B5EF4-FFF2-40B4-BE49-F238E27FC236}">
                <a16:creationId xmlns:a16="http://schemas.microsoft.com/office/drawing/2014/main" id="{8E0CA1F7-86EA-091D-0B11-3451F50F0120}"/>
              </a:ext>
            </a:extLst>
          </p:cNvPr>
          <p:cNvSpPr/>
          <p:nvPr/>
        </p:nvSpPr>
        <p:spPr>
          <a:xfrm>
            <a:off x="277906" y="197224"/>
            <a:ext cx="914400" cy="25997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3"/>
                                        </p:tgtEl>
                                        <p:attrNameLst>
                                          <p:attrName>style.visibility</p:attrName>
                                        </p:attrNameLst>
                                      </p:cBhvr>
                                      <p:to>
                                        <p:strVal val="visible"/>
                                      </p:to>
                                    </p:set>
                                    <p:animEffect transition="in" filter="fade">
                                      <p:cBhvr>
                                        <p:cTn id="7" dur="500"/>
                                        <p:tgtEl>
                                          <p:spTgt spid="26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2"/>
                                        </p:tgtEl>
                                        <p:attrNameLst>
                                          <p:attrName>style.visibility</p:attrName>
                                        </p:attrNameLst>
                                      </p:cBhvr>
                                      <p:to>
                                        <p:strVal val="visible"/>
                                      </p:to>
                                    </p:set>
                                    <p:animEffect transition="in" filter="fade">
                                      <p:cBhvr>
                                        <p:cTn id="12" dur="1000"/>
                                        <p:tgtEl>
                                          <p:spTgt spid="2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4"/>
          <p:cNvGrpSpPr/>
          <p:nvPr/>
        </p:nvGrpSpPr>
        <p:grpSpPr>
          <a:xfrm>
            <a:off x="2611450" y="5222106"/>
            <a:ext cx="2147887" cy="721992"/>
            <a:chOff x="620971" y="5336274"/>
            <a:chExt cx="1665029" cy="721433"/>
          </a:xfrm>
        </p:grpSpPr>
        <p:sp>
          <p:nvSpPr>
            <p:cNvPr id="4143" name="Left Brace 56"/>
            <p:cNvSpPr/>
            <p:nvPr/>
          </p:nvSpPr>
          <p:spPr>
            <a:xfrm rot="-5400000">
              <a:off x="1324216" y="4633029"/>
              <a:ext cx="258539" cy="1665029"/>
            </a:xfrm>
            <a:prstGeom prst="leftBrace">
              <a:avLst>
                <a:gd name="adj1" fmla="val 8318"/>
                <a:gd name="adj2" fmla="val 50000"/>
              </a:avLst>
            </a:prstGeom>
            <a:noFill/>
            <a:ln w="22225" cap="flat" cmpd="sng">
              <a:solidFill>
                <a:srgbClr val="E46C0A"/>
              </a:solidFill>
              <a:prstDash val="solid"/>
              <a:headEnd type="none" w="med" len="med"/>
              <a:tailEnd type="none" w="med" len="med"/>
            </a:ln>
          </p:spPr>
          <p:txBody>
            <a:bodyPr vert="eaVert" anchor="ctr"/>
            <a:lstStyle/>
            <a:p>
              <a:pPr algn="ctr"/>
              <a:endParaRPr sz="2000" dirty="0">
                <a:solidFill>
                  <a:prstClr val="black"/>
                </a:solidFill>
                <a:latin typeface="Times New Roman" panose="02020603050405020304" pitchFamily="18" charset="0"/>
                <a:ea typeface="Times New Roman" panose="02020603050405020304" pitchFamily="18" charset="0"/>
              </a:endParaRPr>
            </a:p>
          </p:txBody>
        </p:sp>
        <p:sp>
          <p:nvSpPr>
            <p:cNvPr id="4144" name="TextBox 57"/>
            <p:cNvSpPr txBox="1"/>
            <p:nvPr/>
          </p:nvSpPr>
          <p:spPr>
            <a:xfrm>
              <a:off x="1038419" y="5596399"/>
              <a:ext cx="914258" cy="461308"/>
            </a:xfrm>
            <a:prstGeom prst="rect">
              <a:avLst/>
            </a:prstGeom>
            <a:noFill/>
            <a:ln w="9525">
              <a:noFill/>
            </a:ln>
          </p:spPr>
          <p:txBody>
            <a:bodyPr>
              <a:spAutoFit/>
            </a:bodyPr>
            <a:lstStyle/>
            <a:p>
              <a:r>
                <a:rPr lang="vi-VN" sz="2400" dirty="0">
                  <a:solidFill>
                    <a:srgbClr val="FF0000"/>
                  </a:solidFill>
                  <a:latin typeface="Times New Roman" panose="02020603050405020304" pitchFamily="18" charset="0"/>
                  <a:cs typeface="Times New Roman" panose="02020603050405020304" pitchFamily="18" charset="0"/>
                </a:rPr>
                <a:t>3</a:t>
              </a:r>
              <a:r>
                <a:rPr sz="2400" dirty="0">
                  <a:solidFill>
                    <a:srgbClr val="FF0000"/>
                  </a:solidFill>
                  <a:latin typeface="Times New Roman" panose="02020603050405020304" pitchFamily="18" charset="0"/>
                  <a:cs typeface="Times New Roman" panose="02020603050405020304" pitchFamily="18" charset="0"/>
                </a:rPr>
                <a:t> trăm</a:t>
              </a:r>
              <a:endParaRPr sz="2400" dirty="0">
                <a:solidFill>
                  <a:srgbClr val="FF0000"/>
                </a:solidFill>
                <a:latin typeface="Times New Roman" panose="02020603050405020304" pitchFamily="18" charset="0"/>
                <a:ea typeface="Times New Roman" panose="02020603050405020304" pitchFamily="18" charset="0"/>
              </a:endParaRPr>
            </a:p>
          </p:txBody>
        </p:sp>
      </p:grpSp>
      <p:grpSp>
        <p:nvGrpSpPr>
          <p:cNvPr id="3" name="Group 58"/>
          <p:cNvGrpSpPr/>
          <p:nvPr/>
        </p:nvGrpSpPr>
        <p:grpSpPr>
          <a:xfrm>
            <a:off x="5779477" y="5164979"/>
            <a:ext cx="1875692" cy="721991"/>
            <a:chOff x="3405115" y="5336274"/>
            <a:chExt cx="1665029" cy="721433"/>
          </a:xfrm>
        </p:grpSpPr>
        <p:sp>
          <p:nvSpPr>
            <p:cNvPr id="4141" name="Left Brace 59"/>
            <p:cNvSpPr/>
            <p:nvPr/>
          </p:nvSpPr>
          <p:spPr>
            <a:xfrm rot="-5400000">
              <a:off x="4108360" y="4633029"/>
              <a:ext cx="258540" cy="1665029"/>
            </a:xfrm>
            <a:prstGeom prst="leftBrace">
              <a:avLst>
                <a:gd name="adj1" fmla="val 8318"/>
                <a:gd name="adj2" fmla="val 50000"/>
              </a:avLst>
            </a:prstGeom>
            <a:noFill/>
            <a:ln w="22225" cap="flat" cmpd="sng">
              <a:solidFill>
                <a:srgbClr val="E46C0A"/>
              </a:solidFill>
              <a:prstDash val="solid"/>
              <a:headEnd type="none" w="med" len="med"/>
              <a:tailEnd type="none" w="med" len="med"/>
            </a:ln>
          </p:spPr>
          <p:txBody>
            <a:bodyPr vert="eaVert" anchor="ctr"/>
            <a:lstStyle/>
            <a:p>
              <a:pPr algn="ctr"/>
              <a:endParaRPr sz="2000" dirty="0">
                <a:solidFill>
                  <a:prstClr val="black"/>
                </a:solidFill>
                <a:latin typeface="Times New Roman" panose="02020603050405020304" pitchFamily="18" charset="0"/>
                <a:ea typeface="Times New Roman" panose="02020603050405020304" pitchFamily="18" charset="0"/>
              </a:endParaRPr>
            </a:p>
          </p:txBody>
        </p:sp>
        <p:sp>
          <p:nvSpPr>
            <p:cNvPr id="4142" name="TextBox 60"/>
            <p:cNvSpPr txBox="1"/>
            <p:nvPr/>
          </p:nvSpPr>
          <p:spPr>
            <a:xfrm>
              <a:off x="3836849" y="5596399"/>
              <a:ext cx="914258" cy="461308"/>
            </a:xfrm>
            <a:prstGeom prst="rect">
              <a:avLst/>
            </a:prstGeom>
            <a:noFill/>
            <a:ln w="9525">
              <a:noFill/>
            </a:ln>
          </p:spPr>
          <p:txBody>
            <a:bodyPr>
              <a:spAutoFit/>
            </a:bodyPr>
            <a:lstStyle/>
            <a:p>
              <a:r>
                <a:rPr lang="vi-VN" sz="2400" dirty="0">
                  <a:solidFill>
                    <a:srgbClr val="FF0000"/>
                  </a:solidFill>
                  <a:latin typeface="Times New Roman" panose="02020603050405020304" pitchFamily="18" charset="0"/>
                  <a:cs typeface="Times New Roman" panose="02020603050405020304" pitchFamily="18" charset="0"/>
                </a:rPr>
                <a:t>3</a:t>
              </a:r>
              <a:r>
                <a:rPr sz="2400" dirty="0">
                  <a:solidFill>
                    <a:srgbClr val="FF0000"/>
                  </a:solidFill>
                  <a:latin typeface="Times New Roman" panose="02020603050405020304" pitchFamily="18" charset="0"/>
                  <a:cs typeface="Times New Roman" panose="02020603050405020304" pitchFamily="18" charset="0"/>
                </a:rPr>
                <a:t> chục</a:t>
              </a:r>
              <a:endParaRPr sz="2400" dirty="0">
                <a:solidFill>
                  <a:srgbClr val="FF0000"/>
                </a:solidFill>
                <a:latin typeface="Times New Roman" panose="02020603050405020304" pitchFamily="18" charset="0"/>
                <a:ea typeface="Times New Roman" panose="02020603050405020304" pitchFamily="18" charset="0"/>
              </a:endParaRPr>
            </a:p>
          </p:txBody>
        </p:sp>
      </p:grpSp>
      <p:grpSp>
        <p:nvGrpSpPr>
          <p:cNvPr id="4" name="Group 63"/>
          <p:cNvGrpSpPr/>
          <p:nvPr/>
        </p:nvGrpSpPr>
        <p:grpSpPr>
          <a:xfrm>
            <a:off x="8050214" y="5145902"/>
            <a:ext cx="2031633" cy="741040"/>
            <a:chOff x="6434920" y="5315801"/>
            <a:chExt cx="2135873" cy="742108"/>
          </a:xfrm>
        </p:grpSpPr>
        <p:sp>
          <p:nvSpPr>
            <p:cNvPr id="4139" name="Left Brace 64"/>
            <p:cNvSpPr/>
            <p:nvPr/>
          </p:nvSpPr>
          <p:spPr>
            <a:xfrm rot="-5400000">
              <a:off x="7362968" y="4387753"/>
              <a:ext cx="279778" cy="2135873"/>
            </a:xfrm>
            <a:prstGeom prst="leftBrace">
              <a:avLst>
                <a:gd name="adj1" fmla="val 8341"/>
                <a:gd name="adj2" fmla="val 50000"/>
              </a:avLst>
            </a:prstGeom>
            <a:noFill/>
            <a:ln w="22225" cap="flat" cmpd="sng">
              <a:solidFill>
                <a:srgbClr val="E46C0A"/>
              </a:solidFill>
              <a:prstDash val="solid"/>
              <a:headEnd type="none" w="med" len="med"/>
              <a:tailEnd type="none" w="med" len="med"/>
            </a:ln>
          </p:spPr>
          <p:txBody>
            <a:bodyPr vert="eaVert" anchor="ctr"/>
            <a:lstStyle/>
            <a:p>
              <a:pPr algn="ctr"/>
              <a:endParaRPr sz="2000" dirty="0">
                <a:solidFill>
                  <a:prstClr val="black"/>
                </a:solidFill>
                <a:latin typeface="Times New Roman" panose="02020603050405020304" pitchFamily="18" charset="0"/>
                <a:ea typeface="Times New Roman" panose="02020603050405020304" pitchFamily="18" charset="0"/>
              </a:endParaRPr>
            </a:p>
          </p:txBody>
        </p:sp>
        <p:sp>
          <p:nvSpPr>
            <p:cNvPr id="4140" name="TextBox 65"/>
            <p:cNvSpPr txBox="1"/>
            <p:nvPr/>
          </p:nvSpPr>
          <p:spPr>
            <a:xfrm>
              <a:off x="6993485" y="5595579"/>
              <a:ext cx="1340477" cy="462330"/>
            </a:xfrm>
            <a:prstGeom prst="rect">
              <a:avLst/>
            </a:prstGeom>
            <a:noFill/>
            <a:ln w="9525">
              <a:noFill/>
            </a:ln>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2</a:t>
              </a:r>
              <a:r>
                <a:rPr sz="2400" dirty="0">
                  <a:solidFill>
                    <a:srgbClr val="FF0000"/>
                  </a:solidFill>
                  <a:latin typeface="Times New Roman" panose="02020603050405020304" pitchFamily="18" charset="0"/>
                  <a:cs typeface="Times New Roman" panose="02020603050405020304" pitchFamily="18" charset="0"/>
                </a:rPr>
                <a:t> đơn vị </a:t>
              </a:r>
              <a:endParaRPr sz="2400" dirty="0">
                <a:solidFill>
                  <a:srgbClr val="FF0000"/>
                </a:solidFill>
                <a:latin typeface="Times New Roman" panose="02020603050405020304" pitchFamily="18" charset="0"/>
                <a:ea typeface="Times New Roman" panose="02020603050405020304" pitchFamily="18" charset="0"/>
              </a:endParaRPr>
            </a:p>
          </p:txBody>
        </p:sp>
      </p:grpSp>
      <p:pic>
        <p:nvPicPr>
          <p:cNvPr id="53" name="Picture 52" descr="Graphic1.wmf"/>
          <p:cNvPicPr>
            <a:picLocks noChangeAspect="1"/>
          </p:cNvPicPr>
          <p:nvPr/>
        </p:nvPicPr>
        <p:blipFill>
          <a:blip r:embed="rId3"/>
          <a:stretch>
            <a:fillRect/>
          </a:stretch>
        </p:blipFill>
        <p:spPr>
          <a:xfrm>
            <a:off x="1841500" y="2461441"/>
            <a:ext cx="1066800" cy="995362"/>
          </a:xfrm>
          <a:prstGeom prst="rect">
            <a:avLst/>
          </a:prstGeom>
          <a:noFill/>
          <a:ln w="9525">
            <a:noFill/>
          </a:ln>
        </p:spPr>
      </p:pic>
      <p:pic>
        <p:nvPicPr>
          <p:cNvPr id="54" name="Picture 53" descr="Graphic1.wmf"/>
          <p:cNvPicPr>
            <a:picLocks noChangeAspect="1"/>
          </p:cNvPicPr>
          <p:nvPr/>
        </p:nvPicPr>
        <p:blipFill>
          <a:blip r:embed="rId3"/>
          <a:stretch>
            <a:fillRect/>
          </a:stretch>
        </p:blipFill>
        <p:spPr>
          <a:xfrm>
            <a:off x="3027363" y="2461441"/>
            <a:ext cx="1066800" cy="995362"/>
          </a:xfrm>
          <a:prstGeom prst="rect">
            <a:avLst/>
          </a:prstGeom>
          <a:noFill/>
          <a:ln w="9525">
            <a:noFill/>
          </a:ln>
        </p:spPr>
      </p:pic>
      <p:pic>
        <p:nvPicPr>
          <p:cNvPr id="55" name="Picture 54" descr="Graphic1.wmf"/>
          <p:cNvPicPr>
            <a:picLocks noChangeAspect="1"/>
          </p:cNvPicPr>
          <p:nvPr/>
        </p:nvPicPr>
        <p:blipFill>
          <a:blip r:embed="rId3"/>
          <a:stretch>
            <a:fillRect/>
          </a:stretch>
        </p:blipFill>
        <p:spPr>
          <a:xfrm>
            <a:off x="4271963" y="2455091"/>
            <a:ext cx="1066800" cy="995362"/>
          </a:xfrm>
          <a:prstGeom prst="rect">
            <a:avLst/>
          </a:prstGeom>
          <a:noFill/>
          <a:ln w="9525">
            <a:noFill/>
          </a:ln>
        </p:spPr>
      </p:pic>
      <p:pic>
        <p:nvPicPr>
          <p:cNvPr id="58" name="Picture 57" descr="Graphic1.wmf"/>
          <p:cNvPicPr>
            <a:picLocks noChangeAspect="1"/>
          </p:cNvPicPr>
          <p:nvPr/>
        </p:nvPicPr>
        <p:blipFill>
          <a:blip r:embed="rId3"/>
          <a:stretch>
            <a:fillRect/>
          </a:stretch>
        </p:blipFill>
        <p:spPr>
          <a:xfrm>
            <a:off x="1866900" y="3623614"/>
            <a:ext cx="1066800" cy="995362"/>
          </a:xfrm>
          <a:prstGeom prst="rect">
            <a:avLst/>
          </a:prstGeom>
          <a:noFill/>
          <a:ln w="9525">
            <a:noFill/>
          </a:ln>
        </p:spPr>
      </p:pic>
      <p:pic>
        <p:nvPicPr>
          <p:cNvPr id="59" name="Picture 58" descr="Graphic1.wmf"/>
          <p:cNvPicPr>
            <a:picLocks noChangeAspect="1"/>
          </p:cNvPicPr>
          <p:nvPr/>
        </p:nvPicPr>
        <p:blipFill>
          <a:blip r:embed="rId3"/>
          <a:stretch>
            <a:fillRect/>
          </a:stretch>
        </p:blipFill>
        <p:spPr>
          <a:xfrm>
            <a:off x="3094038" y="3607006"/>
            <a:ext cx="1066800" cy="995362"/>
          </a:xfrm>
          <a:prstGeom prst="rect">
            <a:avLst/>
          </a:prstGeom>
          <a:noFill/>
          <a:ln w="9525">
            <a:noFill/>
          </a:ln>
        </p:spPr>
      </p:pic>
      <p:pic>
        <p:nvPicPr>
          <p:cNvPr id="64" name="Picture 63" descr="Graphic3.wmf"/>
          <p:cNvPicPr>
            <a:picLocks noChangeAspect="1"/>
          </p:cNvPicPr>
          <p:nvPr/>
        </p:nvPicPr>
        <p:blipFill>
          <a:blip r:embed="rId4"/>
          <a:stretch>
            <a:fillRect/>
          </a:stretch>
        </p:blipFill>
        <p:spPr>
          <a:xfrm flipH="1">
            <a:off x="8273071" y="3694661"/>
            <a:ext cx="65858" cy="807122"/>
          </a:xfrm>
          <a:prstGeom prst="rect">
            <a:avLst/>
          </a:prstGeom>
          <a:noFill/>
          <a:ln w="9525">
            <a:noFill/>
          </a:ln>
        </p:spPr>
      </p:pic>
      <p:sp>
        <p:nvSpPr>
          <p:cNvPr id="75" name="TextBox 74"/>
          <p:cNvSpPr txBox="1"/>
          <p:nvPr/>
        </p:nvSpPr>
        <p:spPr>
          <a:xfrm>
            <a:off x="2335215" y="4837647"/>
            <a:ext cx="1384300" cy="461665"/>
          </a:xfrm>
          <a:prstGeom prst="rect">
            <a:avLst/>
          </a:prstGeom>
          <a:noFill/>
          <a:ln w="9525">
            <a:noFill/>
          </a:ln>
        </p:spPr>
        <p:txBody>
          <a:bodyPr wrap="square">
            <a:spAutoFit/>
          </a:bodyPr>
          <a:lstStyle/>
          <a:p>
            <a:r>
              <a:rPr lang="vi-VN" sz="2400" dirty="0">
                <a:solidFill>
                  <a:schemeClr val="tx2">
                    <a:lumMod val="60000"/>
                    <a:lumOff val="40000"/>
                  </a:schemeClr>
                </a:solidFill>
                <a:latin typeface="Times New Roman" panose="02020603050405020304" pitchFamily="18" charset="0"/>
                <a:cs typeface="Times New Roman" panose="02020603050405020304" pitchFamily="18" charset="0"/>
              </a:rPr>
              <a:t>5</a:t>
            </a:r>
            <a:r>
              <a:rPr sz="2400" dirty="0">
                <a:solidFill>
                  <a:schemeClr val="tx2">
                    <a:lumMod val="60000"/>
                    <a:lumOff val="40000"/>
                  </a:schemeClr>
                </a:solidFill>
                <a:latin typeface="Times New Roman" panose="02020603050405020304" pitchFamily="18" charset="0"/>
                <a:cs typeface="Times New Roman" panose="02020603050405020304" pitchFamily="18" charset="0"/>
              </a:rPr>
              <a:t> trăm</a:t>
            </a:r>
            <a:endParaRPr sz="2400" dirty="0">
              <a:solidFill>
                <a:schemeClr val="tx2">
                  <a:lumMod val="60000"/>
                  <a:lumOff val="40000"/>
                </a:schemeClr>
              </a:solidFill>
              <a:latin typeface="Times New Roman" panose="02020603050405020304" pitchFamily="18" charset="0"/>
              <a:ea typeface="Times New Roman" panose="02020603050405020304" pitchFamily="18" charset="0"/>
            </a:endParaRPr>
          </a:p>
        </p:txBody>
      </p:sp>
      <p:sp>
        <p:nvSpPr>
          <p:cNvPr id="76" name="TextBox 19"/>
          <p:cNvSpPr txBox="1"/>
          <p:nvPr/>
        </p:nvSpPr>
        <p:spPr>
          <a:xfrm>
            <a:off x="4184650" y="4849064"/>
            <a:ext cx="1314450" cy="461665"/>
          </a:xfrm>
          <a:prstGeom prst="rect">
            <a:avLst/>
          </a:prstGeom>
          <a:noFill/>
          <a:ln w="9525">
            <a:noFill/>
          </a:ln>
        </p:spPr>
        <p:txBody>
          <a:bodyPr>
            <a:spAutoFit/>
          </a:bodyPr>
          <a:lstStyle/>
          <a:p>
            <a:r>
              <a:rPr sz="2400" dirty="0">
                <a:solidFill>
                  <a:prstClr val="black"/>
                </a:solidFill>
                <a:latin typeface="Times New Roman" panose="02020603050405020304" pitchFamily="18" charset="0"/>
                <a:cs typeface="Times New Roman" panose="02020603050405020304" pitchFamily="18" charset="0"/>
              </a:rPr>
              <a:t>2 trăm</a:t>
            </a:r>
            <a:endParaRPr sz="2400" dirty="0">
              <a:solidFill>
                <a:prstClr val="black"/>
              </a:solidFill>
              <a:latin typeface="Times New Roman" panose="02020603050405020304" pitchFamily="18" charset="0"/>
              <a:ea typeface="Times New Roman" panose="02020603050405020304" pitchFamily="18" charset="0"/>
            </a:endParaRPr>
          </a:p>
        </p:txBody>
      </p:sp>
      <p:sp>
        <p:nvSpPr>
          <p:cNvPr id="77" name="TextBox 20"/>
          <p:cNvSpPr txBox="1"/>
          <p:nvPr/>
        </p:nvSpPr>
        <p:spPr>
          <a:xfrm>
            <a:off x="3822712" y="4849064"/>
            <a:ext cx="271463" cy="461665"/>
          </a:xfrm>
          <a:prstGeom prst="rect">
            <a:avLst/>
          </a:prstGeom>
          <a:noFill/>
          <a:ln w="9525">
            <a:noFill/>
          </a:ln>
        </p:spPr>
        <p:txBody>
          <a:bodyPr>
            <a:spAutoFit/>
          </a:bodyPr>
          <a:lstStyle/>
          <a:p>
            <a:r>
              <a:rPr sz="2400" dirty="0">
                <a:solidFill>
                  <a:prstClr val="black"/>
                </a:solidFill>
              </a:rPr>
              <a:t>-</a:t>
            </a:r>
          </a:p>
        </p:txBody>
      </p:sp>
      <p:sp>
        <p:nvSpPr>
          <p:cNvPr id="78" name="TextBox 77"/>
          <p:cNvSpPr txBox="1"/>
          <p:nvPr/>
        </p:nvSpPr>
        <p:spPr>
          <a:xfrm>
            <a:off x="5720938" y="4811507"/>
            <a:ext cx="1089817" cy="461665"/>
          </a:xfrm>
          <a:prstGeom prst="rect">
            <a:avLst/>
          </a:prstGeom>
          <a:noFill/>
          <a:ln w="9525">
            <a:noFill/>
          </a:ln>
        </p:spPr>
        <p:txBody>
          <a:bodyPr wrap="square">
            <a:spAutoFit/>
          </a:bodyPr>
          <a:lstStyle/>
          <a:p>
            <a:r>
              <a:rPr lang="vi-VN" sz="2400" dirty="0">
                <a:solidFill>
                  <a:schemeClr val="tx2">
                    <a:lumMod val="60000"/>
                    <a:lumOff val="40000"/>
                  </a:schemeClr>
                </a:solidFill>
                <a:latin typeface="Times New Roman" panose="02020603050405020304" pitchFamily="18" charset="0"/>
                <a:cs typeface="Times New Roman" panose="02020603050405020304" pitchFamily="18" charset="0"/>
              </a:rPr>
              <a:t>8</a:t>
            </a:r>
            <a:r>
              <a:rPr sz="2400" dirty="0">
                <a:solidFill>
                  <a:schemeClr val="tx2">
                    <a:lumMod val="60000"/>
                    <a:lumOff val="40000"/>
                  </a:schemeClr>
                </a:solidFill>
                <a:latin typeface="Times New Roman" panose="02020603050405020304" pitchFamily="18" charset="0"/>
                <a:cs typeface="Times New Roman" panose="02020603050405020304" pitchFamily="18" charset="0"/>
              </a:rPr>
              <a:t> chục</a:t>
            </a:r>
            <a:endParaRPr sz="2400" dirty="0">
              <a:solidFill>
                <a:schemeClr val="tx2">
                  <a:lumMod val="60000"/>
                  <a:lumOff val="40000"/>
                </a:schemeClr>
              </a:solidFill>
              <a:latin typeface="Times New Roman" panose="02020603050405020304" pitchFamily="18" charset="0"/>
              <a:ea typeface="Times New Roman" panose="02020603050405020304" pitchFamily="18" charset="0"/>
            </a:endParaRPr>
          </a:p>
        </p:txBody>
      </p:sp>
      <p:sp>
        <p:nvSpPr>
          <p:cNvPr id="79" name="TextBox 22"/>
          <p:cNvSpPr txBox="1"/>
          <p:nvPr/>
        </p:nvSpPr>
        <p:spPr>
          <a:xfrm>
            <a:off x="6780801" y="4798753"/>
            <a:ext cx="1050214" cy="461665"/>
          </a:xfrm>
          <a:prstGeom prst="rect">
            <a:avLst/>
          </a:prstGeom>
          <a:noFill/>
          <a:ln w="9525">
            <a:noFill/>
          </a:ln>
        </p:spPr>
        <p:txBody>
          <a:bodyPr wrap="square">
            <a:spAutoFit/>
          </a:bodyPr>
          <a:lstStyle/>
          <a:p>
            <a:r>
              <a:rPr lang="vi-VN" sz="2400" dirty="0">
                <a:solidFill>
                  <a:prstClr val="black"/>
                </a:solidFill>
                <a:latin typeface="Times New Roman" panose="02020603050405020304" pitchFamily="18" charset="0"/>
                <a:cs typeface="Times New Roman" panose="02020603050405020304" pitchFamily="18" charset="0"/>
              </a:rPr>
              <a:t>5</a:t>
            </a:r>
            <a:r>
              <a:rPr sz="2400" dirty="0">
                <a:solidFill>
                  <a:prstClr val="black"/>
                </a:solidFill>
                <a:latin typeface="Times New Roman" panose="02020603050405020304" pitchFamily="18" charset="0"/>
                <a:cs typeface="Times New Roman" panose="02020603050405020304" pitchFamily="18" charset="0"/>
              </a:rPr>
              <a:t> chục</a:t>
            </a:r>
            <a:endParaRPr sz="2400" dirty="0">
              <a:solidFill>
                <a:prstClr val="black"/>
              </a:solidFill>
              <a:latin typeface="Times New Roman" panose="02020603050405020304" pitchFamily="18" charset="0"/>
              <a:ea typeface="Times New Roman" panose="02020603050405020304" pitchFamily="18" charset="0"/>
            </a:endParaRPr>
          </a:p>
        </p:txBody>
      </p:sp>
      <p:sp>
        <p:nvSpPr>
          <p:cNvPr id="81" name="TextBox 80"/>
          <p:cNvSpPr txBox="1"/>
          <p:nvPr/>
        </p:nvSpPr>
        <p:spPr>
          <a:xfrm>
            <a:off x="7937511" y="4849064"/>
            <a:ext cx="1256383" cy="461665"/>
          </a:xfrm>
          <a:prstGeom prst="rect">
            <a:avLst/>
          </a:prstGeom>
          <a:noFill/>
          <a:ln w="9525">
            <a:noFill/>
          </a:ln>
        </p:spPr>
        <p:txBody>
          <a:bodyPr wrap="square">
            <a:spAutoFit/>
          </a:bodyPr>
          <a:lstStyle/>
          <a:p>
            <a:r>
              <a:rPr lang="vi-VN" sz="2400" dirty="0">
                <a:solidFill>
                  <a:schemeClr val="tx2">
                    <a:lumMod val="60000"/>
                    <a:lumOff val="40000"/>
                  </a:schemeClr>
                </a:solidFill>
                <a:latin typeface="Times New Roman" panose="02020603050405020304" pitchFamily="18" charset="0"/>
                <a:cs typeface="Times New Roman" panose="02020603050405020304" pitchFamily="18" charset="0"/>
              </a:rPr>
              <a:t>6</a:t>
            </a:r>
            <a:r>
              <a:rPr sz="2400" dirty="0">
                <a:solidFill>
                  <a:schemeClr val="tx2">
                    <a:lumMod val="60000"/>
                    <a:lumOff val="40000"/>
                  </a:schemeClr>
                </a:solidFill>
                <a:latin typeface="Times New Roman" panose="02020603050405020304" pitchFamily="18" charset="0"/>
                <a:cs typeface="Times New Roman" panose="02020603050405020304" pitchFamily="18" charset="0"/>
              </a:rPr>
              <a:t> đơn vị </a:t>
            </a:r>
            <a:endParaRPr sz="2400" dirty="0">
              <a:solidFill>
                <a:schemeClr val="tx2">
                  <a:lumMod val="60000"/>
                  <a:lumOff val="40000"/>
                </a:schemeClr>
              </a:solidFill>
              <a:latin typeface="Times New Roman" panose="02020603050405020304" pitchFamily="18" charset="0"/>
              <a:ea typeface="Times New Roman" panose="02020603050405020304" pitchFamily="18" charset="0"/>
            </a:endParaRPr>
          </a:p>
        </p:txBody>
      </p:sp>
      <p:sp>
        <p:nvSpPr>
          <p:cNvPr id="82" name="TextBox 25"/>
          <p:cNvSpPr txBox="1"/>
          <p:nvPr/>
        </p:nvSpPr>
        <p:spPr>
          <a:xfrm>
            <a:off x="9193884" y="4873122"/>
            <a:ext cx="1325380" cy="461665"/>
          </a:xfrm>
          <a:prstGeom prst="rect">
            <a:avLst/>
          </a:prstGeom>
          <a:noFill/>
          <a:ln w="9525">
            <a:noFill/>
          </a:ln>
        </p:spPr>
        <p:txBody>
          <a:bodyPr wrap="square">
            <a:spAutoFit/>
          </a:bodyPr>
          <a:lstStyle/>
          <a:p>
            <a:r>
              <a:rPr sz="2400" dirty="0">
                <a:solidFill>
                  <a:prstClr val="black"/>
                </a:solidFill>
                <a:latin typeface="Times New Roman" panose="02020603050405020304" pitchFamily="18" charset="0"/>
                <a:cs typeface="Times New Roman" panose="02020603050405020304" pitchFamily="18" charset="0"/>
              </a:rPr>
              <a:t>4 đơn vị</a:t>
            </a:r>
            <a:endParaRPr sz="2400" dirty="0">
              <a:solidFill>
                <a:prstClr val="black"/>
              </a:solidFill>
              <a:latin typeface="Times New Roman" panose="02020603050405020304" pitchFamily="18" charset="0"/>
              <a:ea typeface="Times New Roman" panose="02020603050405020304" pitchFamily="18" charset="0"/>
            </a:endParaRPr>
          </a:p>
        </p:txBody>
      </p:sp>
      <p:sp>
        <p:nvSpPr>
          <p:cNvPr id="84" name="Rectangle 83"/>
          <p:cNvSpPr/>
          <p:nvPr/>
        </p:nvSpPr>
        <p:spPr>
          <a:xfrm flipH="1">
            <a:off x="6007846" y="3577461"/>
            <a:ext cx="647700" cy="1041523"/>
          </a:xfrm>
          <a:prstGeom prst="rect">
            <a:avLst/>
          </a:prstGeom>
          <a:noFill/>
          <a:ln>
            <a:solidFill>
              <a:srgbClr val="FF0000">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5" name="Rectangle 84"/>
          <p:cNvSpPr/>
          <p:nvPr/>
        </p:nvSpPr>
        <p:spPr>
          <a:xfrm flipH="1">
            <a:off x="8217509" y="3477127"/>
            <a:ext cx="147639" cy="1125241"/>
          </a:xfrm>
          <a:prstGeom prst="rect">
            <a:avLst/>
          </a:prstGeom>
          <a:noFill/>
          <a:ln>
            <a:solidFill>
              <a:srgbClr val="FF0000">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6" name="Rectangle 85"/>
          <p:cNvSpPr/>
          <p:nvPr/>
        </p:nvSpPr>
        <p:spPr>
          <a:xfrm>
            <a:off x="1718163" y="2352244"/>
            <a:ext cx="3742837" cy="2284540"/>
          </a:xfrm>
          <a:prstGeom prst="rect">
            <a:avLst/>
          </a:prstGeom>
          <a:noFill/>
          <a:ln>
            <a:solidFill>
              <a:srgbClr val="FF0000">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87" name="Straight Arrow Connector 86"/>
          <p:cNvCxnSpPr/>
          <p:nvPr/>
        </p:nvCxnSpPr>
        <p:spPr>
          <a:xfrm flipV="1">
            <a:off x="3015151" y="4706320"/>
            <a:ext cx="0" cy="2626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6246126" y="4640347"/>
            <a:ext cx="0" cy="2975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8336377" y="4675333"/>
            <a:ext cx="1" cy="2626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p:cNvCxnSpPr>
          <p:nvPr/>
        </p:nvCxnSpPr>
        <p:spPr>
          <a:xfrm flipH="1">
            <a:off x="3560763" y="2461442"/>
            <a:ext cx="1663701" cy="179216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8255609" y="3855998"/>
            <a:ext cx="76200" cy="76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8298474" y="4045095"/>
            <a:ext cx="66675" cy="76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a:off x="8255609" y="4215508"/>
            <a:ext cx="76200" cy="76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8262728" y="4420294"/>
            <a:ext cx="76200" cy="76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20"/>
          <p:cNvSpPr txBox="1"/>
          <p:nvPr/>
        </p:nvSpPr>
        <p:spPr>
          <a:xfrm>
            <a:off x="6625441" y="4827793"/>
            <a:ext cx="271463" cy="366712"/>
          </a:xfrm>
          <a:prstGeom prst="rect">
            <a:avLst/>
          </a:prstGeom>
          <a:noFill/>
          <a:ln w="9525">
            <a:noFill/>
          </a:ln>
        </p:spPr>
        <p:txBody>
          <a:bodyPr>
            <a:spAutoFit/>
          </a:bodyPr>
          <a:lstStyle/>
          <a:p>
            <a:r>
              <a:rPr dirty="0">
                <a:solidFill>
                  <a:prstClr val="black"/>
                </a:solidFill>
              </a:rPr>
              <a:t>-</a:t>
            </a:r>
          </a:p>
        </p:txBody>
      </p:sp>
      <p:sp>
        <p:nvSpPr>
          <p:cNvPr id="49" name="TextBox 20"/>
          <p:cNvSpPr txBox="1"/>
          <p:nvPr/>
        </p:nvSpPr>
        <p:spPr>
          <a:xfrm>
            <a:off x="9058161" y="4906437"/>
            <a:ext cx="271463" cy="366712"/>
          </a:xfrm>
          <a:prstGeom prst="rect">
            <a:avLst/>
          </a:prstGeom>
          <a:noFill/>
          <a:ln w="9525">
            <a:noFill/>
          </a:ln>
        </p:spPr>
        <p:txBody>
          <a:bodyPr>
            <a:spAutoFit/>
          </a:bodyPr>
          <a:lstStyle/>
          <a:p>
            <a:r>
              <a:rPr dirty="0">
                <a:solidFill>
                  <a:prstClr val="black"/>
                </a:solidFill>
              </a:rPr>
              <a:t>-</a:t>
            </a:r>
          </a:p>
        </p:txBody>
      </p:sp>
      <p:grpSp>
        <p:nvGrpSpPr>
          <p:cNvPr id="7" name="Google Shape;3132;p4">
            <a:extLst>
              <a:ext uri="{FF2B5EF4-FFF2-40B4-BE49-F238E27FC236}">
                <a16:creationId xmlns:a16="http://schemas.microsoft.com/office/drawing/2014/main" id="{0397C5B0-1D21-6C33-EC35-EF4DD49CB359}"/>
              </a:ext>
            </a:extLst>
          </p:cNvPr>
          <p:cNvGrpSpPr/>
          <p:nvPr/>
        </p:nvGrpSpPr>
        <p:grpSpPr>
          <a:xfrm>
            <a:off x="5969408" y="3626966"/>
            <a:ext cx="724576" cy="901548"/>
            <a:chOff x="2846886" y="1604312"/>
            <a:chExt cx="724576" cy="901548"/>
          </a:xfrm>
        </p:grpSpPr>
        <p:grpSp>
          <p:nvGrpSpPr>
            <p:cNvPr id="8" name="Google Shape;3133;p4">
              <a:extLst>
                <a:ext uri="{FF2B5EF4-FFF2-40B4-BE49-F238E27FC236}">
                  <a16:creationId xmlns:a16="http://schemas.microsoft.com/office/drawing/2014/main" id="{B5F24183-D181-DD65-27CF-D661CCB4E4F0}"/>
                </a:ext>
              </a:extLst>
            </p:cNvPr>
            <p:cNvGrpSpPr/>
            <p:nvPr/>
          </p:nvGrpSpPr>
          <p:grpSpPr>
            <a:xfrm>
              <a:off x="2846886" y="1604312"/>
              <a:ext cx="90155" cy="901548"/>
              <a:chOff x="7152671" y="1595686"/>
              <a:chExt cx="90155" cy="901548"/>
            </a:xfrm>
          </p:grpSpPr>
          <p:sp>
            <p:nvSpPr>
              <p:cNvPr id="4097" name="Google Shape;3134;p4">
                <a:extLst>
                  <a:ext uri="{FF2B5EF4-FFF2-40B4-BE49-F238E27FC236}">
                    <a16:creationId xmlns:a16="http://schemas.microsoft.com/office/drawing/2014/main" id="{44891188-2911-AFCD-C7D1-7C2DF291FDE1}"/>
                  </a:ext>
                </a:extLst>
              </p:cNvPr>
              <p:cNvSpPr/>
              <p:nvPr/>
            </p:nvSpPr>
            <p:spPr>
              <a:xfrm>
                <a:off x="7152671" y="159568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98" name="Google Shape;3135;p4">
                <a:extLst>
                  <a:ext uri="{FF2B5EF4-FFF2-40B4-BE49-F238E27FC236}">
                    <a16:creationId xmlns:a16="http://schemas.microsoft.com/office/drawing/2014/main" id="{D2074798-0F62-DA1F-89F1-4B755C2C3F19}"/>
                  </a:ext>
                </a:extLst>
              </p:cNvPr>
              <p:cNvSpPr/>
              <p:nvPr/>
            </p:nvSpPr>
            <p:spPr>
              <a:xfrm>
                <a:off x="7152671" y="1685841"/>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99" name="Google Shape;3136;p4">
                <a:extLst>
                  <a:ext uri="{FF2B5EF4-FFF2-40B4-BE49-F238E27FC236}">
                    <a16:creationId xmlns:a16="http://schemas.microsoft.com/office/drawing/2014/main" id="{72961AC3-7A65-34CA-701A-321AF45D6839}"/>
                  </a:ext>
                </a:extLst>
              </p:cNvPr>
              <p:cNvSpPr/>
              <p:nvPr/>
            </p:nvSpPr>
            <p:spPr>
              <a:xfrm>
                <a:off x="7152671" y="177599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00" name="Google Shape;3137;p4">
                <a:extLst>
                  <a:ext uri="{FF2B5EF4-FFF2-40B4-BE49-F238E27FC236}">
                    <a16:creationId xmlns:a16="http://schemas.microsoft.com/office/drawing/2014/main" id="{17305209-D679-49AC-59D5-319E09FA29A7}"/>
                  </a:ext>
                </a:extLst>
              </p:cNvPr>
              <p:cNvSpPr/>
              <p:nvPr/>
            </p:nvSpPr>
            <p:spPr>
              <a:xfrm>
                <a:off x="7152671" y="186615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01" name="Google Shape;3138;p4">
                <a:extLst>
                  <a:ext uri="{FF2B5EF4-FFF2-40B4-BE49-F238E27FC236}">
                    <a16:creationId xmlns:a16="http://schemas.microsoft.com/office/drawing/2014/main" id="{1076118B-C571-103A-A17C-5AF990B92B8A}"/>
                  </a:ext>
                </a:extLst>
              </p:cNvPr>
              <p:cNvSpPr/>
              <p:nvPr/>
            </p:nvSpPr>
            <p:spPr>
              <a:xfrm>
                <a:off x="7152671" y="195630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02" name="Google Shape;3139;p4">
                <a:extLst>
                  <a:ext uri="{FF2B5EF4-FFF2-40B4-BE49-F238E27FC236}">
                    <a16:creationId xmlns:a16="http://schemas.microsoft.com/office/drawing/2014/main" id="{5EBEE69D-C871-E73D-D6FD-4194BF1813E9}"/>
                  </a:ext>
                </a:extLst>
              </p:cNvPr>
              <p:cNvSpPr/>
              <p:nvPr/>
            </p:nvSpPr>
            <p:spPr>
              <a:xfrm>
                <a:off x="7152671" y="204646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03" name="Google Shape;3140;p4">
                <a:extLst>
                  <a:ext uri="{FF2B5EF4-FFF2-40B4-BE49-F238E27FC236}">
                    <a16:creationId xmlns:a16="http://schemas.microsoft.com/office/drawing/2014/main" id="{BDF4C075-A79D-093F-1FD0-2B2BB4635997}"/>
                  </a:ext>
                </a:extLst>
              </p:cNvPr>
              <p:cNvSpPr/>
              <p:nvPr/>
            </p:nvSpPr>
            <p:spPr>
              <a:xfrm>
                <a:off x="7152671" y="213661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04" name="Google Shape;3141;p4">
                <a:extLst>
                  <a:ext uri="{FF2B5EF4-FFF2-40B4-BE49-F238E27FC236}">
                    <a16:creationId xmlns:a16="http://schemas.microsoft.com/office/drawing/2014/main" id="{F293C3C9-481E-42D0-C4D1-6D4DB5D76865}"/>
                  </a:ext>
                </a:extLst>
              </p:cNvPr>
              <p:cNvSpPr/>
              <p:nvPr/>
            </p:nvSpPr>
            <p:spPr>
              <a:xfrm>
                <a:off x="7152671" y="222677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05" name="Google Shape;3142;p4">
                <a:extLst>
                  <a:ext uri="{FF2B5EF4-FFF2-40B4-BE49-F238E27FC236}">
                    <a16:creationId xmlns:a16="http://schemas.microsoft.com/office/drawing/2014/main" id="{41F6EA79-26E1-01A7-E629-B8E8F5B40EA7}"/>
                  </a:ext>
                </a:extLst>
              </p:cNvPr>
              <p:cNvSpPr/>
              <p:nvPr/>
            </p:nvSpPr>
            <p:spPr>
              <a:xfrm>
                <a:off x="7152671" y="2316924"/>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06" name="Google Shape;3143;p4">
                <a:extLst>
                  <a:ext uri="{FF2B5EF4-FFF2-40B4-BE49-F238E27FC236}">
                    <a16:creationId xmlns:a16="http://schemas.microsoft.com/office/drawing/2014/main" id="{7345C96D-F37E-2675-5114-6BC8738356ED}"/>
                  </a:ext>
                </a:extLst>
              </p:cNvPr>
              <p:cNvSpPr/>
              <p:nvPr/>
            </p:nvSpPr>
            <p:spPr>
              <a:xfrm>
                <a:off x="7152671" y="2407079"/>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 name="Google Shape;3144;p4">
              <a:extLst>
                <a:ext uri="{FF2B5EF4-FFF2-40B4-BE49-F238E27FC236}">
                  <a16:creationId xmlns:a16="http://schemas.microsoft.com/office/drawing/2014/main" id="{AA0F742C-744C-5866-DAA3-2E213FEC9B73}"/>
                </a:ext>
              </a:extLst>
            </p:cNvPr>
            <p:cNvGrpSpPr/>
            <p:nvPr/>
          </p:nvGrpSpPr>
          <p:grpSpPr>
            <a:xfrm>
              <a:off x="3004442" y="1604312"/>
              <a:ext cx="90155" cy="901548"/>
              <a:chOff x="7152671" y="1595686"/>
              <a:chExt cx="90155" cy="901548"/>
            </a:xfrm>
          </p:grpSpPr>
          <p:sp>
            <p:nvSpPr>
              <p:cNvPr id="42" name="Google Shape;3145;p4">
                <a:extLst>
                  <a:ext uri="{FF2B5EF4-FFF2-40B4-BE49-F238E27FC236}">
                    <a16:creationId xmlns:a16="http://schemas.microsoft.com/office/drawing/2014/main" id="{C47E70C2-6DA6-52E8-4735-D4F9DBFE7B18}"/>
                  </a:ext>
                </a:extLst>
              </p:cNvPr>
              <p:cNvSpPr/>
              <p:nvPr/>
            </p:nvSpPr>
            <p:spPr>
              <a:xfrm>
                <a:off x="7152671" y="159568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 name="Google Shape;3146;p4">
                <a:extLst>
                  <a:ext uri="{FF2B5EF4-FFF2-40B4-BE49-F238E27FC236}">
                    <a16:creationId xmlns:a16="http://schemas.microsoft.com/office/drawing/2014/main" id="{D8E86FB8-97F9-C136-2D8F-43C77CBCE6D2}"/>
                  </a:ext>
                </a:extLst>
              </p:cNvPr>
              <p:cNvSpPr/>
              <p:nvPr/>
            </p:nvSpPr>
            <p:spPr>
              <a:xfrm>
                <a:off x="7152671" y="1685841"/>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 name="Google Shape;3147;p4">
                <a:extLst>
                  <a:ext uri="{FF2B5EF4-FFF2-40B4-BE49-F238E27FC236}">
                    <a16:creationId xmlns:a16="http://schemas.microsoft.com/office/drawing/2014/main" id="{46D4422C-69CD-E486-E262-FC8B0EB65A24}"/>
                  </a:ext>
                </a:extLst>
              </p:cNvPr>
              <p:cNvSpPr/>
              <p:nvPr/>
            </p:nvSpPr>
            <p:spPr>
              <a:xfrm>
                <a:off x="7152671" y="177599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 name="Google Shape;3148;p4">
                <a:extLst>
                  <a:ext uri="{FF2B5EF4-FFF2-40B4-BE49-F238E27FC236}">
                    <a16:creationId xmlns:a16="http://schemas.microsoft.com/office/drawing/2014/main" id="{67576749-3BC5-6E39-3D35-C28DD0A25170}"/>
                  </a:ext>
                </a:extLst>
              </p:cNvPr>
              <p:cNvSpPr/>
              <p:nvPr/>
            </p:nvSpPr>
            <p:spPr>
              <a:xfrm>
                <a:off x="7152671" y="186615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3149;p4">
                <a:extLst>
                  <a:ext uri="{FF2B5EF4-FFF2-40B4-BE49-F238E27FC236}">
                    <a16:creationId xmlns:a16="http://schemas.microsoft.com/office/drawing/2014/main" id="{2E386C83-AEB4-4E6B-06AE-15AB7DC0D013}"/>
                  </a:ext>
                </a:extLst>
              </p:cNvPr>
              <p:cNvSpPr/>
              <p:nvPr/>
            </p:nvSpPr>
            <p:spPr>
              <a:xfrm>
                <a:off x="7152671" y="195630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 name="Google Shape;3150;p4">
                <a:extLst>
                  <a:ext uri="{FF2B5EF4-FFF2-40B4-BE49-F238E27FC236}">
                    <a16:creationId xmlns:a16="http://schemas.microsoft.com/office/drawing/2014/main" id="{96FC038C-DEBE-DF38-7BEC-0B5C16F388D7}"/>
                  </a:ext>
                </a:extLst>
              </p:cNvPr>
              <p:cNvSpPr/>
              <p:nvPr/>
            </p:nvSpPr>
            <p:spPr>
              <a:xfrm>
                <a:off x="7152671" y="204646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 name="Google Shape;3151;p4">
                <a:extLst>
                  <a:ext uri="{FF2B5EF4-FFF2-40B4-BE49-F238E27FC236}">
                    <a16:creationId xmlns:a16="http://schemas.microsoft.com/office/drawing/2014/main" id="{595D3BEC-9627-84C7-C6D8-436079F28E0A}"/>
                  </a:ext>
                </a:extLst>
              </p:cNvPr>
              <p:cNvSpPr/>
              <p:nvPr/>
            </p:nvSpPr>
            <p:spPr>
              <a:xfrm>
                <a:off x="7152671" y="213661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 name="Google Shape;3152;p4">
                <a:extLst>
                  <a:ext uri="{FF2B5EF4-FFF2-40B4-BE49-F238E27FC236}">
                    <a16:creationId xmlns:a16="http://schemas.microsoft.com/office/drawing/2014/main" id="{C1249B80-CF93-7384-AD9F-50E02AF98F73}"/>
                  </a:ext>
                </a:extLst>
              </p:cNvPr>
              <p:cNvSpPr/>
              <p:nvPr/>
            </p:nvSpPr>
            <p:spPr>
              <a:xfrm>
                <a:off x="7152671" y="222677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 name="Google Shape;3153;p4">
                <a:extLst>
                  <a:ext uri="{FF2B5EF4-FFF2-40B4-BE49-F238E27FC236}">
                    <a16:creationId xmlns:a16="http://schemas.microsoft.com/office/drawing/2014/main" id="{7106EBE9-4F90-401E-27AF-7ED50178B798}"/>
                  </a:ext>
                </a:extLst>
              </p:cNvPr>
              <p:cNvSpPr/>
              <p:nvPr/>
            </p:nvSpPr>
            <p:spPr>
              <a:xfrm>
                <a:off x="7152671" y="2316924"/>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96" name="Google Shape;3154;p4">
                <a:extLst>
                  <a:ext uri="{FF2B5EF4-FFF2-40B4-BE49-F238E27FC236}">
                    <a16:creationId xmlns:a16="http://schemas.microsoft.com/office/drawing/2014/main" id="{49C31F4C-BB60-1AE3-D6E6-9A1972AF6345}"/>
                  </a:ext>
                </a:extLst>
              </p:cNvPr>
              <p:cNvSpPr/>
              <p:nvPr/>
            </p:nvSpPr>
            <p:spPr>
              <a:xfrm>
                <a:off x="7152671" y="2407079"/>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0" name="Google Shape;3155;p4">
              <a:extLst>
                <a:ext uri="{FF2B5EF4-FFF2-40B4-BE49-F238E27FC236}">
                  <a16:creationId xmlns:a16="http://schemas.microsoft.com/office/drawing/2014/main" id="{7983442F-9E4C-AEB7-13CB-2118A6209AE4}"/>
                </a:ext>
              </a:extLst>
            </p:cNvPr>
            <p:cNvGrpSpPr/>
            <p:nvPr/>
          </p:nvGrpSpPr>
          <p:grpSpPr>
            <a:xfrm>
              <a:off x="3152797" y="1604312"/>
              <a:ext cx="90155" cy="901548"/>
              <a:chOff x="7152671" y="1595686"/>
              <a:chExt cx="90155" cy="901548"/>
            </a:xfrm>
          </p:grpSpPr>
          <p:sp>
            <p:nvSpPr>
              <p:cNvPr id="32" name="Google Shape;3156;p4">
                <a:extLst>
                  <a:ext uri="{FF2B5EF4-FFF2-40B4-BE49-F238E27FC236}">
                    <a16:creationId xmlns:a16="http://schemas.microsoft.com/office/drawing/2014/main" id="{130CDB59-195D-1AA0-168C-09DA9F5DA73A}"/>
                  </a:ext>
                </a:extLst>
              </p:cNvPr>
              <p:cNvSpPr/>
              <p:nvPr/>
            </p:nvSpPr>
            <p:spPr>
              <a:xfrm>
                <a:off x="7152671" y="159568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 name="Google Shape;3157;p4">
                <a:extLst>
                  <a:ext uri="{FF2B5EF4-FFF2-40B4-BE49-F238E27FC236}">
                    <a16:creationId xmlns:a16="http://schemas.microsoft.com/office/drawing/2014/main" id="{93CF2D01-5B40-52AC-8602-91D015AEC2C2}"/>
                  </a:ext>
                </a:extLst>
              </p:cNvPr>
              <p:cNvSpPr/>
              <p:nvPr/>
            </p:nvSpPr>
            <p:spPr>
              <a:xfrm>
                <a:off x="7152671" y="1685841"/>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158;p4">
                <a:extLst>
                  <a:ext uri="{FF2B5EF4-FFF2-40B4-BE49-F238E27FC236}">
                    <a16:creationId xmlns:a16="http://schemas.microsoft.com/office/drawing/2014/main" id="{8A051243-BEF8-93F2-5F0A-85E0D52C3355}"/>
                  </a:ext>
                </a:extLst>
              </p:cNvPr>
              <p:cNvSpPr/>
              <p:nvPr/>
            </p:nvSpPr>
            <p:spPr>
              <a:xfrm>
                <a:off x="7152671" y="177599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 name="Google Shape;3159;p4">
                <a:extLst>
                  <a:ext uri="{FF2B5EF4-FFF2-40B4-BE49-F238E27FC236}">
                    <a16:creationId xmlns:a16="http://schemas.microsoft.com/office/drawing/2014/main" id="{221630B7-10ED-0A99-FCD3-B77847C7B662}"/>
                  </a:ext>
                </a:extLst>
              </p:cNvPr>
              <p:cNvSpPr/>
              <p:nvPr/>
            </p:nvSpPr>
            <p:spPr>
              <a:xfrm>
                <a:off x="7152671" y="186615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 name="Google Shape;3160;p4">
                <a:extLst>
                  <a:ext uri="{FF2B5EF4-FFF2-40B4-BE49-F238E27FC236}">
                    <a16:creationId xmlns:a16="http://schemas.microsoft.com/office/drawing/2014/main" id="{96CAF436-B129-64FA-92A1-69CC2931DBF4}"/>
                  </a:ext>
                </a:extLst>
              </p:cNvPr>
              <p:cNvSpPr/>
              <p:nvPr/>
            </p:nvSpPr>
            <p:spPr>
              <a:xfrm>
                <a:off x="7152671" y="195630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Google Shape;3161;p4">
                <a:extLst>
                  <a:ext uri="{FF2B5EF4-FFF2-40B4-BE49-F238E27FC236}">
                    <a16:creationId xmlns:a16="http://schemas.microsoft.com/office/drawing/2014/main" id="{74899CE2-C747-08DB-7AB5-9720D17419E5}"/>
                  </a:ext>
                </a:extLst>
              </p:cNvPr>
              <p:cNvSpPr/>
              <p:nvPr/>
            </p:nvSpPr>
            <p:spPr>
              <a:xfrm>
                <a:off x="7152671" y="204646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 name="Google Shape;3162;p4">
                <a:extLst>
                  <a:ext uri="{FF2B5EF4-FFF2-40B4-BE49-F238E27FC236}">
                    <a16:creationId xmlns:a16="http://schemas.microsoft.com/office/drawing/2014/main" id="{60B0F9D2-0D66-7FE9-223B-E71738DCA7ED}"/>
                  </a:ext>
                </a:extLst>
              </p:cNvPr>
              <p:cNvSpPr/>
              <p:nvPr/>
            </p:nvSpPr>
            <p:spPr>
              <a:xfrm>
                <a:off x="7152671" y="213661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 name="Google Shape;3163;p4">
                <a:extLst>
                  <a:ext uri="{FF2B5EF4-FFF2-40B4-BE49-F238E27FC236}">
                    <a16:creationId xmlns:a16="http://schemas.microsoft.com/office/drawing/2014/main" id="{1B141597-DD11-4711-7D0A-88D2DCCDF3FC}"/>
                  </a:ext>
                </a:extLst>
              </p:cNvPr>
              <p:cNvSpPr/>
              <p:nvPr/>
            </p:nvSpPr>
            <p:spPr>
              <a:xfrm>
                <a:off x="7152671" y="222677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 name="Google Shape;3164;p4">
                <a:extLst>
                  <a:ext uri="{FF2B5EF4-FFF2-40B4-BE49-F238E27FC236}">
                    <a16:creationId xmlns:a16="http://schemas.microsoft.com/office/drawing/2014/main" id="{3BD4D1FB-F77E-1C49-239D-48C97ADCE267}"/>
                  </a:ext>
                </a:extLst>
              </p:cNvPr>
              <p:cNvSpPr/>
              <p:nvPr/>
            </p:nvSpPr>
            <p:spPr>
              <a:xfrm>
                <a:off x="7152671" y="2316924"/>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3165;p4">
                <a:extLst>
                  <a:ext uri="{FF2B5EF4-FFF2-40B4-BE49-F238E27FC236}">
                    <a16:creationId xmlns:a16="http://schemas.microsoft.com/office/drawing/2014/main" id="{198974C5-2F03-759C-4C76-7A70A7441BB6}"/>
                  </a:ext>
                </a:extLst>
              </p:cNvPr>
              <p:cNvSpPr/>
              <p:nvPr/>
            </p:nvSpPr>
            <p:spPr>
              <a:xfrm>
                <a:off x="7152671" y="2407079"/>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1" name="Google Shape;3166;p4">
              <a:extLst>
                <a:ext uri="{FF2B5EF4-FFF2-40B4-BE49-F238E27FC236}">
                  <a16:creationId xmlns:a16="http://schemas.microsoft.com/office/drawing/2014/main" id="{7A3F961A-762F-7388-C9E7-E29EB00C9C10}"/>
                </a:ext>
              </a:extLst>
            </p:cNvPr>
            <p:cNvGrpSpPr/>
            <p:nvPr/>
          </p:nvGrpSpPr>
          <p:grpSpPr>
            <a:xfrm>
              <a:off x="3311838" y="1604312"/>
              <a:ext cx="259624" cy="901548"/>
              <a:chOff x="7152671" y="1595686"/>
              <a:chExt cx="259624" cy="901548"/>
            </a:xfrm>
          </p:grpSpPr>
          <p:sp>
            <p:nvSpPr>
              <p:cNvPr id="12" name="Google Shape;3167;p4">
                <a:extLst>
                  <a:ext uri="{FF2B5EF4-FFF2-40B4-BE49-F238E27FC236}">
                    <a16:creationId xmlns:a16="http://schemas.microsoft.com/office/drawing/2014/main" id="{4228D109-E06B-B182-686E-2D23A7CB7D62}"/>
                  </a:ext>
                </a:extLst>
              </p:cNvPr>
              <p:cNvSpPr/>
              <p:nvPr/>
            </p:nvSpPr>
            <p:spPr>
              <a:xfrm>
                <a:off x="7152671" y="159568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 name="Google Shape;3168;p4">
                <a:extLst>
                  <a:ext uri="{FF2B5EF4-FFF2-40B4-BE49-F238E27FC236}">
                    <a16:creationId xmlns:a16="http://schemas.microsoft.com/office/drawing/2014/main" id="{60BEFF42-5377-2CE5-E3EF-9A14CFAD58E1}"/>
                  </a:ext>
                </a:extLst>
              </p:cNvPr>
              <p:cNvSpPr/>
              <p:nvPr/>
            </p:nvSpPr>
            <p:spPr>
              <a:xfrm>
                <a:off x="7152671" y="1685841"/>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 name="Google Shape;3169;p4">
                <a:extLst>
                  <a:ext uri="{FF2B5EF4-FFF2-40B4-BE49-F238E27FC236}">
                    <a16:creationId xmlns:a16="http://schemas.microsoft.com/office/drawing/2014/main" id="{2BB34C1D-1C5B-F77E-3CB9-6C96D43A0F22}"/>
                  </a:ext>
                </a:extLst>
              </p:cNvPr>
              <p:cNvSpPr/>
              <p:nvPr/>
            </p:nvSpPr>
            <p:spPr>
              <a:xfrm>
                <a:off x="7152671" y="177599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 name="Google Shape;3170;p4">
                <a:extLst>
                  <a:ext uri="{FF2B5EF4-FFF2-40B4-BE49-F238E27FC236}">
                    <a16:creationId xmlns:a16="http://schemas.microsoft.com/office/drawing/2014/main" id="{935714B2-C8A2-643B-6C56-0814ECE43740}"/>
                  </a:ext>
                </a:extLst>
              </p:cNvPr>
              <p:cNvSpPr/>
              <p:nvPr/>
            </p:nvSpPr>
            <p:spPr>
              <a:xfrm>
                <a:off x="7152671" y="186615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 name="Google Shape;3171;p4">
                <a:extLst>
                  <a:ext uri="{FF2B5EF4-FFF2-40B4-BE49-F238E27FC236}">
                    <a16:creationId xmlns:a16="http://schemas.microsoft.com/office/drawing/2014/main" id="{C161B8AA-45E9-9181-444D-F0D412C475CC}"/>
                  </a:ext>
                </a:extLst>
              </p:cNvPr>
              <p:cNvSpPr/>
              <p:nvPr/>
            </p:nvSpPr>
            <p:spPr>
              <a:xfrm>
                <a:off x="7152671" y="195630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 name="Google Shape;3172;p4">
                <a:extLst>
                  <a:ext uri="{FF2B5EF4-FFF2-40B4-BE49-F238E27FC236}">
                    <a16:creationId xmlns:a16="http://schemas.microsoft.com/office/drawing/2014/main" id="{EA8A7BA4-79BF-4F99-729D-815289E4B2E1}"/>
                  </a:ext>
                </a:extLst>
              </p:cNvPr>
              <p:cNvSpPr/>
              <p:nvPr/>
            </p:nvSpPr>
            <p:spPr>
              <a:xfrm>
                <a:off x="7152671" y="204646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3173;p4">
                <a:extLst>
                  <a:ext uri="{FF2B5EF4-FFF2-40B4-BE49-F238E27FC236}">
                    <a16:creationId xmlns:a16="http://schemas.microsoft.com/office/drawing/2014/main" id="{F46DBE51-8179-C631-EE24-34B5D1E845BC}"/>
                  </a:ext>
                </a:extLst>
              </p:cNvPr>
              <p:cNvSpPr/>
              <p:nvPr/>
            </p:nvSpPr>
            <p:spPr>
              <a:xfrm>
                <a:off x="7152671" y="213661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 name="Google Shape;3174;p4">
                <a:extLst>
                  <a:ext uri="{FF2B5EF4-FFF2-40B4-BE49-F238E27FC236}">
                    <a16:creationId xmlns:a16="http://schemas.microsoft.com/office/drawing/2014/main" id="{308D2696-5C90-878A-2908-D1EE0D7EF6F0}"/>
                  </a:ext>
                </a:extLst>
              </p:cNvPr>
              <p:cNvSpPr/>
              <p:nvPr/>
            </p:nvSpPr>
            <p:spPr>
              <a:xfrm>
                <a:off x="7152671" y="222677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 name="Google Shape;3175;p4">
                <a:extLst>
                  <a:ext uri="{FF2B5EF4-FFF2-40B4-BE49-F238E27FC236}">
                    <a16:creationId xmlns:a16="http://schemas.microsoft.com/office/drawing/2014/main" id="{AD278539-E598-A05E-1BDA-0BF73E25CEA5}"/>
                  </a:ext>
                </a:extLst>
              </p:cNvPr>
              <p:cNvSpPr/>
              <p:nvPr/>
            </p:nvSpPr>
            <p:spPr>
              <a:xfrm>
                <a:off x="7152671" y="2316924"/>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 name="Google Shape;3176;p4">
                <a:extLst>
                  <a:ext uri="{FF2B5EF4-FFF2-40B4-BE49-F238E27FC236}">
                    <a16:creationId xmlns:a16="http://schemas.microsoft.com/office/drawing/2014/main" id="{1D396555-F907-F211-8650-E80C9F386663}"/>
                  </a:ext>
                </a:extLst>
              </p:cNvPr>
              <p:cNvSpPr/>
              <p:nvPr/>
            </p:nvSpPr>
            <p:spPr>
              <a:xfrm>
                <a:off x="7152671" y="2407079"/>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 name="Google Shape;3177;p4">
                <a:extLst>
                  <a:ext uri="{FF2B5EF4-FFF2-40B4-BE49-F238E27FC236}">
                    <a16:creationId xmlns:a16="http://schemas.microsoft.com/office/drawing/2014/main" id="{1EA1141E-B983-C1A5-3F0D-F7E69F624987}"/>
                  </a:ext>
                </a:extLst>
              </p:cNvPr>
              <p:cNvSpPr/>
              <p:nvPr/>
            </p:nvSpPr>
            <p:spPr>
              <a:xfrm>
                <a:off x="7322140" y="159568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 name="Google Shape;3178;p4">
                <a:extLst>
                  <a:ext uri="{FF2B5EF4-FFF2-40B4-BE49-F238E27FC236}">
                    <a16:creationId xmlns:a16="http://schemas.microsoft.com/office/drawing/2014/main" id="{B9CF9470-DCBC-70A7-D518-38F6E5D58267}"/>
                  </a:ext>
                </a:extLst>
              </p:cNvPr>
              <p:cNvSpPr/>
              <p:nvPr/>
            </p:nvSpPr>
            <p:spPr>
              <a:xfrm>
                <a:off x="7322140" y="1685841"/>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 name="Google Shape;3179;p4">
                <a:extLst>
                  <a:ext uri="{FF2B5EF4-FFF2-40B4-BE49-F238E27FC236}">
                    <a16:creationId xmlns:a16="http://schemas.microsoft.com/office/drawing/2014/main" id="{D3642E43-4457-72B4-B04B-6F3B1D997AD5}"/>
                  </a:ext>
                </a:extLst>
              </p:cNvPr>
              <p:cNvSpPr/>
              <p:nvPr/>
            </p:nvSpPr>
            <p:spPr>
              <a:xfrm>
                <a:off x="7322140" y="177599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 name="Google Shape;3180;p4">
                <a:extLst>
                  <a:ext uri="{FF2B5EF4-FFF2-40B4-BE49-F238E27FC236}">
                    <a16:creationId xmlns:a16="http://schemas.microsoft.com/office/drawing/2014/main" id="{64F6D35D-6143-A128-E2B6-EC47D4189F73}"/>
                  </a:ext>
                </a:extLst>
              </p:cNvPr>
              <p:cNvSpPr/>
              <p:nvPr/>
            </p:nvSpPr>
            <p:spPr>
              <a:xfrm>
                <a:off x="7322140" y="186615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 name="Google Shape;3181;p4">
                <a:extLst>
                  <a:ext uri="{FF2B5EF4-FFF2-40B4-BE49-F238E27FC236}">
                    <a16:creationId xmlns:a16="http://schemas.microsoft.com/office/drawing/2014/main" id="{70D70256-B7BA-5264-6206-52DDD727F414}"/>
                  </a:ext>
                </a:extLst>
              </p:cNvPr>
              <p:cNvSpPr/>
              <p:nvPr/>
            </p:nvSpPr>
            <p:spPr>
              <a:xfrm>
                <a:off x="7322140" y="195630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 name="Google Shape;3182;p4">
                <a:extLst>
                  <a:ext uri="{FF2B5EF4-FFF2-40B4-BE49-F238E27FC236}">
                    <a16:creationId xmlns:a16="http://schemas.microsoft.com/office/drawing/2014/main" id="{9F057D85-5272-8AEC-61FF-9F6407194C22}"/>
                  </a:ext>
                </a:extLst>
              </p:cNvPr>
              <p:cNvSpPr/>
              <p:nvPr/>
            </p:nvSpPr>
            <p:spPr>
              <a:xfrm>
                <a:off x="7322140" y="204646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 name="Google Shape;3183;p4">
                <a:extLst>
                  <a:ext uri="{FF2B5EF4-FFF2-40B4-BE49-F238E27FC236}">
                    <a16:creationId xmlns:a16="http://schemas.microsoft.com/office/drawing/2014/main" id="{0FEE7758-1BB5-B73A-2034-7C1DC205F763}"/>
                  </a:ext>
                </a:extLst>
              </p:cNvPr>
              <p:cNvSpPr/>
              <p:nvPr/>
            </p:nvSpPr>
            <p:spPr>
              <a:xfrm>
                <a:off x="7322140" y="213661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 name="Google Shape;3184;p4">
                <a:extLst>
                  <a:ext uri="{FF2B5EF4-FFF2-40B4-BE49-F238E27FC236}">
                    <a16:creationId xmlns:a16="http://schemas.microsoft.com/office/drawing/2014/main" id="{4584EB7F-1C38-6E33-B3F4-96992B798E1B}"/>
                  </a:ext>
                </a:extLst>
              </p:cNvPr>
              <p:cNvSpPr/>
              <p:nvPr/>
            </p:nvSpPr>
            <p:spPr>
              <a:xfrm>
                <a:off x="7322140" y="222677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 name="Google Shape;3185;p4">
                <a:extLst>
                  <a:ext uri="{FF2B5EF4-FFF2-40B4-BE49-F238E27FC236}">
                    <a16:creationId xmlns:a16="http://schemas.microsoft.com/office/drawing/2014/main" id="{B687C9A7-D3A2-4087-E656-E0F7E765EA0F}"/>
                  </a:ext>
                </a:extLst>
              </p:cNvPr>
              <p:cNvSpPr/>
              <p:nvPr/>
            </p:nvSpPr>
            <p:spPr>
              <a:xfrm>
                <a:off x="7322140" y="2316924"/>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 name="Google Shape;3186;p4">
                <a:extLst>
                  <a:ext uri="{FF2B5EF4-FFF2-40B4-BE49-F238E27FC236}">
                    <a16:creationId xmlns:a16="http://schemas.microsoft.com/office/drawing/2014/main" id="{06F340BA-D708-A57F-F008-24E41D17D0A9}"/>
                  </a:ext>
                </a:extLst>
              </p:cNvPr>
              <p:cNvSpPr/>
              <p:nvPr/>
            </p:nvSpPr>
            <p:spPr>
              <a:xfrm>
                <a:off x="7322140" y="2407079"/>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sp>
        <p:nvSpPr>
          <p:cNvPr id="50" name="Text Box 1717"/>
          <p:cNvSpPr txBox="1"/>
          <p:nvPr/>
        </p:nvSpPr>
        <p:spPr>
          <a:xfrm>
            <a:off x="2260958" y="1192309"/>
            <a:ext cx="889000" cy="554038"/>
          </a:xfrm>
          <a:prstGeom prst="rect">
            <a:avLst/>
          </a:prstGeom>
          <a:noFill/>
          <a:ln w="9525">
            <a:noFill/>
          </a:ln>
        </p:spPr>
        <p:txBody>
          <a:bodyPr>
            <a:spAutoFit/>
          </a:bodyPr>
          <a:lstStyle/>
          <a:p>
            <a:pPr eaLnBrk="0" hangingPunct="0">
              <a:spcBef>
                <a:spcPct val="50000"/>
              </a:spcBef>
            </a:pPr>
            <a:r>
              <a:rPr lang="vi-VN" sz="3000" dirty="0">
                <a:solidFill>
                  <a:srgbClr val="0000FF"/>
                </a:solidFill>
                <a:latin typeface="Times New Roman" panose="02020603050405020304" pitchFamily="18" charset="0"/>
              </a:rPr>
              <a:t>586</a:t>
            </a:r>
            <a:endParaRPr sz="3000" dirty="0">
              <a:solidFill>
                <a:srgbClr val="0000FF"/>
              </a:solidFill>
              <a:latin typeface="Times New Roman" panose="02020603050405020304" pitchFamily="18" charset="0"/>
            </a:endParaRPr>
          </a:p>
        </p:txBody>
      </p:sp>
      <p:cxnSp>
        <p:nvCxnSpPr>
          <p:cNvPr id="95" name="Straight Connector 94"/>
          <p:cNvCxnSpPr>
            <a:cxnSpLocks/>
            <a:endCxn id="4106" idx="2"/>
          </p:cNvCxnSpPr>
          <p:nvPr/>
        </p:nvCxnSpPr>
        <p:spPr>
          <a:xfrm flipH="1">
            <a:off x="6014486" y="3651632"/>
            <a:ext cx="648841" cy="87688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 Box 1738"/>
          <p:cNvSpPr txBox="1"/>
          <p:nvPr/>
        </p:nvSpPr>
        <p:spPr>
          <a:xfrm>
            <a:off x="3094038" y="1198378"/>
            <a:ext cx="1917700" cy="554038"/>
          </a:xfrm>
          <a:prstGeom prst="rect">
            <a:avLst/>
          </a:prstGeom>
          <a:noFill/>
          <a:ln w="9525">
            <a:noFill/>
          </a:ln>
        </p:spPr>
        <p:txBody>
          <a:bodyPr>
            <a:spAutoFit/>
          </a:bodyPr>
          <a:lstStyle/>
          <a:p>
            <a:pPr eaLnBrk="0" hangingPunct="0">
              <a:spcBef>
                <a:spcPct val="50000"/>
              </a:spcBef>
            </a:pPr>
            <a:r>
              <a:rPr sz="3000" dirty="0">
                <a:latin typeface="Times New Roman" panose="02020603050405020304" pitchFamily="18" charset="0"/>
              </a:rPr>
              <a:t>– </a:t>
            </a:r>
            <a:r>
              <a:rPr lang="vi-VN" sz="3000" dirty="0">
                <a:latin typeface="Times New Roman" panose="02020603050405020304" pitchFamily="18" charset="0"/>
              </a:rPr>
              <a:t>25</a:t>
            </a:r>
            <a:r>
              <a:rPr sz="3000" dirty="0">
                <a:latin typeface="Times New Roman" panose="02020603050405020304" pitchFamily="18" charset="0"/>
              </a:rPr>
              <a:t>4 </a:t>
            </a:r>
            <a:r>
              <a:rPr sz="3000" dirty="0">
                <a:solidFill>
                  <a:srgbClr val="0000FF"/>
                </a:solidFill>
                <a:latin typeface="Times New Roman" panose="02020603050405020304" pitchFamily="18" charset="0"/>
              </a:rPr>
              <a:t>= ?</a:t>
            </a:r>
          </a:p>
        </p:txBody>
      </p:sp>
      <p:grpSp>
        <p:nvGrpSpPr>
          <p:cNvPr id="4109" name="Google Shape;3187;p4">
            <a:extLst>
              <a:ext uri="{FF2B5EF4-FFF2-40B4-BE49-F238E27FC236}">
                <a16:creationId xmlns:a16="http://schemas.microsoft.com/office/drawing/2014/main" id="{7E040644-DC7E-7A61-A88D-B4306D60940C}"/>
              </a:ext>
            </a:extLst>
          </p:cNvPr>
          <p:cNvGrpSpPr/>
          <p:nvPr/>
        </p:nvGrpSpPr>
        <p:grpSpPr>
          <a:xfrm>
            <a:off x="6869031" y="3623614"/>
            <a:ext cx="396066" cy="901548"/>
            <a:chOff x="2846886" y="1604312"/>
            <a:chExt cx="396066" cy="901548"/>
          </a:xfrm>
        </p:grpSpPr>
        <p:grpSp>
          <p:nvGrpSpPr>
            <p:cNvPr id="4110" name="Google Shape;3188;p4">
              <a:extLst>
                <a:ext uri="{FF2B5EF4-FFF2-40B4-BE49-F238E27FC236}">
                  <a16:creationId xmlns:a16="http://schemas.microsoft.com/office/drawing/2014/main" id="{8C6AF5EB-1B74-38EE-05DB-702080F64E5C}"/>
                </a:ext>
              </a:extLst>
            </p:cNvPr>
            <p:cNvGrpSpPr/>
            <p:nvPr/>
          </p:nvGrpSpPr>
          <p:grpSpPr>
            <a:xfrm>
              <a:off x="2846886" y="1604312"/>
              <a:ext cx="90155" cy="901548"/>
              <a:chOff x="7152671" y="1595686"/>
              <a:chExt cx="90155" cy="901548"/>
            </a:xfrm>
          </p:grpSpPr>
          <p:sp>
            <p:nvSpPr>
              <p:cNvPr id="4134" name="Google Shape;3189;p4">
                <a:extLst>
                  <a:ext uri="{FF2B5EF4-FFF2-40B4-BE49-F238E27FC236}">
                    <a16:creationId xmlns:a16="http://schemas.microsoft.com/office/drawing/2014/main" id="{D0E72EB8-9209-A3ED-8F51-B6E2AB7EC423}"/>
                  </a:ext>
                </a:extLst>
              </p:cNvPr>
              <p:cNvSpPr/>
              <p:nvPr/>
            </p:nvSpPr>
            <p:spPr>
              <a:xfrm>
                <a:off x="7152671" y="159568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35" name="Google Shape;3190;p4">
                <a:extLst>
                  <a:ext uri="{FF2B5EF4-FFF2-40B4-BE49-F238E27FC236}">
                    <a16:creationId xmlns:a16="http://schemas.microsoft.com/office/drawing/2014/main" id="{C7109672-EC22-F075-3977-6DE21D053103}"/>
                  </a:ext>
                </a:extLst>
              </p:cNvPr>
              <p:cNvSpPr/>
              <p:nvPr/>
            </p:nvSpPr>
            <p:spPr>
              <a:xfrm>
                <a:off x="7152671" y="1685841"/>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45" name="Google Shape;3191;p4">
                <a:extLst>
                  <a:ext uri="{FF2B5EF4-FFF2-40B4-BE49-F238E27FC236}">
                    <a16:creationId xmlns:a16="http://schemas.microsoft.com/office/drawing/2014/main" id="{830AB800-BE12-592B-4FBD-9C58079F4AA7}"/>
                  </a:ext>
                </a:extLst>
              </p:cNvPr>
              <p:cNvSpPr/>
              <p:nvPr/>
            </p:nvSpPr>
            <p:spPr>
              <a:xfrm>
                <a:off x="7152671" y="177599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46" name="Google Shape;3192;p4">
                <a:extLst>
                  <a:ext uri="{FF2B5EF4-FFF2-40B4-BE49-F238E27FC236}">
                    <a16:creationId xmlns:a16="http://schemas.microsoft.com/office/drawing/2014/main" id="{CFF58BAC-AFF0-E287-E07F-BE9ED8BCD8D7}"/>
                  </a:ext>
                </a:extLst>
              </p:cNvPr>
              <p:cNvSpPr/>
              <p:nvPr/>
            </p:nvSpPr>
            <p:spPr>
              <a:xfrm>
                <a:off x="7152671" y="186615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47" name="Google Shape;3193;p4">
                <a:extLst>
                  <a:ext uri="{FF2B5EF4-FFF2-40B4-BE49-F238E27FC236}">
                    <a16:creationId xmlns:a16="http://schemas.microsoft.com/office/drawing/2014/main" id="{FF9B64F6-DD1F-69A0-4B96-96DE15545945}"/>
                  </a:ext>
                </a:extLst>
              </p:cNvPr>
              <p:cNvSpPr/>
              <p:nvPr/>
            </p:nvSpPr>
            <p:spPr>
              <a:xfrm>
                <a:off x="7152671" y="195630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48" name="Google Shape;3194;p4">
                <a:extLst>
                  <a:ext uri="{FF2B5EF4-FFF2-40B4-BE49-F238E27FC236}">
                    <a16:creationId xmlns:a16="http://schemas.microsoft.com/office/drawing/2014/main" id="{48AE27ED-8854-636A-6DF8-E211DD98C23E}"/>
                  </a:ext>
                </a:extLst>
              </p:cNvPr>
              <p:cNvSpPr/>
              <p:nvPr/>
            </p:nvSpPr>
            <p:spPr>
              <a:xfrm>
                <a:off x="7152671" y="204646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49" name="Google Shape;3195;p4">
                <a:extLst>
                  <a:ext uri="{FF2B5EF4-FFF2-40B4-BE49-F238E27FC236}">
                    <a16:creationId xmlns:a16="http://schemas.microsoft.com/office/drawing/2014/main" id="{F534D983-1A9A-8FB4-1654-38E5C2626279}"/>
                  </a:ext>
                </a:extLst>
              </p:cNvPr>
              <p:cNvSpPr/>
              <p:nvPr/>
            </p:nvSpPr>
            <p:spPr>
              <a:xfrm>
                <a:off x="7152671" y="213661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50" name="Google Shape;3196;p4">
                <a:extLst>
                  <a:ext uri="{FF2B5EF4-FFF2-40B4-BE49-F238E27FC236}">
                    <a16:creationId xmlns:a16="http://schemas.microsoft.com/office/drawing/2014/main" id="{9D58D648-B920-A28B-762A-D38140B343FA}"/>
                  </a:ext>
                </a:extLst>
              </p:cNvPr>
              <p:cNvSpPr/>
              <p:nvPr/>
            </p:nvSpPr>
            <p:spPr>
              <a:xfrm>
                <a:off x="7152671" y="222677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51" name="Google Shape;3197;p4">
                <a:extLst>
                  <a:ext uri="{FF2B5EF4-FFF2-40B4-BE49-F238E27FC236}">
                    <a16:creationId xmlns:a16="http://schemas.microsoft.com/office/drawing/2014/main" id="{03C02ED7-6E16-7CBC-1C2F-FF5B45370FC0}"/>
                  </a:ext>
                </a:extLst>
              </p:cNvPr>
              <p:cNvSpPr/>
              <p:nvPr/>
            </p:nvSpPr>
            <p:spPr>
              <a:xfrm>
                <a:off x="7152671" y="2316924"/>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52" name="Google Shape;3198;p4">
                <a:extLst>
                  <a:ext uri="{FF2B5EF4-FFF2-40B4-BE49-F238E27FC236}">
                    <a16:creationId xmlns:a16="http://schemas.microsoft.com/office/drawing/2014/main" id="{4908D2BA-BDD9-E66D-4178-77A4196AAEA1}"/>
                  </a:ext>
                </a:extLst>
              </p:cNvPr>
              <p:cNvSpPr/>
              <p:nvPr/>
            </p:nvSpPr>
            <p:spPr>
              <a:xfrm>
                <a:off x="7152671" y="2407079"/>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111" name="Google Shape;3199;p4">
              <a:extLst>
                <a:ext uri="{FF2B5EF4-FFF2-40B4-BE49-F238E27FC236}">
                  <a16:creationId xmlns:a16="http://schemas.microsoft.com/office/drawing/2014/main" id="{DEF76786-7C6F-D641-791B-C010242E0B08}"/>
                </a:ext>
              </a:extLst>
            </p:cNvPr>
            <p:cNvGrpSpPr/>
            <p:nvPr/>
          </p:nvGrpSpPr>
          <p:grpSpPr>
            <a:xfrm>
              <a:off x="3004442" y="1604312"/>
              <a:ext cx="90155" cy="901548"/>
              <a:chOff x="7152671" y="1595686"/>
              <a:chExt cx="90155" cy="901548"/>
            </a:xfrm>
          </p:grpSpPr>
          <p:sp>
            <p:nvSpPr>
              <p:cNvPr id="4123" name="Google Shape;3200;p4">
                <a:extLst>
                  <a:ext uri="{FF2B5EF4-FFF2-40B4-BE49-F238E27FC236}">
                    <a16:creationId xmlns:a16="http://schemas.microsoft.com/office/drawing/2014/main" id="{E38ECFAF-438E-CB39-A4F7-6DD63D8B71BE}"/>
                  </a:ext>
                </a:extLst>
              </p:cNvPr>
              <p:cNvSpPr/>
              <p:nvPr/>
            </p:nvSpPr>
            <p:spPr>
              <a:xfrm>
                <a:off x="7152671" y="159568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4" name="Google Shape;3201;p4">
                <a:extLst>
                  <a:ext uri="{FF2B5EF4-FFF2-40B4-BE49-F238E27FC236}">
                    <a16:creationId xmlns:a16="http://schemas.microsoft.com/office/drawing/2014/main" id="{8CF25A3E-F809-B02C-67DF-B098490DEDA4}"/>
                  </a:ext>
                </a:extLst>
              </p:cNvPr>
              <p:cNvSpPr/>
              <p:nvPr/>
            </p:nvSpPr>
            <p:spPr>
              <a:xfrm>
                <a:off x="7152671" y="1685841"/>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5" name="Google Shape;3202;p4">
                <a:extLst>
                  <a:ext uri="{FF2B5EF4-FFF2-40B4-BE49-F238E27FC236}">
                    <a16:creationId xmlns:a16="http://schemas.microsoft.com/office/drawing/2014/main" id="{B608A134-FD24-AC5F-2287-B18F44BC5D68}"/>
                  </a:ext>
                </a:extLst>
              </p:cNvPr>
              <p:cNvSpPr/>
              <p:nvPr/>
            </p:nvSpPr>
            <p:spPr>
              <a:xfrm>
                <a:off x="7152671" y="177599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6" name="Google Shape;3203;p4">
                <a:extLst>
                  <a:ext uri="{FF2B5EF4-FFF2-40B4-BE49-F238E27FC236}">
                    <a16:creationId xmlns:a16="http://schemas.microsoft.com/office/drawing/2014/main" id="{A4636E75-8A88-A135-BCCD-4E92F48C166F}"/>
                  </a:ext>
                </a:extLst>
              </p:cNvPr>
              <p:cNvSpPr/>
              <p:nvPr/>
            </p:nvSpPr>
            <p:spPr>
              <a:xfrm>
                <a:off x="7152671" y="186615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7" name="Google Shape;3204;p4">
                <a:extLst>
                  <a:ext uri="{FF2B5EF4-FFF2-40B4-BE49-F238E27FC236}">
                    <a16:creationId xmlns:a16="http://schemas.microsoft.com/office/drawing/2014/main" id="{D519A0E1-277D-C8EB-4BD8-B0383B03EB47}"/>
                  </a:ext>
                </a:extLst>
              </p:cNvPr>
              <p:cNvSpPr/>
              <p:nvPr/>
            </p:nvSpPr>
            <p:spPr>
              <a:xfrm>
                <a:off x="7152671" y="195630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8" name="Google Shape;3205;p4">
                <a:extLst>
                  <a:ext uri="{FF2B5EF4-FFF2-40B4-BE49-F238E27FC236}">
                    <a16:creationId xmlns:a16="http://schemas.microsoft.com/office/drawing/2014/main" id="{2635FD6D-034C-56C3-FBA3-1319FBB3F458}"/>
                  </a:ext>
                </a:extLst>
              </p:cNvPr>
              <p:cNvSpPr/>
              <p:nvPr/>
            </p:nvSpPr>
            <p:spPr>
              <a:xfrm>
                <a:off x="7152671" y="204646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9" name="Google Shape;3206;p4">
                <a:extLst>
                  <a:ext uri="{FF2B5EF4-FFF2-40B4-BE49-F238E27FC236}">
                    <a16:creationId xmlns:a16="http://schemas.microsoft.com/office/drawing/2014/main" id="{1FB7AD30-5716-6787-3299-2A691E773A68}"/>
                  </a:ext>
                </a:extLst>
              </p:cNvPr>
              <p:cNvSpPr/>
              <p:nvPr/>
            </p:nvSpPr>
            <p:spPr>
              <a:xfrm>
                <a:off x="7152671" y="213661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31" name="Google Shape;3207;p4">
                <a:extLst>
                  <a:ext uri="{FF2B5EF4-FFF2-40B4-BE49-F238E27FC236}">
                    <a16:creationId xmlns:a16="http://schemas.microsoft.com/office/drawing/2014/main" id="{3441B97D-661A-4F9C-E275-B5BED4D08649}"/>
                  </a:ext>
                </a:extLst>
              </p:cNvPr>
              <p:cNvSpPr/>
              <p:nvPr/>
            </p:nvSpPr>
            <p:spPr>
              <a:xfrm>
                <a:off x="7152671" y="222677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32" name="Google Shape;3208;p4">
                <a:extLst>
                  <a:ext uri="{FF2B5EF4-FFF2-40B4-BE49-F238E27FC236}">
                    <a16:creationId xmlns:a16="http://schemas.microsoft.com/office/drawing/2014/main" id="{EB4EF8C2-8DB8-1C04-8099-DF0F2FB91301}"/>
                  </a:ext>
                </a:extLst>
              </p:cNvPr>
              <p:cNvSpPr/>
              <p:nvPr/>
            </p:nvSpPr>
            <p:spPr>
              <a:xfrm>
                <a:off x="7152671" y="2316924"/>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33" name="Google Shape;3209;p4">
                <a:extLst>
                  <a:ext uri="{FF2B5EF4-FFF2-40B4-BE49-F238E27FC236}">
                    <a16:creationId xmlns:a16="http://schemas.microsoft.com/office/drawing/2014/main" id="{C225F641-CBD7-3801-B920-9484854249F0}"/>
                  </a:ext>
                </a:extLst>
              </p:cNvPr>
              <p:cNvSpPr/>
              <p:nvPr/>
            </p:nvSpPr>
            <p:spPr>
              <a:xfrm>
                <a:off x="7152671" y="2407079"/>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112" name="Google Shape;3210;p4">
              <a:extLst>
                <a:ext uri="{FF2B5EF4-FFF2-40B4-BE49-F238E27FC236}">
                  <a16:creationId xmlns:a16="http://schemas.microsoft.com/office/drawing/2014/main" id="{A37A1A2B-A37B-6AF9-91F1-8C6D2FA78F1A}"/>
                </a:ext>
              </a:extLst>
            </p:cNvPr>
            <p:cNvGrpSpPr/>
            <p:nvPr/>
          </p:nvGrpSpPr>
          <p:grpSpPr>
            <a:xfrm>
              <a:off x="3152797" y="1604312"/>
              <a:ext cx="90155" cy="901548"/>
              <a:chOff x="7152671" y="1595686"/>
              <a:chExt cx="90155" cy="901548"/>
            </a:xfrm>
          </p:grpSpPr>
          <p:sp>
            <p:nvSpPr>
              <p:cNvPr id="4113" name="Google Shape;3211;p4">
                <a:extLst>
                  <a:ext uri="{FF2B5EF4-FFF2-40B4-BE49-F238E27FC236}">
                    <a16:creationId xmlns:a16="http://schemas.microsoft.com/office/drawing/2014/main" id="{B18688A7-70BD-29CC-7BC6-D4775FB20856}"/>
                  </a:ext>
                </a:extLst>
              </p:cNvPr>
              <p:cNvSpPr/>
              <p:nvPr/>
            </p:nvSpPr>
            <p:spPr>
              <a:xfrm>
                <a:off x="7152671" y="159568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14" name="Google Shape;3212;p4">
                <a:extLst>
                  <a:ext uri="{FF2B5EF4-FFF2-40B4-BE49-F238E27FC236}">
                    <a16:creationId xmlns:a16="http://schemas.microsoft.com/office/drawing/2014/main" id="{9AD904EE-99F1-EB7F-903F-F9648DE1FFC7}"/>
                  </a:ext>
                </a:extLst>
              </p:cNvPr>
              <p:cNvSpPr/>
              <p:nvPr/>
            </p:nvSpPr>
            <p:spPr>
              <a:xfrm>
                <a:off x="7152671" y="1685841"/>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15" name="Google Shape;3213;p4">
                <a:extLst>
                  <a:ext uri="{FF2B5EF4-FFF2-40B4-BE49-F238E27FC236}">
                    <a16:creationId xmlns:a16="http://schemas.microsoft.com/office/drawing/2014/main" id="{074A338D-1D6C-AD9D-7DAB-607D694654A8}"/>
                  </a:ext>
                </a:extLst>
              </p:cNvPr>
              <p:cNvSpPr/>
              <p:nvPr/>
            </p:nvSpPr>
            <p:spPr>
              <a:xfrm>
                <a:off x="7152671" y="1775996"/>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16" name="Google Shape;3214;p4">
                <a:extLst>
                  <a:ext uri="{FF2B5EF4-FFF2-40B4-BE49-F238E27FC236}">
                    <a16:creationId xmlns:a16="http://schemas.microsoft.com/office/drawing/2014/main" id="{4961FDE7-CE7F-D2CF-9B35-469BDD35BBF1}"/>
                  </a:ext>
                </a:extLst>
              </p:cNvPr>
              <p:cNvSpPr/>
              <p:nvPr/>
            </p:nvSpPr>
            <p:spPr>
              <a:xfrm>
                <a:off x="7152671" y="186615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17" name="Google Shape;3215;p4">
                <a:extLst>
                  <a:ext uri="{FF2B5EF4-FFF2-40B4-BE49-F238E27FC236}">
                    <a16:creationId xmlns:a16="http://schemas.microsoft.com/office/drawing/2014/main" id="{3C81D5C6-093E-74B1-2C91-3D9F21DEB4C3}"/>
                  </a:ext>
                </a:extLst>
              </p:cNvPr>
              <p:cNvSpPr/>
              <p:nvPr/>
            </p:nvSpPr>
            <p:spPr>
              <a:xfrm>
                <a:off x="7152671" y="195630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18" name="Google Shape;3216;p4">
                <a:extLst>
                  <a:ext uri="{FF2B5EF4-FFF2-40B4-BE49-F238E27FC236}">
                    <a16:creationId xmlns:a16="http://schemas.microsoft.com/office/drawing/2014/main" id="{5BE86AC8-2D9A-BEB1-4961-C83AC7D29148}"/>
                  </a:ext>
                </a:extLst>
              </p:cNvPr>
              <p:cNvSpPr/>
              <p:nvPr/>
            </p:nvSpPr>
            <p:spPr>
              <a:xfrm>
                <a:off x="7152671" y="204646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19" name="Google Shape;3217;p4">
                <a:extLst>
                  <a:ext uri="{FF2B5EF4-FFF2-40B4-BE49-F238E27FC236}">
                    <a16:creationId xmlns:a16="http://schemas.microsoft.com/office/drawing/2014/main" id="{97878AA1-C5AC-7633-E28B-40755175FECF}"/>
                  </a:ext>
                </a:extLst>
              </p:cNvPr>
              <p:cNvSpPr/>
              <p:nvPr/>
            </p:nvSpPr>
            <p:spPr>
              <a:xfrm>
                <a:off x="7152671" y="2136615"/>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0" name="Google Shape;3218;p4">
                <a:extLst>
                  <a:ext uri="{FF2B5EF4-FFF2-40B4-BE49-F238E27FC236}">
                    <a16:creationId xmlns:a16="http://schemas.microsoft.com/office/drawing/2014/main" id="{97102D3F-52D7-A2F5-784C-0E73F09A6534}"/>
                  </a:ext>
                </a:extLst>
              </p:cNvPr>
              <p:cNvSpPr/>
              <p:nvPr/>
            </p:nvSpPr>
            <p:spPr>
              <a:xfrm>
                <a:off x="7152671" y="2226770"/>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1" name="Google Shape;3219;p4">
                <a:extLst>
                  <a:ext uri="{FF2B5EF4-FFF2-40B4-BE49-F238E27FC236}">
                    <a16:creationId xmlns:a16="http://schemas.microsoft.com/office/drawing/2014/main" id="{AE217FB7-D4CB-A922-94CF-6E8598FBC28E}"/>
                  </a:ext>
                </a:extLst>
              </p:cNvPr>
              <p:cNvSpPr/>
              <p:nvPr/>
            </p:nvSpPr>
            <p:spPr>
              <a:xfrm>
                <a:off x="7152671" y="2316924"/>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2" name="Google Shape;3220;p4">
                <a:extLst>
                  <a:ext uri="{FF2B5EF4-FFF2-40B4-BE49-F238E27FC236}">
                    <a16:creationId xmlns:a16="http://schemas.microsoft.com/office/drawing/2014/main" id="{C8FC957A-2576-EA46-1DB6-49C5E44504C3}"/>
                  </a:ext>
                </a:extLst>
              </p:cNvPr>
              <p:cNvSpPr/>
              <p:nvPr/>
            </p:nvSpPr>
            <p:spPr>
              <a:xfrm>
                <a:off x="7152671" y="2407079"/>
                <a:ext cx="90155" cy="90155"/>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sp>
        <p:nvSpPr>
          <p:cNvPr id="4156" name="Hình chữ nhật 4155">
            <a:extLst>
              <a:ext uri="{FF2B5EF4-FFF2-40B4-BE49-F238E27FC236}">
                <a16:creationId xmlns:a16="http://schemas.microsoft.com/office/drawing/2014/main" id="{0BB39B91-6CE0-D7B1-3819-14C96AAAD3AF}"/>
              </a:ext>
            </a:extLst>
          </p:cNvPr>
          <p:cNvSpPr/>
          <p:nvPr/>
        </p:nvSpPr>
        <p:spPr>
          <a:xfrm>
            <a:off x="8252755" y="3531742"/>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Hộp Văn bản 64">
            <a:extLst>
              <a:ext uri="{FF2B5EF4-FFF2-40B4-BE49-F238E27FC236}">
                <a16:creationId xmlns:a16="http://schemas.microsoft.com/office/drawing/2014/main" id="{74F89C7B-6B2D-EFF8-984A-9C3CF90539BC}"/>
              </a:ext>
            </a:extLst>
          </p:cNvPr>
          <p:cNvSpPr txBox="1"/>
          <p:nvPr/>
        </p:nvSpPr>
        <p:spPr>
          <a:xfrm flipH="1">
            <a:off x="2739967" y="1852844"/>
            <a:ext cx="1220251" cy="369332"/>
          </a:xfrm>
          <a:prstGeom prst="rect">
            <a:avLst/>
          </a:prstGeom>
          <a:noFill/>
        </p:spPr>
        <p:txBody>
          <a:bodyPr wrap="square" rtlCol="0">
            <a:spAutoFit/>
          </a:bodyPr>
          <a:lstStyle/>
          <a:p>
            <a:r>
              <a:rPr lang="vi-VN" dirty="0">
                <a:solidFill>
                  <a:srgbClr val="FF0000"/>
                </a:solidFill>
              </a:rPr>
              <a:t>TRĂM</a:t>
            </a:r>
          </a:p>
        </p:txBody>
      </p:sp>
      <p:sp>
        <p:nvSpPr>
          <p:cNvPr id="66" name="Hộp Văn bản 65">
            <a:extLst>
              <a:ext uri="{FF2B5EF4-FFF2-40B4-BE49-F238E27FC236}">
                <a16:creationId xmlns:a16="http://schemas.microsoft.com/office/drawing/2014/main" id="{4392DC53-F60F-59C9-D8EF-63E8A05E3D64}"/>
              </a:ext>
            </a:extLst>
          </p:cNvPr>
          <p:cNvSpPr txBox="1"/>
          <p:nvPr/>
        </p:nvSpPr>
        <p:spPr>
          <a:xfrm flipH="1">
            <a:off x="6120876" y="2848124"/>
            <a:ext cx="1220251" cy="369332"/>
          </a:xfrm>
          <a:prstGeom prst="rect">
            <a:avLst/>
          </a:prstGeom>
          <a:noFill/>
        </p:spPr>
        <p:txBody>
          <a:bodyPr wrap="square" rtlCol="0">
            <a:spAutoFit/>
          </a:bodyPr>
          <a:lstStyle/>
          <a:p>
            <a:r>
              <a:rPr lang="vi-VN" dirty="0">
                <a:solidFill>
                  <a:srgbClr val="FF0000"/>
                </a:solidFill>
              </a:rPr>
              <a:t>CHỤC</a:t>
            </a:r>
          </a:p>
        </p:txBody>
      </p:sp>
      <p:sp>
        <p:nvSpPr>
          <p:cNvPr id="67" name="Hộp Văn bản 66">
            <a:extLst>
              <a:ext uri="{FF2B5EF4-FFF2-40B4-BE49-F238E27FC236}">
                <a16:creationId xmlns:a16="http://schemas.microsoft.com/office/drawing/2014/main" id="{3AD0E96B-D7E3-D856-A6DA-D83FDAEE5862}"/>
              </a:ext>
            </a:extLst>
          </p:cNvPr>
          <p:cNvSpPr txBox="1"/>
          <p:nvPr/>
        </p:nvSpPr>
        <p:spPr>
          <a:xfrm flipH="1">
            <a:off x="8063371" y="2883873"/>
            <a:ext cx="1220251" cy="369332"/>
          </a:xfrm>
          <a:prstGeom prst="rect">
            <a:avLst/>
          </a:prstGeom>
          <a:noFill/>
        </p:spPr>
        <p:txBody>
          <a:bodyPr wrap="square" rtlCol="0">
            <a:spAutoFit/>
          </a:bodyPr>
          <a:lstStyle/>
          <a:p>
            <a:r>
              <a:rPr lang="vi-VN" dirty="0">
                <a:solidFill>
                  <a:srgbClr val="FF0000"/>
                </a:solidFill>
              </a:rPr>
              <a:t>ĐƠN VỊ</a:t>
            </a:r>
          </a:p>
        </p:txBody>
      </p:sp>
    </p:spTree>
    <p:extLst>
      <p:ext uri="{BB962C8B-B14F-4D97-AF65-F5344CB8AC3E}">
        <p14:creationId xmlns:p14="http://schemas.microsoft.com/office/powerpoint/2010/main" val="175161378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checkerboard(across)">
                                      <p:cBhvr>
                                        <p:cTn id="7" dur="500"/>
                                        <p:tgtEl>
                                          <p:spTgt spid="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4109"/>
                                        </p:tgtEl>
                                        <p:attrNameLst>
                                          <p:attrName>style.visibility</p:attrName>
                                        </p:attrNameLst>
                                      </p:cBhvr>
                                      <p:to>
                                        <p:strVal val="visible"/>
                                      </p:to>
                                    </p:set>
                                    <p:animEffect transition="in" filter="fade">
                                      <p:cBhvr>
                                        <p:cTn id="14" dur="500"/>
                                        <p:tgtEl>
                                          <p:spTgt spid="410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checkerboard(across)">
                                      <p:cBhvr>
                                        <p:cTn id="18" dur="300"/>
                                        <p:tgtEl>
                                          <p:spTgt spid="54"/>
                                        </p:tgtEl>
                                      </p:cBhvr>
                                    </p:animEffect>
                                  </p:childTnLst>
                                </p:cTn>
                              </p:par>
                            </p:childTnLst>
                          </p:cTn>
                        </p:par>
                        <p:par>
                          <p:cTn id="19" fill="hold">
                            <p:stCondLst>
                              <p:cond delay="1300"/>
                            </p:stCondLst>
                            <p:childTnLst>
                              <p:par>
                                <p:cTn id="20" presetID="5" presetClass="entr" presetSubtype="10"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checkerboard(across)">
                                      <p:cBhvr>
                                        <p:cTn id="22" dur="300"/>
                                        <p:tgtEl>
                                          <p:spTgt spid="55"/>
                                        </p:tgtEl>
                                      </p:cBhvr>
                                    </p:animEffect>
                                  </p:childTnLst>
                                </p:cTn>
                              </p:par>
                            </p:childTnLst>
                          </p:cTn>
                        </p:par>
                        <p:par>
                          <p:cTn id="23" fill="hold">
                            <p:stCondLst>
                              <p:cond delay="1600"/>
                            </p:stCondLst>
                            <p:childTnLst>
                              <p:par>
                                <p:cTn id="24" presetID="5" presetClass="entr" presetSubtype="10" fill="hold" nodeType="after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checkerboard(across)">
                                      <p:cBhvr>
                                        <p:cTn id="26" dur="300"/>
                                        <p:tgtEl>
                                          <p:spTgt spid="58"/>
                                        </p:tgtEl>
                                      </p:cBhvr>
                                    </p:animEffect>
                                  </p:childTnLst>
                                </p:cTn>
                              </p:par>
                            </p:childTnLst>
                          </p:cTn>
                        </p:par>
                        <p:par>
                          <p:cTn id="27" fill="hold">
                            <p:stCondLst>
                              <p:cond delay="1900"/>
                            </p:stCondLst>
                            <p:childTnLst>
                              <p:par>
                                <p:cTn id="28" presetID="5" presetClass="entr" presetSubtype="10" fill="hold" nodeType="after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checkerboard(across)">
                                      <p:cBhvr>
                                        <p:cTn id="30" dur="300"/>
                                        <p:tgtEl>
                                          <p:spTgt spid="59"/>
                                        </p:tgtEl>
                                      </p:cBhvr>
                                    </p:animEffect>
                                  </p:childTnLst>
                                </p:cTn>
                              </p:par>
                            </p:childTnLst>
                          </p:cTn>
                        </p:par>
                        <p:par>
                          <p:cTn id="31" fill="hold">
                            <p:stCondLst>
                              <p:cond delay="2200"/>
                            </p:stCondLst>
                            <p:childTnLst>
                              <p:par>
                                <p:cTn id="32" presetID="18" presetClass="entr" presetSubtype="12" fill="hold" grpId="0" nodeType="after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strips(downLeft)">
                                      <p:cBhvr>
                                        <p:cTn id="34" dur="500"/>
                                        <p:tgtEl>
                                          <p:spTgt spid="86"/>
                                        </p:tgtEl>
                                      </p:cBhvr>
                                    </p:animEffect>
                                  </p:childTnLst>
                                </p:cTn>
                              </p:par>
                            </p:childTnLst>
                          </p:cTn>
                        </p:par>
                        <p:par>
                          <p:cTn id="35" fill="hold">
                            <p:stCondLst>
                              <p:cond delay="2700"/>
                            </p:stCondLst>
                            <p:childTnLst>
                              <p:par>
                                <p:cTn id="36" presetID="18" presetClass="entr" presetSubtype="12" fill="hold" nodeType="after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strips(downLeft)">
                                      <p:cBhvr>
                                        <p:cTn id="38" dur="500"/>
                                        <p:tgtEl>
                                          <p:spTgt spid="84"/>
                                        </p:tgtEl>
                                      </p:cBhvr>
                                    </p:animEffect>
                                  </p:childTnLst>
                                </p:cTn>
                              </p:par>
                            </p:childTnLst>
                          </p:cTn>
                        </p:par>
                        <p:par>
                          <p:cTn id="39" fill="hold">
                            <p:stCondLst>
                              <p:cond delay="3200"/>
                            </p:stCondLst>
                            <p:childTnLst>
                              <p:par>
                                <p:cTn id="40" presetID="5" presetClass="entr" presetSubtype="10" fill="hold"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checkerboard(across)">
                                      <p:cBhvr>
                                        <p:cTn id="42" dur="300"/>
                                        <p:tgtEl>
                                          <p:spTgt spid="64"/>
                                        </p:tgtEl>
                                      </p:cBhvr>
                                    </p:animEffect>
                                  </p:childTnLst>
                                </p:cTn>
                              </p:par>
                            </p:childTnLst>
                          </p:cTn>
                        </p:par>
                        <p:par>
                          <p:cTn id="43" fill="hold">
                            <p:stCondLst>
                              <p:cond delay="3500"/>
                            </p:stCondLst>
                            <p:childTnLst>
                              <p:par>
                                <p:cTn id="44" presetID="18" presetClass="entr" presetSubtype="12"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strips(downLeft)">
                                      <p:cBhvr>
                                        <p:cTn id="46" dur="500"/>
                                        <p:tgtEl>
                                          <p:spTgt spid="85"/>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blinds(horizontal)">
                                      <p:cBhvr>
                                        <p:cTn id="51" dur="500"/>
                                        <p:tgtEl>
                                          <p:spTgt spid="75"/>
                                        </p:tgtEl>
                                      </p:cBhvr>
                                    </p:animEffect>
                                  </p:childTnLst>
                                </p:cTn>
                              </p:par>
                            </p:childTnLst>
                          </p:cTn>
                        </p:par>
                        <p:par>
                          <p:cTn id="52" fill="hold">
                            <p:stCondLst>
                              <p:cond delay="500"/>
                            </p:stCondLst>
                            <p:childTnLst>
                              <p:par>
                                <p:cTn id="53" presetID="18" presetClass="entr" presetSubtype="6" fill="hold" nodeType="after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strips(downRight)">
                                      <p:cBhvr>
                                        <p:cTn id="55" dur="300"/>
                                        <p:tgtEl>
                                          <p:spTgt spid="87"/>
                                        </p:tgtEl>
                                      </p:cBhvr>
                                    </p:animEffect>
                                  </p:childTnLst>
                                </p:cTn>
                              </p:par>
                            </p:childTnLst>
                          </p:cTn>
                        </p:par>
                        <p:par>
                          <p:cTn id="56" fill="hold">
                            <p:stCondLst>
                              <p:cond delay="800"/>
                            </p:stCondLst>
                            <p:childTnLst>
                              <p:par>
                                <p:cTn id="57" presetID="3" presetClass="entr" presetSubtype="10" fill="hold" grpId="0" nodeType="after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blinds(horizontal)">
                                      <p:cBhvr>
                                        <p:cTn id="59" dur="300"/>
                                        <p:tgtEl>
                                          <p:spTgt spid="78"/>
                                        </p:tgtEl>
                                      </p:cBhvr>
                                    </p:animEffect>
                                  </p:childTnLst>
                                </p:cTn>
                              </p:par>
                            </p:childTnLst>
                          </p:cTn>
                        </p:par>
                        <p:par>
                          <p:cTn id="60" fill="hold">
                            <p:stCondLst>
                              <p:cond delay="1100"/>
                            </p:stCondLst>
                            <p:childTnLst>
                              <p:par>
                                <p:cTn id="61" presetID="18" presetClass="entr" presetSubtype="6" fill="hold" nodeType="after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strips(downRight)">
                                      <p:cBhvr>
                                        <p:cTn id="63" dur="300"/>
                                        <p:tgtEl>
                                          <p:spTgt spid="88"/>
                                        </p:tgtEl>
                                      </p:cBhvr>
                                    </p:animEffect>
                                  </p:childTnLst>
                                </p:cTn>
                              </p:par>
                            </p:childTnLst>
                          </p:cTn>
                        </p:par>
                        <p:par>
                          <p:cTn id="64" fill="hold">
                            <p:stCondLst>
                              <p:cond delay="1400"/>
                            </p:stCondLst>
                            <p:childTnLst>
                              <p:par>
                                <p:cTn id="65" presetID="3" presetClass="entr" presetSubtype="10" fill="hold" grpId="0" nodeType="after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blinds(horizontal)">
                                      <p:cBhvr>
                                        <p:cTn id="67" dur="300"/>
                                        <p:tgtEl>
                                          <p:spTgt spid="81"/>
                                        </p:tgtEl>
                                      </p:cBhvr>
                                    </p:animEffect>
                                  </p:childTnLst>
                                </p:cTn>
                              </p:par>
                            </p:childTnLst>
                          </p:cTn>
                        </p:par>
                        <p:par>
                          <p:cTn id="68" fill="hold">
                            <p:stCondLst>
                              <p:cond delay="1700"/>
                            </p:stCondLst>
                            <p:childTnLst>
                              <p:par>
                                <p:cTn id="69" presetID="18" presetClass="entr" presetSubtype="6" fill="hold" nodeType="afterEffect">
                                  <p:stCondLst>
                                    <p:cond delay="0"/>
                                  </p:stCondLst>
                                  <p:childTnLst>
                                    <p:set>
                                      <p:cBhvr>
                                        <p:cTn id="70" dur="1" fill="hold">
                                          <p:stCondLst>
                                            <p:cond delay="0"/>
                                          </p:stCondLst>
                                        </p:cTn>
                                        <p:tgtEl>
                                          <p:spTgt spid="89"/>
                                        </p:tgtEl>
                                        <p:attrNameLst>
                                          <p:attrName>style.visibility</p:attrName>
                                        </p:attrNameLst>
                                      </p:cBhvr>
                                      <p:to>
                                        <p:strVal val="visible"/>
                                      </p:to>
                                    </p:set>
                                    <p:animEffect transition="in" filter="strips(downRight)">
                                      <p:cBhvr>
                                        <p:cTn id="71" dur="300"/>
                                        <p:tgtEl>
                                          <p:spTgt spid="89"/>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blinds(horizontal)">
                                      <p:cBhvr>
                                        <p:cTn id="76" dur="500"/>
                                        <p:tgtEl>
                                          <p:spTgt spid="50"/>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blinds(horizontal)">
                                      <p:cBhvr>
                                        <p:cTn id="81" dur="500"/>
                                        <p:tgtEl>
                                          <p:spTgt spid="52"/>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nodeType="click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strips(downLeft)">
                                      <p:cBhvr>
                                        <p:cTn id="86" dur="500"/>
                                        <p:tgtEl>
                                          <p:spTgt spid="90"/>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grpId="0" nodeType="click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checkerboard(across)">
                                      <p:cBhvr>
                                        <p:cTn id="91" dur="500"/>
                                        <p:tgtEl>
                                          <p:spTgt spid="76"/>
                                        </p:tgtEl>
                                      </p:cBhvr>
                                    </p:animEffect>
                                  </p:childTnLst>
                                </p:cTn>
                              </p:par>
                            </p:childTnLst>
                          </p:cTn>
                        </p:par>
                      </p:childTnLst>
                    </p:cTn>
                  </p:par>
                  <p:par>
                    <p:cTn id="92" fill="hold">
                      <p:stCondLst>
                        <p:cond delay="indefinite"/>
                      </p:stCondLst>
                      <p:childTnLst>
                        <p:par>
                          <p:cTn id="93" fill="hold">
                            <p:stCondLst>
                              <p:cond delay="0"/>
                            </p:stCondLst>
                            <p:childTnLst>
                              <p:par>
                                <p:cTn id="94" presetID="18" presetClass="entr" presetSubtype="12" fill="hold" nodeType="clickEffect">
                                  <p:stCondLst>
                                    <p:cond delay="0"/>
                                  </p:stCondLst>
                                  <p:childTnLst>
                                    <p:set>
                                      <p:cBhvr>
                                        <p:cTn id="95" dur="1" fill="hold">
                                          <p:stCondLst>
                                            <p:cond delay="0"/>
                                          </p:stCondLst>
                                        </p:cTn>
                                        <p:tgtEl>
                                          <p:spTgt spid="95"/>
                                        </p:tgtEl>
                                        <p:attrNameLst>
                                          <p:attrName>style.visibility</p:attrName>
                                        </p:attrNameLst>
                                      </p:cBhvr>
                                      <p:to>
                                        <p:strVal val="visible"/>
                                      </p:to>
                                    </p:set>
                                    <p:animEffect transition="in" filter="strips(downLeft)">
                                      <p:cBhvr>
                                        <p:cTn id="96" dur="500"/>
                                        <p:tgtEl>
                                          <p:spTgt spid="95"/>
                                        </p:tgtEl>
                                      </p:cBhvr>
                                    </p:animEffect>
                                  </p:childTnLst>
                                </p:cTn>
                              </p:par>
                            </p:childTnLst>
                          </p:cTn>
                        </p:par>
                      </p:childTnLst>
                    </p:cTn>
                  </p:par>
                  <p:par>
                    <p:cTn id="97" fill="hold">
                      <p:stCondLst>
                        <p:cond delay="indefinite"/>
                      </p:stCondLst>
                      <p:childTnLst>
                        <p:par>
                          <p:cTn id="98" fill="hold">
                            <p:stCondLst>
                              <p:cond delay="0"/>
                            </p:stCondLst>
                            <p:childTnLst>
                              <p:par>
                                <p:cTn id="99" presetID="34" presetClass="entr" presetSubtype="0" fill="hold" nodeType="clickEffect">
                                  <p:stCondLst>
                                    <p:cond delay="0"/>
                                  </p:stCondLst>
                                  <p:childTnLst>
                                    <p:set>
                                      <p:cBhvr>
                                        <p:cTn id="100" dur="1" fill="hold">
                                          <p:stCondLst>
                                            <p:cond delay="0"/>
                                          </p:stCondLst>
                                        </p:cTn>
                                        <p:tgtEl>
                                          <p:spTgt spid="79"/>
                                        </p:tgtEl>
                                        <p:attrNameLst>
                                          <p:attrName>style.visibility</p:attrName>
                                        </p:attrNameLst>
                                      </p:cBhvr>
                                      <p:to>
                                        <p:strVal val="visible"/>
                                      </p:to>
                                    </p:set>
                                    <p:anim from="(-#ppt_w/2)" to="(#ppt_x)" calcmode="lin" valueType="num">
                                      <p:cBhvr>
                                        <p:cTn id="101" dur="600" fill="hold">
                                          <p:stCondLst>
                                            <p:cond delay="0"/>
                                          </p:stCondLst>
                                        </p:cTn>
                                        <p:tgtEl>
                                          <p:spTgt spid="79"/>
                                        </p:tgtEl>
                                        <p:attrNameLst>
                                          <p:attrName>ppt_x</p:attrName>
                                        </p:attrNameLst>
                                      </p:cBhvr>
                                    </p:anim>
                                    <p:anim from="0" to="-1.0" calcmode="lin" valueType="num">
                                      <p:cBhvr>
                                        <p:cTn id="102" dur="200" decel="50000" autoRev="1" fill="hold">
                                          <p:stCondLst>
                                            <p:cond delay="600"/>
                                          </p:stCondLst>
                                        </p:cTn>
                                        <p:tgtEl>
                                          <p:spTgt spid="79"/>
                                        </p:tgtEl>
                                        <p:attrNameLst>
                                          <p:attrName>xshear</p:attrName>
                                        </p:attrNameLst>
                                      </p:cBhvr>
                                    </p:anim>
                                    <p:animScale>
                                      <p:cBhvr>
                                        <p:cTn id="103" dur="200" decel="100000" autoRev="1" fill="hold">
                                          <p:stCondLst>
                                            <p:cond delay="600"/>
                                          </p:stCondLst>
                                        </p:cTn>
                                        <p:tgtEl>
                                          <p:spTgt spid="79"/>
                                        </p:tgtEl>
                                      </p:cBhvr>
                                      <p:from x="100000" y="100000"/>
                                      <p:to x="80000" y="100000"/>
                                    </p:animScale>
                                    <p:anim by="(#ppt_h/3+#ppt_w*0.1)" calcmode="lin" valueType="num">
                                      <p:cBhvr additive="sum">
                                        <p:cTn id="104" dur="200" decel="100000" autoRev="1" fill="hold">
                                          <p:stCondLst>
                                            <p:cond delay="600"/>
                                          </p:stCondLst>
                                        </p:cTn>
                                        <p:tgtEl>
                                          <p:spTgt spid="79"/>
                                        </p:tgtEl>
                                        <p:attrNameLst>
                                          <p:attrName>ppt_x</p:attrName>
                                        </p:attrNameLst>
                                      </p:cBhvr>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5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8" presetClass="entr" presetSubtype="12" fill="hold" nodeType="clickEffect">
                                  <p:stCondLst>
                                    <p:cond delay="0"/>
                                  </p:stCondLst>
                                  <p:childTnLst>
                                    <p:set>
                                      <p:cBhvr>
                                        <p:cTn id="124" dur="1" fill="hold">
                                          <p:stCondLst>
                                            <p:cond delay="0"/>
                                          </p:stCondLst>
                                        </p:cTn>
                                        <p:tgtEl>
                                          <p:spTgt spid="94"/>
                                        </p:tgtEl>
                                        <p:attrNameLst>
                                          <p:attrName>style.visibility</p:attrName>
                                        </p:attrNameLst>
                                      </p:cBhvr>
                                      <p:to>
                                        <p:strVal val="visible"/>
                                      </p:to>
                                    </p:set>
                                    <p:animEffect transition="in" filter="strips(downLeft)">
                                      <p:cBhvr>
                                        <p:cTn id="125" dur="500"/>
                                        <p:tgtEl>
                                          <p:spTgt spid="94"/>
                                        </p:tgtEl>
                                      </p:cBhvr>
                                    </p:animEffect>
                                  </p:childTnLst>
                                </p:cTn>
                              </p:par>
                              <p:par>
                                <p:cTn id="126" presetID="18" presetClass="entr" presetSubtype="12" fill="hold" nodeType="withEffect">
                                  <p:stCondLst>
                                    <p:cond delay="0"/>
                                  </p:stCondLst>
                                  <p:childTnLst>
                                    <p:set>
                                      <p:cBhvr>
                                        <p:cTn id="127" dur="1" fill="hold">
                                          <p:stCondLst>
                                            <p:cond delay="0"/>
                                          </p:stCondLst>
                                        </p:cTn>
                                        <p:tgtEl>
                                          <p:spTgt spid="93"/>
                                        </p:tgtEl>
                                        <p:attrNameLst>
                                          <p:attrName>style.visibility</p:attrName>
                                        </p:attrNameLst>
                                      </p:cBhvr>
                                      <p:to>
                                        <p:strVal val="visible"/>
                                      </p:to>
                                    </p:set>
                                    <p:animEffect transition="in" filter="strips(downLeft)">
                                      <p:cBhvr>
                                        <p:cTn id="128" dur="500"/>
                                        <p:tgtEl>
                                          <p:spTgt spid="93"/>
                                        </p:tgtEl>
                                      </p:cBhvr>
                                    </p:animEffect>
                                  </p:childTnLst>
                                </p:cTn>
                              </p:par>
                              <p:par>
                                <p:cTn id="129" presetID="18" presetClass="entr" presetSubtype="12" fill="hold" nodeType="withEffect">
                                  <p:stCondLst>
                                    <p:cond delay="0"/>
                                  </p:stCondLst>
                                  <p:childTnLst>
                                    <p:set>
                                      <p:cBhvr>
                                        <p:cTn id="130" dur="1" fill="hold">
                                          <p:stCondLst>
                                            <p:cond delay="0"/>
                                          </p:stCondLst>
                                        </p:cTn>
                                        <p:tgtEl>
                                          <p:spTgt spid="92"/>
                                        </p:tgtEl>
                                        <p:attrNameLst>
                                          <p:attrName>style.visibility</p:attrName>
                                        </p:attrNameLst>
                                      </p:cBhvr>
                                      <p:to>
                                        <p:strVal val="visible"/>
                                      </p:to>
                                    </p:set>
                                    <p:animEffect transition="in" filter="strips(downLeft)">
                                      <p:cBhvr>
                                        <p:cTn id="131" dur="500"/>
                                        <p:tgtEl>
                                          <p:spTgt spid="92"/>
                                        </p:tgtEl>
                                      </p:cBhvr>
                                    </p:animEffect>
                                  </p:childTnLst>
                                </p:cTn>
                              </p:par>
                              <p:par>
                                <p:cTn id="132" presetID="18" presetClass="entr" presetSubtype="12" fill="hold" nodeType="withEffect">
                                  <p:stCondLst>
                                    <p:cond delay="0"/>
                                  </p:stCondLst>
                                  <p:childTnLst>
                                    <p:set>
                                      <p:cBhvr>
                                        <p:cTn id="133" dur="1" fill="hold">
                                          <p:stCondLst>
                                            <p:cond delay="0"/>
                                          </p:stCondLst>
                                        </p:cTn>
                                        <p:tgtEl>
                                          <p:spTgt spid="91"/>
                                        </p:tgtEl>
                                        <p:attrNameLst>
                                          <p:attrName>style.visibility</p:attrName>
                                        </p:attrNameLst>
                                      </p:cBhvr>
                                      <p:to>
                                        <p:strVal val="visible"/>
                                      </p:to>
                                    </p:set>
                                    <p:animEffect transition="in" filter="strips(downLeft)">
                                      <p:cBhvr>
                                        <p:cTn id="134" dur="500"/>
                                        <p:tgtEl>
                                          <p:spTgt spid="91"/>
                                        </p:tgtEl>
                                      </p:cBhvr>
                                    </p:animEffect>
                                  </p:childTnLst>
                                </p:cTn>
                              </p:par>
                            </p:childTnLst>
                          </p:cTn>
                        </p:par>
                      </p:childTnLst>
                    </p:cTn>
                  </p:par>
                  <p:par>
                    <p:cTn id="135" fill="hold">
                      <p:stCondLst>
                        <p:cond delay="indefinite"/>
                      </p:stCondLst>
                      <p:childTnLst>
                        <p:par>
                          <p:cTn id="136" fill="hold">
                            <p:stCondLst>
                              <p:cond delay="0"/>
                            </p:stCondLst>
                            <p:childTnLst>
                              <p:par>
                                <p:cTn id="137" presetID="34" presetClass="entr" presetSubtype="0" fill="hold" nodeType="clickEffect">
                                  <p:stCondLst>
                                    <p:cond delay="0"/>
                                  </p:stCondLst>
                                  <p:childTnLst>
                                    <p:set>
                                      <p:cBhvr>
                                        <p:cTn id="138" dur="1" fill="hold">
                                          <p:stCondLst>
                                            <p:cond delay="0"/>
                                          </p:stCondLst>
                                        </p:cTn>
                                        <p:tgtEl>
                                          <p:spTgt spid="82"/>
                                        </p:tgtEl>
                                        <p:attrNameLst>
                                          <p:attrName>style.visibility</p:attrName>
                                        </p:attrNameLst>
                                      </p:cBhvr>
                                      <p:to>
                                        <p:strVal val="visible"/>
                                      </p:to>
                                    </p:set>
                                    <p:anim from="(-#ppt_w/2)" to="(#ppt_x)" calcmode="lin" valueType="num">
                                      <p:cBhvr>
                                        <p:cTn id="139" dur="600" fill="hold">
                                          <p:stCondLst>
                                            <p:cond delay="0"/>
                                          </p:stCondLst>
                                        </p:cTn>
                                        <p:tgtEl>
                                          <p:spTgt spid="82"/>
                                        </p:tgtEl>
                                        <p:attrNameLst>
                                          <p:attrName>ppt_x</p:attrName>
                                        </p:attrNameLst>
                                      </p:cBhvr>
                                    </p:anim>
                                    <p:anim from="0" to="-1.0" calcmode="lin" valueType="num">
                                      <p:cBhvr>
                                        <p:cTn id="140" dur="200" decel="50000" autoRev="1" fill="hold">
                                          <p:stCondLst>
                                            <p:cond delay="600"/>
                                          </p:stCondLst>
                                        </p:cTn>
                                        <p:tgtEl>
                                          <p:spTgt spid="82"/>
                                        </p:tgtEl>
                                        <p:attrNameLst>
                                          <p:attrName>xshear</p:attrName>
                                        </p:attrNameLst>
                                      </p:cBhvr>
                                    </p:anim>
                                    <p:animScale>
                                      <p:cBhvr>
                                        <p:cTn id="141" dur="200" decel="100000" autoRev="1" fill="hold">
                                          <p:stCondLst>
                                            <p:cond delay="600"/>
                                          </p:stCondLst>
                                        </p:cTn>
                                        <p:tgtEl>
                                          <p:spTgt spid="82"/>
                                        </p:tgtEl>
                                      </p:cBhvr>
                                      <p:from x="100000" y="100000"/>
                                      <p:to x="80000" y="100000"/>
                                    </p:animScale>
                                    <p:anim by="(#ppt_h/3+#ppt_w*0.1)" calcmode="lin" valueType="num">
                                      <p:cBhvr additive="sum">
                                        <p:cTn id="142" dur="200" decel="100000" autoRev="1" fill="hold">
                                          <p:stCondLst>
                                            <p:cond delay="600"/>
                                          </p:stCondLst>
                                        </p:cTn>
                                        <p:tgtEl>
                                          <p:spTgt spid="82"/>
                                        </p:tgtEl>
                                        <p:attrNameLst>
                                          <p:attrName>ppt_x</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nodeType="clickEffect">
                                  <p:stCondLst>
                                    <p:cond delay="0"/>
                                  </p:stCondLst>
                                  <p:childTnLst>
                                    <p:set>
                                      <p:cBhvr>
                                        <p:cTn id="146" dur="1" fill="hold">
                                          <p:stCondLst>
                                            <p:cond delay="0"/>
                                          </p:stCondLst>
                                        </p:cTn>
                                        <p:tgtEl>
                                          <p:spTgt spid="2"/>
                                        </p:tgtEl>
                                        <p:attrNameLst>
                                          <p:attrName>style.visibility</p:attrName>
                                        </p:attrNameLst>
                                      </p:cBhvr>
                                      <p:to>
                                        <p:strVal val="visible"/>
                                      </p:to>
                                    </p:set>
                                    <p:animEffect transition="in" filter="fade">
                                      <p:cBhvr>
                                        <p:cTn id="147" dur="770" decel="100000"/>
                                        <p:tgtEl>
                                          <p:spTgt spid="2"/>
                                        </p:tgtEl>
                                      </p:cBhvr>
                                    </p:animEffect>
                                    <p:animScale>
                                      <p:cBhvr>
                                        <p:cTn id="148" dur="770" decel="100000"/>
                                        <p:tgtEl>
                                          <p:spTgt spid="2"/>
                                        </p:tgtEl>
                                      </p:cBhvr>
                                      <p:from x="10000" y="10000"/>
                                      <p:to x="200000" y="450000"/>
                                    </p:animScale>
                                    <p:animScale>
                                      <p:cBhvr>
                                        <p:cTn id="149" dur="1230" accel="100000" fill="hold">
                                          <p:stCondLst>
                                            <p:cond delay="770"/>
                                          </p:stCondLst>
                                        </p:cTn>
                                        <p:tgtEl>
                                          <p:spTgt spid="2"/>
                                        </p:tgtEl>
                                      </p:cBhvr>
                                      <p:from x="200000" y="450000"/>
                                      <p:to x="100000" y="100000"/>
                                    </p:animScale>
                                    <p:set>
                                      <p:cBhvr>
                                        <p:cTn id="150" dur="770" fill="hold"/>
                                        <p:tgtEl>
                                          <p:spTgt spid="2"/>
                                        </p:tgtEl>
                                        <p:attrNameLst>
                                          <p:attrName>ppt_x</p:attrName>
                                        </p:attrNameLst>
                                      </p:cBhvr>
                                      <p:to>
                                        <p:strVal val="(0.5)"/>
                                      </p:to>
                                    </p:set>
                                    <p:anim from="(0.5)" to="(#ppt_x)" calcmode="lin" valueType="num">
                                      <p:cBhvr>
                                        <p:cTn id="151" dur="1230" accel="100000" fill="hold">
                                          <p:stCondLst>
                                            <p:cond delay="770"/>
                                          </p:stCondLst>
                                        </p:cTn>
                                        <p:tgtEl>
                                          <p:spTgt spid="2"/>
                                        </p:tgtEl>
                                        <p:attrNameLst>
                                          <p:attrName>ppt_x</p:attrName>
                                        </p:attrNameLst>
                                      </p:cBhvr>
                                    </p:anim>
                                    <p:set>
                                      <p:cBhvr>
                                        <p:cTn id="152" dur="770" fill="hold"/>
                                        <p:tgtEl>
                                          <p:spTgt spid="2"/>
                                        </p:tgtEl>
                                        <p:attrNameLst>
                                          <p:attrName>ppt_y</p:attrName>
                                        </p:attrNameLst>
                                      </p:cBhvr>
                                      <p:to>
                                        <p:strVal val="(#ppt_y+0.4)"/>
                                      </p:to>
                                    </p:set>
                                    <p:anim from="(#ppt_y+0.4)" to="(#ppt_y)" calcmode="lin" valueType="num">
                                      <p:cBhvr>
                                        <p:cTn id="153" dur="1230" accel="100000" fill="hold">
                                          <p:stCondLst>
                                            <p:cond delay="770"/>
                                          </p:stCondLst>
                                        </p:cTn>
                                        <p:tgtEl>
                                          <p:spTgt spid="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40" presetClass="entr" presetSubtype="0" fill="hold" grpId="0" nodeType="clickEffect">
                                  <p:stCondLst>
                                    <p:cond delay="0"/>
                                  </p:stCondLst>
                                  <p:iterate type="lt">
                                    <p:tmPct val="10000"/>
                                  </p:iterate>
                                  <p:childTnLst>
                                    <p:set>
                                      <p:cBhvr>
                                        <p:cTn id="157" dur="1" fill="hold">
                                          <p:stCondLst>
                                            <p:cond delay="0"/>
                                          </p:stCondLst>
                                        </p:cTn>
                                        <p:tgtEl>
                                          <p:spTgt spid="77"/>
                                        </p:tgtEl>
                                        <p:attrNameLst>
                                          <p:attrName>style.visibility</p:attrName>
                                        </p:attrNameLst>
                                      </p:cBhvr>
                                      <p:to>
                                        <p:strVal val="visible"/>
                                      </p:to>
                                    </p:set>
                                    <p:animEffect transition="in" filter="fade">
                                      <p:cBhvr>
                                        <p:cTn id="158" dur="1000"/>
                                        <p:tgtEl>
                                          <p:spTgt spid="77"/>
                                        </p:tgtEl>
                                      </p:cBhvr>
                                    </p:animEffect>
                                    <p:anim calcmode="lin" valueType="num">
                                      <p:cBhvr>
                                        <p:cTn id="159" dur="1000" fill="hold"/>
                                        <p:tgtEl>
                                          <p:spTgt spid="77"/>
                                        </p:tgtEl>
                                        <p:attrNameLst>
                                          <p:attrName>ppt_x</p:attrName>
                                        </p:attrNameLst>
                                      </p:cBhvr>
                                      <p:tavLst>
                                        <p:tav tm="0">
                                          <p:val>
                                            <p:strVal val="#ppt_x-.1"/>
                                          </p:val>
                                        </p:tav>
                                        <p:tav tm="100000">
                                          <p:val>
                                            <p:strVal val="#ppt_x"/>
                                          </p:val>
                                        </p:tav>
                                      </p:tavLst>
                                    </p:anim>
                                    <p:anim calcmode="lin" valueType="num">
                                      <p:cBhvr>
                                        <p:cTn id="160" dur="1000" fill="hold"/>
                                        <p:tgtEl>
                                          <p:spTgt spid="77"/>
                                        </p:tgtEl>
                                        <p:attrNameLst>
                                          <p:attrName>ppt_y</p:attrName>
                                        </p:attrNameLst>
                                      </p:cBhvr>
                                      <p:tavLst>
                                        <p:tav tm="0">
                                          <p:val>
                                            <p:strVal val="#ppt_y"/>
                                          </p:val>
                                        </p:tav>
                                        <p:tav tm="100000">
                                          <p:val>
                                            <p:strVal val="#ppt_y"/>
                                          </p:val>
                                        </p:tav>
                                      </p:tavLst>
                                    </p:anim>
                                  </p:childTnLst>
                                </p:cTn>
                              </p:par>
                              <p:par>
                                <p:cTn id="161" presetID="40" presetClass="entr" presetSubtype="0" fill="hold" grpId="0" nodeType="withEffect">
                                  <p:stCondLst>
                                    <p:cond delay="0"/>
                                  </p:stCondLst>
                                  <p:iterate type="lt">
                                    <p:tmPct val="10000"/>
                                  </p:iterate>
                                  <p:childTnLst>
                                    <p:set>
                                      <p:cBhvr>
                                        <p:cTn id="162" dur="1" fill="hold">
                                          <p:stCondLst>
                                            <p:cond delay="0"/>
                                          </p:stCondLst>
                                        </p:cTn>
                                        <p:tgtEl>
                                          <p:spTgt spid="48"/>
                                        </p:tgtEl>
                                        <p:attrNameLst>
                                          <p:attrName>style.visibility</p:attrName>
                                        </p:attrNameLst>
                                      </p:cBhvr>
                                      <p:to>
                                        <p:strVal val="visible"/>
                                      </p:to>
                                    </p:set>
                                    <p:animEffect transition="in" filter="fade">
                                      <p:cBhvr>
                                        <p:cTn id="163" dur="1000"/>
                                        <p:tgtEl>
                                          <p:spTgt spid="48"/>
                                        </p:tgtEl>
                                      </p:cBhvr>
                                    </p:animEffect>
                                    <p:anim calcmode="lin" valueType="num">
                                      <p:cBhvr>
                                        <p:cTn id="164" dur="1000" fill="hold"/>
                                        <p:tgtEl>
                                          <p:spTgt spid="48"/>
                                        </p:tgtEl>
                                        <p:attrNameLst>
                                          <p:attrName>ppt_x</p:attrName>
                                        </p:attrNameLst>
                                      </p:cBhvr>
                                      <p:tavLst>
                                        <p:tav tm="0">
                                          <p:val>
                                            <p:strVal val="#ppt_x-.1"/>
                                          </p:val>
                                        </p:tav>
                                        <p:tav tm="100000">
                                          <p:val>
                                            <p:strVal val="#ppt_x"/>
                                          </p:val>
                                        </p:tav>
                                      </p:tavLst>
                                    </p:anim>
                                    <p:anim calcmode="lin" valueType="num">
                                      <p:cBhvr>
                                        <p:cTn id="165" dur="1000" fill="hold"/>
                                        <p:tgtEl>
                                          <p:spTgt spid="48"/>
                                        </p:tgtEl>
                                        <p:attrNameLst>
                                          <p:attrName>ppt_y</p:attrName>
                                        </p:attrNameLst>
                                      </p:cBhvr>
                                      <p:tavLst>
                                        <p:tav tm="0">
                                          <p:val>
                                            <p:strVal val="#ppt_y"/>
                                          </p:val>
                                        </p:tav>
                                        <p:tav tm="100000">
                                          <p:val>
                                            <p:strVal val="#ppt_y"/>
                                          </p:val>
                                        </p:tav>
                                      </p:tavLst>
                                    </p:anim>
                                  </p:childTnLst>
                                </p:cTn>
                              </p:par>
                              <p:par>
                                <p:cTn id="166" presetID="40" presetClass="entr" presetSubtype="0" fill="hold" grpId="0" nodeType="withEffect">
                                  <p:stCondLst>
                                    <p:cond delay="0"/>
                                  </p:stCondLst>
                                  <p:iterate type="lt">
                                    <p:tmPct val="10000"/>
                                  </p:iterate>
                                  <p:childTnLst>
                                    <p:set>
                                      <p:cBhvr>
                                        <p:cTn id="167" dur="1" fill="hold">
                                          <p:stCondLst>
                                            <p:cond delay="0"/>
                                          </p:stCondLst>
                                        </p:cTn>
                                        <p:tgtEl>
                                          <p:spTgt spid="49"/>
                                        </p:tgtEl>
                                        <p:attrNameLst>
                                          <p:attrName>style.visibility</p:attrName>
                                        </p:attrNameLst>
                                      </p:cBhvr>
                                      <p:to>
                                        <p:strVal val="visible"/>
                                      </p:to>
                                    </p:set>
                                    <p:animEffect transition="in" filter="fade">
                                      <p:cBhvr>
                                        <p:cTn id="168" dur="1000"/>
                                        <p:tgtEl>
                                          <p:spTgt spid="49"/>
                                        </p:tgtEl>
                                      </p:cBhvr>
                                    </p:animEffect>
                                    <p:anim calcmode="lin" valueType="num">
                                      <p:cBhvr>
                                        <p:cTn id="169" dur="1000" fill="hold"/>
                                        <p:tgtEl>
                                          <p:spTgt spid="49"/>
                                        </p:tgtEl>
                                        <p:attrNameLst>
                                          <p:attrName>ppt_x</p:attrName>
                                        </p:attrNameLst>
                                      </p:cBhvr>
                                      <p:tavLst>
                                        <p:tav tm="0">
                                          <p:val>
                                            <p:strVal val="#ppt_x-.1"/>
                                          </p:val>
                                        </p:tav>
                                        <p:tav tm="100000">
                                          <p:val>
                                            <p:strVal val="#ppt_x"/>
                                          </p:val>
                                        </p:tav>
                                      </p:tavLst>
                                    </p:anim>
                                    <p:anim calcmode="lin" valueType="num">
                                      <p:cBhvr>
                                        <p:cTn id="170" dur="10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51" presetClass="entr" presetSubtype="0" fill="hold" nodeType="clickEffect">
                                  <p:stCondLst>
                                    <p:cond delay="0"/>
                                  </p:stCondLst>
                                  <p:childTnLst>
                                    <p:set>
                                      <p:cBhvr>
                                        <p:cTn id="174" dur="1" fill="hold">
                                          <p:stCondLst>
                                            <p:cond delay="0"/>
                                          </p:stCondLst>
                                        </p:cTn>
                                        <p:tgtEl>
                                          <p:spTgt spid="4"/>
                                        </p:tgtEl>
                                        <p:attrNameLst>
                                          <p:attrName>style.visibility</p:attrName>
                                        </p:attrNameLst>
                                      </p:cBhvr>
                                      <p:to>
                                        <p:strVal val="visible"/>
                                      </p:to>
                                    </p:set>
                                    <p:animEffect transition="in" filter="fade">
                                      <p:cBhvr>
                                        <p:cTn id="175" dur="770" decel="100000"/>
                                        <p:tgtEl>
                                          <p:spTgt spid="4"/>
                                        </p:tgtEl>
                                      </p:cBhvr>
                                    </p:animEffect>
                                    <p:animScale>
                                      <p:cBhvr>
                                        <p:cTn id="176" dur="770" decel="100000"/>
                                        <p:tgtEl>
                                          <p:spTgt spid="4"/>
                                        </p:tgtEl>
                                      </p:cBhvr>
                                      <p:from x="10000" y="10000"/>
                                      <p:to x="200000" y="450000"/>
                                    </p:animScale>
                                    <p:animScale>
                                      <p:cBhvr>
                                        <p:cTn id="177" dur="1230" accel="100000" fill="hold">
                                          <p:stCondLst>
                                            <p:cond delay="770"/>
                                          </p:stCondLst>
                                        </p:cTn>
                                        <p:tgtEl>
                                          <p:spTgt spid="4"/>
                                        </p:tgtEl>
                                      </p:cBhvr>
                                      <p:from x="200000" y="450000"/>
                                      <p:to x="100000" y="100000"/>
                                    </p:animScale>
                                    <p:set>
                                      <p:cBhvr>
                                        <p:cTn id="178" dur="770" fill="hold"/>
                                        <p:tgtEl>
                                          <p:spTgt spid="4"/>
                                        </p:tgtEl>
                                        <p:attrNameLst>
                                          <p:attrName>ppt_x</p:attrName>
                                        </p:attrNameLst>
                                      </p:cBhvr>
                                      <p:to>
                                        <p:strVal val="(0.5)"/>
                                      </p:to>
                                    </p:set>
                                    <p:anim from="(0.5)" to="(#ppt_x)" calcmode="lin" valueType="num">
                                      <p:cBhvr>
                                        <p:cTn id="179" dur="1230" accel="100000" fill="hold">
                                          <p:stCondLst>
                                            <p:cond delay="770"/>
                                          </p:stCondLst>
                                        </p:cTn>
                                        <p:tgtEl>
                                          <p:spTgt spid="4"/>
                                        </p:tgtEl>
                                        <p:attrNameLst>
                                          <p:attrName>ppt_x</p:attrName>
                                        </p:attrNameLst>
                                      </p:cBhvr>
                                    </p:anim>
                                    <p:set>
                                      <p:cBhvr>
                                        <p:cTn id="180" dur="770" fill="hold"/>
                                        <p:tgtEl>
                                          <p:spTgt spid="4"/>
                                        </p:tgtEl>
                                        <p:attrNameLst>
                                          <p:attrName>ppt_y</p:attrName>
                                        </p:attrNameLst>
                                      </p:cBhvr>
                                      <p:to>
                                        <p:strVal val="(#ppt_y+0.4)"/>
                                      </p:to>
                                    </p:set>
                                    <p:anim from="(#ppt_y+0.4)" to="(#ppt_y)" calcmode="lin" valueType="num">
                                      <p:cBhvr>
                                        <p:cTn id="181" dur="1230" accel="100000" fill="hold">
                                          <p:stCondLst>
                                            <p:cond delay="770"/>
                                          </p:stCondLst>
                                        </p:cTn>
                                        <p:tgtEl>
                                          <p:spTgt spid="4"/>
                                        </p:tgtEl>
                                        <p:attrNameLst>
                                          <p:attrName>ppt_y</p:attrName>
                                        </p:attrNameLst>
                                      </p:cBhvr>
                                    </p:anim>
                                  </p:childTnLst>
                                </p:cTn>
                              </p:par>
                            </p:childTnLst>
                          </p:cTn>
                        </p:par>
                      </p:childTnLst>
                    </p:cTn>
                  </p:par>
                  <p:par>
                    <p:cTn id="182" fill="hold">
                      <p:stCondLst>
                        <p:cond delay="indefinite"/>
                      </p:stCondLst>
                      <p:childTnLst>
                        <p:par>
                          <p:cTn id="183" fill="hold">
                            <p:stCondLst>
                              <p:cond delay="0"/>
                            </p:stCondLst>
                            <p:childTnLst>
                              <p:par>
                                <p:cTn id="184" presetID="51" presetClass="entr" presetSubtype="0" fill="hold" nodeType="clickEffect">
                                  <p:stCondLst>
                                    <p:cond delay="0"/>
                                  </p:stCondLst>
                                  <p:childTnLst>
                                    <p:set>
                                      <p:cBhvr>
                                        <p:cTn id="185" dur="1" fill="hold">
                                          <p:stCondLst>
                                            <p:cond delay="0"/>
                                          </p:stCondLst>
                                        </p:cTn>
                                        <p:tgtEl>
                                          <p:spTgt spid="3"/>
                                        </p:tgtEl>
                                        <p:attrNameLst>
                                          <p:attrName>style.visibility</p:attrName>
                                        </p:attrNameLst>
                                      </p:cBhvr>
                                      <p:to>
                                        <p:strVal val="visible"/>
                                      </p:to>
                                    </p:set>
                                    <p:animEffect transition="in" filter="fade">
                                      <p:cBhvr>
                                        <p:cTn id="186" dur="770" decel="100000"/>
                                        <p:tgtEl>
                                          <p:spTgt spid="3"/>
                                        </p:tgtEl>
                                      </p:cBhvr>
                                    </p:animEffect>
                                    <p:animScale>
                                      <p:cBhvr>
                                        <p:cTn id="187" dur="770" decel="100000"/>
                                        <p:tgtEl>
                                          <p:spTgt spid="3"/>
                                        </p:tgtEl>
                                      </p:cBhvr>
                                      <p:from x="10000" y="10000"/>
                                      <p:to x="200000" y="450000"/>
                                    </p:animScale>
                                    <p:animScale>
                                      <p:cBhvr>
                                        <p:cTn id="188" dur="1230" accel="100000" fill="hold">
                                          <p:stCondLst>
                                            <p:cond delay="770"/>
                                          </p:stCondLst>
                                        </p:cTn>
                                        <p:tgtEl>
                                          <p:spTgt spid="3"/>
                                        </p:tgtEl>
                                      </p:cBhvr>
                                      <p:from x="200000" y="450000"/>
                                      <p:to x="100000" y="100000"/>
                                    </p:animScale>
                                    <p:set>
                                      <p:cBhvr>
                                        <p:cTn id="189" dur="770" fill="hold"/>
                                        <p:tgtEl>
                                          <p:spTgt spid="3"/>
                                        </p:tgtEl>
                                        <p:attrNameLst>
                                          <p:attrName>ppt_x</p:attrName>
                                        </p:attrNameLst>
                                      </p:cBhvr>
                                      <p:to>
                                        <p:strVal val="(0.5)"/>
                                      </p:to>
                                    </p:set>
                                    <p:anim from="(0.5)" to="(#ppt_x)" calcmode="lin" valueType="num">
                                      <p:cBhvr>
                                        <p:cTn id="190" dur="1230" accel="100000" fill="hold">
                                          <p:stCondLst>
                                            <p:cond delay="770"/>
                                          </p:stCondLst>
                                        </p:cTn>
                                        <p:tgtEl>
                                          <p:spTgt spid="3"/>
                                        </p:tgtEl>
                                        <p:attrNameLst>
                                          <p:attrName>ppt_x</p:attrName>
                                        </p:attrNameLst>
                                      </p:cBhvr>
                                    </p:anim>
                                    <p:set>
                                      <p:cBhvr>
                                        <p:cTn id="191" dur="770" fill="hold"/>
                                        <p:tgtEl>
                                          <p:spTgt spid="3"/>
                                        </p:tgtEl>
                                        <p:attrNameLst>
                                          <p:attrName>ppt_y</p:attrName>
                                        </p:attrNameLst>
                                      </p:cBhvr>
                                      <p:to>
                                        <p:strVal val="(#ppt_y+0.4)"/>
                                      </p:to>
                                    </p:set>
                                    <p:anim from="(#ppt_y+0.4)" to="(#ppt_y)" calcmode="lin" valueType="num">
                                      <p:cBhvr>
                                        <p:cTn id="192" dur="1230" accel="100000" fill="hold">
                                          <p:stCondLst>
                                            <p:cond delay="770"/>
                                          </p:stCondLst>
                                        </p:cTn>
                                        <p:tgtEl>
                                          <p:spTgt spid="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8" grpId="0"/>
      <p:bldP spid="81" grpId="0"/>
      <p:bldP spid="85" grpId="0" animBg="1"/>
      <p:bldP spid="86" grpId="0" animBg="1"/>
      <p:bldP spid="48" grpId="0"/>
      <p:bldP spid="49" grpId="0"/>
      <p:bldP spid="50" grpId="0"/>
      <p:bldP spid="52" grpId="0"/>
      <p:bldP spid="4156" grpId="0" animBg="1"/>
      <p:bldP spid="65" grpId="0"/>
      <p:bldP spid="66"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8"/>
        <p:cNvGrpSpPr/>
        <p:nvPr/>
      </p:nvGrpSpPr>
      <p:grpSpPr>
        <a:xfrm>
          <a:off x="0" y="0"/>
          <a:ext cx="0" cy="0"/>
          <a:chOff x="0" y="0"/>
          <a:chExt cx="0" cy="0"/>
        </a:xfrm>
      </p:grpSpPr>
      <p:sp>
        <p:nvSpPr>
          <p:cNvPr id="3228" name="Google Shape;3228;p4"/>
          <p:cNvSpPr txBox="1"/>
          <p:nvPr/>
        </p:nvSpPr>
        <p:spPr>
          <a:xfrm>
            <a:off x="5936236" y="1378925"/>
            <a:ext cx="1323968" cy="175432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b="1" dirty="0">
                <a:solidFill>
                  <a:srgbClr val="31859B"/>
                </a:solidFill>
                <a:latin typeface="Arial"/>
                <a:ea typeface="Arial"/>
                <a:cs typeface="Arial"/>
                <a:sym typeface="Arial"/>
              </a:rPr>
              <a:t>586</a:t>
            </a:r>
            <a:endParaRPr dirty="0"/>
          </a:p>
          <a:p>
            <a:pPr marL="0" marR="0" lvl="0" indent="0" algn="l" rtl="0">
              <a:lnSpc>
                <a:spcPct val="150000"/>
              </a:lnSpc>
              <a:spcBef>
                <a:spcPts val="0"/>
              </a:spcBef>
              <a:spcAft>
                <a:spcPts val="0"/>
              </a:spcAft>
              <a:buNone/>
            </a:pPr>
            <a:r>
              <a:rPr lang="en-US" sz="3600" b="1" dirty="0">
                <a:solidFill>
                  <a:srgbClr val="31859B"/>
                </a:solidFill>
                <a:latin typeface="Arial"/>
                <a:ea typeface="Arial"/>
                <a:cs typeface="Arial"/>
                <a:sym typeface="Arial"/>
              </a:rPr>
              <a:t>254</a:t>
            </a:r>
            <a:endParaRPr sz="3600" b="1" dirty="0">
              <a:solidFill>
                <a:srgbClr val="31859B"/>
              </a:solidFill>
              <a:latin typeface="Arial"/>
              <a:ea typeface="Arial"/>
              <a:cs typeface="Arial"/>
              <a:sym typeface="Arial"/>
            </a:endParaRPr>
          </a:p>
        </p:txBody>
      </p:sp>
      <p:sp>
        <p:nvSpPr>
          <p:cNvPr id="3229" name="Google Shape;3229;p4"/>
          <p:cNvSpPr txBox="1"/>
          <p:nvPr/>
        </p:nvSpPr>
        <p:spPr>
          <a:xfrm>
            <a:off x="5685054" y="1978321"/>
            <a:ext cx="4472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31859B"/>
                </a:solidFill>
                <a:latin typeface="Arial"/>
                <a:ea typeface="Arial"/>
                <a:cs typeface="Arial"/>
                <a:sym typeface="Arial"/>
              </a:rPr>
              <a:t>-</a:t>
            </a:r>
            <a:endParaRPr sz="3600" b="1">
              <a:solidFill>
                <a:srgbClr val="31859B"/>
              </a:solidFill>
              <a:latin typeface="Arial"/>
              <a:ea typeface="Arial"/>
              <a:cs typeface="Arial"/>
              <a:sym typeface="Arial"/>
            </a:endParaRPr>
          </a:p>
        </p:txBody>
      </p:sp>
      <p:cxnSp>
        <p:nvCxnSpPr>
          <p:cNvPr id="3230" name="Google Shape;3230;p4"/>
          <p:cNvCxnSpPr/>
          <p:nvPr/>
        </p:nvCxnSpPr>
        <p:spPr>
          <a:xfrm>
            <a:off x="5745480" y="3002786"/>
            <a:ext cx="1275548" cy="0"/>
          </a:xfrm>
          <a:prstGeom prst="straightConnector1">
            <a:avLst/>
          </a:prstGeom>
          <a:noFill/>
          <a:ln w="28575" cap="flat" cmpd="sng">
            <a:solidFill>
              <a:schemeClr val="accent1"/>
            </a:solidFill>
            <a:prstDash val="solid"/>
            <a:miter lim="800000"/>
            <a:headEnd type="none" w="sm" len="sm"/>
            <a:tailEnd type="none" w="sm" len="sm"/>
          </a:ln>
        </p:spPr>
      </p:cxnSp>
      <p:sp>
        <p:nvSpPr>
          <p:cNvPr id="3231" name="Google Shape;3231;p4"/>
          <p:cNvSpPr txBox="1"/>
          <p:nvPr/>
        </p:nvSpPr>
        <p:spPr>
          <a:xfrm>
            <a:off x="6446339" y="3084080"/>
            <a:ext cx="4472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E36C09"/>
                </a:solidFill>
                <a:latin typeface="Arial"/>
                <a:ea typeface="Arial"/>
                <a:cs typeface="Arial"/>
                <a:sym typeface="Arial"/>
              </a:rPr>
              <a:t>2</a:t>
            </a:r>
            <a:endParaRPr sz="3600" b="1">
              <a:solidFill>
                <a:srgbClr val="E36C09"/>
              </a:solidFill>
              <a:latin typeface="Arial"/>
              <a:ea typeface="Arial"/>
              <a:cs typeface="Arial"/>
              <a:sym typeface="Arial"/>
            </a:endParaRPr>
          </a:p>
        </p:txBody>
      </p:sp>
      <p:sp>
        <p:nvSpPr>
          <p:cNvPr id="3232" name="Google Shape;3232;p4"/>
          <p:cNvSpPr txBox="1"/>
          <p:nvPr/>
        </p:nvSpPr>
        <p:spPr>
          <a:xfrm>
            <a:off x="7519403" y="1396815"/>
            <a:ext cx="4423579"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2800"/>
              <a:buFont typeface="Arial"/>
              <a:buChar char="•"/>
            </a:pPr>
            <a:r>
              <a:rPr lang="en-US" sz="2800" dirty="0">
                <a:solidFill>
                  <a:schemeClr val="dk1"/>
                </a:solidFill>
                <a:latin typeface="Arial"/>
                <a:ea typeface="Arial"/>
                <a:cs typeface="Arial"/>
                <a:sym typeface="Arial"/>
              </a:rPr>
              <a:t>6 </a:t>
            </a:r>
            <a:r>
              <a:rPr lang="en-US" sz="2800" dirty="0" err="1">
                <a:solidFill>
                  <a:schemeClr val="dk1"/>
                </a:solidFill>
                <a:latin typeface="Arial"/>
                <a:ea typeface="Arial"/>
                <a:cs typeface="Arial"/>
                <a:sym typeface="Arial"/>
              </a:rPr>
              <a:t>trừ</a:t>
            </a:r>
            <a:r>
              <a:rPr lang="en-US" sz="2800" dirty="0">
                <a:solidFill>
                  <a:schemeClr val="dk1"/>
                </a:solidFill>
                <a:latin typeface="Arial"/>
                <a:ea typeface="Arial"/>
                <a:cs typeface="Arial"/>
                <a:sym typeface="Arial"/>
              </a:rPr>
              <a:t> 4 </a:t>
            </a:r>
            <a:r>
              <a:rPr lang="en-US" sz="2800" dirty="0" err="1">
                <a:solidFill>
                  <a:schemeClr val="dk1"/>
                </a:solidFill>
                <a:latin typeface="Arial"/>
                <a:ea typeface="Arial"/>
                <a:cs typeface="Arial"/>
                <a:sym typeface="Arial"/>
              </a:rPr>
              <a:t>bằng</a:t>
            </a:r>
            <a:r>
              <a:rPr lang="en-US" sz="2800" dirty="0">
                <a:solidFill>
                  <a:schemeClr val="dk1"/>
                </a:solidFill>
                <a:latin typeface="Arial"/>
                <a:ea typeface="Arial"/>
                <a:cs typeface="Arial"/>
                <a:sym typeface="Arial"/>
              </a:rPr>
              <a:t> 2, </a:t>
            </a:r>
            <a:endParaRPr dirty="0"/>
          </a:p>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viết</a:t>
            </a:r>
            <a:r>
              <a:rPr lang="en-US" sz="2800" dirty="0">
                <a:solidFill>
                  <a:schemeClr val="dk1"/>
                </a:solidFill>
                <a:latin typeface="Arial"/>
                <a:ea typeface="Arial"/>
                <a:cs typeface="Arial"/>
                <a:sym typeface="Arial"/>
              </a:rPr>
              <a:t> 2 </a:t>
            </a:r>
            <a:endParaRPr dirty="0"/>
          </a:p>
          <a:p>
            <a:pPr marL="285750" marR="0" lvl="0" indent="-285750" algn="l" rtl="0">
              <a:lnSpc>
                <a:spcPct val="150000"/>
              </a:lnSpc>
              <a:spcBef>
                <a:spcPts val="0"/>
              </a:spcBef>
              <a:spcAft>
                <a:spcPts val="0"/>
              </a:spcAft>
              <a:buClr>
                <a:schemeClr val="dk1"/>
              </a:buClr>
              <a:buSzPts val="2800"/>
              <a:buFont typeface="Arial"/>
              <a:buChar char="•"/>
            </a:pPr>
            <a:r>
              <a:rPr lang="en-US" sz="2800" dirty="0">
                <a:solidFill>
                  <a:schemeClr val="dk1"/>
                </a:solidFill>
                <a:latin typeface="Arial"/>
                <a:ea typeface="Arial"/>
                <a:cs typeface="Arial"/>
                <a:sym typeface="Arial"/>
              </a:rPr>
              <a:t>8 </a:t>
            </a:r>
            <a:r>
              <a:rPr lang="en-US" sz="2800" dirty="0" err="1">
                <a:solidFill>
                  <a:schemeClr val="dk1"/>
                </a:solidFill>
                <a:latin typeface="Arial"/>
                <a:ea typeface="Arial"/>
                <a:cs typeface="Arial"/>
                <a:sym typeface="Arial"/>
              </a:rPr>
              <a:t>trừ</a:t>
            </a:r>
            <a:r>
              <a:rPr lang="en-US" sz="2800" dirty="0">
                <a:solidFill>
                  <a:schemeClr val="dk1"/>
                </a:solidFill>
                <a:latin typeface="Arial"/>
                <a:ea typeface="Arial"/>
                <a:cs typeface="Arial"/>
                <a:sym typeface="Arial"/>
              </a:rPr>
              <a:t> 5 </a:t>
            </a:r>
            <a:r>
              <a:rPr lang="en-US" sz="2800" dirty="0" err="1">
                <a:solidFill>
                  <a:schemeClr val="dk1"/>
                </a:solidFill>
                <a:latin typeface="Arial"/>
                <a:ea typeface="Arial"/>
                <a:cs typeface="Arial"/>
                <a:sym typeface="Arial"/>
              </a:rPr>
              <a:t>bằng</a:t>
            </a:r>
            <a:r>
              <a:rPr lang="en-US" sz="2800" dirty="0">
                <a:solidFill>
                  <a:schemeClr val="dk1"/>
                </a:solidFill>
                <a:latin typeface="Arial"/>
                <a:ea typeface="Arial"/>
                <a:cs typeface="Arial"/>
                <a:sym typeface="Arial"/>
              </a:rPr>
              <a:t> 3,</a:t>
            </a:r>
            <a:endParaRPr dirty="0"/>
          </a:p>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viết</a:t>
            </a:r>
            <a:r>
              <a:rPr lang="en-US" sz="2800" dirty="0">
                <a:solidFill>
                  <a:schemeClr val="dk1"/>
                </a:solidFill>
                <a:latin typeface="Arial"/>
                <a:ea typeface="Arial"/>
                <a:cs typeface="Arial"/>
                <a:sym typeface="Arial"/>
              </a:rPr>
              <a:t> 3</a:t>
            </a:r>
            <a:endParaRPr dirty="0"/>
          </a:p>
          <a:p>
            <a:pPr marL="285750" marR="0" lvl="0" indent="-285750" algn="l" rtl="0">
              <a:lnSpc>
                <a:spcPct val="150000"/>
              </a:lnSpc>
              <a:spcBef>
                <a:spcPts val="0"/>
              </a:spcBef>
              <a:spcAft>
                <a:spcPts val="0"/>
              </a:spcAft>
              <a:buClr>
                <a:schemeClr val="dk1"/>
              </a:buClr>
              <a:buSzPts val="2800"/>
              <a:buFont typeface="Arial"/>
              <a:buChar char="•"/>
            </a:pPr>
            <a:r>
              <a:rPr lang="en-US" sz="2800" dirty="0">
                <a:solidFill>
                  <a:schemeClr val="dk1"/>
                </a:solidFill>
                <a:latin typeface="Arial"/>
                <a:ea typeface="Arial"/>
                <a:cs typeface="Arial"/>
                <a:sym typeface="Arial"/>
              </a:rPr>
              <a:t>5 </a:t>
            </a:r>
            <a:r>
              <a:rPr lang="en-US" sz="2800" dirty="0" err="1">
                <a:solidFill>
                  <a:schemeClr val="dk1"/>
                </a:solidFill>
                <a:latin typeface="Arial"/>
                <a:ea typeface="Arial"/>
                <a:cs typeface="Arial"/>
                <a:sym typeface="Arial"/>
              </a:rPr>
              <a:t>trừ</a:t>
            </a:r>
            <a:r>
              <a:rPr lang="en-US" sz="2800" dirty="0">
                <a:solidFill>
                  <a:schemeClr val="dk1"/>
                </a:solidFill>
                <a:latin typeface="Arial"/>
                <a:ea typeface="Arial"/>
                <a:cs typeface="Arial"/>
                <a:sym typeface="Arial"/>
              </a:rPr>
              <a:t> 2 </a:t>
            </a:r>
            <a:r>
              <a:rPr lang="en-US" sz="2800" dirty="0" err="1">
                <a:solidFill>
                  <a:schemeClr val="dk1"/>
                </a:solidFill>
                <a:latin typeface="Arial"/>
                <a:ea typeface="Arial"/>
                <a:cs typeface="Arial"/>
                <a:sym typeface="Arial"/>
              </a:rPr>
              <a:t>bằng</a:t>
            </a:r>
            <a:r>
              <a:rPr lang="en-US" sz="2800" dirty="0">
                <a:solidFill>
                  <a:schemeClr val="dk1"/>
                </a:solidFill>
                <a:latin typeface="Arial"/>
                <a:ea typeface="Arial"/>
                <a:cs typeface="Arial"/>
                <a:sym typeface="Arial"/>
              </a:rPr>
              <a:t> 3,</a:t>
            </a:r>
            <a:endParaRPr dirty="0"/>
          </a:p>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viết</a:t>
            </a:r>
            <a:r>
              <a:rPr lang="en-US" sz="2800" dirty="0">
                <a:solidFill>
                  <a:schemeClr val="dk1"/>
                </a:solidFill>
                <a:latin typeface="Arial"/>
                <a:ea typeface="Arial"/>
                <a:cs typeface="Arial"/>
                <a:sym typeface="Arial"/>
              </a:rPr>
              <a:t> 3</a:t>
            </a:r>
            <a:endParaRPr sz="2800" dirty="0">
              <a:solidFill>
                <a:schemeClr val="dk1"/>
              </a:solidFill>
              <a:latin typeface="Arial"/>
              <a:ea typeface="Arial"/>
              <a:cs typeface="Arial"/>
              <a:sym typeface="Arial"/>
            </a:endParaRPr>
          </a:p>
        </p:txBody>
      </p:sp>
      <p:sp>
        <p:nvSpPr>
          <p:cNvPr id="3238" name="Google Shape;3238;p4"/>
          <p:cNvSpPr txBox="1"/>
          <p:nvPr/>
        </p:nvSpPr>
        <p:spPr>
          <a:xfrm>
            <a:off x="6188398" y="3084080"/>
            <a:ext cx="4472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E36C09"/>
                </a:solidFill>
                <a:latin typeface="Arial"/>
                <a:ea typeface="Arial"/>
                <a:cs typeface="Arial"/>
                <a:sym typeface="Arial"/>
              </a:rPr>
              <a:t>3</a:t>
            </a:r>
            <a:endParaRPr sz="3600" b="1" dirty="0">
              <a:solidFill>
                <a:srgbClr val="E36C09"/>
              </a:solidFill>
              <a:latin typeface="Arial"/>
              <a:ea typeface="Arial"/>
              <a:cs typeface="Arial"/>
              <a:sym typeface="Arial"/>
            </a:endParaRPr>
          </a:p>
        </p:txBody>
      </p:sp>
      <p:sp>
        <p:nvSpPr>
          <p:cNvPr id="3241" name="Google Shape;3241;p4"/>
          <p:cNvSpPr txBox="1"/>
          <p:nvPr/>
        </p:nvSpPr>
        <p:spPr>
          <a:xfrm>
            <a:off x="5921805" y="3084080"/>
            <a:ext cx="4472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E36C09"/>
                </a:solidFill>
                <a:latin typeface="Arial"/>
                <a:ea typeface="Arial"/>
                <a:cs typeface="Arial"/>
                <a:sym typeface="Arial"/>
              </a:rPr>
              <a:t>3</a:t>
            </a:r>
            <a:endParaRPr sz="3600" b="1">
              <a:solidFill>
                <a:srgbClr val="E36C09"/>
              </a:solidFill>
              <a:latin typeface="Arial"/>
              <a:ea typeface="Arial"/>
              <a:cs typeface="Arial"/>
              <a:sym typeface="Arial"/>
            </a:endParaRPr>
          </a:p>
        </p:txBody>
      </p:sp>
      <p:grpSp>
        <p:nvGrpSpPr>
          <p:cNvPr id="3242" name="Google Shape;3242;p4"/>
          <p:cNvGrpSpPr/>
          <p:nvPr/>
        </p:nvGrpSpPr>
        <p:grpSpPr>
          <a:xfrm>
            <a:off x="6723978" y="5354394"/>
            <a:ext cx="3900930" cy="936030"/>
            <a:chOff x="6881370" y="4098709"/>
            <a:chExt cx="3900930" cy="936030"/>
          </a:xfrm>
        </p:grpSpPr>
        <p:sp>
          <p:nvSpPr>
            <p:cNvPr id="3243" name="Google Shape;3243;p4"/>
            <p:cNvSpPr txBox="1"/>
            <p:nvPr/>
          </p:nvSpPr>
          <p:spPr>
            <a:xfrm>
              <a:off x="7021028" y="4098709"/>
              <a:ext cx="3748572" cy="8206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b="1">
                  <a:solidFill>
                    <a:srgbClr val="31859B"/>
                  </a:solidFill>
                  <a:latin typeface="Arial"/>
                  <a:ea typeface="Arial"/>
                  <a:cs typeface="Arial"/>
                  <a:sym typeface="Arial"/>
                </a:rPr>
                <a:t>586 – 254 = 332</a:t>
              </a:r>
              <a:endParaRPr sz="3600" b="1">
                <a:solidFill>
                  <a:srgbClr val="31859B"/>
                </a:solidFill>
                <a:latin typeface="Arial"/>
                <a:ea typeface="Arial"/>
                <a:cs typeface="Arial"/>
                <a:sym typeface="Arial"/>
              </a:endParaRPr>
            </a:p>
          </p:txBody>
        </p:sp>
        <p:sp>
          <p:nvSpPr>
            <p:cNvPr id="3244" name="Google Shape;3244;p4"/>
            <p:cNvSpPr/>
            <p:nvPr/>
          </p:nvSpPr>
          <p:spPr>
            <a:xfrm>
              <a:off x="6881370" y="4140177"/>
              <a:ext cx="3900930" cy="894562"/>
            </a:xfrm>
            <a:prstGeom prst="roundRect">
              <a:avLst>
                <a:gd name="adj" fmla="val 16667"/>
              </a:avLst>
            </a:prstGeom>
            <a:noFill/>
            <a:ln w="76200" cap="flat" cmpd="dbl">
              <a:solidFill>
                <a:srgbClr val="E36C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 name="Hộp Văn bản 4">
            <a:extLst>
              <a:ext uri="{FF2B5EF4-FFF2-40B4-BE49-F238E27FC236}">
                <a16:creationId xmlns:a16="http://schemas.microsoft.com/office/drawing/2014/main" id="{B33AEAB1-B6A4-3D84-8375-378ED83AAE28}"/>
              </a:ext>
            </a:extLst>
          </p:cNvPr>
          <p:cNvSpPr txBox="1"/>
          <p:nvPr/>
        </p:nvSpPr>
        <p:spPr>
          <a:xfrm>
            <a:off x="350339" y="1261975"/>
            <a:ext cx="6096000" cy="1077218"/>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1:</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Đặt tính.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2:</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Tính. </a:t>
            </a:r>
            <a:endParaRPr kumimoji="0" lang="vi-VN" sz="3200" b="1" i="0" u="none" strike="noStrike" kern="1200" cap="none" spc="0" normalizeH="0" baseline="0" noProof="0" dirty="0">
              <a:ln>
                <a:noFill/>
              </a:ln>
              <a:solidFill>
                <a:srgbClr val="005A9E"/>
              </a:solidFill>
              <a:effectLst/>
              <a:uLnTx/>
              <a:uFillTx/>
              <a:latin typeface="Times New Roman" panose="02020603050405020304" pitchFamily="18" charset="0"/>
              <a:ea typeface="Times New Roman" panose="02020603050405020304" pitchFamily="18" charset="0"/>
              <a:cs typeface="+mn-cs"/>
            </a:endParaRPr>
          </a:p>
        </p:txBody>
      </p:sp>
      <p:sp>
        <p:nvSpPr>
          <p:cNvPr id="7" name="Hộp Văn bản 6">
            <a:extLst>
              <a:ext uri="{FF2B5EF4-FFF2-40B4-BE49-F238E27FC236}">
                <a16:creationId xmlns:a16="http://schemas.microsoft.com/office/drawing/2014/main" id="{D6484BBD-0174-0429-8C8B-51A4A0AF64E9}"/>
              </a:ext>
            </a:extLst>
          </p:cNvPr>
          <p:cNvSpPr txBox="1"/>
          <p:nvPr/>
        </p:nvSpPr>
        <p:spPr>
          <a:xfrm>
            <a:off x="5253318" y="1677473"/>
            <a:ext cx="45719" cy="369332"/>
          </a:xfrm>
          <a:prstGeom prst="rect">
            <a:avLst/>
          </a:prstGeom>
          <a:noFill/>
        </p:spPr>
        <p:txBody>
          <a:bodyPr wrap="square" rtlCol="0">
            <a:spAutoFit/>
          </a:bodyPr>
          <a:lstStyle/>
          <a:p>
            <a:endParaRPr lang="vi-VN" dirty="0"/>
          </a:p>
        </p:txBody>
      </p:sp>
      <p:sp>
        <p:nvSpPr>
          <p:cNvPr id="8" name="Hình chữ nhật: Góc Tròn 7">
            <a:extLst>
              <a:ext uri="{FF2B5EF4-FFF2-40B4-BE49-F238E27FC236}">
                <a16:creationId xmlns:a16="http://schemas.microsoft.com/office/drawing/2014/main" id="{A0AD9B41-097C-3247-C4F0-22CA842F6928}"/>
              </a:ext>
            </a:extLst>
          </p:cNvPr>
          <p:cNvSpPr/>
          <p:nvPr/>
        </p:nvSpPr>
        <p:spPr>
          <a:xfrm>
            <a:off x="4125378" y="1631306"/>
            <a:ext cx="1551659" cy="4616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SỐ BỊ TRỪ</a:t>
            </a:r>
            <a:endParaRPr lang="vi-VN" dirty="0">
              <a:solidFill>
                <a:schemeClr val="accent1">
                  <a:lumMod val="50000"/>
                </a:schemeClr>
              </a:solidFill>
            </a:endParaRPr>
          </a:p>
        </p:txBody>
      </p:sp>
      <p:sp>
        <p:nvSpPr>
          <p:cNvPr id="9" name="Hình chữ nhật: Góc Tròn 8">
            <a:extLst>
              <a:ext uri="{FF2B5EF4-FFF2-40B4-BE49-F238E27FC236}">
                <a16:creationId xmlns:a16="http://schemas.microsoft.com/office/drawing/2014/main" id="{60AD9956-75B5-9A27-1316-0D429CDE5608}"/>
              </a:ext>
            </a:extLst>
          </p:cNvPr>
          <p:cNvSpPr/>
          <p:nvPr/>
        </p:nvSpPr>
        <p:spPr>
          <a:xfrm>
            <a:off x="4056693" y="2462303"/>
            <a:ext cx="1551659" cy="4616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SỐ TRỪ</a:t>
            </a:r>
            <a:endParaRPr lang="vi-VN" dirty="0">
              <a:solidFill>
                <a:schemeClr val="accent1">
                  <a:lumMod val="50000"/>
                </a:schemeClr>
              </a:solidFill>
            </a:endParaRPr>
          </a:p>
        </p:txBody>
      </p:sp>
      <p:sp>
        <p:nvSpPr>
          <p:cNvPr id="10" name="Hình chữ nhật: Góc Tròn 9">
            <a:extLst>
              <a:ext uri="{FF2B5EF4-FFF2-40B4-BE49-F238E27FC236}">
                <a16:creationId xmlns:a16="http://schemas.microsoft.com/office/drawing/2014/main" id="{10E91901-D4EE-6017-5637-805ED300120F}"/>
              </a:ext>
            </a:extLst>
          </p:cNvPr>
          <p:cNvSpPr/>
          <p:nvPr/>
        </p:nvSpPr>
        <p:spPr>
          <a:xfrm>
            <a:off x="4021258" y="3268745"/>
            <a:ext cx="1551659" cy="4616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HIỆU</a:t>
            </a:r>
            <a:endParaRPr lang="vi-VN" dirty="0">
              <a:solidFill>
                <a:schemeClr val="accent1">
                  <a:lumMod val="50000"/>
                </a:schemeClr>
              </a:solidFill>
            </a:endParaRPr>
          </a:p>
        </p:txBody>
      </p:sp>
      <p:sp>
        <p:nvSpPr>
          <p:cNvPr id="11" name="Hình chữ nhật 10">
            <a:extLst>
              <a:ext uri="{FF2B5EF4-FFF2-40B4-BE49-F238E27FC236}">
                <a16:creationId xmlns:a16="http://schemas.microsoft.com/office/drawing/2014/main" id="{1AD1F178-0C1B-45C9-412C-C47E33EFFD20}"/>
              </a:ext>
            </a:extLst>
          </p:cNvPr>
          <p:cNvSpPr/>
          <p:nvPr/>
        </p:nvSpPr>
        <p:spPr>
          <a:xfrm>
            <a:off x="233082" y="179294"/>
            <a:ext cx="1048871" cy="2958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8"/>
                                        </p:tgtEl>
                                        <p:attrNameLst>
                                          <p:attrName>style.visibility</p:attrName>
                                        </p:attrNameLst>
                                      </p:cBhvr>
                                      <p:to>
                                        <p:strVal val="visible"/>
                                      </p:to>
                                    </p:set>
                                    <p:animEffect transition="in" filter="fade">
                                      <p:cBhvr>
                                        <p:cTn id="7" dur="500"/>
                                        <p:tgtEl>
                                          <p:spTgt spid="3228"/>
                                        </p:tgtEl>
                                      </p:cBhvr>
                                    </p:animEffect>
                                  </p:childTnLst>
                                </p:cTn>
                              </p:par>
                              <p:par>
                                <p:cTn id="8" presetID="10" presetClass="entr" presetSubtype="0" fill="hold" nodeType="withEffect">
                                  <p:stCondLst>
                                    <p:cond delay="0"/>
                                  </p:stCondLst>
                                  <p:childTnLst>
                                    <p:set>
                                      <p:cBhvr>
                                        <p:cTn id="9" dur="1" fill="hold">
                                          <p:stCondLst>
                                            <p:cond delay="0"/>
                                          </p:stCondLst>
                                        </p:cTn>
                                        <p:tgtEl>
                                          <p:spTgt spid="3229"/>
                                        </p:tgtEl>
                                        <p:attrNameLst>
                                          <p:attrName>style.visibility</p:attrName>
                                        </p:attrNameLst>
                                      </p:cBhvr>
                                      <p:to>
                                        <p:strVal val="visible"/>
                                      </p:to>
                                    </p:set>
                                    <p:animEffect transition="in" filter="fade">
                                      <p:cBhvr>
                                        <p:cTn id="10" dur="500"/>
                                        <p:tgtEl>
                                          <p:spTgt spid="32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30"/>
                                        </p:tgtEl>
                                        <p:attrNameLst>
                                          <p:attrName>style.visibility</p:attrName>
                                        </p:attrNameLst>
                                      </p:cBhvr>
                                      <p:to>
                                        <p:strVal val="visible"/>
                                      </p:to>
                                    </p:set>
                                    <p:animEffect transition="in" filter="fade">
                                      <p:cBhvr>
                                        <p:cTn id="15" dur="500"/>
                                        <p:tgtEl>
                                          <p:spTgt spid="32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32">
                                            <p:txEl>
                                              <p:pRg st="0" end="0"/>
                                            </p:txEl>
                                          </p:spTgt>
                                        </p:tgtEl>
                                        <p:attrNameLst>
                                          <p:attrName>style.visibility</p:attrName>
                                        </p:attrNameLst>
                                      </p:cBhvr>
                                      <p:to>
                                        <p:strVal val="visible"/>
                                      </p:to>
                                    </p:set>
                                    <p:animEffect transition="in" filter="fade">
                                      <p:cBhvr>
                                        <p:cTn id="20" dur="500"/>
                                        <p:tgtEl>
                                          <p:spTgt spid="32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32">
                                            <p:txEl>
                                              <p:pRg st="1" end="1"/>
                                            </p:txEl>
                                          </p:spTgt>
                                        </p:tgtEl>
                                        <p:attrNameLst>
                                          <p:attrName>style.visibility</p:attrName>
                                        </p:attrNameLst>
                                      </p:cBhvr>
                                      <p:to>
                                        <p:strVal val="visible"/>
                                      </p:to>
                                    </p:set>
                                    <p:animEffect transition="in" filter="fade">
                                      <p:cBhvr>
                                        <p:cTn id="25" dur="500"/>
                                        <p:tgtEl>
                                          <p:spTgt spid="323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32">
                                            <p:txEl>
                                              <p:pRg st="2" end="2"/>
                                            </p:txEl>
                                          </p:spTgt>
                                        </p:tgtEl>
                                        <p:attrNameLst>
                                          <p:attrName>style.visibility</p:attrName>
                                        </p:attrNameLst>
                                      </p:cBhvr>
                                      <p:to>
                                        <p:strVal val="visible"/>
                                      </p:to>
                                    </p:set>
                                    <p:animEffect transition="in" filter="fade">
                                      <p:cBhvr>
                                        <p:cTn id="30" dur="500"/>
                                        <p:tgtEl>
                                          <p:spTgt spid="323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32">
                                            <p:txEl>
                                              <p:pRg st="3" end="3"/>
                                            </p:txEl>
                                          </p:spTgt>
                                        </p:tgtEl>
                                        <p:attrNameLst>
                                          <p:attrName>style.visibility</p:attrName>
                                        </p:attrNameLst>
                                      </p:cBhvr>
                                      <p:to>
                                        <p:strVal val="visible"/>
                                      </p:to>
                                    </p:set>
                                    <p:animEffect transition="in" filter="fade">
                                      <p:cBhvr>
                                        <p:cTn id="35" dur="500"/>
                                        <p:tgtEl>
                                          <p:spTgt spid="323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232">
                                            <p:txEl>
                                              <p:pRg st="4" end="4"/>
                                            </p:txEl>
                                          </p:spTgt>
                                        </p:tgtEl>
                                        <p:attrNameLst>
                                          <p:attrName>style.visibility</p:attrName>
                                        </p:attrNameLst>
                                      </p:cBhvr>
                                      <p:to>
                                        <p:strVal val="visible"/>
                                      </p:to>
                                    </p:set>
                                    <p:animEffect transition="in" filter="fade">
                                      <p:cBhvr>
                                        <p:cTn id="40" dur="500"/>
                                        <p:tgtEl>
                                          <p:spTgt spid="323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32">
                                            <p:txEl>
                                              <p:pRg st="5" end="5"/>
                                            </p:txEl>
                                          </p:spTgt>
                                        </p:tgtEl>
                                        <p:attrNameLst>
                                          <p:attrName>style.visibility</p:attrName>
                                        </p:attrNameLst>
                                      </p:cBhvr>
                                      <p:to>
                                        <p:strVal val="visible"/>
                                      </p:to>
                                    </p:set>
                                    <p:animEffect transition="in" filter="fade">
                                      <p:cBhvr>
                                        <p:cTn id="45" dur="500"/>
                                        <p:tgtEl>
                                          <p:spTgt spid="3232">
                                            <p:txEl>
                                              <p:pRg st="5" end="5"/>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3231"/>
                                        </p:tgtEl>
                                        <p:attrNameLst>
                                          <p:attrName>style.visibility</p:attrName>
                                        </p:attrNameLst>
                                      </p:cBhvr>
                                      <p:to>
                                        <p:strVal val="visible"/>
                                      </p:to>
                                    </p:set>
                                    <p:animEffect transition="in" filter="fade">
                                      <p:cBhvr>
                                        <p:cTn id="49" dur="1000"/>
                                        <p:tgtEl>
                                          <p:spTgt spid="3231"/>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3238"/>
                                        </p:tgtEl>
                                        <p:attrNameLst>
                                          <p:attrName>style.visibility</p:attrName>
                                        </p:attrNameLst>
                                      </p:cBhvr>
                                      <p:to>
                                        <p:strVal val="visible"/>
                                      </p:to>
                                    </p:set>
                                    <p:animEffect transition="in" filter="fade">
                                      <p:cBhvr>
                                        <p:cTn id="53" dur="1000"/>
                                        <p:tgtEl>
                                          <p:spTgt spid="3238"/>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3241"/>
                                        </p:tgtEl>
                                        <p:attrNameLst>
                                          <p:attrName>style.visibility</p:attrName>
                                        </p:attrNameLst>
                                      </p:cBhvr>
                                      <p:to>
                                        <p:strVal val="visible"/>
                                      </p:to>
                                    </p:set>
                                    <p:animEffect transition="in" filter="fade">
                                      <p:cBhvr>
                                        <p:cTn id="57" dur="1000"/>
                                        <p:tgtEl>
                                          <p:spTgt spid="32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242"/>
                                        </p:tgtEl>
                                        <p:attrNameLst>
                                          <p:attrName>style.visibility</p:attrName>
                                        </p:attrNameLst>
                                      </p:cBhvr>
                                      <p:to>
                                        <p:strVal val="visible"/>
                                      </p:to>
                                    </p:set>
                                    <p:animEffect transition="in" filter="fade">
                                      <p:cBhvr>
                                        <p:cTn id="62" dur="500"/>
                                        <p:tgtEl>
                                          <p:spTgt spid="324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ppt_x"/>
                                          </p:val>
                                        </p:tav>
                                        <p:tav tm="100000">
                                          <p:val>
                                            <p:strVal val="#ppt_x"/>
                                          </p:val>
                                        </p:tav>
                                      </p:tavLst>
                                    </p:anim>
                                    <p:anim calcmode="lin" valueType="num">
                                      <p:cBhvr additive="base">
                                        <p:cTn id="6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ppt_x"/>
                                          </p:val>
                                        </p:tav>
                                        <p:tav tm="100000">
                                          <p:val>
                                            <p:strVal val="#ppt_x"/>
                                          </p:val>
                                        </p:tav>
                                      </p:tavLst>
                                    </p:anim>
                                    <p:anim calcmode="lin" valueType="num">
                                      <p:cBhvr additive="base">
                                        <p:cTn id="7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3344779" y="2141621"/>
            <a:ext cx="5654842" cy="1015663"/>
          </a:xfrm>
          <a:prstGeom prst="rect">
            <a:avLst/>
          </a:prstGeom>
          <a:noFill/>
        </p:spPr>
        <p:txBody>
          <a:bodyPr wrap="square" rtlCol="0">
            <a:spAutoFit/>
          </a:bodyPr>
          <a:lstStyle/>
          <a:p>
            <a:r>
              <a:rPr lang="en-US" sz="6000" dirty="0">
                <a:solidFill>
                  <a:schemeClr val="bg1"/>
                </a:solidFill>
                <a:latin typeface="Times New Roman" panose="02020603050405020304" pitchFamily="18" charset="0"/>
                <a:cs typeface="Times New Roman" panose="02020603050405020304" pitchFamily="18" charset="0"/>
              </a:rPr>
              <a:t>HOẠT ĐỘNG</a:t>
            </a:r>
          </a:p>
        </p:txBody>
      </p:sp>
    </p:spTree>
    <p:extLst>
      <p:ext uri="{BB962C8B-B14F-4D97-AF65-F5344CB8AC3E}">
        <p14:creationId xmlns:p14="http://schemas.microsoft.com/office/powerpoint/2010/main" val="81740025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2"/>
        <p:cNvGrpSpPr/>
        <p:nvPr/>
      </p:nvGrpSpPr>
      <p:grpSpPr>
        <a:xfrm>
          <a:off x="0" y="0"/>
          <a:ext cx="0" cy="0"/>
          <a:chOff x="0" y="0"/>
          <a:chExt cx="0" cy="0"/>
        </a:xfrm>
      </p:grpSpPr>
      <p:sp>
        <p:nvSpPr>
          <p:cNvPr id="3253" name="Google Shape;3253;p6"/>
          <p:cNvSpPr/>
          <p:nvPr/>
        </p:nvSpPr>
        <p:spPr>
          <a:xfrm>
            <a:off x="1182012" y="1905000"/>
            <a:ext cx="9443518" cy="2730500"/>
          </a:xfrm>
          <a:prstGeom prst="rect">
            <a:avLst/>
          </a:prstGeom>
          <a:solidFill>
            <a:srgbClr val="B6DD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254" name="Google Shape;3254;p6"/>
          <p:cNvGrpSpPr/>
          <p:nvPr/>
        </p:nvGrpSpPr>
        <p:grpSpPr>
          <a:xfrm>
            <a:off x="995882" y="1477770"/>
            <a:ext cx="2025471" cy="570588"/>
            <a:chOff x="1296327" y="1647588"/>
            <a:chExt cx="2025471" cy="570588"/>
          </a:xfrm>
        </p:grpSpPr>
        <p:sp>
          <p:nvSpPr>
            <p:cNvPr id="3255" name="Google Shape;3255;p6"/>
            <p:cNvSpPr txBox="1"/>
            <p:nvPr/>
          </p:nvSpPr>
          <p:spPr>
            <a:xfrm>
              <a:off x="1866915" y="1694956"/>
              <a:ext cx="14548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Tính.</a:t>
              </a:r>
              <a:endParaRPr sz="2800">
                <a:solidFill>
                  <a:schemeClr val="dk1"/>
                </a:solidFill>
                <a:latin typeface="Arial"/>
                <a:ea typeface="Arial"/>
                <a:cs typeface="Arial"/>
                <a:sym typeface="Arial"/>
              </a:endParaRPr>
            </a:p>
          </p:txBody>
        </p:sp>
        <p:sp>
          <p:nvSpPr>
            <p:cNvPr id="3256" name="Google Shape;3256;p6"/>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Arial"/>
                  <a:ea typeface="Arial"/>
                  <a:cs typeface="Arial"/>
                  <a:sym typeface="Arial"/>
                </a:rPr>
                <a:t>1</a:t>
              </a:r>
              <a:endParaRPr sz="3600" b="1" dirty="0">
                <a:solidFill>
                  <a:schemeClr val="lt1"/>
                </a:solidFill>
                <a:latin typeface="Arial"/>
                <a:ea typeface="Arial"/>
                <a:cs typeface="Arial"/>
                <a:sym typeface="Arial"/>
              </a:endParaRPr>
            </a:p>
          </p:txBody>
        </p:sp>
      </p:grpSp>
      <p:grpSp>
        <p:nvGrpSpPr>
          <p:cNvPr id="3257" name="Google Shape;3257;p6"/>
          <p:cNvGrpSpPr/>
          <p:nvPr/>
        </p:nvGrpSpPr>
        <p:grpSpPr>
          <a:xfrm>
            <a:off x="1566470" y="2184626"/>
            <a:ext cx="1147790" cy="1384995"/>
            <a:chOff x="1566470" y="2095726"/>
            <a:chExt cx="1147790" cy="1384995"/>
          </a:xfrm>
        </p:grpSpPr>
        <p:grpSp>
          <p:nvGrpSpPr>
            <p:cNvPr id="3258" name="Google Shape;3258;p6"/>
            <p:cNvGrpSpPr/>
            <p:nvPr/>
          </p:nvGrpSpPr>
          <p:grpSpPr>
            <a:xfrm>
              <a:off x="1566470" y="2095726"/>
              <a:ext cx="1147790" cy="1384995"/>
              <a:chOff x="1697011" y="2095726"/>
              <a:chExt cx="1147790" cy="1384995"/>
            </a:xfrm>
          </p:grpSpPr>
          <p:sp>
            <p:nvSpPr>
              <p:cNvPr id="3259" name="Google Shape;3259;p6"/>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467</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343</a:t>
                </a:r>
                <a:endParaRPr/>
              </a:p>
            </p:txBody>
          </p:sp>
          <p:sp>
            <p:nvSpPr>
              <p:cNvPr id="3260" name="Google Shape;3260;p6"/>
              <p:cNvSpPr txBox="1"/>
              <p:nvPr/>
            </p:nvSpPr>
            <p:spPr>
              <a:xfrm>
                <a:off x="1697011" y="2418890"/>
                <a:ext cx="91003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a:t>
                </a:r>
                <a:endParaRPr/>
              </a:p>
            </p:txBody>
          </p:sp>
        </p:grpSp>
        <p:cxnSp>
          <p:nvCxnSpPr>
            <p:cNvPr id="3261" name="Google Shape;3261;p6"/>
            <p:cNvCxnSpPr/>
            <p:nvPr/>
          </p:nvCxnSpPr>
          <p:spPr>
            <a:xfrm>
              <a:off x="1689100" y="3378200"/>
              <a:ext cx="889000" cy="0"/>
            </a:xfrm>
            <a:prstGeom prst="straightConnector1">
              <a:avLst/>
            </a:prstGeom>
            <a:noFill/>
            <a:ln w="19050" cap="flat" cmpd="sng">
              <a:solidFill>
                <a:schemeClr val="dk1"/>
              </a:solidFill>
              <a:prstDash val="solid"/>
              <a:miter lim="800000"/>
              <a:headEnd type="none" w="sm" len="sm"/>
              <a:tailEnd type="none" w="sm" len="sm"/>
            </a:ln>
          </p:spPr>
        </p:cxnSp>
      </p:grpSp>
      <p:grpSp>
        <p:nvGrpSpPr>
          <p:cNvPr id="3262" name="Google Shape;3262;p6"/>
          <p:cNvGrpSpPr/>
          <p:nvPr/>
        </p:nvGrpSpPr>
        <p:grpSpPr>
          <a:xfrm>
            <a:off x="4077687" y="2184626"/>
            <a:ext cx="1147790" cy="1384995"/>
            <a:chOff x="1566470" y="2095726"/>
            <a:chExt cx="1147790" cy="1384995"/>
          </a:xfrm>
        </p:grpSpPr>
        <p:grpSp>
          <p:nvGrpSpPr>
            <p:cNvPr id="3263" name="Google Shape;3263;p6"/>
            <p:cNvGrpSpPr/>
            <p:nvPr/>
          </p:nvGrpSpPr>
          <p:grpSpPr>
            <a:xfrm>
              <a:off x="1566470" y="2095726"/>
              <a:ext cx="1147790" cy="1384995"/>
              <a:chOff x="1697011" y="2095726"/>
              <a:chExt cx="1147790" cy="1384995"/>
            </a:xfrm>
          </p:grpSpPr>
          <p:sp>
            <p:nvSpPr>
              <p:cNvPr id="3264" name="Google Shape;3264;p6"/>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732</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412</a:t>
                </a:r>
                <a:endParaRPr/>
              </a:p>
            </p:txBody>
          </p:sp>
          <p:sp>
            <p:nvSpPr>
              <p:cNvPr id="3265" name="Google Shape;3265;p6"/>
              <p:cNvSpPr txBox="1"/>
              <p:nvPr/>
            </p:nvSpPr>
            <p:spPr>
              <a:xfrm>
                <a:off x="1697011" y="2418890"/>
                <a:ext cx="36393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a:t>
                </a:r>
                <a:endParaRPr/>
              </a:p>
            </p:txBody>
          </p:sp>
        </p:grpSp>
        <p:cxnSp>
          <p:nvCxnSpPr>
            <p:cNvPr id="3266" name="Google Shape;3266;p6"/>
            <p:cNvCxnSpPr/>
            <p:nvPr/>
          </p:nvCxnSpPr>
          <p:spPr>
            <a:xfrm>
              <a:off x="1689100" y="3378200"/>
              <a:ext cx="889000" cy="0"/>
            </a:xfrm>
            <a:prstGeom prst="straightConnector1">
              <a:avLst/>
            </a:prstGeom>
            <a:noFill/>
            <a:ln w="19050" cap="flat" cmpd="sng">
              <a:solidFill>
                <a:schemeClr val="dk1"/>
              </a:solidFill>
              <a:prstDash val="solid"/>
              <a:miter lim="800000"/>
              <a:headEnd type="none" w="sm" len="sm"/>
              <a:tailEnd type="none" w="sm" len="sm"/>
            </a:ln>
          </p:spPr>
        </p:cxnSp>
      </p:grpSp>
      <p:grpSp>
        <p:nvGrpSpPr>
          <p:cNvPr id="3267" name="Google Shape;3267;p6"/>
          <p:cNvGrpSpPr/>
          <p:nvPr/>
        </p:nvGrpSpPr>
        <p:grpSpPr>
          <a:xfrm>
            <a:off x="6588905" y="2184626"/>
            <a:ext cx="1147790" cy="1384995"/>
            <a:chOff x="1566470" y="2095726"/>
            <a:chExt cx="1147790" cy="1384995"/>
          </a:xfrm>
        </p:grpSpPr>
        <p:grpSp>
          <p:nvGrpSpPr>
            <p:cNvPr id="3268" name="Google Shape;3268;p6"/>
            <p:cNvGrpSpPr/>
            <p:nvPr/>
          </p:nvGrpSpPr>
          <p:grpSpPr>
            <a:xfrm>
              <a:off x="1566470" y="2095726"/>
              <a:ext cx="1147790" cy="1384995"/>
              <a:chOff x="1697011" y="2095726"/>
              <a:chExt cx="1147790" cy="1384995"/>
            </a:xfrm>
          </p:grpSpPr>
          <p:sp>
            <p:nvSpPr>
              <p:cNvPr id="3269" name="Google Shape;3269;p6"/>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291</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250</a:t>
                </a:r>
                <a:endParaRPr/>
              </a:p>
            </p:txBody>
          </p:sp>
          <p:sp>
            <p:nvSpPr>
              <p:cNvPr id="3270" name="Google Shape;3270;p6"/>
              <p:cNvSpPr txBox="1"/>
              <p:nvPr/>
            </p:nvSpPr>
            <p:spPr>
              <a:xfrm>
                <a:off x="1697011" y="2418890"/>
                <a:ext cx="36393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a:t>
                </a:r>
                <a:endParaRPr/>
              </a:p>
            </p:txBody>
          </p:sp>
        </p:grpSp>
        <p:cxnSp>
          <p:nvCxnSpPr>
            <p:cNvPr id="3271" name="Google Shape;3271;p6"/>
            <p:cNvCxnSpPr/>
            <p:nvPr/>
          </p:nvCxnSpPr>
          <p:spPr>
            <a:xfrm>
              <a:off x="1689100" y="3378200"/>
              <a:ext cx="889000" cy="0"/>
            </a:xfrm>
            <a:prstGeom prst="straightConnector1">
              <a:avLst/>
            </a:prstGeom>
            <a:noFill/>
            <a:ln w="19050" cap="flat" cmpd="sng">
              <a:solidFill>
                <a:schemeClr val="dk1"/>
              </a:solidFill>
              <a:prstDash val="solid"/>
              <a:miter lim="800000"/>
              <a:headEnd type="none" w="sm" len="sm"/>
              <a:tailEnd type="none" w="sm" len="sm"/>
            </a:ln>
          </p:spPr>
        </p:cxnSp>
      </p:grpSp>
      <p:grpSp>
        <p:nvGrpSpPr>
          <p:cNvPr id="3272" name="Google Shape;3272;p6"/>
          <p:cNvGrpSpPr/>
          <p:nvPr/>
        </p:nvGrpSpPr>
        <p:grpSpPr>
          <a:xfrm>
            <a:off x="8932470" y="2184626"/>
            <a:ext cx="1147790" cy="1384995"/>
            <a:chOff x="1566470" y="2095726"/>
            <a:chExt cx="1147790" cy="1384995"/>
          </a:xfrm>
        </p:grpSpPr>
        <p:grpSp>
          <p:nvGrpSpPr>
            <p:cNvPr id="3273" name="Google Shape;3273;p6"/>
            <p:cNvGrpSpPr/>
            <p:nvPr/>
          </p:nvGrpSpPr>
          <p:grpSpPr>
            <a:xfrm>
              <a:off x="1566470" y="2095726"/>
              <a:ext cx="1147790" cy="1384995"/>
              <a:chOff x="1697011" y="2095726"/>
              <a:chExt cx="1147790" cy="1384995"/>
            </a:xfrm>
          </p:grpSpPr>
          <p:sp>
            <p:nvSpPr>
              <p:cNvPr id="3274" name="Google Shape;3274;p6"/>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991</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503</a:t>
                </a:r>
                <a:endParaRPr/>
              </a:p>
            </p:txBody>
          </p:sp>
          <p:sp>
            <p:nvSpPr>
              <p:cNvPr id="3275" name="Google Shape;3275;p6"/>
              <p:cNvSpPr txBox="1"/>
              <p:nvPr/>
            </p:nvSpPr>
            <p:spPr>
              <a:xfrm>
                <a:off x="1697011" y="2418890"/>
                <a:ext cx="36393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a:t>
                </a:r>
                <a:endParaRPr sz="2800">
                  <a:solidFill>
                    <a:schemeClr val="dk1"/>
                  </a:solidFill>
                  <a:latin typeface="Arial"/>
                  <a:ea typeface="Arial"/>
                  <a:cs typeface="Arial"/>
                  <a:sym typeface="Arial"/>
                </a:endParaRPr>
              </a:p>
            </p:txBody>
          </p:sp>
        </p:grpSp>
        <p:cxnSp>
          <p:nvCxnSpPr>
            <p:cNvPr id="3276" name="Google Shape;3276;p6"/>
            <p:cNvCxnSpPr/>
            <p:nvPr/>
          </p:nvCxnSpPr>
          <p:spPr>
            <a:xfrm>
              <a:off x="1689100" y="3378200"/>
              <a:ext cx="889000" cy="0"/>
            </a:xfrm>
            <a:prstGeom prst="straightConnector1">
              <a:avLst/>
            </a:prstGeom>
            <a:noFill/>
            <a:ln w="19050" cap="flat" cmpd="sng">
              <a:solidFill>
                <a:schemeClr val="dk1"/>
              </a:solidFill>
              <a:prstDash val="solid"/>
              <a:miter lim="800000"/>
              <a:headEnd type="none" w="sm" len="sm"/>
              <a:tailEnd type="none" w="sm" len="sm"/>
            </a:ln>
          </p:spPr>
        </p:cxnSp>
      </p:grpSp>
      <p:sp>
        <p:nvSpPr>
          <p:cNvPr id="3277" name="Google Shape;3277;p6"/>
          <p:cNvSpPr txBox="1"/>
          <p:nvPr/>
        </p:nvSpPr>
        <p:spPr>
          <a:xfrm>
            <a:off x="1786950" y="3340310"/>
            <a:ext cx="91003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rgbClr val="C00000"/>
                </a:solidFill>
                <a:latin typeface="Arial"/>
                <a:ea typeface="Arial"/>
                <a:cs typeface="Arial"/>
                <a:sym typeface="Arial"/>
              </a:rPr>
              <a:t>124</a:t>
            </a:r>
            <a:endParaRPr/>
          </a:p>
        </p:txBody>
      </p:sp>
      <p:sp>
        <p:nvSpPr>
          <p:cNvPr id="3278" name="Google Shape;3278;p6"/>
          <p:cNvSpPr txBox="1"/>
          <p:nvPr/>
        </p:nvSpPr>
        <p:spPr>
          <a:xfrm>
            <a:off x="4305459" y="3340310"/>
            <a:ext cx="825342"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rgbClr val="C00000"/>
                </a:solidFill>
                <a:latin typeface="Arial"/>
                <a:ea typeface="Arial"/>
                <a:cs typeface="Arial"/>
                <a:sym typeface="Arial"/>
              </a:rPr>
              <a:t>320</a:t>
            </a:r>
            <a:endParaRPr dirty="0"/>
          </a:p>
        </p:txBody>
      </p:sp>
      <p:sp>
        <p:nvSpPr>
          <p:cNvPr id="3279" name="Google Shape;3279;p6"/>
          <p:cNvSpPr txBox="1"/>
          <p:nvPr/>
        </p:nvSpPr>
        <p:spPr>
          <a:xfrm>
            <a:off x="6819899" y="3340310"/>
            <a:ext cx="972636"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rgbClr val="C00000"/>
                </a:solidFill>
                <a:latin typeface="Arial"/>
                <a:ea typeface="Arial"/>
                <a:cs typeface="Arial"/>
                <a:sym typeface="Arial"/>
              </a:rPr>
              <a:t>  41</a:t>
            </a:r>
            <a:endParaRPr/>
          </a:p>
        </p:txBody>
      </p:sp>
      <p:sp>
        <p:nvSpPr>
          <p:cNvPr id="3280" name="Google Shape;3280;p6"/>
          <p:cNvSpPr txBox="1"/>
          <p:nvPr/>
        </p:nvSpPr>
        <p:spPr>
          <a:xfrm>
            <a:off x="9179586" y="3340310"/>
            <a:ext cx="972636"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rgbClr val="C00000"/>
                </a:solidFill>
                <a:latin typeface="Arial"/>
                <a:ea typeface="Arial"/>
                <a:cs typeface="Arial"/>
                <a:sym typeface="Arial"/>
              </a:rPr>
              <a:t>461</a:t>
            </a:r>
            <a:endParaRPr/>
          </a:p>
        </p:txBody>
      </p:sp>
      <p:sp>
        <p:nvSpPr>
          <p:cNvPr id="2" name="Hình chữ nhật 1">
            <a:extLst>
              <a:ext uri="{FF2B5EF4-FFF2-40B4-BE49-F238E27FC236}">
                <a16:creationId xmlns:a16="http://schemas.microsoft.com/office/drawing/2014/main" id="{375413EA-DCE2-B922-5857-62D61DFB95E0}"/>
              </a:ext>
            </a:extLst>
          </p:cNvPr>
          <p:cNvSpPr/>
          <p:nvPr/>
        </p:nvSpPr>
        <p:spPr>
          <a:xfrm>
            <a:off x="215153" y="161365"/>
            <a:ext cx="966859" cy="31376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4"/>
                                        </p:tgtEl>
                                        <p:attrNameLst>
                                          <p:attrName>style.visibility</p:attrName>
                                        </p:attrNameLst>
                                      </p:cBhvr>
                                      <p:to>
                                        <p:strVal val="visible"/>
                                      </p:to>
                                    </p:set>
                                    <p:animEffect transition="in" filter="fade">
                                      <p:cBhvr>
                                        <p:cTn id="7" dur="500"/>
                                        <p:tgtEl>
                                          <p:spTgt spid="32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53"/>
                                        </p:tgtEl>
                                        <p:attrNameLst>
                                          <p:attrName>style.visibility</p:attrName>
                                        </p:attrNameLst>
                                      </p:cBhvr>
                                      <p:to>
                                        <p:strVal val="visible"/>
                                      </p:to>
                                    </p:set>
                                    <p:animEffect transition="in" filter="fade">
                                      <p:cBhvr>
                                        <p:cTn id="12" dur="500"/>
                                        <p:tgtEl>
                                          <p:spTgt spid="3253"/>
                                        </p:tgtEl>
                                      </p:cBhvr>
                                    </p:animEffect>
                                  </p:childTnLst>
                                </p:cTn>
                              </p:par>
                              <p:par>
                                <p:cTn id="13" presetID="10" presetClass="entr" presetSubtype="0" fill="hold" nodeType="withEffect">
                                  <p:stCondLst>
                                    <p:cond delay="0"/>
                                  </p:stCondLst>
                                  <p:childTnLst>
                                    <p:set>
                                      <p:cBhvr>
                                        <p:cTn id="14" dur="1" fill="hold">
                                          <p:stCondLst>
                                            <p:cond delay="0"/>
                                          </p:stCondLst>
                                        </p:cTn>
                                        <p:tgtEl>
                                          <p:spTgt spid="3257"/>
                                        </p:tgtEl>
                                        <p:attrNameLst>
                                          <p:attrName>style.visibility</p:attrName>
                                        </p:attrNameLst>
                                      </p:cBhvr>
                                      <p:to>
                                        <p:strVal val="visible"/>
                                      </p:to>
                                    </p:set>
                                    <p:animEffect transition="in" filter="fade">
                                      <p:cBhvr>
                                        <p:cTn id="15" dur="500"/>
                                        <p:tgtEl>
                                          <p:spTgt spid="3257"/>
                                        </p:tgtEl>
                                      </p:cBhvr>
                                    </p:animEffect>
                                  </p:childTnLst>
                                </p:cTn>
                              </p:par>
                              <p:par>
                                <p:cTn id="16" presetID="10" presetClass="entr" presetSubtype="0" fill="hold" nodeType="withEffect">
                                  <p:stCondLst>
                                    <p:cond delay="0"/>
                                  </p:stCondLst>
                                  <p:childTnLst>
                                    <p:set>
                                      <p:cBhvr>
                                        <p:cTn id="17" dur="1" fill="hold">
                                          <p:stCondLst>
                                            <p:cond delay="0"/>
                                          </p:stCondLst>
                                        </p:cTn>
                                        <p:tgtEl>
                                          <p:spTgt spid="3262"/>
                                        </p:tgtEl>
                                        <p:attrNameLst>
                                          <p:attrName>style.visibility</p:attrName>
                                        </p:attrNameLst>
                                      </p:cBhvr>
                                      <p:to>
                                        <p:strVal val="visible"/>
                                      </p:to>
                                    </p:set>
                                    <p:animEffect transition="in" filter="fade">
                                      <p:cBhvr>
                                        <p:cTn id="18" dur="500"/>
                                        <p:tgtEl>
                                          <p:spTgt spid="3262"/>
                                        </p:tgtEl>
                                      </p:cBhvr>
                                    </p:animEffect>
                                  </p:childTnLst>
                                </p:cTn>
                              </p:par>
                              <p:par>
                                <p:cTn id="19" presetID="10" presetClass="entr" presetSubtype="0" fill="hold" nodeType="withEffect">
                                  <p:stCondLst>
                                    <p:cond delay="0"/>
                                  </p:stCondLst>
                                  <p:childTnLst>
                                    <p:set>
                                      <p:cBhvr>
                                        <p:cTn id="20" dur="1" fill="hold">
                                          <p:stCondLst>
                                            <p:cond delay="0"/>
                                          </p:stCondLst>
                                        </p:cTn>
                                        <p:tgtEl>
                                          <p:spTgt spid="3267"/>
                                        </p:tgtEl>
                                        <p:attrNameLst>
                                          <p:attrName>style.visibility</p:attrName>
                                        </p:attrNameLst>
                                      </p:cBhvr>
                                      <p:to>
                                        <p:strVal val="visible"/>
                                      </p:to>
                                    </p:set>
                                    <p:animEffect transition="in" filter="fade">
                                      <p:cBhvr>
                                        <p:cTn id="21" dur="500"/>
                                        <p:tgtEl>
                                          <p:spTgt spid="3267"/>
                                        </p:tgtEl>
                                      </p:cBhvr>
                                    </p:animEffect>
                                  </p:childTnLst>
                                </p:cTn>
                              </p:par>
                              <p:par>
                                <p:cTn id="22" presetID="10" presetClass="entr" presetSubtype="0" fill="hold" nodeType="withEffect">
                                  <p:stCondLst>
                                    <p:cond delay="0"/>
                                  </p:stCondLst>
                                  <p:childTnLst>
                                    <p:set>
                                      <p:cBhvr>
                                        <p:cTn id="23" dur="1" fill="hold">
                                          <p:stCondLst>
                                            <p:cond delay="0"/>
                                          </p:stCondLst>
                                        </p:cTn>
                                        <p:tgtEl>
                                          <p:spTgt spid="3272"/>
                                        </p:tgtEl>
                                        <p:attrNameLst>
                                          <p:attrName>style.visibility</p:attrName>
                                        </p:attrNameLst>
                                      </p:cBhvr>
                                      <p:to>
                                        <p:strVal val="visible"/>
                                      </p:to>
                                    </p:set>
                                    <p:animEffect transition="in" filter="fade">
                                      <p:cBhvr>
                                        <p:cTn id="24" dur="500"/>
                                        <p:tgtEl>
                                          <p:spTgt spid="327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77"/>
                                        </p:tgtEl>
                                        <p:attrNameLst>
                                          <p:attrName>style.visibility</p:attrName>
                                        </p:attrNameLst>
                                      </p:cBhvr>
                                      <p:to>
                                        <p:strVal val="visible"/>
                                      </p:to>
                                    </p:set>
                                    <p:animEffect transition="in" filter="fade">
                                      <p:cBhvr>
                                        <p:cTn id="29" dur="1000"/>
                                        <p:tgtEl>
                                          <p:spTgt spid="327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78"/>
                                        </p:tgtEl>
                                        <p:attrNameLst>
                                          <p:attrName>style.visibility</p:attrName>
                                        </p:attrNameLst>
                                      </p:cBhvr>
                                      <p:to>
                                        <p:strVal val="visible"/>
                                      </p:to>
                                    </p:set>
                                    <p:animEffect transition="in" filter="fade">
                                      <p:cBhvr>
                                        <p:cTn id="34" dur="1000"/>
                                        <p:tgtEl>
                                          <p:spTgt spid="327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79"/>
                                        </p:tgtEl>
                                        <p:attrNameLst>
                                          <p:attrName>style.visibility</p:attrName>
                                        </p:attrNameLst>
                                      </p:cBhvr>
                                      <p:to>
                                        <p:strVal val="visible"/>
                                      </p:to>
                                    </p:set>
                                    <p:animEffect transition="in" filter="fade">
                                      <p:cBhvr>
                                        <p:cTn id="39" dur="1000"/>
                                        <p:tgtEl>
                                          <p:spTgt spid="327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280"/>
                                        </p:tgtEl>
                                        <p:attrNameLst>
                                          <p:attrName>style.visibility</p:attrName>
                                        </p:attrNameLst>
                                      </p:cBhvr>
                                      <p:to>
                                        <p:strVal val="visible"/>
                                      </p:to>
                                    </p:set>
                                    <p:animEffect transition="in" filter="fade">
                                      <p:cBhvr>
                                        <p:cTn id="44" dur="1000"/>
                                        <p:tgtEl>
                                          <p:spTgt spid="3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608E32-58BA-4B03-9D43-D0B50E0D87AC}"/>
              </a:ext>
            </a:extLst>
          </p:cNvPr>
          <p:cNvSpPr txBox="1"/>
          <p:nvPr/>
        </p:nvSpPr>
        <p:spPr>
          <a:xfrm>
            <a:off x="88335" y="39741"/>
            <a:ext cx="8579184"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rồi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tính</a:t>
            </a:r>
            <a:r>
              <a:rPr lang="en-US" sz="3600" b="1" dirty="0">
                <a:solidFill>
                  <a:srgbClr val="C0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669DDDA-298F-4CBA-BB33-5628BA2AEC0F}"/>
              </a:ext>
            </a:extLst>
          </p:cNvPr>
          <p:cNvSpPr txBox="1"/>
          <p:nvPr/>
        </p:nvSpPr>
        <p:spPr>
          <a:xfrm>
            <a:off x="1002302" y="1679153"/>
            <a:ext cx="2877877"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  </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2" name="Flowchart: Extract 1">
            <a:extLst>
              <a:ext uri="{FF2B5EF4-FFF2-40B4-BE49-F238E27FC236}">
                <a16:creationId xmlns:a16="http://schemas.microsoft.com/office/drawing/2014/main" id="{3DA6B502-78E5-4B6B-814E-3066274B4B68}"/>
              </a:ext>
            </a:extLst>
          </p:cNvPr>
          <p:cNvSpPr/>
          <p:nvPr/>
        </p:nvSpPr>
        <p:spPr>
          <a:xfrm>
            <a:off x="322730" y="648562"/>
            <a:ext cx="4723930" cy="1797116"/>
          </a:xfrm>
          <a:prstGeom prst="flowChartExtra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Flowchart: Process 3">
            <a:extLst>
              <a:ext uri="{FF2B5EF4-FFF2-40B4-BE49-F238E27FC236}">
                <a16:creationId xmlns:a16="http://schemas.microsoft.com/office/drawing/2014/main" id="{3A7BC6C7-C93E-485A-A495-B49EDCD3217F}"/>
              </a:ext>
            </a:extLst>
          </p:cNvPr>
          <p:cNvSpPr/>
          <p:nvPr/>
        </p:nvSpPr>
        <p:spPr>
          <a:xfrm>
            <a:off x="322729" y="2445678"/>
            <a:ext cx="4723930" cy="4215098"/>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9C6B1053-E1DE-4121-8E8F-12E223B57192}"/>
              </a:ext>
            </a:extLst>
          </p:cNvPr>
          <p:cNvSpPr/>
          <p:nvPr/>
        </p:nvSpPr>
        <p:spPr>
          <a:xfrm>
            <a:off x="2044052" y="3526309"/>
            <a:ext cx="966302" cy="5382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207</a:t>
            </a:r>
          </a:p>
        </p:txBody>
      </p:sp>
      <p:sp>
        <p:nvSpPr>
          <p:cNvPr id="66" name="Rectangle 65">
            <a:extLst>
              <a:ext uri="{FF2B5EF4-FFF2-40B4-BE49-F238E27FC236}">
                <a16:creationId xmlns:a16="http://schemas.microsoft.com/office/drawing/2014/main" id="{DFCAF291-F993-4790-AA7A-4DD9BFC4EC7E}"/>
              </a:ext>
            </a:extLst>
          </p:cNvPr>
          <p:cNvSpPr/>
          <p:nvPr/>
        </p:nvSpPr>
        <p:spPr>
          <a:xfrm>
            <a:off x="3641315" y="2616843"/>
            <a:ext cx="942984" cy="5382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140</a:t>
            </a:r>
          </a:p>
        </p:txBody>
      </p:sp>
      <p:sp>
        <p:nvSpPr>
          <p:cNvPr id="68" name="Rectangle 67">
            <a:extLst>
              <a:ext uri="{FF2B5EF4-FFF2-40B4-BE49-F238E27FC236}">
                <a16:creationId xmlns:a16="http://schemas.microsoft.com/office/drawing/2014/main" id="{E6B70116-8BE1-4EAB-8CCA-D5AD59A3685E}"/>
              </a:ext>
            </a:extLst>
          </p:cNvPr>
          <p:cNvSpPr/>
          <p:nvPr/>
        </p:nvSpPr>
        <p:spPr>
          <a:xfrm>
            <a:off x="3711733" y="3500407"/>
            <a:ext cx="844289" cy="5382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412</a:t>
            </a:r>
          </a:p>
        </p:txBody>
      </p:sp>
      <p:sp>
        <p:nvSpPr>
          <p:cNvPr id="71" name="Rectangle 70">
            <a:extLst>
              <a:ext uri="{FF2B5EF4-FFF2-40B4-BE49-F238E27FC236}">
                <a16:creationId xmlns:a16="http://schemas.microsoft.com/office/drawing/2014/main" id="{423ACB28-515F-4101-B1DE-F4BC66DF4FBD}"/>
              </a:ext>
            </a:extLst>
          </p:cNvPr>
          <p:cNvSpPr/>
          <p:nvPr/>
        </p:nvSpPr>
        <p:spPr>
          <a:xfrm>
            <a:off x="552048" y="3529249"/>
            <a:ext cx="842497" cy="5382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619</a:t>
            </a:r>
          </a:p>
        </p:txBody>
      </p:sp>
      <p:sp>
        <p:nvSpPr>
          <p:cNvPr id="72" name="Rectangle 71">
            <a:extLst>
              <a:ext uri="{FF2B5EF4-FFF2-40B4-BE49-F238E27FC236}">
                <a16:creationId xmlns:a16="http://schemas.microsoft.com/office/drawing/2014/main" id="{BD9555D4-DDD2-48F0-B887-9A29F89FEFF1}"/>
              </a:ext>
            </a:extLst>
          </p:cNvPr>
          <p:cNvSpPr/>
          <p:nvPr/>
        </p:nvSpPr>
        <p:spPr>
          <a:xfrm>
            <a:off x="587948" y="2628052"/>
            <a:ext cx="778455" cy="5382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543</a:t>
            </a:r>
          </a:p>
        </p:txBody>
      </p:sp>
      <p:sp>
        <p:nvSpPr>
          <p:cNvPr id="75" name="Rectangle 74">
            <a:extLst>
              <a:ext uri="{FF2B5EF4-FFF2-40B4-BE49-F238E27FC236}">
                <a16:creationId xmlns:a16="http://schemas.microsoft.com/office/drawing/2014/main" id="{9615A7BA-A043-4854-879E-C95799285044}"/>
              </a:ext>
            </a:extLst>
          </p:cNvPr>
          <p:cNvSpPr/>
          <p:nvPr/>
        </p:nvSpPr>
        <p:spPr>
          <a:xfrm>
            <a:off x="1413897" y="2633638"/>
            <a:ext cx="526248" cy="47028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77" name="Rectangle 76">
            <a:extLst>
              <a:ext uri="{FF2B5EF4-FFF2-40B4-BE49-F238E27FC236}">
                <a16:creationId xmlns:a16="http://schemas.microsoft.com/office/drawing/2014/main" id="{9DEDB125-5E23-4511-AB50-631725A58313}"/>
              </a:ext>
            </a:extLst>
          </p:cNvPr>
          <p:cNvSpPr/>
          <p:nvPr/>
        </p:nvSpPr>
        <p:spPr>
          <a:xfrm>
            <a:off x="3116185" y="3500407"/>
            <a:ext cx="652327" cy="42292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 </a:t>
            </a:r>
          </a:p>
        </p:txBody>
      </p:sp>
      <p:sp>
        <p:nvSpPr>
          <p:cNvPr id="78" name="Rectangle 77">
            <a:extLst>
              <a:ext uri="{FF2B5EF4-FFF2-40B4-BE49-F238E27FC236}">
                <a16:creationId xmlns:a16="http://schemas.microsoft.com/office/drawing/2014/main" id="{C3713290-0313-4F7F-AE03-E6251B4098FC}"/>
              </a:ext>
            </a:extLst>
          </p:cNvPr>
          <p:cNvSpPr/>
          <p:nvPr/>
        </p:nvSpPr>
        <p:spPr>
          <a:xfrm>
            <a:off x="3030852" y="2717384"/>
            <a:ext cx="652327" cy="42292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 </a:t>
            </a:r>
          </a:p>
        </p:txBody>
      </p:sp>
      <p:sp>
        <p:nvSpPr>
          <p:cNvPr id="80" name="Rectangle 79">
            <a:extLst>
              <a:ext uri="{FF2B5EF4-FFF2-40B4-BE49-F238E27FC236}">
                <a16:creationId xmlns:a16="http://schemas.microsoft.com/office/drawing/2014/main" id="{455F0691-E6BE-4F2E-B87C-991490B8A735}"/>
              </a:ext>
            </a:extLst>
          </p:cNvPr>
          <p:cNvSpPr/>
          <p:nvPr/>
        </p:nvSpPr>
        <p:spPr>
          <a:xfrm>
            <a:off x="1411973" y="3429000"/>
            <a:ext cx="526248" cy="47028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29" name="Flowchart: Extract 28">
            <a:extLst>
              <a:ext uri="{FF2B5EF4-FFF2-40B4-BE49-F238E27FC236}">
                <a16:creationId xmlns:a16="http://schemas.microsoft.com/office/drawing/2014/main" id="{C8E8A50F-9C86-43D5-8F75-D3B359130780}"/>
              </a:ext>
            </a:extLst>
          </p:cNvPr>
          <p:cNvSpPr/>
          <p:nvPr/>
        </p:nvSpPr>
        <p:spPr>
          <a:xfrm>
            <a:off x="6278377" y="457200"/>
            <a:ext cx="4912997" cy="1988478"/>
          </a:xfrm>
          <a:prstGeom prst="flowChartExtra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0" name="Flowchart: Process 29">
            <a:extLst>
              <a:ext uri="{FF2B5EF4-FFF2-40B4-BE49-F238E27FC236}">
                <a16:creationId xmlns:a16="http://schemas.microsoft.com/office/drawing/2014/main" id="{FC3E7C1F-ABE1-4C13-8F85-CE0C4A6A70B4}"/>
              </a:ext>
            </a:extLst>
          </p:cNvPr>
          <p:cNvSpPr/>
          <p:nvPr/>
        </p:nvSpPr>
        <p:spPr>
          <a:xfrm>
            <a:off x="6278377" y="2464951"/>
            <a:ext cx="4844034" cy="4215098"/>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F81643D-EECC-4E0B-8974-BE937B74A8E3}"/>
              </a:ext>
            </a:extLst>
          </p:cNvPr>
          <p:cNvSpPr/>
          <p:nvPr/>
        </p:nvSpPr>
        <p:spPr>
          <a:xfrm>
            <a:off x="7547522" y="2604314"/>
            <a:ext cx="526248" cy="47028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55" name="Rectangle 54">
            <a:extLst>
              <a:ext uri="{FF2B5EF4-FFF2-40B4-BE49-F238E27FC236}">
                <a16:creationId xmlns:a16="http://schemas.microsoft.com/office/drawing/2014/main" id="{ECFB5AE0-7756-403F-91FB-3BE772B6BB03}"/>
              </a:ext>
            </a:extLst>
          </p:cNvPr>
          <p:cNvSpPr/>
          <p:nvPr/>
        </p:nvSpPr>
        <p:spPr>
          <a:xfrm>
            <a:off x="9130735" y="3558060"/>
            <a:ext cx="652327" cy="42292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 </a:t>
            </a:r>
          </a:p>
        </p:txBody>
      </p:sp>
      <p:sp>
        <p:nvSpPr>
          <p:cNvPr id="56" name="Rectangle 55">
            <a:extLst>
              <a:ext uri="{FF2B5EF4-FFF2-40B4-BE49-F238E27FC236}">
                <a16:creationId xmlns:a16="http://schemas.microsoft.com/office/drawing/2014/main" id="{997BE6B8-A363-4C32-88A2-9448DBDBC935}"/>
              </a:ext>
            </a:extLst>
          </p:cNvPr>
          <p:cNvSpPr/>
          <p:nvPr/>
        </p:nvSpPr>
        <p:spPr>
          <a:xfrm>
            <a:off x="9130735" y="2651672"/>
            <a:ext cx="652327" cy="42292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 </a:t>
            </a:r>
          </a:p>
        </p:txBody>
      </p:sp>
      <p:sp>
        <p:nvSpPr>
          <p:cNvPr id="58" name="Rectangle 57">
            <a:extLst>
              <a:ext uri="{FF2B5EF4-FFF2-40B4-BE49-F238E27FC236}">
                <a16:creationId xmlns:a16="http://schemas.microsoft.com/office/drawing/2014/main" id="{6DDA32E4-A71A-4286-AB48-F586C8667027}"/>
              </a:ext>
            </a:extLst>
          </p:cNvPr>
          <p:cNvSpPr/>
          <p:nvPr/>
        </p:nvSpPr>
        <p:spPr>
          <a:xfrm>
            <a:off x="7547522" y="3434813"/>
            <a:ext cx="526248" cy="47028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86" name="Rectangle 85">
            <a:extLst>
              <a:ext uri="{FF2B5EF4-FFF2-40B4-BE49-F238E27FC236}">
                <a16:creationId xmlns:a16="http://schemas.microsoft.com/office/drawing/2014/main" id="{B9F76592-D2C3-4857-8D93-BA68D4A1E2C7}"/>
              </a:ext>
            </a:extLst>
          </p:cNvPr>
          <p:cNvSpPr/>
          <p:nvPr/>
        </p:nvSpPr>
        <p:spPr>
          <a:xfrm>
            <a:off x="2127809" y="2602077"/>
            <a:ext cx="861475" cy="5382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403</a:t>
            </a:r>
          </a:p>
        </p:txBody>
      </p:sp>
      <p:sp>
        <p:nvSpPr>
          <p:cNvPr id="92" name="Rectangle 91">
            <a:extLst>
              <a:ext uri="{FF2B5EF4-FFF2-40B4-BE49-F238E27FC236}">
                <a16:creationId xmlns:a16="http://schemas.microsoft.com/office/drawing/2014/main" id="{7EDF687C-D726-4D6C-80FE-E40B17141DDC}"/>
              </a:ext>
            </a:extLst>
          </p:cNvPr>
          <p:cNvSpPr/>
          <p:nvPr/>
        </p:nvSpPr>
        <p:spPr>
          <a:xfrm>
            <a:off x="8196903" y="3526309"/>
            <a:ext cx="809783" cy="5382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120</a:t>
            </a:r>
          </a:p>
        </p:txBody>
      </p:sp>
      <p:sp>
        <p:nvSpPr>
          <p:cNvPr id="93" name="Rectangle 92">
            <a:extLst>
              <a:ext uri="{FF2B5EF4-FFF2-40B4-BE49-F238E27FC236}">
                <a16:creationId xmlns:a16="http://schemas.microsoft.com/office/drawing/2014/main" id="{6E15BCED-8795-410F-837C-73BFD0AA38BE}"/>
              </a:ext>
            </a:extLst>
          </p:cNvPr>
          <p:cNvSpPr/>
          <p:nvPr/>
        </p:nvSpPr>
        <p:spPr>
          <a:xfrm>
            <a:off x="8191478" y="2565689"/>
            <a:ext cx="815208" cy="5566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727</a:t>
            </a:r>
          </a:p>
        </p:txBody>
      </p:sp>
      <p:sp>
        <p:nvSpPr>
          <p:cNvPr id="94" name="Rectangle 93">
            <a:extLst>
              <a:ext uri="{FF2B5EF4-FFF2-40B4-BE49-F238E27FC236}">
                <a16:creationId xmlns:a16="http://schemas.microsoft.com/office/drawing/2014/main" id="{5CB5FD0D-C4EE-4BA5-A5E3-675D8CA85861}"/>
              </a:ext>
            </a:extLst>
          </p:cNvPr>
          <p:cNvSpPr/>
          <p:nvPr/>
        </p:nvSpPr>
        <p:spPr>
          <a:xfrm>
            <a:off x="10243351" y="2593868"/>
            <a:ext cx="652327" cy="5612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31</a:t>
            </a:r>
          </a:p>
        </p:txBody>
      </p:sp>
      <p:sp>
        <p:nvSpPr>
          <p:cNvPr id="96" name="Rectangle 95">
            <a:extLst>
              <a:ext uri="{FF2B5EF4-FFF2-40B4-BE49-F238E27FC236}">
                <a16:creationId xmlns:a16="http://schemas.microsoft.com/office/drawing/2014/main" id="{119B2D4D-A695-4771-8163-87835980FDD2}"/>
              </a:ext>
            </a:extLst>
          </p:cNvPr>
          <p:cNvSpPr/>
          <p:nvPr/>
        </p:nvSpPr>
        <p:spPr>
          <a:xfrm>
            <a:off x="6541569" y="3529817"/>
            <a:ext cx="809783" cy="5382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347</a:t>
            </a:r>
          </a:p>
        </p:txBody>
      </p:sp>
      <p:sp>
        <p:nvSpPr>
          <p:cNvPr id="97" name="Rectangle 96">
            <a:extLst>
              <a:ext uri="{FF2B5EF4-FFF2-40B4-BE49-F238E27FC236}">
                <a16:creationId xmlns:a16="http://schemas.microsoft.com/office/drawing/2014/main" id="{2E288F1C-9028-47DE-9DC0-95C8FD5A5098}"/>
              </a:ext>
            </a:extLst>
          </p:cNvPr>
          <p:cNvSpPr/>
          <p:nvPr/>
        </p:nvSpPr>
        <p:spPr>
          <a:xfrm>
            <a:off x="6541569" y="2565689"/>
            <a:ext cx="826488" cy="5382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758</a:t>
            </a:r>
          </a:p>
        </p:txBody>
      </p:sp>
      <p:sp>
        <p:nvSpPr>
          <p:cNvPr id="98" name="Rectangle 97">
            <a:extLst>
              <a:ext uri="{FF2B5EF4-FFF2-40B4-BE49-F238E27FC236}">
                <a16:creationId xmlns:a16="http://schemas.microsoft.com/office/drawing/2014/main" id="{90EC28F1-1040-450B-AC67-49DBC0E6B89C}"/>
              </a:ext>
            </a:extLst>
          </p:cNvPr>
          <p:cNvSpPr/>
          <p:nvPr/>
        </p:nvSpPr>
        <p:spPr>
          <a:xfrm>
            <a:off x="10239968" y="3559024"/>
            <a:ext cx="652327" cy="5382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227</a:t>
            </a:r>
          </a:p>
        </p:txBody>
      </p:sp>
      <p:grpSp>
        <p:nvGrpSpPr>
          <p:cNvPr id="3" name="Google Shape;3289;p7">
            <a:extLst>
              <a:ext uri="{FF2B5EF4-FFF2-40B4-BE49-F238E27FC236}">
                <a16:creationId xmlns:a16="http://schemas.microsoft.com/office/drawing/2014/main" id="{A199812F-A8CD-E7A5-C708-CEBF60DD5F47}"/>
              </a:ext>
            </a:extLst>
          </p:cNvPr>
          <p:cNvGrpSpPr/>
          <p:nvPr/>
        </p:nvGrpSpPr>
        <p:grpSpPr>
          <a:xfrm>
            <a:off x="683079" y="4273898"/>
            <a:ext cx="1146810" cy="1384995"/>
            <a:chOff x="1890414" y="2095726"/>
            <a:chExt cx="1146810" cy="1384995"/>
          </a:xfrm>
        </p:grpSpPr>
        <p:grpSp>
          <p:nvGrpSpPr>
            <p:cNvPr id="5" name="Google Shape;3290;p7">
              <a:extLst>
                <a:ext uri="{FF2B5EF4-FFF2-40B4-BE49-F238E27FC236}">
                  <a16:creationId xmlns:a16="http://schemas.microsoft.com/office/drawing/2014/main" id="{2AF05A18-7FCF-60F3-7F88-A1E539A888F7}"/>
                </a:ext>
              </a:extLst>
            </p:cNvPr>
            <p:cNvGrpSpPr/>
            <p:nvPr/>
          </p:nvGrpSpPr>
          <p:grpSpPr>
            <a:xfrm>
              <a:off x="1890414" y="2095726"/>
              <a:ext cx="1146810" cy="1384995"/>
              <a:chOff x="2020955" y="2095726"/>
              <a:chExt cx="1146810" cy="1384995"/>
            </a:xfrm>
          </p:grpSpPr>
          <p:sp>
            <p:nvSpPr>
              <p:cNvPr id="9" name="Google Shape;3291;p7">
                <a:extLst>
                  <a:ext uri="{FF2B5EF4-FFF2-40B4-BE49-F238E27FC236}">
                    <a16:creationId xmlns:a16="http://schemas.microsoft.com/office/drawing/2014/main" id="{7B01371C-6755-C156-5B44-340A4670BFE3}"/>
                  </a:ext>
                </a:extLst>
              </p:cNvPr>
              <p:cNvSpPr txBox="1"/>
              <p:nvPr/>
            </p:nvSpPr>
            <p:spPr>
              <a:xfrm>
                <a:off x="2257735" y="2095726"/>
                <a:ext cx="91003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543</a:t>
                </a:r>
                <a:endParaRPr dirty="0"/>
              </a:p>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403</a:t>
                </a:r>
                <a:endParaRPr dirty="0"/>
              </a:p>
            </p:txBody>
          </p:sp>
          <p:sp>
            <p:nvSpPr>
              <p:cNvPr id="10" name="Google Shape;3292;p7">
                <a:extLst>
                  <a:ext uri="{FF2B5EF4-FFF2-40B4-BE49-F238E27FC236}">
                    <a16:creationId xmlns:a16="http://schemas.microsoft.com/office/drawing/2014/main" id="{E3B2D860-6F48-F6B6-5729-F93E7A2D73F9}"/>
                  </a:ext>
                </a:extLst>
              </p:cNvPr>
              <p:cNvSpPr txBox="1"/>
              <p:nvPr/>
            </p:nvSpPr>
            <p:spPr>
              <a:xfrm>
                <a:off x="2020955" y="2394328"/>
                <a:ext cx="23776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a:t>
                </a:r>
                <a:endParaRPr dirty="0"/>
              </a:p>
            </p:txBody>
          </p:sp>
        </p:grpSp>
        <p:cxnSp>
          <p:nvCxnSpPr>
            <p:cNvPr id="8" name="Google Shape;3293;p7">
              <a:extLst>
                <a:ext uri="{FF2B5EF4-FFF2-40B4-BE49-F238E27FC236}">
                  <a16:creationId xmlns:a16="http://schemas.microsoft.com/office/drawing/2014/main" id="{CBDBFE7D-3D5B-48F3-604E-AE6EAF5A97A9}"/>
                </a:ext>
              </a:extLst>
            </p:cNvPr>
            <p:cNvCxnSpPr>
              <a:cxnSpLocks/>
            </p:cNvCxnSpPr>
            <p:nvPr/>
          </p:nvCxnSpPr>
          <p:spPr>
            <a:xfrm>
              <a:off x="2050017" y="3356196"/>
              <a:ext cx="987207" cy="0"/>
            </a:xfrm>
            <a:prstGeom prst="straightConnector1">
              <a:avLst/>
            </a:prstGeom>
            <a:noFill/>
            <a:ln w="19050" cap="flat" cmpd="sng">
              <a:solidFill>
                <a:schemeClr val="dk1"/>
              </a:solidFill>
              <a:prstDash val="solid"/>
              <a:miter lim="800000"/>
              <a:headEnd type="none" w="sm" len="sm"/>
              <a:tailEnd type="none" w="sm" len="sm"/>
            </a:ln>
          </p:spPr>
        </p:cxnSp>
      </p:grpSp>
      <p:sp>
        <p:nvSpPr>
          <p:cNvPr id="11" name="Google Shape;3309;p7">
            <a:extLst>
              <a:ext uri="{FF2B5EF4-FFF2-40B4-BE49-F238E27FC236}">
                <a16:creationId xmlns:a16="http://schemas.microsoft.com/office/drawing/2014/main" id="{15066190-2459-67FD-59BD-A3F866299D38}"/>
              </a:ext>
            </a:extLst>
          </p:cNvPr>
          <p:cNvSpPr txBox="1"/>
          <p:nvPr/>
        </p:nvSpPr>
        <p:spPr>
          <a:xfrm>
            <a:off x="881270" y="5575536"/>
            <a:ext cx="91003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rgbClr val="C00000"/>
                </a:solidFill>
                <a:latin typeface="Arial"/>
                <a:ea typeface="Arial"/>
                <a:cs typeface="Arial"/>
                <a:sym typeface="Arial"/>
              </a:rPr>
              <a:t>140</a:t>
            </a:r>
            <a:endParaRPr dirty="0"/>
          </a:p>
        </p:txBody>
      </p:sp>
      <p:sp>
        <p:nvSpPr>
          <p:cNvPr id="12" name="Google Shape;3296;p7">
            <a:extLst>
              <a:ext uri="{FF2B5EF4-FFF2-40B4-BE49-F238E27FC236}">
                <a16:creationId xmlns:a16="http://schemas.microsoft.com/office/drawing/2014/main" id="{83503998-A6E6-99B8-1254-CA7E57C04FF2}"/>
              </a:ext>
            </a:extLst>
          </p:cNvPr>
          <p:cNvSpPr txBox="1"/>
          <p:nvPr/>
        </p:nvSpPr>
        <p:spPr>
          <a:xfrm>
            <a:off x="3202777" y="4225377"/>
            <a:ext cx="91003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619</a:t>
            </a:r>
            <a:endParaRPr dirty="0"/>
          </a:p>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207</a:t>
            </a:r>
            <a:endParaRPr dirty="0"/>
          </a:p>
        </p:txBody>
      </p:sp>
      <p:cxnSp>
        <p:nvCxnSpPr>
          <p:cNvPr id="16" name="Google Shape;3293;p7">
            <a:extLst>
              <a:ext uri="{FF2B5EF4-FFF2-40B4-BE49-F238E27FC236}">
                <a16:creationId xmlns:a16="http://schemas.microsoft.com/office/drawing/2014/main" id="{399FF721-822A-FA61-5976-26902001C376}"/>
              </a:ext>
            </a:extLst>
          </p:cNvPr>
          <p:cNvCxnSpPr>
            <a:cxnSpLocks/>
          </p:cNvCxnSpPr>
          <p:nvPr/>
        </p:nvCxnSpPr>
        <p:spPr>
          <a:xfrm>
            <a:off x="3116185" y="5537512"/>
            <a:ext cx="987207" cy="0"/>
          </a:xfrm>
          <a:prstGeom prst="straightConnector1">
            <a:avLst/>
          </a:prstGeom>
          <a:noFill/>
          <a:ln w="19050" cap="flat" cmpd="sng">
            <a:solidFill>
              <a:schemeClr val="dk1"/>
            </a:solidFill>
            <a:prstDash val="solid"/>
            <a:miter lim="800000"/>
            <a:headEnd type="none" w="sm" len="sm"/>
            <a:tailEnd type="none" w="sm" len="sm"/>
          </a:ln>
        </p:spPr>
      </p:cxnSp>
      <p:sp>
        <p:nvSpPr>
          <p:cNvPr id="17" name="Google Shape;3278;p6">
            <a:extLst>
              <a:ext uri="{FF2B5EF4-FFF2-40B4-BE49-F238E27FC236}">
                <a16:creationId xmlns:a16="http://schemas.microsoft.com/office/drawing/2014/main" id="{2BF33426-EC5B-B43C-AAD6-459954C0F2AB}"/>
              </a:ext>
            </a:extLst>
          </p:cNvPr>
          <p:cNvSpPr txBox="1"/>
          <p:nvPr/>
        </p:nvSpPr>
        <p:spPr>
          <a:xfrm>
            <a:off x="3228644" y="5534368"/>
            <a:ext cx="825342"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rgbClr val="C00000"/>
                </a:solidFill>
                <a:latin typeface="Arial"/>
                <a:ea typeface="Arial"/>
                <a:cs typeface="Arial"/>
                <a:sym typeface="Arial"/>
              </a:rPr>
              <a:t>320</a:t>
            </a:r>
            <a:endParaRPr dirty="0"/>
          </a:p>
        </p:txBody>
      </p:sp>
      <p:sp>
        <p:nvSpPr>
          <p:cNvPr id="18" name="Google Shape;3311;p7">
            <a:extLst>
              <a:ext uri="{FF2B5EF4-FFF2-40B4-BE49-F238E27FC236}">
                <a16:creationId xmlns:a16="http://schemas.microsoft.com/office/drawing/2014/main" id="{65C9754A-84E8-E978-DF2B-2B96F0E1081B}"/>
              </a:ext>
            </a:extLst>
          </p:cNvPr>
          <p:cNvSpPr txBox="1"/>
          <p:nvPr/>
        </p:nvSpPr>
        <p:spPr>
          <a:xfrm>
            <a:off x="6961561" y="5904953"/>
            <a:ext cx="972636"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rgbClr val="C00000"/>
                </a:solidFill>
                <a:latin typeface="Arial"/>
                <a:ea typeface="Arial"/>
                <a:cs typeface="Arial"/>
                <a:sym typeface="Arial"/>
              </a:rPr>
              <a:t>  31</a:t>
            </a:r>
            <a:endParaRPr dirty="0"/>
          </a:p>
        </p:txBody>
      </p:sp>
      <p:grpSp>
        <p:nvGrpSpPr>
          <p:cNvPr id="19" name="Google Shape;3299;p7">
            <a:extLst>
              <a:ext uri="{FF2B5EF4-FFF2-40B4-BE49-F238E27FC236}">
                <a16:creationId xmlns:a16="http://schemas.microsoft.com/office/drawing/2014/main" id="{25EBE43F-E401-4010-12C4-0D9D2D101CAD}"/>
              </a:ext>
            </a:extLst>
          </p:cNvPr>
          <p:cNvGrpSpPr/>
          <p:nvPr/>
        </p:nvGrpSpPr>
        <p:grpSpPr>
          <a:xfrm>
            <a:off x="6793014" y="4592307"/>
            <a:ext cx="1192462" cy="1384954"/>
            <a:chOff x="1608847" y="2095726"/>
            <a:chExt cx="1192462" cy="1384954"/>
          </a:xfrm>
        </p:grpSpPr>
        <p:grpSp>
          <p:nvGrpSpPr>
            <p:cNvPr id="20" name="Google Shape;3300;p7">
              <a:extLst>
                <a:ext uri="{FF2B5EF4-FFF2-40B4-BE49-F238E27FC236}">
                  <a16:creationId xmlns:a16="http://schemas.microsoft.com/office/drawing/2014/main" id="{790E0D75-358E-7077-1DC5-C3BBC1643D22}"/>
                </a:ext>
              </a:extLst>
            </p:cNvPr>
            <p:cNvGrpSpPr/>
            <p:nvPr/>
          </p:nvGrpSpPr>
          <p:grpSpPr>
            <a:xfrm>
              <a:off x="1608847" y="2095726"/>
              <a:ext cx="1192462" cy="1384954"/>
              <a:chOff x="1739388" y="2095726"/>
              <a:chExt cx="1192462" cy="1384954"/>
            </a:xfrm>
          </p:grpSpPr>
          <p:sp>
            <p:nvSpPr>
              <p:cNvPr id="22" name="Google Shape;3301;p7">
                <a:extLst>
                  <a:ext uri="{FF2B5EF4-FFF2-40B4-BE49-F238E27FC236}">
                    <a16:creationId xmlns:a16="http://schemas.microsoft.com/office/drawing/2014/main" id="{86D59DE3-7A60-E21D-3A9F-5378D99B053F}"/>
                  </a:ext>
                </a:extLst>
              </p:cNvPr>
              <p:cNvSpPr txBox="1"/>
              <p:nvPr/>
            </p:nvSpPr>
            <p:spPr>
              <a:xfrm>
                <a:off x="1934771" y="2095726"/>
                <a:ext cx="997079" cy="13849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758</a:t>
                </a:r>
                <a:endParaRPr dirty="0"/>
              </a:p>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727</a:t>
                </a:r>
                <a:endParaRPr dirty="0"/>
              </a:p>
            </p:txBody>
          </p:sp>
          <p:sp>
            <p:nvSpPr>
              <p:cNvPr id="23" name="Google Shape;3302;p7">
                <a:extLst>
                  <a:ext uri="{FF2B5EF4-FFF2-40B4-BE49-F238E27FC236}">
                    <a16:creationId xmlns:a16="http://schemas.microsoft.com/office/drawing/2014/main" id="{22C92BF7-0A23-C996-4855-0A2E6A06A99C}"/>
                  </a:ext>
                </a:extLst>
              </p:cNvPr>
              <p:cNvSpPr txBox="1"/>
              <p:nvPr/>
            </p:nvSpPr>
            <p:spPr>
              <a:xfrm>
                <a:off x="1739388" y="2392460"/>
                <a:ext cx="36393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a:t>
                </a:r>
                <a:endParaRPr dirty="0"/>
              </a:p>
            </p:txBody>
          </p:sp>
        </p:grpSp>
        <p:cxnSp>
          <p:nvCxnSpPr>
            <p:cNvPr id="21" name="Google Shape;3303;p7">
              <a:extLst>
                <a:ext uri="{FF2B5EF4-FFF2-40B4-BE49-F238E27FC236}">
                  <a16:creationId xmlns:a16="http://schemas.microsoft.com/office/drawing/2014/main" id="{54F2EFFA-4397-55E0-EA8F-20C4A2416895}"/>
                </a:ext>
              </a:extLst>
            </p:cNvPr>
            <p:cNvCxnSpPr/>
            <p:nvPr/>
          </p:nvCxnSpPr>
          <p:spPr>
            <a:xfrm>
              <a:off x="1689100" y="3378200"/>
              <a:ext cx="889000" cy="0"/>
            </a:xfrm>
            <a:prstGeom prst="straightConnector1">
              <a:avLst/>
            </a:prstGeom>
            <a:noFill/>
            <a:ln w="19050" cap="flat" cmpd="sng">
              <a:solidFill>
                <a:schemeClr val="dk1"/>
              </a:solidFill>
              <a:prstDash val="solid"/>
              <a:miter lim="800000"/>
              <a:headEnd type="none" w="sm" len="sm"/>
              <a:tailEnd type="none" w="sm" len="sm"/>
            </a:ln>
          </p:spPr>
        </p:cxnSp>
      </p:grpSp>
      <p:grpSp>
        <p:nvGrpSpPr>
          <p:cNvPr id="24" name="Google Shape;3304;p7">
            <a:extLst>
              <a:ext uri="{FF2B5EF4-FFF2-40B4-BE49-F238E27FC236}">
                <a16:creationId xmlns:a16="http://schemas.microsoft.com/office/drawing/2014/main" id="{76FAE2CA-0391-EE7B-8AC9-EE0C142042C5}"/>
              </a:ext>
            </a:extLst>
          </p:cNvPr>
          <p:cNvGrpSpPr/>
          <p:nvPr/>
        </p:nvGrpSpPr>
        <p:grpSpPr>
          <a:xfrm>
            <a:off x="9271773" y="4586115"/>
            <a:ext cx="1147790" cy="1384995"/>
            <a:chOff x="1566470" y="2095726"/>
            <a:chExt cx="1147790" cy="1384995"/>
          </a:xfrm>
        </p:grpSpPr>
        <p:grpSp>
          <p:nvGrpSpPr>
            <p:cNvPr id="25" name="Google Shape;3305;p7">
              <a:extLst>
                <a:ext uri="{FF2B5EF4-FFF2-40B4-BE49-F238E27FC236}">
                  <a16:creationId xmlns:a16="http://schemas.microsoft.com/office/drawing/2014/main" id="{A5993D92-12D0-2002-843C-4F04CB854DFA}"/>
                </a:ext>
              </a:extLst>
            </p:cNvPr>
            <p:cNvGrpSpPr/>
            <p:nvPr/>
          </p:nvGrpSpPr>
          <p:grpSpPr>
            <a:xfrm>
              <a:off x="1566470" y="2095726"/>
              <a:ext cx="1147790" cy="1384995"/>
              <a:chOff x="1697011" y="2095726"/>
              <a:chExt cx="1147790" cy="1384995"/>
            </a:xfrm>
          </p:grpSpPr>
          <p:sp>
            <p:nvSpPr>
              <p:cNvPr id="27" name="Google Shape;3306;p7">
                <a:extLst>
                  <a:ext uri="{FF2B5EF4-FFF2-40B4-BE49-F238E27FC236}">
                    <a16:creationId xmlns:a16="http://schemas.microsoft.com/office/drawing/2014/main" id="{4E9EF15C-8340-814B-7215-BF5153AAF6FE}"/>
                  </a:ext>
                </a:extLst>
              </p:cNvPr>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347</a:t>
                </a:r>
                <a:endParaRPr dirty="0"/>
              </a:p>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120</a:t>
                </a:r>
                <a:endParaRPr dirty="0"/>
              </a:p>
            </p:txBody>
          </p:sp>
          <p:sp>
            <p:nvSpPr>
              <p:cNvPr id="28" name="Google Shape;3307;p7">
                <a:extLst>
                  <a:ext uri="{FF2B5EF4-FFF2-40B4-BE49-F238E27FC236}">
                    <a16:creationId xmlns:a16="http://schemas.microsoft.com/office/drawing/2014/main" id="{748FF58F-ABD2-59D9-C41D-4E4C52D52D4D}"/>
                  </a:ext>
                </a:extLst>
              </p:cNvPr>
              <p:cNvSpPr txBox="1"/>
              <p:nvPr/>
            </p:nvSpPr>
            <p:spPr>
              <a:xfrm>
                <a:off x="1697011" y="2418890"/>
                <a:ext cx="36393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a:t>
                </a:r>
                <a:endParaRPr/>
              </a:p>
            </p:txBody>
          </p:sp>
        </p:grpSp>
        <p:cxnSp>
          <p:nvCxnSpPr>
            <p:cNvPr id="26" name="Google Shape;3308;p7">
              <a:extLst>
                <a:ext uri="{FF2B5EF4-FFF2-40B4-BE49-F238E27FC236}">
                  <a16:creationId xmlns:a16="http://schemas.microsoft.com/office/drawing/2014/main" id="{4CE5D190-ED3F-22A1-326A-413A230199C9}"/>
                </a:ext>
              </a:extLst>
            </p:cNvPr>
            <p:cNvCxnSpPr/>
            <p:nvPr/>
          </p:nvCxnSpPr>
          <p:spPr>
            <a:xfrm>
              <a:off x="1689100" y="3378200"/>
              <a:ext cx="889000" cy="0"/>
            </a:xfrm>
            <a:prstGeom prst="straightConnector1">
              <a:avLst/>
            </a:prstGeom>
            <a:noFill/>
            <a:ln w="19050" cap="flat" cmpd="sng">
              <a:solidFill>
                <a:schemeClr val="dk1"/>
              </a:solidFill>
              <a:prstDash val="solid"/>
              <a:miter lim="800000"/>
              <a:headEnd type="none" w="sm" len="sm"/>
              <a:tailEnd type="none" w="sm" len="sm"/>
            </a:ln>
          </p:spPr>
        </p:cxnSp>
      </p:grpSp>
      <p:sp>
        <p:nvSpPr>
          <p:cNvPr id="31" name="Google Shape;3312;p7">
            <a:extLst>
              <a:ext uri="{FF2B5EF4-FFF2-40B4-BE49-F238E27FC236}">
                <a16:creationId xmlns:a16="http://schemas.microsoft.com/office/drawing/2014/main" id="{545F8A1A-78A7-5DB7-009D-E15652308BEA}"/>
              </a:ext>
            </a:extLst>
          </p:cNvPr>
          <p:cNvSpPr txBox="1"/>
          <p:nvPr/>
        </p:nvSpPr>
        <p:spPr>
          <a:xfrm>
            <a:off x="9446927" y="5842034"/>
            <a:ext cx="972636"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rgbClr val="C00000"/>
                </a:solidFill>
                <a:latin typeface="Arial"/>
                <a:ea typeface="Arial"/>
                <a:cs typeface="Arial"/>
                <a:sym typeface="Arial"/>
              </a:rPr>
              <a:t>227</a:t>
            </a:r>
            <a:endParaRPr dirty="0"/>
          </a:p>
        </p:txBody>
      </p:sp>
      <p:sp>
        <p:nvSpPr>
          <p:cNvPr id="32" name="Google Shape;3292;p7">
            <a:extLst>
              <a:ext uri="{FF2B5EF4-FFF2-40B4-BE49-F238E27FC236}">
                <a16:creationId xmlns:a16="http://schemas.microsoft.com/office/drawing/2014/main" id="{ECB3C3DE-3A17-C5F0-2E37-B21049E433B8}"/>
              </a:ext>
            </a:extLst>
          </p:cNvPr>
          <p:cNvSpPr txBox="1"/>
          <p:nvPr/>
        </p:nvSpPr>
        <p:spPr>
          <a:xfrm>
            <a:off x="2907452" y="4544986"/>
            <a:ext cx="23776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chemeClr val="dk1"/>
                </a:solidFill>
                <a:latin typeface="Arial"/>
                <a:ea typeface="Arial"/>
                <a:cs typeface="Arial"/>
                <a:sym typeface="Arial"/>
              </a:rPr>
              <a:t>-</a:t>
            </a:r>
            <a:endParaRPr dirty="0"/>
          </a:p>
        </p:txBody>
      </p:sp>
    </p:spTree>
    <p:extLst>
      <p:ext uri="{BB962C8B-B14F-4D97-AF65-F5344CB8AC3E}">
        <p14:creationId xmlns:p14="http://schemas.microsoft.com/office/powerpoint/2010/main" val="293614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additive="base">
                                        <p:cTn id="13" dur="500" fill="hold"/>
                                        <p:tgtEl>
                                          <p:spTgt spid="72"/>
                                        </p:tgtEl>
                                        <p:attrNameLst>
                                          <p:attrName>ppt_x</p:attrName>
                                        </p:attrNameLst>
                                      </p:cBhvr>
                                      <p:tavLst>
                                        <p:tav tm="0">
                                          <p:val>
                                            <p:strVal val="#ppt_x"/>
                                          </p:val>
                                        </p:tav>
                                        <p:tav tm="100000">
                                          <p:val>
                                            <p:strVal val="#ppt_x"/>
                                          </p:val>
                                        </p:tav>
                                      </p:tavLst>
                                    </p:anim>
                                    <p:anim calcmode="lin" valueType="num">
                                      <p:cBhvr additive="base">
                                        <p:cTn id="1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additive="base">
                                        <p:cTn id="19" dur="500" fill="hold"/>
                                        <p:tgtEl>
                                          <p:spTgt spid="75"/>
                                        </p:tgtEl>
                                        <p:attrNameLst>
                                          <p:attrName>ppt_x</p:attrName>
                                        </p:attrNameLst>
                                      </p:cBhvr>
                                      <p:tavLst>
                                        <p:tav tm="0">
                                          <p:val>
                                            <p:strVal val="#ppt_x"/>
                                          </p:val>
                                        </p:tav>
                                        <p:tav tm="100000">
                                          <p:val>
                                            <p:strVal val="#ppt_x"/>
                                          </p:val>
                                        </p:tav>
                                      </p:tavLst>
                                    </p:anim>
                                    <p:anim calcmode="lin" valueType="num">
                                      <p:cBhvr additive="base">
                                        <p:cTn id="20"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6"/>
                                        </p:tgtEl>
                                        <p:attrNameLst>
                                          <p:attrName>style.visibility</p:attrName>
                                        </p:attrNameLst>
                                      </p:cBhvr>
                                      <p:to>
                                        <p:strVal val="visible"/>
                                      </p:to>
                                    </p:set>
                                    <p:anim calcmode="lin" valueType="num">
                                      <p:cBhvr additive="base">
                                        <p:cTn id="25" dur="500" fill="hold"/>
                                        <p:tgtEl>
                                          <p:spTgt spid="86"/>
                                        </p:tgtEl>
                                        <p:attrNameLst>
                                          <p:attrName>ppt_x</p:attrName>
                                        </p:attrNameLst>
                                      </p:cBhvr>
                                      <p:tavLst>
                                        <p:tav tm="0">
                                          <p:val>
                                            <p:strVal val="#ppt_x"/>
                                          </p:val>
                                        </p:tav>
                                        <p:tav tm="100000">
                                          <p:val>
                                            <p:strVal val="#ppt_x"/>
                                          </p:val>
                                        </p:tav>
                                      </p:tavLst>
                                    </p:anim>
                                    <p:anim calcmode="lin" valueType="num">
                                      <p:cBhvr additive="base">
                                        <p:cTn id="2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500" fill="hold"/>
                                        <p:tgtEl>
                                          <p:spTgt spid="78"/>
                                        </p:tgtEl>
                                        <p:attrNameLst>
                                          <p:attrName>ppt_x</p:attrName>
                                        </p:attrNameLst>
                                      </p:cBhvr>
                                      <p:tavLst>
                                        <p:tav tm="0">
                                          <p:val>
                                            <p:strVal val="#ppt_x"/>
                                          </p:val>
                                        </p:tav>
                                        <p:tav tm="100000">
                                          <p:val>
                                            <p:strVal val="#ppt_x"/>
                                          </p:val>
                                        </p:tav>
                                      </p:tavLst>
                                    </p:anim>
                                    <p:anim calcmode="lin" valueType="num">
                                      <p:cBhvr additive="base">
                                        <p:cTn id="3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additive="base">
                                        <p:cTn id="37" dur="500" fill="hold"/>
                                        <p:tgtEl>
                                          <p:spTgt spid="71"/>
                                        </p:tgtEl>
                                        <p:attrNameLst>
                                          <p:attrName>ppt_x</p:attrName>
                                        </p:attrNameLst>
                                      </p:cBhvr>
                                      <p:tavLst>
                                        <p:tav tm="0">
                                          <p:val>
                                            <p:strVal val="#ppt_x"/>
                                          </p:val>
                                        </p:tav>
                                        <p:tav tm="100000">
                                          <p:val>
                                            <p:strVal val="#ppt_x"/>
                                          </p:val>
                                        </p:tav>
                                      </p:tavLst>
                                    </p:anim>
                                    <p:anim calcmode="lin" valueType="num">
                                      <p:cBhvr additive="base">
                                        <p:cTn id="3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additive="base">
                                        <p:cTn id="43" dur="500" fill="hold"/>
                                        <p:tgtEl>
                                          <p:spTgt spid="80"/>
                                        </p:tgtEl>
                                        <p:attrNameLst>
                                          <p:attrName>ppt_x</p:attrName>
                                        </p:attrNameLst>
                                      </p:cBhvr>
                                      <p:tavLst>
                                        <p:tav tm="0">
                                          <p:val>
                                            <p:strVal val="#ppt_x"/>
                                          </p:val>
                                        </p:tav>
                                        <p:tav tm="100000">
                                          <p:val>
                                            <p:strVal val="#ppt_x"/>
                                          </p:val>
                                        </p:tav>
                                      </p:tavLst>
                                    </p:anim>
                                    <p:anim calcmode="lin" valueType="num">
                                      <p:cBhvr additive="base">
                                        <p:cTn id="44"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additive="base">
                                        <p:cTn id="55" dur="500" fill="hold"/>
                                        <p:tgtEl>
                                          <p:spTgt spid="64"/>
                                        </p:tgtEl>
                                        <p:attrNameLst>
                                          <p:attrName>ppt_x</p:attrName>
                                        </p:attrNameLst>
                                      </p:cBhvr>
                                      <p:tavLst>
                                        <p:tav tm="0">
                                          <p:val>
                                            <p:strVal val="#ppt_x"/>
                                          </p:val>
                                        </p:tav>
                                        <p:tav tm="100000">
                                          <p:val>
                                            <p:strVal val="#ppt_x"/>
                                          </p:val>
                                        </p:tav>
                                      </p:tavLst>
                                    </p:anim>
                                    <p:anim calcmode="lin" valueType="num">
                                      <p:cBhvr additive="base">
                                        <p:cTn id="5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 calcmode="lin" valueType="num">
                                      <p:cBhvr additive="base">
                                        <p:cTn id="61" dur="500" fill="hold"/>
                                        <p:tgtEl>
                                          <p:spTgt spid="77"/>
                                        </p:tgtEl>
                                        <p:attrNameLst>
                                          <p:attrName>ppt_x</p:attrName>
                                        </p:attrNameLst>
                                      </p:cBhvr>
                                      <p:tavLst>
                                        <p:tav tm="0">
                                          <p:val>
                                            <p:strVal val="#ppt_x"/>
                                          </p:val>
                                        </p:tav>
                                        <p:tav tm="100000">
                                          <p:val>
                                            <p:strVal val="#ppt_x"/>
                                          </p:val>
                                        </p:tav>
                                      </p:tavLst>
                                    </p:anim>
                                    <p:anim calcmode="lin" valueType="num">
                                      <p:cBhvr additive="base">
                                        <p:cTn id="62"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7"/>
                                        </p:tgtEl>
                                        <p:attrNameLst>
                                          <p:attrName>style.visibility</p:attrName>
                                        </p:attrNameLst>
                                      </p:cBhvr>
                                      <p:to>
                                        <p:strVal val="visible"/>
                                      </p:to>
                                    </p:set>
                                    <p:anim calcmode="lin" valueType="num">
                                      <p:cBhvr additive="base">
                                        <p:cTn id="67" dur="500" fill="hold"/>
                                        <p:tgtEl>
                                          <p:spTgt spid="97"/>
                                        </p:tgtEl>
                                        <p:attrNameLst>
                                          <p:attrName>ppt_x</p:attrName>
                                        </p:attrNameLst>
                                      </p:cBhvr>
                                      <p:tavLst>
                                        <p:tav tm="0">
                                          <p:val>
                                            <p:strVal val="#ppt_x"/>
                                          </p:val>
                                        </p:tav>
                                        <p:tav tm="100000">
                                          <p:val>
                                            <p:strVal val="#ppt_x"/>
                                          </p:val>
                                        </p:tav>
                                      </p:tavLst>
                                    </p:anim>
                                    <p:anim calcmode="lin" valueType="num">
                                      <p:cBhvr additive="base">
                                        <p:cTn id="6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93"/>
                                        </p:tgtEl>
                                        <p:attrNameLst>
                                          <p:attrName>style.visibility</p:attrName>
                                        </p:attrNameLst>
                                      </p:cBhvr>
                                      <p:to>
                                        <p:strVal val="visible"/>
                                      </p:to>
                                    </p:set>
                                    <p:anim calcmode="lin" valueType="num">
                                      <p:cBhvr additive="base">
                                        <p:cTn id="73" dur="500" fill="hold"/>
                                        <p:tgtEl>
                                          <p:spTgt spid="93"/>
                                        </p:tgtEl>
                                        <p:attrNameLst>
                                          <p:attrName>ppt_x</p:attrName>
                                        </p:attrNameLst>
                                      </p:cBhvr>
                                      <p:tavLst>
                                        <p:tav tm="0">
                                          <p:val>
                                            <p:strVal val="#ppt_x"/>
                                          </p:val>
                                        </p:tav>
                                        <p:tav tm="100000">
                                          <p:val>
                                            <p:strVal val="#ppt_x"/>
                                          </p:val>
                                        </p:tav>
                                      </p:tavLst>
                                    </p:anim>
                                    <p:anim calcmode="lin" valueType="num">
                                      <p:cBhvr additive="base">
                                        <p:cTn id="74"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6">
                                            <p:txEl>
                                              <p:pRg st="0" end="0"/>
                                            </p:txEl>
                                          </p:spTgt>
                                        </p:tgtEl>
                                        <p:attrNameLst>
                                          <p:attrName>style.visibility</p:attrName>
                                        </p:attrNameLst>
                                      </p:cBhvr>
                                      <p:to>
                                        <p:strVal val="visible"/>
                                      </p:to>
                                    </p:set>
                                    <p:anim calcmode="lin" valueType="num">
                                      <p:cBhvr additive="base">
                                        <p:cTn id="79"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6"/>
                                        </p:tgtEl>
                                        <p:attrNameLst>
                                          <p:attrName>style.visibility</p:attrName>
                                        </p:attrNameLst>
                                      </p:cBhvr>
                                      <p:to>
                                        <p:strVal val="visible"/>
                                      </p:to>
                                    </p:set>
                                    <p:anim calcmode="lin" valueType="num">
                                      <p:cBhvr additive="base">
                                        <p:cTn id="85" dur="500" fill="hold"/>
                                        <p:tgtEl>
                                          <p:spTgt spid="96"/>
                                        </p:tgtEl>
                                        <p:attrNameLst>
                                          <p:attrName>ppt_x</p:attrName>
                                        </p:attrNameLst>
                                      </p:cBhvr>
                                      <p:tavLst>
                                        <p:tav tm="0">
                                          <p:val>
                                            <p:strVal val="#ppt_x"/>
                                          </p:val>
                                        </p:tav>
                                        <p:tav tm="100000">
                                          <p:val>
                                            <p:strVal val="#ppt_x"/>
                                          </p:val>
                                        </p:tav>
                                      </p:tavLst>
                                    </p:anim>
                                    <p:anim calcmode="lin" valueType="num">
                                      <p:cBhvr additive="base">
                                        <p:cTn id="86"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92"/>
                                        </p:tgtEl>
                                        <p:attrNameLst>
                                          <p:attrName>style.visibility</p:attrName>
                                        </p:attrNameLst>
                                      </p:cBhvr>
                                      <p:to>
                                        <p:strVal val="visible"/>
                                      </p:to>
                                    </p:set>
                                    <p:anim calcmode="lin" valueType="num">
                                      <p:cBhvr additive="base">
                                        <p:cTn id="91" dur="500" fill="hold"/>
                                        <p:tgtEl>
                                          <p:spTgt spid="92"/>
                                        </p:tgtEl>
                                        <p:attrNameLst>
                                          <p:attrName>ppt_x</p:attrName>
                                        </p:attrNameLst>
                                      </p:cBhvr>
                                      <p:tavLst>
                                        <p:tav tm="0">
                                          <p:val>
                                            <p:strVal val="#ppt_x"/>
                                          </p:val>
                                        </p:tav>
                                        <p:tav tm="100000">
                                          <p:val>
                                            <p:strVal val="#ppt_x"/>
                                          </p:val>
                                        </p:tav>
                                      </p:tavLst>
                                    </p:anim>
                                    <p:anim calcmode="lin" valueType="num">
                                      <p:cBhvr additive="base">
                                        <p:cTn id="92"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5"/>
                                        </p:tgtEl>
                                        <p:attrNameLst>
                                          <p:attrName>style.visibility</p:attrName>
                                        </p:attrNameLst>
                                      </p:cBhvr>
                                      <p:to>
                                        <p:strVal val="visible"/>
                                      </p:to>
                                    </p:set>
                                    <p:anim calcmode="lin" valueType="num">
                                      <p:cBhvr additive="base">
                                        <p:cTn id="97" dur="500" fill="hold"/>
                                        <p:tgtEl>
                                          <p:spTgt spid="55"/>
                                        </p:tgtEl>
                                        <p:attrNameLst>
                                          <p:attrName>ppt_x</p:attrName>
                                        </p:attrNameLst>
                                      </p:cBhvr>
                                      <p:tavLst>
                                        <p:tav tm="0">
                                          <p:val>
                                            <p:strVal val="#ppt_x"/>
                                          </p:val>
                                        </p:tav>
                                        <p:tav tm="100000">
                                          <p:val>
                                            <p:strVal val="#ppt_x"/>
                                          </p:val>
                                        </p:tav>
                                      </p:tavLst>
                                    </p:anim>
                                    <p:anim calcmode="lin" valueType="num">
                                      <p:cBhvr additive="base">
                                        <p:cTn id="9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fade">
                                      <p:cBhvr>
                                        <p:cTn id="103" dur="500"/>
                                        <p:tgtEl>
                                          <p:spTgt spid="3"/>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12"/>
                                        </p:tgtEl>
                                        <p:attrNameLst>
                                          <p:attrName>style.visibility</p:attrName>
                                        </p:attrNameLst>
                                      </p:cBhvr>
                                      <p:to>
                                        <p:strVal val="visible"/>
                                      </p:to>
                                    </p:set>
                                    <p:anim calcmode="lin" valueType="num">
                                      <p:cBhvr additive="base">
                                        <p:cTn id="108" dur="500" fill="hold"/>
                                        <p:tgtEl>
                                          <p:spTgt spid="12"/>
                                        </p:tgtEl>
                                        <p:attrNameLst>
                                          <p:attrName>ppt_x</p:attrName>
                                        </p:attrNameLst>
                                      </p:cBhvr>
                                      <p:tavLst>
                                        <p:tav tm="0">
                                          <p:val>
                                            <p:strVal val="#ppt_x"/>
                                          </p:val>
                                        </p:tav>
                                        <p:tav tm="100000">
                                          <p:val>
                                            <p:strVal val="#ppt_x"/>
                                          </p:val>
                                        </p:tav>
                                      </p:tavLst>
                                    </p:anim>
                                    <p:anim calcmode="lin" valueType="num">
                                      <p:cBhvr additive="base">
                                        <p:cTn id="10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00"/>
                                        <p:tgtEl>
                                          <p:spTgt spid="32"/>
                                        </p:tgtEl>
                                      </p:cBhvr>
                                    </p:animEffect>
                                    <p:anim calcmode="lin" valueType="num">
                                      <p:cBhvr>
                                        <p:cTn id="115" dur="1000" fill="hold"/>
                                        <p:tgtEl>
                                          <p:spTgt spid="32"/>
                                        </p:tgtEl>
                                        <p:attrNameLst>
                                          <p:attrName>ppt_x</p:attrName>
                                        </p:attrNameLst>
                                      </p:cBhvr>
                                      <p:tavLst>
                                        <p:tav tm="0">
                                          <p:val>
                                            <p:strVal val="#ppt_x"/>
                                          </p:val>
                                        </p:tav>
                                        <p:tav tm="100000">
                                          <p:val>
                                            <p:strVal val="#ppt_x"/>
                                          </p:val>
                                        </p:tav>
                                      </p:tavLst>
                                    </p:anim>
                                    <p:anim calcmode="lin" valueType="num">
                                      <p:cBhvr>
                                        <p:cTn id="1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fade">
                                      <p:cBhvr>
                                        <p:cTn id="121" dur="500"/>
                                        <p:tgtEl>
                                          <p:spTgt spid="19"/>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24"/>
                                        </p:tgtEl>
                                        <p:attrNameLst>
                                          <p:attrName>style.visibility</p:attrName>
                                        </p:attrNameLst>
                                      </p:cBhvr>
                                      <p:to>
                                        <p:strVal val="visible"/>
                                      </p:to>
                                    </p:set>
                                    <p:animEffect transition="in" filter="fade">
                                      <p:cBhvr>
                                        <p:cTn id="126" dur="500"/>
                                        <p:tgtEl>
                                          <p:spTgt spid="24"/>
                                        </p:tgtEl>
                                      </p:cBhvr>
                                    </p:animEffect>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66"/>
                                        </p:tgtEl>
                                        <p:attrNameLst>
                                          <p:attrName>style.visibility</p:attrName>
                                        </p:attrNameLst>
                                      </p:cBhvr>
                                      <p:to>
                                        <p:strVal val="visible"/>
                                      </p:to>
                                    </p:set>
                                    <p:anim calcmode="lin" valueType="num">
                                      <p:cBhvr additive="base">
                                        <p:cTn id="131" dur="500" fill="hold"/>
                                        <p:tgtEl>
                                          <p:spTgt spid="66"/>
                                        </p:tgtEl>
                                        <p:attrNameLst>
                                          <p:attrName>ppt_x</p:attrName>
                                        </p:attrNameLst>
                                      </p:cBhvr>
                                      <p:tavLst>
                                        <p:tav tm="0">
                                          <p:val>
                                            <p:strVal val="#ppt_x"/>
                                          </p:val>
                                        </p:tav>
                                        <p:tav tm="100000">
                                          <p:val>
                                            <p:strVal val="#ppt_x"/>
                                          </p:val>
                                        </p:tav>
                                      </p:tavLst>
                                    </p:anim>
                                    <p:anim calcmode="lin" valueType="num">
                                      <p:cBhvr additive="base">
                                        <p:cTn id="13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68"/>
                                        </p:tgtEl>
                                        <p:attrNameLst>
                                          <p:attrName>style.visibility</p:attrName>
                                        </p:attrNameLst>
                                      </p:cBhvr>
                                      <p:to>
                                        <p:strVal val="visible"/>
                                      </p:to>
                                    </p:set>
                                    <p:anim calcmode="lin" valueType="num">
                                      <p:cBhvr additive="base">
                                        <p:cTn id="137" dur="500" fill="hold"/>
                                        <p:tgtEl>
                                          <p:spTgt spid="68"/>
                                        </p:tgtEl>
                                        <p:attrNameLst>
                                          <p:attrName>ppt_x</p:attrName>
                                        </p:attrNameLst>
                                      </p:cBhvr>
                                      <p:tavLst>
                                        <p:tav tm="0">
                                          <p:val>
                                            <p:strVal val="#ppt_x"/>
                                          </p:val>
                                        </p:tav>
                                        <p:tav tm="100000">
                                          <p:val>
                                            <p:strVal val="#ppt_x"/>
                                          </p:val>
                                        </p:tav>
                                      </p:tavLst>
                                    </p:anim>
                                    <p:anim calcmode="lin" valueType="num">
                                      <p:cBhvr additive="base">
                                        <p:cTn id="13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94"/>
                                        </p:tgtEl>
                                        <p:attrNameLst>
                                          <p:attrName>style.visibility</p:attrName>
                                        </p:attrNameLst>
                                      </p:cBhvr>
                                      <p:to>
                                        <p:strVal val="visible"/>
                                      </p:to>
                                    </p:set>
                                    <p:anim calcmode="lin" valueType="num">
                                      <p:cBhvr additive="base">
                                        <p:cTn id="143" dur="500" fill="hold"/>
                                        <p:tgtEl>
                                          <p:spTgt spid="94"/>
                                        </p:tgtEl>
                                        <p:attrNameLst>
                                          <p:attrName>ppt_x</p:attrName>
                                        </p:attrNameLst>
                                      </p:cBhvr>
                                      <p:tavLst>
                                        <p:tav tm="0">
                                          <p:val>
                                            <p:strVal val="#ppt_x"/>
                                          </p:val>
                                        </p:tav>
                                        <p:tav tm="100000">
                                          <p:val>
                                            <p:strVal val="#ppt_x"/>
                                          </p:val>
                                        </p:tav>
                                      </p:tavLst>
                                    </p:anim>
                                    <p:anim calcmode="lin" valueType="num">
                                      <p:cBhvr additive="base">
                                        <p:cTn id="144"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98"/>
                                        </p:tgtEl>
                                        <p:attrNameLst>
                                          <p:attrName>style.visibility</p:attrName>
                                        </p:attrNameLst>
                                      </p:cBhvr>
                                      <p:to>
                                        <p:strVal val="visible"/>
                                      </p:to>
                                    </p:set>
                                    <p:anim calcmode="lin" valueType="num">
                                      <p:cBhvr additive="base">
                                        <p:cTn id="149" dur="500" fill="hold"/>
                                        <p:tgtEl>
                                          <p:spTgt spid="98"/>
                                        </p:tgtEl>
                                        <p:attrNameLst>
                                          <p:attrName>ppt_x</p:attrName>
                                        </p:attrNameLst>
                                      </p:cBhvr>
                                      <p:tavLst>
                                        <p:tav tm="0">
                                          <p:val>
                                            <p:strVal val="#ppt_x"/>
                                          </p:val>
                                        </p:tav>
                                        <p:tav tm="100000">
                                          <p:val>
                                            <p:strVal val="#ppt_x"/>
                                          </p:val>
                                        </p:tav>
                                      </p:tavLst>
                                    </p:anim>
                                    <p:anim calcmode="lin" valueType="num">
                                      <p:cBhvr additive="base">
                                        <p:cTn id="150"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11"/>
                                        </p:tgtEl>
                                        <p:attrNameLst>
                                          <p:attrName>style.visibility</p:attrName>
                                        </p:attrNameLst>
                                      </p:cBhvr>
                                      <p:to>
                                        <p:strVal val="visible"/>
                                      </p:to>
                                    </p:set>
                                    <p:animEffect transition="in" filter="fade">
                                      <p:cBhvr>
                                        <p:cTn id="155" dur="1000"/>
                                        <p:tgtEl>
                                          <p:spTgt spid="11"/>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17"/>
                                        </p:tgtEl>
                                        <p:attrNameLst>
                                          <p:attrName>style.visibility</p:attrName>
                                        </p:attrNameLst>
                                      </p:cBhvr>
                                      <p:to>
                                        <p:strVal val="visible"/>
                                      </p:to>
                                    </p:set>
                                    <p:animEffect transition="in" filter="fade">
                                      <p:cBhvr>
                                        <p:cTn id="160" dur="1000"/>
                                        <p:tgtEl>
                                          <p:spTgt spid="17"/>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18"/>
                                        </p:tgtEl>
                                        <p:attrNameLst>
                                          <p:attrName>style.visibility</p:attrName>
                                        </p:attrNameLst>
                                      </p:cBhvr>
                                      <p:to>
                                        <p:strVal val="visible"/>
                                      </p:to>
                                    </p:set>
                                    <p:animEffect transition="in" filter="fade">
                                      <p:cBhvr>
                                        <p:cTn id="165" dur="1000"/>
                                        <p:tgtEl>
                                          <p:spTgt spid="18"/>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31"/>
                                        </p:tgtEl>
                                        <p:attrNameLst>
                                          <p:attrName>style.visibility</p:attrName>
                                        </p:attrNameLst>
                                      </p:cBhvr>
                                      <p:to>
                                        <p:strVal val="visible"/>
                                      </p:to>
                                    </p:set>
                                    <p:animEffect transition="in" filter="fade">
                                      <p:cBhvr>
                                        <p:cTn id="17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4" grpId="0" animBg="1"/>
      <p:bldP spid="66" grpId="0" animBg="1"/>
      <p:bldP spid="68" grpId="0" animBg="1"/>
      <p:bldP spid="71" grpId="0" animBg="1"/>
      <p:bldP spid="72" grpId="0" animBg="1"/>
      <p:bldP spid="75" grpId="0"/>
      <p:bldP spid="77" grpId="0"/>
      <p:bldP spid="78" grpId="0"/>
      <p:bldP spid="80" grpId="0"/>
      <p:bldP spid="53" grpId="0"/>
      <p:bldP spid="55" grpId="0"/>
      <p:bldP spid="86" grpId="0" animBg="1"/>
      <p:bldP spid="92" grpId="0" animBg="1"/>
      <p:bldP spid="93" grpId="0" animBg="1"/>
      <p:bldP spid="94" grpId="0" animBg="1"/>
      <p:bldP spid="96" grpId="0" animBg="1"/>
      <p:bldP spid="97" grpId="0" animBg="1"/>
      <p:bldP spid="98" grpId="0" animBg="1"/>
      <p:bldP spid="12"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7"/>
        <p:cNvGrpSpPr/>
        <p:nvPr/>
      </p:nvGrpSpPr>
      <p:grpSpPr>
        <a:xfrm>
          <a:off x="0" y="0"/>
          <a:ext cx="0" cy="0"/>
          <a:chOff x="0" y="0"/>
          <a:chExt cx="0" cy="0"/>
        </a:xfrm>
      </p:grpSpPr>
      <p:grpSp>
        <p:nvGrpSpPr>
          <p:cNvPr id="3318" name="Google Shape;3318;p8"/>
          <p:cNvGrpSpPr/>
          <p:nvPr/>
        </p:nvGrpSpPr>
        <p:grpSpPr>
          <a:xfrm>
            <a:off x="983182" y="614170"/>
            <a:ext cx="6039918" cy="570588"/>
            <a:chOff x="1296327" y="1647588"/>
            <a:chExt cx="6039918" cy="570588"/>
          </a:xfrm>
        </p:grpSpPr>
        <p:sp>
          <p:nvSpPr>
            <p:cNvPr id="3319" name="Google Shape;3319;p8"/>
            <p:cNvSpPr txBox="1"/>
            <p:nvPr/>
          </p:nvSpPr>
          <p:spPr>
            <a:xfrm>
              <a:off x="1866915" y="1694956"/>
              <a:ext cx="54693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Tính nhẩm (theo mẫu).</a:t>
              </a:r>
              <a:endParaRPr/>
            </a:p>
          </p:txBody>
        </p:sp>
        <p:sp>
          <p:nvSpPr>
            <p:cNvPr id="3320" name="Google Shape;3320;p8"/>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3</a:t>
              </a:r>
              <a:endParaRPr sz="3600" b="1">
                <a:solidFill>
                  <a:schemeClr val="lt1"/>
                </a:solidFill>
                <a:latin typeface="Arial"/>
                <a:ea typeface="Arial"/>
                <a:cs typeface="Arial"/>
                <a:sym typeface="Arial"/>
              </a:endParaRPr>
            </a:p>
          </p:txBody>
        </p:sp>
      </p:grpSp>
      <p:sp>
        <p:nvSpPr>
          <p:cNvPr id="3321" name="Google Shape;3321;p8"/>
          <p:cNvSpPr txBox="1"/>
          <p:nvPr/>
        </p:nvSpPr>
        <p:spPr>
          <a:xfrm>
            <a:off x="2997200" y="1232126"/>
            <a:ext cx="5469330" cy="26776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Mẫu:</a:t>
            </a:r>
            <a:endParaRPr/>
          </a:p>
          <a:p>
            <a:pPr marL="0" marR="0" lvl="0" indent="0" algn="ctr" rtl="0">
              <a:lnSpc>
                <a:spcPct val="150000"/>
              </a:lnSpc>
              <a:spcBef>
                <a:spcPts val="0"/>
              </a:spcBef>
              <a:spcAft>
                <a:spcPts val="0"/>
              </a:spcAft>
              <a:buNone/>
            </a:pPr>
            <a:r>
              <a:rPr lang="en-US" sz="2800">
                <a:solidFill>
                  <a:schemeClr val="dk1"/>
                </a:solidFill>
                <a:latin typeface="Arial"/>
                <a:ea typeface="Arial"/>
                <a:cs typeface="Arial"/>
                <a:sym typeface="Arial"/>
              </a:rPr>
              <a:t>400 + 200 = ?</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Nhẩm: 6 trăm - 2 trăm = 4 trăm.</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              600   -   200  =  400</a:t>
            </a:r>
            <a:endParaRPr/>
          </a:p>
        </p:txBody>
      </p:sp>
      <p:sp>
        <p:nvSpPr>
          <p:cNvPr id="3322" name="Google Shape;3322;p8"/>
          <p:cNvSpPr txBox="1"/>
          <p:nvPr/>
        </p:nvSpPr>
        <p:spPr>
          <a:xfrm>
            <a:off x="983182" y="4076926"/>
            <a:ext cx="3081730" cy="73866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dirty="0">
                <a:solidFill>
                  <a:srgbClr val="E36C09"/>
                </a:solidFill>
                <a:latin typeface="Arial"/>
                <a:ea typeface="Arial"/>
                <a:cs typeface="Arial"/>
                <a:sym typeface="Arial"/>
              </a:rPr>
              <a:t>700 - 300 = 400</a:t>
            </a:r>
            <a:endParaRPr dirty="0"/>
          </a:p>
        </p:txBody>
      </p:sp>
      <p:sp>
        <p:nvSpPr>
          <p:cNvPr id="3323" name="Google Shape;3323;p8"/>
          <p:cNvSpPr txBox="1"/>
          <p:nvPr/>
        </p:nvSpPr>
        <p:spPr>
          <a:xfrm>
            <a:off x="983182" y="4877026"/>
            <a:ext cx="3081730" cy="73866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rgbClr val="E36C09"/>
                </a:solidFill>
                <a:latin typeface="Arial"/>
                <a:ea typeface="Arial"/>
                <a:cs typeface="Arial"/>
                <a:sym typeface="Arial"/>
              </a:rPr>
              <a:t>800 - 500 = 300</a:t>
            </a:r>
            <a:endParaRPr/>
          </a:p>
        </p:txBody>
      </p:sp>
      <p:sp>
        <p:nvSpPr>
          <p:cNvPr id="3324" name="Google Shape;3324;p8"/>
          <p:cNvSpPr txBox="1"/>
          <p:nvPr/>
        </p:nvSpPr>
        <p:spPr>
          <a:xfrm>
            <a:off x="6164782" y="4076926"/>
            <a:ext cx="3081730" cy="73866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rgbClr val="E36C09"/>
                </a:solidFill>
                <a:latin typeface="Arial"/>
                <a:ea typeface="Arial"/>
                <a:cs typeface="Arial"/>
                <a:sym typeface="Arial"/>
              </a:rPr>
              <a:t>600 - 400 = 200</a:t>
            </a:r>
            <a:endParaRPr/>
          </a:p>
        </p:txBody>
      </p:sp>
      <p:sp>
        <p:nvSpPr>
          <p:cNvPr id="3325" name="Google Shape;3325;p8"/>
          <p:cNvSpPr txBox="1"/>
          <p:nvPr/>
        </p:nvSpPr>
        <p:spPr>
          <a:xfrm>
            <a:off x="6164782" y="4877026"/>
            <a:ext cx="3081730" cy="73866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rgbClr val="E36C09"/>
                </a:solidFill>
                <a:latin typeface="Arial"/>
                <a:ea typeface="Arial"/>
                <a:cs typeface="Arial"/>
                <a:sym typeface="Arial"/>
              </a:rPr>
              <a:t>900 - 700 = 200</a:t>
            </a:r>
            <a:endParaRPr/>
          </a:p>
        </p:txBody>
      </p:sp>
      <p:sp>
        <p:nvSpPr>
          <p:cNvPr id="3326" name="Google Shape;3326;p8"/>
          <p:cNvSpPr/>
          <p:nvPr/>
        </p:nvSpPr>
        <p:spPr>
          <a:xfrm>
            <a:off x="2801874" y="4257210"/>
            <a:ext cx="812800" cy="51936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27" name="Google Shape;3327;p8"/>
          <p:cNvSpPr/>
          <p:nvPr/>
        </p:nvSpPr>
        <p:spPr>
          <a:xfrm>
            <a:off x="2776930" y="4916045"/>
            <a:ext cx="812800" cy="51936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28" name="Google Shape;3328;p8"/>
          <p:cNvSpPr/>
          <p:nvPr/>
        </p:nvSpPr>
        <p:spPr>
          <a:xfrm>
            <a:off x="8085074" y="4257210"/>
            <a:ext cx="812800" cy="51936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29" name="Google Shape;3329;p8"/>
          <p:cNvSpPr/>
          <p:nvPr/>
        </p:nvSpPr>
        <p:spPr>
          <a:xfrm>
            <a:off x="8060130" y="4916045"/>
            <a:ext cx="812800" cy="51936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Hình chữ nhật 6">
            <a:extLst>
              <a:ext uri="{FF2B5EF4-FFF2-40B4-BE49-F238E27FC236}">
                <a16:creationId xmlns:a16="http://schemas.microsoft.com/office/drawing/2014/main" id="{68C9281A-B633-C4A4-4190-CAE2731EACF6}"/>
              </a:ext>
            </a:extLst>
          </p:cNvPr>
          <p:cNvSpPr/>
          <p:nvPr/>
        </p:nvSpPr>
        <p:spPr>
          <a:xfrm>
            <a:off x="188259" y="161365"/>
            <a:ext cx="923365" cy="31376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4">
            <a:extLst>
              <a:ext uri="{FF2B5EF4-FFF2-40B4-BE49-F238E27FC236}">
                <a16:creationId xmlns:a16="http://schemas.microsoft.com/office/drawing/2014/main" id="{E54F98F1-8A36-148B-294C-AF7503720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874" y="3909782"/>
            <a:ext cx="976576" cy="81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7" descr="CLIPART 055">
            <a:extLst>
              <a:ext uri="{FF2B5EF4-FFF2-40B4-BE49-F238E27FC236}">
                <a16:creationId xmlns:a16="http://schemas.microsoft.com/office/drawing/2014/main" id="{475051B3-F596-EF3E-2699-05B2C7C0632D}"/>
              </a:ext>
            </a:extLst>
          </p:cNvPr>
          <p:cNvPicPr>
            <a:picLocks noChangeAspect="1" noChangeArrowheads="1"/>
          </p:cNvPicPr>
          <p:nvPr/>
        </p:nvPicPr>
        <p:blipFill>
          <a:blip r:embed="rId4">
            <a:clrChange>
              <a:clrFrom>
                <a:srgbClr val="CCCCCC"/>
              </a:clrFrom>
              <a:clrTo>
                <a:srgbClr val="CCCCCC">
                  <a:alpha val="0"/>
                </a:srgbClr>
              </a:clrTo>
            </a:clrChange>
          </a:blip>
          <a:srcRect/>
          <a:stretch>
            <a:fillRect/>
          </a:stretch>
        </p:blipFill>
        <p:spPr bwMode="auto">
          <a:xfrm>
            <a:off x="2801874" y="4817463"/>
            <a:ext cx="928695" cy="901392"/>
          </a:xfrm>
          <a:prstGeom prst="rect">
            <a:avLst/>
          </a:prstGeom>
          <a:noFill/>
          <a:ln w="9525">
            <a:noFill/>
            <a:miter lim="800000"/>
            <a:headEnd/>
            <a:tailEnd/>
          </a:ln>
        </p:spPr>
      </p:pic>
      <p:pic>
        <p:nvPicPr>
          <p:cNvPr id="10" name="Picture 3">
            <a:extLst>
              <a:ext uri="{FF2B5EF4-FFF2-40B4-BE49-F238E27FC236}">
                <a16:creationId xmlns:a16="http://schemas.microsoft.com/office/drawing/2014/main" id="{C31A8256-94EA-FCBD-365B-131C7ED57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3485" y="4139283"/>
            <a:ext cx="715978" cy="61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48D04EAB-F909-1DC4-0F0A-2B595B891B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0130" y="4772088"/>
            <a:ext cx="874692" cy="90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26"/>
                                        </p:tgtEl>
                                      </p:cBhvr>
                                    </p:animEffect>
                                    <p:set>
                                      <p:cBhvr>
                                        <p:cTn id="7" dur="1" fill="hold">
                                          <p:stCondLst>
                                            <p:cond delay="500"/>
                                          </p:stCondLst>
                                        </p:cTn>
                                        <p:tgtEl>
                                          <p:spTgt spid="33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8"/>
                                        </p:tgtEl>
                                        <p:attrNameLst>
                                          <p:attrName>style.visibility</p:attrName>
                                        </p:attrNameLst>
                                      </p:cBhvr>
                                      <p:to>
                                        <p:strVal val="visible"/>
                                      </p:to>
                                    </p:set>
                                    <p:animEffect transition="in" filter="fade">
                                      <p:cBhvr>
                                        <p:cTn id="12" dur="500"/>
                                        <p:tgtEl>
                                          <p:spTgt spid="33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21"/>
                                        </p:tgtEl>
                                        <p:attrNameLst>
                                          <p:attrName>style.visibility</p:attrName>
                                        </p:attrNameLst>
                                      </p:cBhvr>
                                      <p:to>
                                        <p:strVal val="visible"/>
                                      </p:to>
                                    </p:set>
                                    <p:animEffect transition="in" filter="fade">
                                      <p:cBhvr>
                                        <p:cTn id="17" dur="500"/>
                                        <p:tgtEl>
                                          <p:spTgt spid="33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22"/>
                                        </p:tgtEl>
                                        <p:attrNameLst>
                                          <p:attrName>style.visibility</p:attrName>
                                        </p:attrNameLst>
                                      </p:cBhvr>
                                      <p:to>
                                        <p:strVal val="visible"/>
                                      </p:to>
                                    </p:set>
                                    <p:animEffect transition="in" filter="fade">
                                      <p:cBhvr>
                                        <p:cTn id="22" dur="500"/>
                                        <p:tgtEl>
                                          <p:spTgt spid="3322"/>
                                        </p:tgtEl>
                                      </p:cBhvr>
                                    </p:animEffect>
                                  </p:childTnLst>
                                </p:cTn>
                              </p:par>
                              <p:par>
                                <p:cTn id="23" presetID="10" presetClass="entr" presetSubtype="0" fill="hold" nodeType="withEffect">
                                  <p:stCondLst>
                                    <p:cond delay="0"/>
                                  </p:stCondLst>
                                  <p:childTnLst>
                                    <p:set>
                                      <p:cBhvr>
                                        <p:cTn id="24" dur="1" fill="hold">
                                          <p:stCondLst>
                                            <p:cond delay="0"/>
                                          </p:stCondLst>
                                        </p:cTn>
                                        <p:tgtEl>
                                          <p:spTgt spid="3323"/>
                                        </p:tgtEl>
                                        <p:attrNameLst>
                                          <p:attrName>style.visibility</p:attrName>
                                        </p:attrNameLst>
                                      </p:cBhvr>
                                      <p:to>
                                        <p:strVal val="visible"/>
                                      </p:to>
                                    </p:set>
                                    <p:animEffect transition="in" filter="fade">
                                      <p:cBhvr>
                                        <p:cTn id="25" dur="500"/>
                                        <p:tgtEl>
                                          <p:spTgt spid="3323"/>
                                        </p:tgtEl>
                                      </p:cBhvr>
                                    </p:animEffect>
                                  </p:childTnLst>
                                </p:cTn>
                              </p:par>
                              <p:par>
                                <p:cTn id="26" presetID="10" presetClass="entr" presetSubtype="0" fill="hold" nodeType="withEffect">
                                  <p:stCondLst>
                                    <p:cond delay="0"/>
                                  </p:stCondLst>
                                  <p:childTnLst>
                                    <p:set>
                                      <p:cBhvr>
                                        <p:cTn id="27" dur="1" fill="hold">
                                          <p:stCondLst>
                                            <p:cond delay="0"/>
                                          </p:stCondLst>
                                        </p:cTn>
                                        <p:tgtEl>
                                          <p:spTgt spid="3324"/>
                                        </p:tgtEl>
                                        <p:attrNameLst>
                                          <p:attrName>style.visibility</p:attrName>
                                        </p:attrNameLst>
                                      </p:cBhvr>
                                      <p:to>
                                        <p:strVal val="visible"/>
                                      </p:to>
                                    </p:set>
                                    <p:animEffect transition="in" filter="fade">
                                      <p:cBhvr>
                                        <p:cTn id="28" dur="500"/>
                                        <p:tgtEl>
                                          <p:spTgt spid="33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499"/>
                                        <p:tgtEl>
                                          <p:spTgt spid="3327"/>
                                        </p:tgtEl>
                                      </p:cBhvr>
                                    </p:animEffect>
                                    <p:set>
                                      <p:cBhvr>
                                        <p:cTn id="33" dur="1" fill="hold">
                                          <p:stCondLst>
                                            <p:cond delay="499"/>
                                          </p:stCondLst>
                                        </p:cTn>
                                        <p:tgtEl>
                                          <p:spTgt spid="332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3325"/>
                                        </p:tgtEl>
                                        <p:attrNameLst>
                                          <p:attrName>style.visibility</p:attrName>
                                        </p:attrNameLst>
                                      </p:cBhvr>
                                      <p:to>
                                        <p:strVal val="visible"/>
                                      </p:to>
                                    </p:set>
                                    <p:animEffect transition="in" filter="fade">
                                      <p:cBhvr>
                                        <p:cTn id="36" dur="500"/>
                                        <p:tgtEl>
                                          <p:spTgt spid="33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328"/>
                                        </p:tgtEl>
                                      </p:cBhvr>
                                    </p:animEffect>
                                    <p:set>
                                      <p:cBhvr>
                                        <p:cTn id="41" dur="1" fill="hold">
                                          <p:stCondLst>
                                            <p:cond delay="500"/>
                                          </p:stCondLst>
                                        </p:cTn>
                                        <p:tgtEl>
                                          <p:spTgt spid="332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329"/>
                                        </p:tgtEl>
                                      </p:cBhvr>
                                    </p:animEffect>
                                    <p:set>
                                      <p:cBhvr>
                                        <p:cTn id="46" dur="1" fill="hold">
                                          <p:stCondLst>
                                            <p:cond delay="500"/>
                                          </p:stCondLst>
                                        </p:cTn>
                                        <p:tgtEl>
                                          <p:spTgt spid="33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nodeType="clickEffect">
                                  <p:stCondLst>
                                    <p:cond delay="0"/>
                                  </p:stCondLst>
                                  <p:childTnLst>
                                    <p:anim calcmode="lin" valueType="num">
                                      <p:cBhvr additive="base">
                                        <p:cTn id="57" dur="500"/>
                                        <p:tgtEl>
                                          <p:spTgt spid="9"/>
                                        </p:tgtEl>
                                        <p:attrNameLst>
                                          <p:attrName>ppt_x</p:attrName>
                                        </p:attrNameLst>
                                      </p:cBhvr>
                                      <p:tavLst>
                                        <p:tav tm="0">
                                          <p:val>
                                            <p:strVal val="ppt_x"/>
                                          </p:val>
                                        </p:tav>
                                        <p:tav tm="100000">
                                          <p:val>
                                            <p:strVal val="ppt_x"/>
                                          </p:val>
                                        </p:tav>
                                      </p:tavLst>
                                    </p:anim>
                                    <p:anim calcmode="lin" valueType="num">
                                      <p:cBhvr additive="base">
                                        <p:cTn id="58" dur="500"/>
                                        <p:tgtEl>
                                          <p:spTgt spid="9"/>
                                        </p:tgtEl>
                                        <p:attrNameLst>
                                          <p:attrName>ppt_y</p:attrName>
                                        </p:attrNameLst>
                                      </p:cBhvr>
                                      <p:tavLst>
                                        <p:tav tm="0">
                                          <p:val>
                                            <p:strVal val="ppt_y"/>
                                          </p:val>
                                        </p:tav>
                                        <p:tav tm="100000">
                                          <p:val>
                                            <p:strVal val="1+ppt_h/2"/>
                                          </p:val>
                                        </p:tav>
                                      </p:tavLst>
                                    </p:anim>
                                    <p:set>
                                      <p:cBhvr>
                                        <p:cTn id="5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2" presetClass="exit" presetSubtype="4" fill="hold" nodeType="clickEffect">
                                  <p:stCondLst>
                                    <p:cond delay="0"/>
                                  </p:stCondLst>
                                  <p:childTnLst>
                                    <p:anim calcmode="lin" valueType="num">
                                      <p:cBhvr additive="base">
                                        <p:cTn id="64" dur="500"/>
                                        <p:tgtEl>
                                          <p:spTgt spid="10"/>
                                        </p:tgtEl>
                                        <p:attrNameLst>
                                          <p:attrName>ppt_x</p:attrName>
                                        </p:attrNameLst>
                                      </p:cBhvr>
                                      <p:tavLst>
                                        <p:tav tm="0">
                                          <p:val>
                                            <p:strVal val="ppt_x"/>
                                          </p:val>
                                        </p:tav>
                                        <p:tav tm="100000">
                                          <p:val>
                                            <p:strVal val="ppt_x"/>
                                          </p:val>
                                        </p:tav>
                                      </p:tavLst>
                                    </p:anim>
                                    <p:anim calcmode="lin" valueType="num">
                                      <p:cBhvr additive="base">
                                        <p:cTn id="65" dur="500"/>
                                        <p:tgtEl>
                                          <p:spTgt spid="10"/>
                                        </p:tgtEl>
                                        <p:attrNameLst>
                                          <p:attrName>ppt_y</p:attrName>
                                        </p:attrNameLst>
                                      </p:cBhvr>
                                      <p:tavLst>
                                        <p:tav tm="0">
                                          <p:val>
                                            <p:strVal val="ppt_y"/>
                                          </p:val>
                                        </p:tav>
                                        <p:tav tm="100000">
                                          <p:val>
                                            <p:strVal val="1+ppt_h/2"/>
                                          </p:val>
                                        </p:tav>
                                      </p:tavLst>
                                    </p:anim>
                                    <p:set>
                                      <p:cBhvr>
                                        <p:cTn id="6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1"/>
                                        </p:tgtEl>
                                        <p:attrNameLst>
                                          <p:attrName>ppt_x</p:attrName>
                                        </p:attrNameLst>
                                      </p:cBhvr>
                                      <p:tavLst>
                                        <p:tav tm="0">
                                          <p:val>
                                            <p:strVal val="ppt_x"/>
                                          </p:val>
                                        </p:tav>
                                        <p:tav tm="100000">
                                          <p:val>
                                            <p:strVal val="ppt_x"/>
                                          </p:val>
                                        </p:tav>
                                      </p:tavLst>
                                    </p:anim>
                                    <p:anim calcmode="lin" valueType="num">
                                      <p:cBhvr additive="base">
                                        <p:cTn id="72" dur="500"/>
                                        <p:tgtEl>
                                          <p:spTgt spid="11"/>
                                        </p:tgtEl>
                                        <p:attrNameLst>
                                          <p:attrName>ppt_y</p:attrName>
                                        </p:attrNameLst>
                                      </p:cBhvr>
                                      <p:tavLst>
                                        <p:tav tm="0">
                                          <p:val>
                                            <p:strVal val="ppt_y"/>
                                          </p:val>
                                        </p:tav>
                                        <p:tav tm="100000">
                                          <p:val>
                                            <p:strVal val="1+ppt_h/2"/>
                                          </p:val>
                                        </p:tav>
                                      </p:tavLst>
                                    </p:anim>
                                    <p:set>
                                      <p:cBhvr>
                                        <p:cTn id="7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94116" y="1524085"/>
            <a:ext cx="10183970" cy="2485777"/>
          </a:xfrm>
          <a:prstGeom prst="rect">
            <a:avLst/>
          </a:prstGeom>
          <a:solidFill>
            <a:schemeClr val="accent6">
              <a:lumMod val="20000"/>
              <a:lumOff val="80000"/>
            </a:schemeClr>
          </a:solidFill>
          <a:ln w="76200" cap="rnd" cmpd="dbl">
            <a:bevel/>
          </a:ln>
        </p:spPr>
        <p:style>
          <a:lnRef idx="2">
            <a:schemeClr val="accent5">
              <a:shade val="50000"/>
            </a:schemeClr>
          </a:lnRef>
          <a:fillRef idx="1">
            <a:schemeClr val="accent5"/>
          </a:fillRef>
          <a:effectRef idx="0">
            <a:schemeClr val="accent5"/>
          </a:effectRef>
          <a:fontRef idx="minor">
            <a:schemeClr val="lt1"/>
          </a:fontRef>
        </p:style>
        <p:txBody>
          <a:bodyPr wrap="square" lIns="87919" tIns="43960" rIns="87919" bIns="43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sz="5192" b="1" dirty="0">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T</a:t>
            </a:r>
            <a:r>
              <a:rPr lang="id-ID" sz="5192" b="1" dirty="0">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hực hiện tính bằng cách:</a:t>
            </a:r>
            <a:endParaRPr lang="en-US" sz="5192" b="1" dirty="0">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endParaRPr>
          </a:p>
          <a:p>
            <a:pPr algn="just"/>
            <a:r>
              <a:rPr lang="id-ID" sz="5192" b="1">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a:t>
            </a:r>
            <a:r>
              <a:rPr lang="en-US" sz="5192" b="1">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 </a:t>
            </a:r>
            <a:r>
              <a:rPr lang="id-ID" sz="5192" b="1">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Em đọc</a:t>
            </a:r>
            <a:r>
              <a:rPr lang="en-US" sz="5192" b="1">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 đề</a:t>
            </a:r>
            <a:r>
              <a:rPr lang="id-ID" sz="5192" b="1">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 </a:t>
            </a:r>
            <a:r>
              <a:rPr lang="id-ID" sz="5192" b="1" dirty="0">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bạn nêu kết quả.</a:t>
            </a:r>
            <a:endParaRPr lang="en-US" sz="5192" b="1" dirty="0">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endParaRPr>
          </a:p>
          <a:p>
            <a:pPr algn="just"/>
            <a:r>
              <a:rPr lang="id-ID" sz="5192" b="1">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a:t>
            </a:r>
            <a:r>
              <a:rPr lang="en-US" sz="5192" b="1">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 </a:t>
            </a:r>
            <a:r>
              <a:rPr lang="id-ID" sz="5192" b="1">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Bạn đọc</a:t>
            </a:r>
            <a:r>
              <a:rPr lang="en-US" sz="5192" b="1">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 đề</a:t>
            </a:r>
            <a:r>
              <a:rPr lang="id-ID" sz="5192" b="1">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 </a:t>
            </a:r>
            <a:r>
              <a:rPr lang="id-ID" sz="5192" b="1" dirty="0">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rPr>
              <a:t>em nêu kết quả.</a:t>
            </a:r>
            <a:endParaRPr lang="en-US" sz="5192" b="1" i="1" dirty="0">
              <a:ln w="17780" cmpd="sng">
                <a:solidFill>
                  <a:srgbClr val="FFFFFF"/>
                </a:solidFill>
                <a:prstDash val="solid"/>
                <a:miter lim="800000"/>
              </a:ln>
              <a:solidFill>
                <a:schemeClr val="tx1"/>
              </a:solidFill>
              <a:effectLst>
                <a:outerShdw blurRad="50800" algn="tl" rotWithShape="0">
                  <a:srgbClr val="000000"/>
                </a:outerShdw>
              </a:effectLst>
              <a:latin typeface="Arial-SGK-TV" pitchFamily="2" charset="0"/>
              <a:cs typeface="Arial-SGK-TV" pitchFamily="2" charset="0"/>
            </a:endParaRPr>
          </a:p>
        </p:txBody>
      </p:sp>
      <p:pic>
        <p:nvPicPr>
          <p:cNvPr id="3" name="图片 28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2089602" y="4009861"/>
            <a:ext cx="8084607" cy="3073570"/>
          </a:xfrm>
          <a:prstGeom prst="rect">
            <a:avLst/>
          </a:prstGeom>
        </p:spPr>
      </p:pic>
      <p:sp>
        <p:nvSpPr>
          <p:cNvPr id="2" name="Rectangle 1"/>
          <p:cNvSpPr/>
          <p:nvPr/>
        </p:nvSpPr>
        <p:spPr>
          <a:xfrm>
            <a:off x="1369617" y="126975"/>
            <a:ext cx="9304778" cy="976556"/>
          </a:xfrm>
          <a:prstGeom prst="rect">
            <a:avLst/>
          </a:prstGeom>
          <a:solidFill>
            <a:schemeClr val="accent4">
              <a:lumMod val="20000"/>
              <a:lumOff val="80000"/>
            </a:schemeClr>
          </a:solidFill>
          <a:ln>
            <a:no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5769" b="1" spc="48"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rPr>
              <a:t>Thảo</a:t>
            </a:r>
            <a:r>
              <a:rPr lang="en-US" sz="5769" b="1" spc="4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rPr>
              <a:t> </a:t>
            </a:r>
            <a:r>
              <a:rPr lang="en-US" sz="5769" b="1" spc="48"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rPr>
              <a:t>luận</a:t>
            </a:r>
            <a:r>
              <a:rPr lang="en-US" sz="5769" b="1" spc="4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rPr>
              <a:t> </a:t>
            </a:r>
            <a:r>
              <a:rPr lang="en-US" sz="5769" b="1" spc="48"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rPr>
              <a:t>nhóm</a:t>
            </a:r>
            <a:r>
              <a:rPr lang="en-US" sz="5769" b="1" spc="4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rPr>
              <a:t> </a:t>
            </a:r>
            <a:r>
              <a:rPr lang="en-US" sz="5769" b="1" spc="48"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rPr>
              <a:t>đôi</a:t>
            </a:r>
            <a:endParaRPr lang="en-US" sz="5769" b="1" spc="4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endParaRPr>
          </a:p>
        </p:txBody>
      </p:sp>
    </p:spTree>
    <p:extLst>
      <p:ext uri="{BB962C8B-B14F-4D97-AF65-F5344CB8AC3E}">
        <p14:creationId xmlns:p14="http://schemas.microsoft.com/office/powerpoint/2010/main" val="135452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6000" fill="hold"/>
                                        <p:tgtEl>
                                          <p:spTgt spid="3"/>
                                        </p:tgtEl>
                                        <p:attrNameLst>
                                          <p:attrName>ppt_x</p:attrName>
                                        </p:attrNameLst>
                                      </p:cBhvr>
                                      <p:tavLst>
                                        <p:tav tm="0">
                                          <p:val>
                                            <p:strVal val="1+#ppt_w/2"/>
                                          </p:val>
                                        </p:tav>
                                        <p:tav tm="100000">
                                          <p:val>
                                            <p:strVal val="#ppt_x"/>
                                          </p:val>
                                        </p:tav>
                                      </p:tavLst>
                                    </p:anim>
                                    <p:anim calcmode="lin" valueType="num">
                                      <p:cBhvr additive="base">
                                        <p:cTn id="8" dur="6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8)">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0" y="0"/>
            <a:ext cx="9070848" cy="463296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37200" t="4741"/>
          <a:stretch/>
        </p:blipFill>
        <p:spPr>
          <a:xfrm>
            <a:off x="4187925" y="325120"/>
            <a:ext cx="7656576" cy="653288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4267" t="5452" r="53867" b="6845"/>
          <a:stretch/>
        </p:blipFill>
        <p:spPr>
          <a:xfrm>
            <a:off x="335360" y="1028733"/>
            <a:ext cx="5104384" cy="601472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7" name="TextBox 6"/>
          <p:cNvSpPr txBox="1"/>
          <p:nvPr/>
        </p:nvSpPr>
        <p:spPr>
          <a:xfrm>
            <a:off x="1492515" y="1683237"/>
            <a:ext cx="601447" cy="995209"/>
          </a:xfrm>
          <a:prstGeom prst="rect">
            <a:avLst/>
          </a:prstGeom>
          <a:noFill/>
        </p:spPr>
        <p:txBody>
          <a:bodyPr wrap="none" rtlCol="0">
            <a:spAutoFit/>
          </a:bodyPr>
          <a:lstStyle/>
          <a:p>
            <a:r>
              <a:rPr lang="en-US" altLang="zh-CN" sz="5867" dirty="0">
                <a:solidFill>
                  <a:schemeClr val="accent3">
                    <a:lumMod val="75000"/>
                  </a:schemeClr>
                </a:solidFill>
                <a:latin typeface="方正粗圆_GBK" pitchFamily="65" charset="-122"/>
                <a:ea typeface="方正粗圆_GBK" pitchFamily="65" charset="-122"/>
              </a:rPr>
              <a:t>1</a:t>
            </a:r>
            <a:endParaRPr lang="zh-CN" altLang="en-US" sz="5867" dirty="0">
              <a:solidFill>
                <a:schemeClr val="accent3">
                  <a:lumMod val="75000"/>
                </a:schemeClr>
              </a:solidFill>
              <a:latin typeface="方正粗圆_GBK" pitchFamily="65" charset="-122"/>
              <a:ea typeface="方正粗圆_GBK" pitchFamily="65" charset="-122"/>
            </a:endParaRPr>
          </a:p>
        </p:txBody>
      </p:sp>
      <p:sp>
        <p:nvSpPr>
          <p:cNvPr id="8" name="TextBox 7"/>
          <p:cNvSpPr txBox="1"/>
          <p:nvPr/>
        </p:nvSpPr>
        <p:spPr>
          <a:xfrm>
            <a:off x="1628578" y="2461309"/>
            <a:ext cx="2598604" cy="1241237"/>
          </a:xfrm>
          <a:prstGeom prst="rect">
            <a:avLst/>
          </a:prstGeom>
          <a:noFill/>
        </p:spPr>
        <p:txBody>
          <a:bodyPr wrap="square" rtlCol="0">
            <a:spAutoFit/>
          </a:bodyPr>
          <a:lstStyle/>
          <a:p>
            <a:pPr algn="ctr"/>
            <a:r>
              <a:rPr lang="en-US" altLang="zh-CN" sz="3733" b="1" dirty="0">
                <a:solidFill>
                  <a:srgbClr val="FF0000"/>
                </a:solidFill>
                <a:latin typeface="Antique" panose="00000400000000000000" pitchFamily="2" charset="0"/>
                <a:ea typeface="Yu Mincho Demibold" panose="02020600000000000000" pitchFamily="18" charset="-128"/>
              </a:rPr>
              <a:t>KHỞI ĐỘNG</a:t>
            </a:r>
            <a:endParaRPr lang="zh-CN" altLang="en-US" sz="3733" b="1" dirty="0">
              <a:solidFill>
                <a:srgbClr val="FF0000"/>
              </a:solidFill>
              <a:latin typeface="Antique" panose="00000400000000000000" pitchFamily="2" charset="0"/>
              <a:ea typeface="Yu Mincho Demibold" panose="02020600000000000000" pitchFamily="18" charset="-128"/>
            </a:endParaRPr>
          </a:p>
        </p:txBody>
      </p:sp>
    </p:spTree>
    <p:extLst>
      <p:ext uri="{BB962C8B-B14F-4D97-AF65-F5344CB8AC3E}">
        <p14:creationId xmlns:p14="http://schemas.microsoft.com/office/powerpoint/2010/main" val="2042893766"/>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6"/>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by="(-#ppt_w*2)" calcmode="lin" valueType="num">
                                      <p:cBhvr rctx="PPT">
                                        <p:cTn id="23" dur="375" autoRev="1" fill="hold">
                                          <p:stCondLst>
                                            <p:cond delay="0"/>
                                          </p:stCondLst>
                                        </p:cTn>
                                        <p:tgtEl>
                                          <p:spTgt spid="7"/>
                                        </p:tgtEl>
                                        <p:attrNameLst>
                                          <p:attrName>ppt_w</p:attrName>
                                        </p:attrNameLst>
                                      </p:cBhvr>
                                    </p:anim>
                                    <p:anim by="(#ppt_w*0.50)" calcmode="lin" valueType="num">
                                      <p:cBhvr>
                                        <p:cTn id="24" dur="375" decel="50000" autoRev="1" fill="hold">
                                          <p:stCondLst>
                                            <p:cond delay="0"/>
                                          </p:stCondLst>
                                        </p:cTn>
                                        <p:tgtEl>
                                          <p:spTgt spid="7"/>
                                        </p:tgtEl>
                                        <p:attrNameLst>
                                          <p:attrName>ppt_x</p:attrName>
                                        </p:attrNameLst>
                                      </p:cBhvr>
                                    </p:anim>
                                    <p:anim from="(-#ppt_h/2)" to="(#ppt_y)" calcmode="lin" valueType="num">
                                      <p:cBhvr>
                                        <p:cTn id="25" dur="750" fill="hold">
                                          <p:stCondLst>
                                            <p:cond delay="0"/>
                                          </p:stCondLst>
                                        </p:cTn>
                                        <p:tgtEl>
                                          <p:spTgt spid="7"/>
                                        </p:tgtEl>
                                        <p:attrNameLst>
                                          <p:attrName>ppt_y</p:attrName>
                                        </p:attrNameLst>
                                      </p:cBhvr>
                                    </p:anim>
                                    <p:animRot by="21600000">
                                      <p:cBhvr>
                                        <p:cTn id="26" dur="750" fill="hold">
                                          <p:stCondLst>
                                            <p:cond delay="0"/>
                                          </p:stCondLst>
                                        </p:cTn>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8"/>
                                        </p:tgtEl>
                                        <p:attrNameLst>
                                          <p:attrName>ppt_y</p:attrName>
                                        </p:attrNameLst>
                                      </p:cBhvr>
                                      <p:tavLst>
                                        <p:tav tm="0">
                                          <p:val>
                                            <p:strVal val="#ppt_y"/>
                                          </p:val>
                                        </p:tav>
                                        <p:tav tm="100000">
                                          <p:val>
                                            <p:strVal val="#ppt_y"/>
                                          </p:val>
                                        </p:tav>
                                      </p:tavLst>
                                    </p:anim>
                                    <p:anim calcmode="lin" valueType="num">
                                      <p:cBhvr>
                                        <p:cTn id="3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3"/>
        <p:cNvGrpSpPr/>
        <p:nvPr/>
      </p:nvGrpSpPr>
      <p:grpSpPr>
        <a:xfrm>
          <a:off x="0" y="0"/>
          <a:ext cx="0" cy="0"/>
          <a:chOff x="0" y="0"/>
          <a:chExt cx="0" cy="0"/>
        </a:xfrm>
      </p:grpSpPr>
      <p:pic>
        <p:nvPicPr>
          <p:cNvPr id="7" name="Hình ảnh 6">
            <a:extLst>
              <a:ext uri="{FF2B5EF4-FFF2-40B4-BE49-F238E27FC236}">
                <a16:creationId xmlns:a16="http://schemas.microsoft.com/office/drawing/2014/main" id="{DF9BF8CE-E07F-50EC-65C2-351B69192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91" y="2378001"/>
            <a:ext cx="3054853" cy="4479999"/>
          </a:xfrm>
          <a:prstGeom prst="rect">
            <a:avLst/>
          </a:prstGeom>
        </p:spPr>
      </p:pic>
      <p:pic>
        <p:nvPicPr>
          <p:cNvPr id="5" name="Hình ảnh 4">
            <a:extLst>
              <a:ext uri="{FF2B5EF4-FFF2-40B4-BE49-F238E27FC236}">
                <a16:creationId xmlns:a16="http://schemas.microsoft.com/office/drawing/2014/main" id="{65A685B5-1A1E-9DE8-CC2B-DCEA350C1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6583" y="2378001"/>
            <a:ext cx="2595418" cy="4395502"/>
          </a:xfrm>
          <a:prstGeom prst="rect">
            <a:avLst/>
          </a:prstGeom>
        </p:spPr>
      </p:pic>
      <p:grpSp>
        <p:nvGrpSpPr>
          <p:cNvPr id="3334" name="Google Shape;3334;p9"/>
          <p:cNvGrpSpPr/>
          <p:nvPr/>
        </p:nvGrpSpPr>
        <p:grpSpPr>
          <a:xfrm>
            <a:off x="891742" y="508412"/>
            <a:ext cx="10172498" cy="1631216"/>
            <a:chOff x="1296327" y="1567956"/>
            <a:chExt cx="10172498" cy="1631216"/>
          </a:xfrm>
        </p:grpSpPr>
        <p:sp>
          <p:nvSpPr>
            <p:cNvPr id="3335" name="Google Shape;3335;p9"/>
            <p:cNvSpPr txBox="1"/>
            <p:nvPr/>
          </p:nvSpPr>
          <p:spPr>
            <a:xfrm>
              <a:off x="1866915" y="1567956"/>
              <a:ext cx="9601910" cy="1631216"/>
            </a:xfrm>
            <a:prstGeom prst="rect">
              <a:avLst/>
            </a:prstGeom>
            <a:noFill/>
            <a:ln>
              <a:noFill/>
            </a:ln>
          </p:spPr>
          <p:txBody>
            <a:bodyPr spcFirstLastPara="1" wrap="square" lIns="91425" tIns="45700" rIns="91425" bIns="45700" anchor="t" anchorCtr="0">
              <a:spAutoFit/>
            </a:bodyPr>
            <a:lstStyle/>
            <a:p>
              <a:pPr marL="0" marR="0" lvl="0" indent="0" algn="l" rtl="0">
                <a:lnSpc>
                  <a:spcPct val="142857"/>
                </a:lnSpc>
                <a:spcBef>
                  <a:spcPts val="0"/>
                </a:spcBef>
                <a:spcAft>
                  <a:spcPts val="0"/>
                </a:spcAft>
                <a:buNone/>
              </a:pPr>
              <a:r>
                <a:rPr lang="en-US" sz="2800">
                  <a:solidFill>
                    <a:schemeClr val="dk1"/>
                  </a:solidFill>
                  <a:latin typeface="Arial"/>
                  <a:ea typeface="Arial"/>
                  <a:cs typeface="Arial"/>
                  <a:sym typeface="Arial"/>
                </a:rPr>
                <a:t>Bác Sơn thu hoach được 580 kg thóc nếp. Bác hùng thu hoạch được ít hơn bác Sơn 40 kg thóc nếp. Hỏi bác Hùng thu hoạch được bao nhiêu ki-lô-gam thóc nếp?</a:t>
              </a:r>
              <a:endParaRPr/>
            </a:p>
          </p:txBody>
        </p:sp>
        <p:sp>
          <p:nvSpPr>
            <p:cNvPr id="3336" name="Google Shape;3336;p9"/>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4</a:t>
              </a:r>
              <a:endParaRPr sz="3600" b="1">
                <a:solidFill>
                  <a:schemeClr val="lt1"/>
                </a:solidFill>
                <a:latin typeface="Arial"/>
                <a:ea typeface="Arial"/>
                <a:cs typeface="Arial"/>
                <a:sym typeface="Arial"/>
              </a:endParaRPr>
            </a:p>
          </p:txBody>
        </p:sp>
      </p:grpSp>
      <p:sp>
        <p:nvSpPr>
          <p:cNvPr id="3337" name="Google Shape;3337;p9"/>
          <p:cNvSpPr txBox="1"/>
          <p:nvPr/>
        </p:nvSpPr>
        <p:spPr>
          <a:xfrm>
            <a:off x="1044505" y="2236677"/>
            <a:ext cx="4167575" cy="2144177"/>
          </a:xfrm>
          <a:prstGeom prst="rect">
            <a:avLst/>
          </a:prstGeom>
          <a:noFill/>
          <a:ln>
            <a:noFill/>
          </a:ln>
        </p:spPr>
        <p:txBody>
          <a:bodyPr spcFirstLastPara="1" wrap="square" lIns="91425" tIns="45700" rIns="91425" bIns="45700" anchor="t" anchorCtr="0">
            <a:spAutoFit/>
          </a:bodyPr>
          <a:lstStyle/>
          <a:p>
            <a:pPr marL="0" marR="0" lvl="0" indent="0" algn="ctr" rtl="0">
              <a:lnSpc>
                <a:spcPct val="142857"/>
              </a:lnSpc>
              <a:spcBef>
                <a:spcPts val="0"/>
              </a:spcBef>
              <a:spcAft>
                <a:spcPts val="0"/>
              </a:spcAft>
              <a:buNone/>
            </a:pPr>
            <a:r>
              <a:rPr lang="en-US" sz="2800" dirty="0" err="1">
                <a:solidFill>
                  <a:schemeClr val="dk1"/>
                </a:solidFill>
                <a:latin typeface="Arial"/>
                <a:ea typeface="Arial"/>
                <a:cs typeface="Arial"/>
                <a:sym typeface="Arial"/>
              </a:rPr>
              <a:t>Tóm</a:t>
            </a: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tắt</a:t>
            </a:r>
            <a:r>
              <a:rPr lang="en-US" sz="2800" dirty="0">
                <a:solidFill>
                  <a:schemeClr val="dk1"/>
                </a:solidFill>
                <a:latin typeface="Arial"/>
                <a:ea typeface="Arial"/>
                <a:cs typeface="Arial"/>
                <a:sym typeface="Arial"/>
              </a:rPr>
              <a:t>:</a:t>
            </a:r>
            <a:endParaRPr dirty="0"/>
          </a:p>
          <a:p>
            <a:pPr marL="0" marR="0" lvl="0" indent="0" algn="l" rtl="0">
              <a:lnSpc>
                <a:spcPct val="142857"/>
              </a:lnSpc>
              <a:spcBef>
                <a:spcPts val="0"/>
              </a:spcBef>
              <a:spcAft>
                <a:spcPts val="0"/>
              </a:spcAft>
              <a:buNone/>
            </a:pPr>
            <a:r>
              <a:rPr lang="en-US" sz="2800" dirty="0" err="1">
                <a:solidFill>
                  <a:schemeClr val="dk1"/>
                </a:solidFill>
                <a:latin typeface="Arial"/>
                <a:ea typeface="Arial"/>
                <a:cs typeface="Arial"/>
                <a:sym typeface="Arial"/>
              </a:rPr>
              <a:t>Bác</a:t>
            </a: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Sơn</a:t>
            </a:r>
            <a:r>
              <a:rPr lang="en-US" sz="2800" dirty="0">
                <a:solidFill>
                  <a:schemeClr val="dk1"/>
                </a:solidFill>
                <a:latin typeface="Arial"/>
                <a:ea typeface="Arial"/>
                <a:cs typeface="Arial"/>
                <a:sym typeface="Arial"/>
              </a:rPr>
              <a:t>            : 580 kg</a:t>
            </a:r>
            <a:endParaRPr dirty="0"/>
          </a:p>
          <a:p>
            <a:pPr marL="0" marR="0" lvl="0" indent="0" algn="l" rtl="0">
              <a:lnSpc>
                <a:spcPct val="142857"/>
              </a:lnSpc>
              <a:spcBef>
                <a:spcPts val="0"/>
              </a:spcBef>
              <a:spcAft>
                <a:spcPts val="0"/>
              </a:spcAft>
              <a:buNone/>
            </a:pPr>
            <a:r>
              <a:rPr lang="en-US" sz="2800" dirty="0" err="1">
                <a:solidFill>
                  <a:schemeClr val="dk1"/>
                </a:solidFill>
                <a:latin typeface="Arial"/>
                <a:ea typeface="Arial"/>
                <a:cs typeface="Arial"/>
                <a:sym typeface="Arial"/>
              </a:rPr>
              <a:t>Bác</a:t>
            </a: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Hùng</a:t>
            </a: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ít</a:t>
            </a: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hơn</a:t>
            </a:r>
            <a:r>
              <a:rPr lang="en-US" sz="2800" dirty="0">
                <a:solidFill>
                  <a:schemeClr val="dk1"/>
                </a:solidFill>
                <a:latin typeface="Arial"/>
                <a:ea typeface="Arial"/>
                <a:cs typeface="Arial"/>
                <a:sym typeface="Arial"/>
              </a:rPr>
              <a:t>: 40kg</a:t>
            </a:r>
            <a:endParaRPr dirty="0"/>
          </a:p>
          <a:p>
            <a:pPr marL="0" marR="0" lvl="0" indent="0" algn="l" rtl="0">
              <a:lnSpc>
                <a:spcPct val="142857"/>
              </a:lnSpc>
              <a:spcBef>
                <a:spcPts val="0"/>
              </a:spcBef>
              <a:spcAft>
                <a:spcPts val="0"/>
              </a:spcAft>
              <a:buNone/>
            </a:pPr>
            <a:r>
              <a:rPr lang="en-US" sz="2800" dirty="0" err="1">
                <a:solidFill>
                  <a:schemeClr val="dk1"/>
                </a:solidFill>
                <a:latin typeface="Arial"/>
                <a:ea typeface="Arial"/>
                <a:cs typeface="Arial"/>
                <a:sym typeface="Arial"/>
              </a:rPr>
              <a:t>Bác</a:t>
            </a: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Hùng</a:t>
            </a:r>
            <a:r>
              <a:rPr lang="en-US" sz="2800" dirty="0">
                <a:solidFill>
                  <a:schemeClr val="dk1"/>
                </a:solidFill>
                <a:latin typeface="Arial"/>
                <a:ea typeface="Arial"/>
                <a:cs typeface="Arial"/>
                <a:sym typeface="Arial"/>
              </a:rPr>
              <a:t>          : … kg?</a:t>
            </a:r>
            <a:endParaRPr dirty="0"/>
          </a:p>
        </p:txBody>
      </p:sp>
      <p:sp>
        <p:nvSpPr>
          <p:cNvPr id="3338" name="Google Shape;3338;p9"/>
          <p:cNvSpPr txBox="1"/>
          <p:nvPr/>
        </p:nvSpPr>
        <p:spPr>
          <a:xfrm>
            <a:off x="2886891" y="4119945"/>
            <a:ext cx="8365671" cy="2144177"/>
          </a:xfrm>
          <a:prstGeom prst="rect">
            <a:avLst/>
          </a:prstGeom>
          <a:noFill/>
          <a:ln>
            <a:noFill/>
          </a:ln>
        </p:spPr>
        <p:txBody>
          <a:bodyPr spcFirstLastPara="1" wrap="square" lIns="91425" tIns="45700" rIns="91425" bIns="45700" anchor="t" anchorCtr="0">
            <a:spAutoFit/>
          </a:bodyPr>
          <a:lstStyle/>
          <a:p>
            <a:pPr marL="0" marR="0" lvl="0" indent="0" algn="ctr" rtl="0">
              <a:lnSpc>
                <a:spcPct val="142857"/>
              </a:lnSpc>
              <a:spcBef>
                <a:spcPts val="0"/>
              </a:spcBef>
              <a:spcAft>
                <a:spcPts val="0"/>
              </a:spcAft>
              <a:buNone/>
            </a:pPr>
            <a:r>
              <a:rPr lang="en-US" sz="2800" dirty="0" err="1">
                <a:solidFill>
                  <a:srgbClr val="E36C09"/>
                </a:solidFill>
                <a:latin typeface="Arial"/>
                <a:ea typeface="Arial"/>
                <a:cs typeface="Arial"/>
                <a:sym typeface="Arial"/>
              </a:rPr>
              <a:t>Bài</a:t>
            </a:r>
            <a:r>
              <a:rPr lang="en-US" sz="2800" dirty="0">
                <a:solidFill>
                  <a:srgbClr val="E36C09"/>
                </a:solidFill>
                <a:latin typeface="Arial"/>
                <a:ea typeface="Arial"/>
                <a:cs typeface="Arial"/>
                <a:sym typeface="Arial"/>
              </a:rPr>
              <a:t> </a:t>
            </a:r>
            <a:r>
              <a:rPr lang="en-US" sz="2800" dirty="0" err="1">
                <a:solidFill>
                  <a:srgbClr val="E36C09"/>
                </a:solidFill>
                <a:latin typeface="Arial"/>
                <a:ea typeface="Arial"/>
                <a:cs typeface="Arial"/>
                <a:sym typeface="Arial"/>
              </a:rPr>
              <a:t>giải</a:t>
            </a:r>
            <a:endParaRPr sz="2800" dirty="0">
              <a:solidFill>
                <a:srgbClr val="E36C09"/>
              </a:solidFill>
              <a:latin typeface="Arial"/>
              <a:ea typeface="Arial"/>
              <a:cs typeface="Arial"/>
              <a:sym typeface="Arial"/>
            </a:endParaRPr>
          </a:p>
          <a:p>
            <a:pPr marL="0" marR="0" lvl="0" indent="0" algn="l" rtl="0">
              <a:lnSpc>
                <a:spcPct val="142857"/>
              </a:lnSpc>
              <a:spcBef>
                <a:spcPts val="0"/>
              </a:spcBef>
              <a:spcAft>
                <a:spcPts val="0"/>
              </a:spcAft>
              <a:buNone/>
            </a:pPr>
            <a:r>
              <a:rPr lang="en-US" sz="2800" dirty="0" err="1">
                <a:solidFill>
                  <a:srgbClr val="E36C09"/>
                </a:solidFill>
                <a:latin typeface="Arial"/>
                <a:ea typeface="Arial"/>
                <a:cs typeface="Arial"/>
                <a:sym typeface="Arial"/>
              </a:rPr>
              <a:t>Bác</a:t>
            </a:r>
            <a:r>
              <a:rPr lang="en-US" sz="2800" dirty="0">
                <a:solidFill>
                  <a:srgbClr val="E36C09"/>
                </a:solidFill>
                <a:latin typeface="Arial"/>
                <a:ea typeface="Arial"/>
                <a:cs typeface="Arial"/>
                <a:sym typeface="Arial"/>
              </a:rPr>
              <a:t> </a:t>
            </a:r>
            <a:r>
              <a:rPr lang="en-US" sz="2800" dirty="0" err="1">
                <a:solidFill>
                  <a:srgbClr val="E36C09"/>
                </a:solidFill>
                <a:latin typeface="Arial"/>
                <a:ea typeface="Arial"/>
                <a:cs typeface="Arial"/>
                <a:sym typeface="Arial"/>
              </a:rPr>
              <a:t>Hùng</a:t>
            </a:r>
            <a:r>
              <a:rPr lang="en-US" sz="2800" dirty="0">
                <a:solidFill>
                  <a:srgbClr val="E36C09"/>
                </a:solidFill>
                <a:latin typeface="Arial"/>
                <a:ea typeface="Arial"/>
                <a:cs typeface="Arial"/>
                <a:sym typeface="Arial"/>
              </a:rPr>
              <a:t> </a:t>
            </a:r>
            <a:r>
              <a:rPr lang="en-US" sz="2800" dirty="0" err="1">
                <a:solidFill>
                  <a:srgbClr val="E36C09"/>
                </a:solidFill>
                <a:latin typeface="Arial"/>
                <a:ea typeface="Arial"/>
                <a:cs typeface="Arial"/>
                <a:sym typeface="Arial"/>
              </a:rPr>
              <a:t>thu</a:t>
            </a:r>
            <a:r>
              <a:rPr lang="en-US" sz="2800" dirty="0">
                <a:solidFill>
                  <a:srgbClr val="E36C09"/>
                </a:solidFill>
                <a:latin typeface="Arial"/>
                <a:ea typeface="Arial"/>
                <a:cs typeface="Arial"/>
                <a:sym typeface="Arial"/>
              </a:rPr>
              <a:t> </a:t>
            </a:r>
            <a:r>
              <a:rPr lang="en-US" sz="2800" dirty="0" err="1">
                <a:solidFill>
                  <a:srgbClr val="E36C09"/>
                </a:solidFill>
                <a:latin typeface="Arial"/>
                <a:ea typeface="Arial"/>
                <a:cs typeface="Arial"/>
                <a:sym typeface="Arial"/>
              </a:rPr>
              <a:t>hoạch</a:t>
            </a:r>
            <a:r>
              <a:rPr lang="en-US" sz="2800" dirty="0">
                <a:solidFill>
                  <a:srgbClr val="E36C09"/>
                </a:solidFill>
                <a:latin typeface="Arial"/>
                <a:ea typeface="Arial"/>
                <a:cs typeface="Arial"/>
                <a:sym typeface="Arial"/>
              </a:rPr>
              <a:t> </a:t>
            </a:r>
            <a:r>
              <a:rPr lang="en-US" sz="2800" dirty="0" err="1">
                <a:solidFill>
                  <a:srgbClr val="E36C09"/>
                </a:solidFill>
                <a:latin typeface="Arial"/>
                <a:ea typeface="Arial"/>
                <a:cs typeface="Arial"/>
                <a:sym typeface="Arial"/>
              </a:rPr>
              <a:t>được</a:t>
            </a:r>
            <a:r>
              <a:rPr lang="en-US" sz="2800" dirty="0">
                <a:solidFill>
                  <a:srgbClr val="E36C09"/>
                </a:solidFill>
                <a:latin typeface="Arial"/>
                <a:ea typeface="Arial"/>
                <a:cs typeface="Arial"/>
                <a:sym typeface="Arial"/>
              </a:rPr>
              <a:t> </a:t>
            </a:r>
            <a:r>
              <a:rPr lang="en-US" sz="2800" dirty="0" err="1">
                <a:solidFill>
                  <a:srgbClr val="E36C09"/>
                </a:solidFill>
                <a:latin typeface="Arial"/>
                <a:ea typeface="Arial"/>
                <a:cs typeface="Arial"/>
                <a:sym typeface="Arial"/>
              </a:rPr>
              <a:t>số</a:t>
            </a:r>
            <a:r>
              <a:rPr lang="en-US" sz="2800" dirty="0">
                <a:solidFill>
                  <a:srgbClr val="E36C09"/>
                </a:solidFill>
                <a:latin typeface="Arial"/>
                <a:ea typeface="Arial"/>
                <a:cs typeface="Arial"/>
                <a:sym typeface="Arial"/>
              </a:rPr>
              <a:t> ki-</a:t>
            </a:r>
            <a:r>
              <a:rPr lang="en-US" sz="2800" dirty="0" err="1">
                <a:solidFill>
                  <a:srgbClr val="E36C09"/>
                </a:solidFill>
                <a:latin typeface="Arial"/>
                <a:ea typeface="Arial"/>
                <a:cs typeface="Arial"/>
                <a:sym typeface="Arial"/>
              </a:rPr>
              <a:t>lô</a:t>
            </a:r>
            <a:r>
              <a:rPr lang="en-US" sz="2800" dirty="0">
                <a:solidFill>
                  <a:srgbClr val="E36C09"/>
                </a:solidFill>
                <a:latin typeface="Arial"/>
                <a:ea typeface="Arial"/>
                <a:cs typeface="Arial"/>
                <a:sym typeface="Arial"/>
              </a:rPr>
              <a:t>-gam </a:t>
            </a:r>
            <a:r>
              <a:rPr lang="en-US" sz="2800" dirty="0" err="1">
                <a:solidFill>
                  <a:srgbClr val="E36C09"/>
                </a:solidFill>
                <a:latin typeface="Arial"/>
                <a:ea typeface="Arial"/>
                <a:cs typeface="Arial"/>
                <a:sym typeface="Arial"/>
              </a:rPr>
              <a:t>thóc</a:t>
            </a:r>
            <a:r>
              <a:rPr lang="en-US" sz="2800" dirty="0">
                <a:solidFill>
                  <a:srgbClr val="E36C09"/>
                </a:solidFill>
                <a:latin typeface="Arial"/>
                <a:ea typeface="Arial"/>
                <a:cs typeface="Arial"/>
                <a:sym typeface="Arial"/>
              </a:rPr>
              <a:t> </a:t>
            </a:r>
            <a:r>
              <a:rPr lang="en-US" sz="2800" dirty="0" err="1">
                <a:solidFill>
                  <a:srgbClr val="E36C09"/>
                </a:solidFill>
                <a:latin typeface="Arial"/>
                <a:ea typeface="Arial"/>
                <a:cs typeface="Arial"/>
                <a:sym typeface="Arial"/>
              </a:rPr>
              <a:t>nếp</a:t>
            </a:r>
            <a:r>
              <a:rPr lang="en-US" sz="2800" dirty="0">
                <a:solidFill>
                  <a:srgbClr val="E36C09"/>
                </a:solidFill>
                <a:latin typeface="Arial"/>
                <a:ea typeface="Arial"/>
                <a:cs typeface="Arial"/>
                <a:sym typeface="Arial"/>
              </a:rPr>
              <a:t> </a:t>
            </a:r>
            <a:r>
              <a:rPr lang="en-US" sz="2800" dirty="0" err="1">
                <a:solidFill>
                  <a:srgbClr val="E36C09"/>
                </a:solidFill>
                <a:latin typeface="Arial"/>
                <a:ea typeface="Arial"/>
                <a:cs typeface="Arial"/>
                <a:sym typeface="Arial"/>
              </a:rPr>
              <a:t>là</a:t>
            </a:r>
            <a:r>
              <a:rPr lang="en-US" sz="2800" dirty="0">
                <a:solidFill>
                  <a:srgbClr val="E36C09"/>
                </a:solidFill>
                <a:latin typeface="Arial"/>
                <a:ea typeface="Arial"/>
                <a:cs typeface="Arial"/>
                <a:sym typeface="Arial"/>
              </a:rPr>
              <a:t>:</a:t>
            </a:r>
            <a:endParaRPr dirty="0"/>
          </a:p>
          <a:p>
            <a:pPr marL="0" marR="0" lvl="0" indent="0" algn="l" rtl="0">
              <a:lnSpc>
                <a:spcPct val="142857"/>
              </a:lnSpc>
              <a:spcBef>
                <a:spcPts val="0"/>
              </a:spcBef>
              <a:spcAft>
                <a:spcPts val="0"/>
              </a:spcAft>
              <a:buNone/>
            </a:pPr>
            <a:r>
              <a:rPr lang="en-US" sz="2800" dirty="0">
                <a:solidFill>
                  <a:srgbClr val="E36C09"/>
                </a:solidFill>
                <a:latin typeface="Arial"/>
                <a:ea typeface="Arial"/>
                <a:cs typeface="Arial"/>
                <a:sym typeface="Arial"/>
              </a:rPr>
              <a:t>                     580 – 40 = 540 (kg)</a:t>
            </a:r>
            <a:endParaRPr dirty="0"/>
          </a:p>
          <a:p>
            <a:pPr marL="0" marR="0" lvl="0" indent="0" algn="l" rtl="0">
              <a:lnSpc>
                <a:spcPct val="142857"/>
              </a:lnSpc>
              <a:spcBef>
                <a:spcPts val="0"/>
              </a:spcBef>
              <a:spcAft>
                <a:spcPts val="0"/>
              </a:spcAft>
              <a:buNone/>
            </a:pPr>
            <a:r>
              <a:rPr lang="en-US" sz="2800" dirty="0">
                <a:solidFill>
                  <a:srgbClr val="E36C09"/>
                </a:solidFill>
                <a:latin typeface="Arial"/>
                <a:ea typeface="Arial"/>
                <a:cs typeface="Arial"/>
                <a:sym typeface="Arial"/>
              </a:rPr>
              <a:t>                                   </a:t>
            </a:r>
            <a:r>
              <a:rPr lang="en-US" sz="2800" dirty="0" err="1">
                <a:solidFill>
                  <a:srgbClr val="E36C09"/>
                </a:solidFill>
                <a:latin typeface="Arial"/>
                <a:ea typeface="Arial"/>
                <a:cs typeface="Arial"/>
                <a:sym typeface="Arial"/>
              </a:rPr>
              <a:t>Đáp</a:t>
            </a:r>
            <a:r>
              <a:rPr lang="en-US" sz="2800" dirty="0">
                <a:solidFill>
                  <a:srgbClr val="E36C09"/>
                </a:solidFill>
                <a:latin typeface="Arial"/>
                <a:ea typeface="Arial"/>
                <a:cs typeface="Arial"/>
                <a:sym typeface="Arial"/>
              </a:rPr>
              <a:t> </a:t>
            </a:r>
            <a:r>
              <a:rPr lang="en-US" sz="2800" dirty="0" err="1">
                <a:solidFill>
                  <a:srgbClr val="E36C09"/>
                </a:solidFill>
                <a:latin typeface="Arial"/>
                <a:ea typeface="Arial"/>
                <a:cs typeface="Arial"/>
                <a:sym typeface="Arial"/>
              </a:rPr>
              <a:t>số</a:t>
            </a:r>
            <a:r>
              <a:rPr lang="en-US" sz="2800" dirty="0">
                <a:solidFill>
                  <a:srgbClr val="E36C09"/>
                </a:solidFill>
                <a:latin typeface="Arial"/>
                <a:ea typeface="Arial"/>
                <a:cs typeface="Arial"/>
                <a:sym typeface="Arial"/>
              </a:rPr>
              <a:t>: 540 kg </a:t>
            </a:r>
            <a:r>
              <a:rPr lang="en-US" sz="2800" dirty="0" err="1">
                <a:solidFill>
                  <a:srgbClr val="E36C09"/>
                </a:solidFill>
                <a:latin typeface="Arial"/>
                <a:ea typeface="Arial"/>
                <a:cs typeface="Arial"/>
                <a:sym typeface="Arial"/>
              </a:rPr>
              <a:t>thóc</a:t>
            </a:r>
            <a:r>
              <a:rPr lang="en-US" sz="2800" dirty="0">
                <a:solidFill>
                  <a:srgbClr val="E36C09"/>
                </a:solidFill>
                <a:latin typeface="Arial"/>
                <a:ea typeface="Arial"/>
                <a:cs typeface="Arial"/>
                <a:sym typeface="Arial"/>
              </a:rPr>
              <a:t> </a:t>
            </a:r>
            <a:r>
              <a:rPr lang="en-US" sz="2800" dirty="0" err="1">
                <a:solidFill>
                  <a:srgbClr val="E36C09"/>
                </a:solidFill>
                <a:latin typeface="Arial"/>
                <a:ea typeface="Arial"/>
                <a:cs typeface="Arial"/>
                <a:sym typeface="Arial"/>
              </a:rPr>
              <a:t>nếp</a:t>
            </a:r>
            <a:endParaRPr sz="2800" dirty="0">
              <a:solidFill>
                <a:srgbClr val="E36C09"/>
              </a:solidFill>
              <a:latin typeface="Arial"/>
              <a:ea typeface="Arial"/>
              <a:cs typeface="Arial"/>
              <a:sym typeface="Arial"/>
            </a:endParaRPr>
          </a:p>
        </p:txBody>
      </p:sp>
      <p:pic>
        <p:nvPicPr>
          <p:cNvPr id="3" name="Hình ảnh 2">
            <a:extLst>
              <a:ext uri="{FF2B5EF4-FFF2-40B4-BE49-F238E27FC236}">
                <a16:creationId xmlns:a16="http://schemas.microsoft.com/office/drawing/2014/main" id="{40A222C7-54DC-2306-8651-8430F31CF0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519"/>
            <a:ext cx="1532965" cy="666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4"/>
                                        </p:tgtEl>
                                        <p:attrNameLst>
                                          <p:attrName>style.visibility</p:attrName>
                                        </p:attrNameLst>
                                      </p:cBhvr>
                                      <p:to>
                                        <p:strVal val="visible"/>
                                      </p:to>
                                    </p:set>
                                    <p:animEffect transition="in" filter="fade">
                                      <p:cBhvr>
                                        <p:cTn id="7" dur="500"/>
                                        <p:tgtEl>
                                          <p:spTgt spid="3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7"/>
                                        </p:tgtEl>
                                        <p:attrNameLst>
                                          <p:attrName>style.visibility</p:attrName>
                                        </p:attrNameLst>
                                      </p:cBhvr>
                                      <p:to>
                                        <p:strVal val="visible"/>
                                      </p:to>
                                    </p:set>
                                    <p:animEffect transition="in" filter="fade">
                                      <p:cBhvr>
                                        <p:cTn id="12" dur="500"/>
                                        <p:tgtEl>
                                          <p:spTgt spid="33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38">
                                            <p:txEl>
                                              <p:pRg st="0" end="0"/>
                                            </p:txEl>
                                          </p:spTgt>
                                        </p:tgtEl>
                                        <p:attrNameLst>
                                          <p:attrName>style.visibility</p:attrName>
                                        </p:attrNameLst>
                                      </p:cBhvr>
                                      <p:to>
                                        <p:strVal val="visible"/>
                                      </p:to>
                                    </p:set>
                                    <p:animEffect transition="in" filter="fade">
                                      <p:cBhvr>
                                        <p:cTn id="17" dur="500"/>
                                        <p:tgtEl>
                                          <p:spTgt spid="33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38">
                                            <p:txEl>
                                              <p:pRg st="1" end="1"/>
                                            </p:txEl>
                                          </p:spTgt>
                                        </p:tgtEl>
                                        <p:attrNameLst>
                                          <p:attrName>style.visibility</p:attrName>
                                        </p:attrNameLst>
                                      </p:cBhvr>
                                      <p:to>
                                        <p:strVal val="visible"/>
                                      </p:to>
                                    </p:set>
                                    <p:animEffect transition="in" filter="fade">
                                      <p:cBhvr>
                                        <p:cTn id="22" dur="500"/>
                                        <p:tgtEl>
                                          <p:spTgt spid="333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38">
                                            <p:txEl>
                                              <p:pRg st="2" end="2"/>
                                            </p:txEl>
                                          </p:spTgt>
                                        </p:tgtEl>
                                        <p:attrNameLst>
                                          <p:attrName>style.visibility</p:attrName>
                                        </p:attrNameLst>
                                      </p:cBhvr>
                                      <p:to>
                                        <p:strVal val="visible"/>
                                      </p:to>
                                    </p:set>
                                    <p:animEffect transition="in" filter="fade">
                                      <p:cBhvr>
                                        <p:cTn id="27" dur="500"/>
                                        <p:tgtEl>
                                          <p:spTgt spid="333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38">
                                            <p:txEl>
                                              <p:pRg st="3" end="3"/>
                                            </p:txEl>
                                          </p:spTgt>
                                        </p:tgtEl>
                                        <p:attrNameLst>
                                          <p:attrName>style.visibility</p:attrName>
                                        </p:attrNameLst>
                                      </p:cBhvr>
                                      <p:to>
                                        <p:strVal val="visible"/>
                                      </p:to>
                                    </p:set>
                                    <p:animEffect transition="in" filter="fade">
                                      <p:cBhvr>
                                        <p:cTn id="32" dur="500"/>
                                        <p:tgtEl>
                                          <p:spTgt spid="33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8223" y="1890415"/>
            <a:ext cx="4835554" cy="127248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nl-NL" sz="7692" b="1" spc="4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verta Std CY "/>
                <a:cs typeface="Times New Roman" pitchFamily="18" charset="0"/>
              </a:rPr>
              <a:t>CỦNG CỐ</a:t>
            </a:r>
            <a:endParaRPr lang="en-US" sz="7692" b="1" spc="4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verta Std CY "/>
              <a:cs typeface="Times New Roman" pitchFamily="18" charset="0"/>
            </a:endParaRPr>
          </a:p>
        </p:txBody>
      </p:sp>
    </p:spTree>
    <p:extLst>
      <p:ext uri="{BB962C8B-B14F-4D97-AF65-F5344CB8AC3E}">
        <p14:creationId xmlns:p14="http://schemas.microsoft.com/office/powerpoint/2010/main" val="4185476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素材\卡通\包图网_113555幼儿园开园典礼卡通背景展板\1.jpg1">
            <a:extLst>
              <a:ext uri="{FF2B5EF4-FFF2-40B4-BE49-F238E27FC236}">
                <a16:creationId xmlns:a16="http://schemas.microsoft.com/office/drawing/2014/main" id="{930C0B5F-0EE0-4829-9B31-A546F3659D3A}"/>
              </a:ext>
            </a:extLst>
          </p:cNvPr>
          <p:cNvPicPr>
            <a:picLocks noChangeAspect="1" noChangeArrowheads="1"/>
          </p:cNvPicPr>
          <p:nvPr/>
        </p:nvPicPr>
        <p:blipFill>
          <a:blip r:embed="rId2"/>
          <a:srcRect/>
          <a:stretch>
            <a:fillRect/>
          </a:stretch>
        </p:blipFill>
        <p:spPr bwMode="auto">
          <a:xfrm>
            <a:off x="3809" y="0"/>
            <a:ext cx="12188191"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746F5E5-67BB-4D4C-A120-5ABD89B65851}"/>
              </a:ext>
            </a:extLst>
          </p:cNvPr>
          <p:cNvSpPr/>
          <p:nvPr/>
        </p:nvSpPr>
        <p:spPr>
          <a:xfrm>
            <a:off x="1665941" y="1892698"/>
            <a:ext cx="8860118" cy="2615594"/>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none" lIns="91440" tIns="45720" rIns="91440" bIns="45720">
            <a:prstTxWarp prst="textDeflate">
              <a:avLst/>
            </a:prstTxWarp>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Xin </a:t>
            </a:r>
            <a:r>
              <a:rPr lang="en-US" sz="5400" b="1" dirty="0" err="1">
                <a:solidFill>
                  <a:srgbClr val="FF0000"/>
                </a:solidFill>
                <a:latin typeface="Times New Roman" panose="02020603050405020304" pitchFamily="18" charset="0"/>
                <a:cs typeface="Times New Roman" panose="02020603050405020304" pitchFamily="18" charset="0"/>
              </a:rPr>
              <a:t>chào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hẹn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gặp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lại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em</a:t>
            </a:r>
            <a:endParaRPr lang="en-US" sz="5400" b="1" dirty="0">
              <a:solidFill>
                <a:srgbClr val="FF0000"/>
              </a:solidFill>
            </a:endParaRPr>
          </a:p>
        </p:txBody>
      </p:sp>
      <p:pic>
        <p:nvPicPr>
          <p:cNvPr id="4" name="Picture 19" descr="Bellcoll">
            <a:extLst>
              <a:ext uri="{FF2B5EF4-FFF2-40B4-BE49-F238E27FC236}">
                <a16:creationId xmlns:a16="http://schemas.microsoft.com/office/drawing/2014/main" id="{535F2622-33A8-1C0C-4603-48294F06D7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54705" y="4069976"/>
            <a:ext cx="152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Bellcoll">
            <a:extLst>
              <a:ext uri="{FF2B5EF4-FFF2-40B4-BE49-F238E27FC236}">
                <a16:creationId xmlns:a16="http://schemas.microsoft.com/office/drawing/2014/main" id="{8D2CAC91-C8D9-EA22-F860-14A0AFB195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4880" y="4150659"/>
            <a:ext cx="152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descr="Bellcoll">
            <a:extLst>
              <a:ext uri="{FF2B5EF4-FFF2-40B4-BE49-F238E27FC236}">
                <a16:creationId xmlns:a16="http://schemas.microsoft.com/office/drawing/2014/main" id="{29E927FE-CBD3-1454-A689-F8FDF4BF74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79059" y="4150659"/>
            <a:ext cx="152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635035"/>
      </p:ext>
    </p:extLst>
  </p:cSld>
  <p:clrMapOvr>
    <a:masterClrMapping/>
  </p:clrMapOvr>
  <mc:AlternateContent xmlns:mc="http://schemas.openxmlformats.org/markup-compatibility/2006" xmlns:p14="http://schemas.microsoft.com/office/powerpoint/2010/main">
    <mc:Choice Requires="p14">
      <p:transition spd="slow" p14:dur="1500" advTm="9921">
        <p:random/>
      </p:transition>
    </mc:Choice>
    <mc:Fallback xmlns="">
      <p:transition spd="slow" advTm="9921">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896706"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840920" y="2828836"/>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a:t>
            </a:r>
            <a:r>
              <a:rPr kumimoji="0" lang="en-US" sz="7200" b="1" i="0" u="none" strike="noStrike" kern="1200" cap="none" spc="0" normalizeH="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CÁ VOI</a:t>
            </a:r>
            <a:endPar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399" y="-670309"/>
            <a:ext cx="487363" cy="487363"/>
          </a:xfrm>
          <a:prstGeom prst="rect">
            <a:avLst/>
          </a:prstGeom>
        </p:spPr>
      </p:pic>
      <p:sp>
        <p:nvSpPr>
          <p:cNvPr id="4" name="Rectangle 3">
            <a:extLst>
              <a:ext uri="{FF2B5EF4-FFF2-40B4-BE49-F238E27FC236}">
                <a16:creationId xmlns:a16="http://schemas.microsoft.com/office/drawing/2014/main" id="{FEFA0DF7-513A-4C62-A2F0-98EE848F07ED}"/>
              </a:ext>
            </a:extLst>
          </p:cNvPr>
          <p:cNvSpPr/>
          <p:nvPr/>
        </p:nvSpPr>
        <p:spPr>
          <a:xfrm>
            <a:off x="5466823" y="3810722"/>
            <a:ext cx="4730910" cy="769441"/>
          </a:xfrm>
          <a:prstGeom prst="rect">
            <a:avLst/>
          </a:prstGeom>
        </p:spPr>
        <p:txBody>
          <a:bodyPr wrap="none">
            <a:spAutoFit/>
          </a:bodyPr>
          <a:lstStyle/>
          <a:p>
            <a:r>
              <a:rPr lang="en-US" sz="4400">
                <a:solidFill>
                  <a:schemeClr val="bg1"/>
                </a:solidFill>
                <a:highlight>
                  <a:srgbClr val="FF0000"/>
                </a:highlight>
              </a:rPr>
              <a:t>Whale Rescue Story</a:t>
            </a:r>
          </a:p>
        </p:txBody>
      </p:sp>
      <p:sp>
        <p:nvSpPr>
          <p:cNvPr id="3" name="TextBox 2">
            <a:extLst>
              <a:ext uri="{FF2B5EF4-FFF2-40B4-BE49-F238E27FC236}">
                <a16:creationId xmlns:a16="http://schemas.microsoft.com/office/drawing/2014/main" id="{7CBF795D-FCD2-4145-BD95-8DBFB8A0F2F5}"/>
              </a:ext>
            </a:extLst>
          </p:cNvPr>
          <p:cNvSpPr txBox="1"/>
          <p:nvPr/>
        </p:nvSpPr>
        <p:spPr>
          <a:xfrm>
            <a:off x="4637908" y="23150"/>
            <a:ext cx="2916183" cy="646331"/>
          </a:xfrm>
          <a:prstGeom prst="rect">
            <a:avLst/>
          </a:prstGeom>
          <a:noFill/>
        </p:spPr>
        <p:txBody>
          <a:bodyPr wrap="none" rtlCol="0">
            <a:spAutoFit/>
          </a:bodyPr>
          <a:lstStyle/>
          <a:p>
            <a:pPr algn="ctr"/>
            <a:r>
              <a:rPr lang="en-US">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Sản phẩm của TRỢ GIẢNG</a:t>
            </a:r>
          </a:p>
          <a:p>
            <a:pPr algn="ctr"/>
            <a:r>
              <a:rPr lang="en-US">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youtube.com/trogiang</a:t>
            </a:r>
          </a:p>
        </p:txBody>
      </p:sp>
    </p:spTree>
    <p:extLst>
      <p:ext uri="{BB962C8B-B14F-4D97-AF65-F5344CB8AC3E}">
        <p14:creationId xmlns:p14="http://schemas.microsoft.com/office/powerpoint/2010/main" val="16701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234946" y="3465603"/>
            <a:ext cx="5159367"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2349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56124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202297" y="122991"/>
            <a:ext cx="5155349"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5577719" y="122991"/>
            <a:ext cx="5155349"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202429" y="3465603"/>
            <a:ext cx="5187866"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6106473" y="4088738"/>
            <a:ext cx="4074289"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10379722" y="4653909"/>
            <a:ext cx="957766"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6255" y="-573415"/>
            <a:ext cx="487363" cy="487363"/>
          </a:xfrm>
          <a:prstGeom prst="rect">
            <a:avLst/>
          </a:prstGeom>
        </p:spPr>
      </p:pic>
      <p:sp>
        <p:nvSpPr>
          <p:cNvPr id="3" name="Rectangle 2">
            <a:extLst>
              <a:ext uri="{FF2B5EF4-FFF2-40B4-BE49-F238E27FC236}">
                <a16:creationId xmlns:a16="http://schemas.microsoft.com/office/drawing/2014/main" id="{EFA74375-9126-4385-A90B-67F746C92750}"/>
              </a:ext>
            </a:extLst>
          </p:cNvPr>
          <p:cNvSpPr/>
          <p:nvPr/>
        </p:nvSpPr>
        <p:spPr>
          <a:xfrm>
            <a:off x="5482928" y="3388658"/>
            <a:ext cx="2261004" cy="400110"/>
          </a:xfrm>
          <a:prstGeom prst="rect">
            <a:avLst/>
          </a:prstGeom>
        </p:spPr>
        <p:txBody>
          <a:bodyPr wrap="none">
            <a:spAutoFit/>
          </a:bodyPr>
          <a:lstStyle/>
          <a:p>
            <a:r>
              <a:rPr lang="en-US" sz="2000">
                <a:solidFill>
                  <a:schemeClr val="bg1"/>
                </a:solidFill>
              </a:rPr>
              <a:t>Subtitle : turn on CC</a:t>
            </a:r>
          </a:p>
        </p:txBody>
      </p:sp>
    </p:spTree>
    <p:extLst>
      <p:ext uri="{BB962C8B-B14F-4D97-AF65-F5344CB8AC3E}">
        <p14:creationId xmlns:p14="http://schemas.microsoft.com/office/powerpoint/2010/main" val="27807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6D7A42-6AA4-4F70-87B3-52D2FD11C9F5}"/>
              </a:ext>
            </a:extLst>
          </p:cNvPr>
          <p:cNvGrpSpPr/>
          <p:nvPr/>
        </p:nvGrpSpPr>
        <p:grpSpPr>
          <a:xfrm>
            <a:off x="1436226" y="3672265"/>
            <a:ext cx="10241423" cy="2795210"/>
            <a:chOff x="1436226" y="3672265"/>
            <a:chExt cx="10241423" cy="279521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1436226" y="3672265"/>
              <a:ext cx="10241423" cy="279521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1754288" y="3976310"/>
              <a:ext cx="9178724" cy="2308324"/>
            </a:xfrm>
            <a:prstGeom prst="rect">
              <a:avLst/>
            </a:prstGeom>
            <a:noFill/>
          </p:spPr>
          <p:txBody>
            <a:bodyPr wrap="square" rtlCol="0">
              <a:spAutoFit/>
            </a:bodyPr>
            <a:lstStyle/>
            <a:p>
              <a:pPr algn="just"/>
              <a:r>
                <a:rPr lang="en-US" sz="3600" b="1" dirty="0" err="1">
                  <a:latin typeface="Tahoma" panose="020B0604030504040204" pitchFamily="34" charset="0"/>
                  <a:ea typeface="Tahoma" panose="020B0604030504040204" pitchFamily="34" charset="0"/>
                  <a:cs typeface="Tahoma" panose="020B0604030504040204" pitchFamily="34" charset="0"/>
                </a:rPr>
                <a:t>Có</a:t>
              </a:r>
              <a:r>
                <a:rPr lang="en-US" sz="3600" b="1" dirty="0">
                  <a:latin typeface="Tahoma" panose="020B0604030504040204" pitchFamily="34" charset="0"/>
                  <a:ea typeface="Tahoma" panose="020B0604030504040204" pitchFamily="34" charset="0"/>
                  <a:cs typeface="Tahoma" panose="020B0604030504040204" pitchFamily="34" charset="0"/>
                </a:rPr>
                <a:t> 3 </a:t>
              </a:r>
              <a:r>
                <a:rPr lang="en-US" sz="3600" b="1" dirty="0" err="1">
                  <a:latin typeface="Tahoma" panose="020B0604030504040204" pitchFamily="34" charset="0"/>
                  <a:ea typeface="Tahoma" panose="020B0604030504040204" pitchFamily="34" charset="0"/>
                  <a:cs typeface="Tahoma" panose="020B0604030504040204" pitchFamily="34" charset="0"/>
                </a:rPr>
                <a:t>câu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hỏi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mỗi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câu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trả</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lời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đúng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thì</a:t>
              </a:r>
              <a:r>
                <a:rPr lang="en-US" sz="3600" b="1" dirty="0">
                  <a:latin typeface="Tahoma" panose="020B0604030504040204" pitchFamily="34" charset="0"/>
                  <a:ea typeface="Tahoma" panose="020B0604030504040204" pitchFamily="34" charset="0"/>
                  <a:cs typeface="Tahoma" panose="020B0604030504040204" pitchFamily="34" charset="0"/>
                </a:rPr>
                <a:t> m</a:t>
              </a:r>
              <a:r>
                <a:rPr lang="vi-VN" sz="3600" b="1" dirty="0">
                  <a:latin typeface="Tahoma" panose="020B0604030504040204" pitchFamily="34" charset="0"/>
                  <a:ea typeface="Tahoma" panose="020B0604030504040204" pitchFamily="34" charset="0"/>
                  <a:cs typeface="Tahoma" panose="020B0604030504040204" pitchFamily="34" charset="0"/>
                </a:rPr>
                <a:t>ư</a:t>
              </a:r>
              <a:r>
                <a:rPr lang="en-US" sz="3600" b="1" dirty="0">
                  <a:latin typeface="Tahoma" panose="020B0604030504040204" pitchFamily="34" charset="0"/>
                  <a:ea typeface="Tahoma" panose="020B0604030504040204" pitchFamily="34" charset="0"/>
                  <a:cs typeface="Tahoma" panose="020B0604030504040204" pitchFamily="34" charset="0"/>
                </a:rPr>
                <a:t>a </a:t>
              </a:r>
              <a:r>
                <a:rPr lang="en-US" sz="3600" b="1" dirty="0" err="1">
                  <a:latin typeface="Tahoma" panose="020B0604030504040204" pitchFamily="34" charset="0"/>
                  <a:ea typeface="Tahoma" panose="020B0604030504040204" pitchFamily="34" charset="0"/>
                  <a:cs typeface="Tahoma" panose="020B0604030504040204" pitchFamily="34" charset="0"/>
                </a:rPr>
                <a:t>sẽ</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đổ</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xuống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và</a:t>
              </a:r>
              <a:r>
                <a:rPr lang="en-US" sz="3600" b="1" dirty="0">
                  <a:latin typeface="Tahoma" panose="020B0604030504040204" pitchFamily="34" charset="0"/>
                  <a:ea typeface="Tahoma" panose="020B0604030504040204" pitchFamily="34" charset="0"/>
                  <a:cs typeface="Tahoma" panose="020B0604030504040204" pitchFamily="34" charset="0"/>
                </a:rPr>
                <a:t> n</a:t>
              </a:r>
              <a:r>
                <a:rPr lang="vi-VN" sz="3600" b="1" dirty="0">
                  <a:latin typeface="Tahoma" panose="020B0604030504040204" pitchFamily="34" charset="0"/>
                  <a:ea typeface="Tahoma" panose="020B0604030504040204" pitchFamily="34" charset="0"/>
                  <a:cs typeface="Tahoma" panose="020B0604030504040204" pitchFamily="34" charset="0"/>
                </a:rPr>
                <a:t>ư</a:t>
              </a:r>
              <a:r>
                <a:rPr lang="en-US" sz="3600" b="1" dirty="0" err="1">
                  <a:latin typeface="Tahoma" panose="020B0604030504040204" pitchFamily="34" charset="0"/>
                  <a:ea typeface="Tahoma" panose="020B0604030504040204" pitchFamily="34" charset="0"/>
                  <a:cs typeface="Tahoma" panose="020B0604030504040204" pitchFamily="34" charset="0"/>
                </a:rPr>
                <a:t>ớc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biển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dâng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lên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hoàn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thành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xong</a:t>
              </a:r>
              <a:r>
                <a:rPr lang="en-US" sz="3600" b="1" dirty="0">
                  <a:latin typeface="Tahoma" panose="020B0604030504040204" pitchFamily="34" charset="0"/>
                  <a:ea typeface="Tahoma" panose="020B0604030504040204" pitchFamily="34" charset="0"/>
                  <a:cs typeface="Tahoma" panose="020B0604030504040204" pitchFamily="34" charset="0"/>
                </a:rPr>
                <a:t> 3 </a:t>
              </a:r>
              <a:r>
                <a:rPr lang="en-US" sz="3600" b="1" dirty="0" err="1">
                  <a:latin typeface="Tahoma" panose="020B0604030504040204" pitchFamily="34" charset="0"/>
                  <a:ea typeface="Tahoma" panose="020B0604030504040204" pitchFamily="34" charset="0"/>
                  <a:cs typeface="Tahoma" panose="020B0604030504040204" pitchFamily="34" charset="0"/>
                </a:rPr>
                <a:t>câu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sẽ</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cứu</a:t>
              </a:r>
              <a:r>
                <a:rPr lang="en-US" sz="3600" b="1" dirty="0">
                  <a:latin typeface="Tahoma" panose="020B0604030504040204" pitchFamily="34" charset="0"/>
                  <a:ea typeface="Tahoma" panose="020B0604030504040204" pitchFamily="34" charset="0"/>
                  <a:cs typeface="Tahoma" panose="020B0604030504040204" pitchFamily="34" charset="0"/>
                </a:rPr>
                <a:t> đ</a:t>
              </a:r>
              <a:r>
                <a:rPr lang="vi-VN" sz="3600" b="1" dirty="0">
                  <a:latin typeface="Tahoma" panose="020B0604030504040204" pitchFamily="34" charset="0"/>
                  <a:ea typeface="Tahoma" panose="020B0604030504040204" pitchFamily="34" charset="0"/>
                  <a:cs typeface="Tahoma" panose="020B0604030504040204" pitchFamily="34" charset="0"/>
                </a:rPr>
                <a:t>ư</a:t>
              </a:r>
              <a:r>
                <a:rPr lang="en-US" sz="3600" b="1" dirty="0" err="1">
                  <a:latin typeface="Tahoma" panose="020B0604030504040204" pitchFamily="34" charset="0"/>
                  <a:ea typeface="Tahoma" panose="020B0604030504040204" pitchFamily="34" charset="0"/>
                  <a:cs typeface="Tahoma" panose="020B0604030504040204" pitchFamily="34" charset="0"/>
                </a:rPr>
                <a:t>ợc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cá</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voi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grpSp>
      <p:sp>
        <p:nvSpPr>
          <p:cNvPr id="6" name="Rectangle 5">
            <a:extLst>
              <a:ext uri="{FF2B5EF4-FFF2-40B4-BE49-F238E27FC236}">
                <a16:creationId xmlns:a16="http://schemas.microsoft.com/office/drawing/2014/main" id="{5DA5407F-4AC5-45CA-8E1A-2A121AE59319}"/>
              </a:ext>
            </a:extLst>
          </p:cNvPr>
          <p:cNvSpPr/>
          <p:nvPr/>
        </p:nvSpPr>
        <p:spPr>
          <a:xfrm>
            <a:off x="8214553" y="656080"/>
            <a:ext cx="2261004" cy="400110"/>
          </a:xfrm>
          <a:prstGeom prst="rect">
            <a:avLst/>
          </a:prstGeom>
        </p:spPr>
        <p:txBody>
          <a:bodyPr wrap="none">
            <a:spAutoFit/>
          </a:bodyPr>
          <a:lstStyle/>
          <a:p>
            <a:r>
              <a:rPr lang="en-US" sz="2000">
                <a:solidFill>
                  <a:schemeClr val="bg1"/>
                </a:solidFill>
              </a:rPr>
              <a:t>Subtitle : turn on CC</a:t>
            </a:r>
          </a:p>
        </p:txBody>
      </p:sp>
      <p:pic>
        <p:nvPicPr>
          <p:cNvPr id="7" name="Picture 6">
            <a:extLst>
              <a:ext uri="{FF2B5EF4-FFF2-40B4-BE49-F238E27FC236}">
                <a16:creationId xmlns:a16="http://schemas.microsoft.com/office/drawing/2014/main" id="{61D4374F-2963-4F09-86B7-3097ED0D4DFE}"/>
              </a:ext>
            </a:extLst>
          </p:cNvPr>
          <p:cNvPicPr>
            <a:picLocks noChangeAspect="1"/>
          </p:cNvPicPr>
          <p:nvPr/>
        </p:nvPicPr>
        <p:blipFill rotWithShape="1">
          <a:blip r:embed="rId2">
            <a:extLst>
              <a:ext uri="{28A0092B-C50C-407E-A947-70E740481C1C}">
                <a14:useLocalDpi xmlns:a14="http://schemas.microsoft.com/office/drawing/2010/main" val="0"/>
              </a:ext>
            </a:extLst>
          </a:blip>
          <a:srcRect l="18583" t="48904" r="35431"/>
          <a:stretch/>
        </p:blipFill>
        <p:spPr>
          <a:xfrm>
            <a:off x="173671" y="206907"/>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170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750"/>
                                        <p:tgtEl>
                                          <p:spTgt spid="7"/>
                                        </p:tgtEl>
                                      </p:cBhvr>
                                    </p:animEffect>
                                    <p:anim calcmode="lin" valueType="num">
                                      <p:cBhvr>
                                        <p:cTn id="8" dur="2750" fill="hold"/>
                                        <p:tgtEl>
                                          <p:spTgt spid="7"/>
                                        </p:tgtEl>
                                        <p:attrNameLst>
                                          <p:attrName>ppt_x</p:attrName>
                                        </p:attrNameLst>
                                      </p:cBhvr>
                                      <p:tavLst>
                                        <p:tav tm="0">
                                          <p:val>
                                            <p:strVal val="#ppt_x"/>
                                          </p:val>
                                        </p:tav>
                                        <p:tav tm="100000">
                                          <p:val>
                                            <p:strVal val="#ppt_x"/>
                                          </p:val>
                                        </p:tav>
                                      </p:tavLst>
                                    </p:anim>
                                    <p:anim calcmode="lin" valueType="num">
                                      <p:cBhvr>
                                        <p:cTn id="9" dur="2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3043070"/>
            <a:chOff x="0" y="41007"/>
            <a:chExt cx="6980525" cy="3043070"/>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4"/>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919247" y="529532"/>
              <a:ext cx="5742616"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solidFill>
                    <a:prstClr val="black"/>
                  </a:solidFill>
                  <a:latin typeface="Tahoma" panose="020B0604030504040204" pitchFamily="34" charset="0"/>
                  <a:ea typeface="Tahoma" panose="020B0604030504040204" pitchFamily="34" charset="0"/>
                  <a:cs typeface="Tahoma" panose="020B0604030504040204" pitchFamily="34" charset="0"/>
                </a:rPr>
                <a:t>270 + 258</a:t>
              </a:r>
              <a:r>
                <a:rPr kumimoji="0" lang="en-US" sz="8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 ?</a:t>
              </a: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684768" y="803488"/>
              <a:ext cx="2732389" cy="15781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528</a:t>
              </a:r>
              <a:endParaRPr kumimoji="0" lang="en-US" sz="80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903" y="4344596"/>
            <a:ext cx="10342946" cy="281883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pic>
        <p:nvPicPr>
          <p:cNvPr id="18" name="Picture 17">
            <a:extLst>
              <a:ext uri="{FF2B5EF4-FFF2-40B4-BE49-F238E27FC236}">
                <a16:creationId xmlns:a16="http://schemas.microsoft.com/office/drawing/2014/main" id="{1E793C87-0B0F-4BB2-BC61-316C0981C1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5275" y="4029622"/>
            <a:ext cx="3189952" cy="2196449"/>
          </a:xfrm>
          <a:prstGeom prst="rect">
            <a:avLst/>
          </a:prstGeom>
        </p:spPr>
      </p:pic>
    </p:spTree>
    <p:extLst>
      <p:ext uri="{BB962C8B-B14F-4D97-AF65-F5344CB8AC3E}">
        <p14:creationId xmlns:p14="http://schemas.microsoft.com/office/powerpoint/2010/main" val="31941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6146" y="4397857"/>
            <a:ext cx="10342946" cy="2818832"/>
          </a:xfrm>
          <a:prstGeom prst="rect">
            <a:avLst/>
          </a:prstGeom>
        </p:spPr>
      </p:pic>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7"/>
          <a:stretch>
            <a:fillRect/>
          </a:stretch>
        </p:blipFill>
        <p:spPr>
          <a:xfrm>
            <a:off x="0" y="41007"/>
            <a:ext cx="6980525" cy="2487384"/>
          </a:xfrm>
          <a:prstGeom prst="rect">
            <a:avLst/>
          </a:prstGeom>
        </p:spPr>
      </p:pic>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37485" y="797652"/>
              <a:ext cx="3750825" cy="1578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FFFF00"/>
                  </a:solidFill>
                  <a:latin typeface="Tahoma" panose="020B0604030504040204" pitchFamily="34" charset="0"/>
                  <a:ea typeface="Tahoma" panose="020B0604030504040204" pitchFamily="34" charset="0"/>
                  <a:cs typeface="Tahoma" panose="020B0604030504040204" pitchFamily="34" charset="0"/>
                </a:rPr>
                <a:t>976</a:t>
              </a:r>
              <a:endParaRPr kumimoji="0" lang="en-US" sz="80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02718" y="4515774"/>
            <a:ext cx="3189952" cy="2196448"/>
          </a:xfrm>
          <a:prstGeom prst="rect">
            <a:avLst/>
          </a:prstGeom>
        </p:spPr>
      </p:pic>
      <p:sp>
        <p:nvSpPr>
          <p:cNvPr id="18" name="Rectangle: Rounded Corners 17">
            <a:extLst>
              <a:ext uri="{FF2B5EF4-FFF2-40B4-BE49-F238E27FC236}">
                <a16:creationId xmlns:a16="http://schemas.microsoft.com/office/drawing/2014/main" id="{C9F2C735-DF35-44E5-B811-F98B80E135E0}"/>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4029622"/>
            <a:ext cx="487363" cy="487363"/>
          </a:xfrm>
          <a:prstGeom prst="rect">
            <a:avLst/>
          </a:prstGeom>
        </p:spPr>
      </p:pic>
      <p:sp>
        <p:nvSpPr>
          <p:cNvPr id="19" name="TextBox 18">
            <a:extLst>
              <a:ext uri="{FF2B5EF4-FFF2-40B4-BE49-F238E27FC236}">
                <a16:creationId xmlns:a16="http://schemas.microsoft.com/office/drawing/2014/main" id="{E28C6B9F-7994-40F8-942A-85B73B50E7F7}"/>
              </a:ext>
            </a:extLst>
          </p:cNvPr>
          <p:cNvSpPr txBox="1"/>
          <p:nvPr/>
        </p:nvSpPr>
        <p:spPr>
          <a:xfrm>
            <a:off x="472048" y="377047"/>
            <a:ext cx="6614488" cy="255454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0" b="1" dirty="0">
                <a:solidFill>
                  <a:prstClr val="black"/>
                </a:solidFill>
                <a:latin typeface="Tahoma" panose="020B0604030504040204" pitchFamily="34" charset="0"/>
                <a:ea typeface="Tahoma" panose="020B0604030504040204" pitchFamily="34" charset="0"/>
                <a:cs typeface="Tahoma" panose="020B0604030504040204" pitchFamily="34" charset="0"/>
              </a:rPr>
              <a:t>407 + 569 = ?</a:t>
            </a:r>
            <a:endParaRPr kumimoji="0" lang="en-US" sz="8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04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1+#ppt_w/2"/>
                                          </p:val>
                                        </p:tav>
                                        <p:tav tm="100000">
                                          <p:val>
                                            <p:strVal val="#ppt_x"/>
                                          </p:val>
                                        </p:tav>
                                      </p:tavLst>
                                    </p:anim>
                                    <p:anim calcmode="lin" valueType="num">
                                      <p:cBhvr additive="base">
                                        <p:cTn id="15"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43"/>
                                        </p:tgtEl>
                                        <p:attrNameLst>
                                          <p:attrName>style.visibility</p:attrName>
                                        </p:attrNameLst>
                                      </p:cBhvr>
                                      <p:to>
                                        <p:strVal val="visible"/>
                                      </p:to>
                                    </p:set>
                                    <p:animEffect transition="in" filter="wipe(up)">
                                      <p:cBhvr>
                                        <p:cTn id="20" dur="2000"/>
                                        <p:tgtEl>
                                          <p:spTgt spid="143"/>
                                        </p:tgtEl>
                                      </p:cBhvr>
                                    </p:animEffect>
                                  </p:childTnLst>
                                  <p:subTnLst>
                                    <p:audio>
                                      <p:cMediaNode>
                                        <p:cTn display="0" masterRel="sameClick">
                                          <p:stCondLst>
                                            <p:cond evt="begin" delay="0">
                                              <p:tn val="18"/>
                                            </p:cond>
                                          </p:stCondLst>
                                          <p:endCondLst>
                                            <p:cond evt="onStopAudio" delay="0">
                                              <p:tgtEl>
                                                <p:sldTgt/>
                                              </p:tgtEl>
                                            </p:cond>
                                          </p:endCondLst>
                                        </p:cTn>
                                        <p:tgtEl>
                                          <p:sndTgt r:embed="rId4" name="rain sound.wav"/>
                                        </p:tgtEl>
                                      </p:cMediaNode>
                                    </p:audio>
                                  </p:subTnLst>
                                </p:cTn>
                              </p:par>
                              <p:par>
                                <p:cTn id="21" presetID="35" presetClass="path" presetSubtype="0" accel="50000" decel="50000" fill="hold" nodeType="withEffect">
                                  <p:stCondLst>
                                    <p:cond delay="750"/>
                                  </p:stCondLst>
                                  <p:childTnLst>
                                    <p:animMotion origin="layout" path="M -4.16667E-7 7.40741E-7 L -0.1138 7.40741E-7 " pathEditMode="relative" rAng="0" ptsTypes="AA">
                                      <p:cBhvr>
                                        <p:cTn id="22" dur="5000" fill="hold"/>
                                        <p:tgtEl>
                                          <p:spTgt spid="21"/>
                                        </p:tgtEl>
                                        <p:attrNameLst>
                                          <p:attrName>ppt_x</p:attrName>
                                          <p:attrName>ppt_y</p:attrName>
                                        </p:attrNameLst>
                                      </p:cBhvr>
                                      <p:rCtr x="-5690" y="0"/>
                                    </p:animMotion>
                                  </p:childTnLst>
                                </p:cTn>
                              </p:par>
                              <p:par>
                                <p:cTn id="23" presetID="22" presetClass="exit" presetSubtype="1" fill="hold" nodeType="withEffect">
                                  <p:stCondLst>
                                    <p:cond delay="5500"/>
                                  </p:stCondLst>
                                  <p:childTnLst>
                                    <p:animEffect transition="out" filter="wipe(up)">
                                      <p:cBhvr>
                                        <p:cTn id="24" dur="2000"/>
                                        <p:tgtEl>
                                          <p:spTgt spid="143"/>
                                        </p:tgtEl>
                                      </p:cBhvr>
                                    </p:animEffect>
                                    <p:set>
                                      <p:cBhvr>
                                        <p:cTn id="25" dur="1" fill="hold">
                                          <p:stCondLst>
                                            <p:cond delay="1999"/>
                                          </p:stCondLst>
                                        </p:cTn>
                                        <p:tgtEl>
                                          <p:spTgt spid="143"/>
                                        </p:tgtEl>
                                        <p:attrNameLst>
                                          <p:attrName>style.visibility</p:attrName>
                                        </p:attrNameLst>
                                      </p:cBhvr>
                                      <p:to>
                                        <p:strVal val="hidden"/>
                                      </p:to>
                                    </p:set>
                                  </p:childTnLst>
                                </p:cTn>
                              </p:par>
                              <p:par>
                                <p:cTn id="26"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27" dur="1000" fill="hold"/>
                                        <p:tgtEl>
                                          <p:spTgt spid="17"/>
                                        </p:tgtEl>
                                        <p:attrNameLst>
                                          <p:attrName>ppt_x</p:attrName>
                                          <p:attrName>ppt_y</p:attrName>
                                        </p:attrNameLst>
                                      </p:cBhvr>
                                      <p:rCtr x="12500" y="-12500"/>
                                    </p:animMotion>
                                  </p:childTnLst>
                                  <p:subTnLst>
                                    <p:audio>
                                      <p:cMediaNode>
                                        <p:cTn display="0" masterRel="sameClick">
                                          <p:stCondLst>
                                            <p:cond evt="begin" delay="0">
                                              <p:tn val="26"/>
                                            </p:cond>
                                          </p:stCondLst>
                                          <p:endCondLst>
                                            <p:cond evt="onStopAudio" delay="0">
                                              <p:tgtEl>
                                                <p:sldTgt/>
                                              </p:tgtEl>
                                            </p:cond>
                                          </p:endCondLst>
                                        </p:cTn>
                                        <p:tgtEl>
                                          <p:sndTgt r:embed="rId5" name="splash sound.wav"/>
                                        </p:tgtEl>
                                      </p:cMediaNode>
                                    </p:audio>
                                  </p:subTnLst>
                                </p:cTn>
                              </p:par>
                              <p:par>
                                <p:cTn id="28" presetID="8" presetClass="emph" presetSubtype="0" autoRev="1" fill="hold" nodeType="withEffect">
                                  <p:stCondLst>
                                    <p:cond delay="5500"/>
                                  </p:stCondLst>
                                  <p:childTnLst>
                                    <p:animRot by="-1800000">
                                      <p:cBhvr>
                                        <p:cTn id="29" dur="500" fill="hold"/>
                                        <p:tgtEl>
                                          <p:spTgt spid="17"/>
                                        </p:tgtEl>
                                        <p:attrNameLst>
                                          <p:attrName>r</p:attrName>
                                        </p:attrNameLst>
                                      </p:cBhvr>
                                    </p:animRot>
                                  </p:childTnLst>
                                </p:cTn>
                              </p:par>
                              <p:par>
                                <p:cTn id="30" presetID="32" presetClass="emph" presetSubtype="0" repeatCount="indefinite" fill="hold" nodeType="withEffect">
                                  <p:stCondLst>
                                    <p:cond delay="5500"/>
                                  </p:stCondLst>
                                  <p:childTnLst>
                                    <p:animRot by="120000">
                                      <p:cBhvr>
                                        <p:cTn id="31" dur="100" fill="hold">
                                          <p:stCondLst>
                                            <p:cond delay="0"/>
                                          </p:stCondLst>
                                        </p:cTn>
                                        <p:tgtEl>
                                          <p:spTgt spid="17"/>
                                        </p:tgtEl>
                                        <p:attrNameLst>
                                          <p:attrName>r</p:attrName>
                                        </p:attrNameLst>
                                      </p:cBhvr>
                                    </p:animRot>
                                    <p:animRot by="-240000">
                                      <p:cBhvr>
                                        <p:cTn id="32" dur="200" fill="hold">
                                          <p:stCondLst>
                                            <p:cond delay="200"/>
                                          </p:stCondLst>
                                        </p:cTn>
                                        <p:tgtEl>
                                          <p:spTgt spid="17"/>
                                        </p:tgtEl>
                                        <p:attrNameLst>
                                          <p:attrName>r</p:attrName>
                                        </p:attrNameLst>
                                      </p:cBhvr>
                                    </p:animRot>
                                    <p:animRot by="240000">
                                      <p:cBhvr>
                                        <p:cTn id="33" dur="200" fill="hold">
                                          <p:stCondLst>
                                            <p:cond delay="400"/>
                                          </p:stCondLst>
                                        </p:cTn>
                                        <p:tgtEl>
                                          <p:spTgt spid="17"/>
                                        </p:tgtEl>
                                        <p:attrNameLst>
                                          <p:attrName>r</p:attrName>
                                        </p:attrNameLst>
                                      </p:cBhvr>
                                    </p:animRot>
                                    <p:animRot by="-240000">
                                      <p:cBhvr>
                                        <p:cTn id="34" dur="200" fill="hold">
                                          <p:stCondLst>
                                            <p:cond delay="600"/>
                                          </p:stCondLst>
                                        </p:cTn>
                                        <p:tgtEl>
                                          <p:spTgt spid="17"/>
                                        </p:tgtEl>
                                        <p:attrNameLst>
                                          <p:attrName>r</p:attrName>
                                        </p:attrNameLst>
                                      </p:cBhvr>
                                    </p:animRot>
                                    <p:animRot by="120000">
                                      <p:cBhvr>
                                        <p:cTn id="35" dur="200" fill="hold">
                                          <p:stCondLst>
                                            <p:cond delay="800"/>
                                          </p:stCondLst>
                                        </p:cTn>
                                        <p:tgtEl>
                                          <p:spTgt spid="17"/>
                                        </p:tgtEl>
                                        <p:attrNameLst>
                                          <p:attrName>r</p:attrName>
                                        </p:attrNameLst>
                                      </p:cBhvr>
                                    </p:animRot>
                                  </p:childTnLst>
                                </p:cTn>
                              </p:par>
                              <p:par>
                                <p:cTn id="36" presetID="2" presetClass="exit" presetSubtype="2" fill="hold" nodeType="withEffect">
                                  <p:stCondLst>
                                    <p:cond delay="9500"/>
                                  </p:stCondLst>
                                  <p:childTnLst>
                                    <p:anim calcmode="lin" valueType="num">
                                      <p:cBhvr additive="base">
                                        <p:cTn id="37" dur="5000"/>
                                        <p:tgtEl>
                                          <p:spTgt spid="17"/>
                                        </p:tgtEl>
                                        <p:attrNameLst>
                                          <p:attrName>ppt_x</p:attrName>
                                        </p:attrNameLst>
                                      </p:cBhvr>
                                      <p:tavLst>
                                        <p:tav tm="0">
                                          <p:val>
                                            <p:strVal val="ppt_x"/>
                                          </p:val>
                                        </p:tav>
                                        <p:tav tm="100000">
                                          <p:val>
                                            <p:strVal val="1+ppt_w/2"/>
                                          </p:val>
                                        </p:tav>
                                      </p:tavLst>
                                    </p:anim>
                                    <p:anim calcmode="lin" valueType="num">
                                      <p:cBhvr additive="base">
                                        <p:cTn id="38" dur="5000"/>
                                        <p:tgtEl>
                                          <p:spTgt spid="17"/>
                                        </p:tgtEl>
                                        <p:attrNameLst>
                                          <p:attrName>ppt_y</p:attrName>
                                        </p:attrNameLst>
                                      </p:cBhvr>
                                      <p:tavLst>
                                        <p:tav tm="0">
                                          <p:val>
                                            <p:strVal val="ppt_y"/>
                                          </p:val>
                                        </p:tav>
                                        <p:tav tm="100000">
                                          <p:val>
                                            <p:strVal val="ppt_y"/>
                                          </p:val>
                                        </p:tav>
                                      </p:tavLst>
                                    </p:anim>
                                    <p:set>
                                      <p:cBhvr>
                                        <p:cTn id="39" dur="1" fill="hold">
                                          <p:stCondLst>
                                            <p:cond delay="4999"/>
                                          </p:stCondLst>
                                        </p:cTn>
                                        <p:tgtEl>
                                          <p:spTgt spid="17"/>
                                        </p:tgtEl>
                                        <p:attrNameLst>
                                          <p:attrName>style.visibility</p:attrName>
                                        </p:attrNameLst>
                                      </p:cBhvr>
                                      <p:to>
                                        <p:strVal val="hidden"/>
                                      </p:to>
                                    </p:set>
                                  </p:childTnLst>
                                </p:cTn>
                              </p:par>
                              <p:par>
                                <p:cTn id="40" presetID="1" presetClass="mediacall" presetSubtype="0" fill="hold" nodeType="withEffect">
                                  <p:stCondLst>
                                    <p:cond delay="5500"/>
                                  </p:stCondLst>
                                  <p:childTnLst>
                                    <p:cmd type="call" cmd="playFrom(0.0)">
                                      <p:cBhvr>
                                        <p:cTn id="4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2"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243" y="4329610"/>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890585"/>
            <a:chOff x="0" y="41007"/>
            <a:chExt cx="6980525" cy="2890585"/>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219920" y="377047"/>
              <a:ext cx="643678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501 </a:t>
              </a:r>
              <a:r>
                <a:rPr lang="en-US" sz="8000" b="1" dirty="0">
                  <a:solidFill>
                    <a:prstClr val="black"/>
                  </a:solidFill>
                  <a:latin typeface="Tahoma" panose="020B0604030504040204" pitchFamily="34" charset="0"/>
                  <a:ea typeface="Tahoma" panose="020B0604030504040204" pitchFamily="34" charset="0"/>
                  <a:cs typeface="Tahoma" panose="020B0604030504040204" pitchFamily="34" charset="0"/>
                </a:rPr>
                <a:t>+465</a:t>
              </a:r>
              <a:r>
                <a:rPr kumimoji="0" lang="en-US" sz="8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 ?</a:t>
              </a: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038436" y="619986"/>
              <a:ext cx="3750825" cy="1578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prstClr val="white"/>
                  </a:solidFill>
                  <a:latin typeface="Tahoma" panose="020B0604030504040204" pitchFamily="34" charset="0"/>
                  <a:ea typeface="Tahoma" panose="020B0604030504040204" pitchFamily="34" charset="0"/>
                  <a:cs typeface="Tahoma" panose="020B0604030504040204" pitchFamily="34" charset="0"/>
                </a:rPr>
                <a:t>966</a:t>
              </a:r>
              <a:endParaRPr kumimoji="0" lang="en-US"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235174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39116" y="5090324"/>
            <a:ext cx="12219096"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4775872" y="239216"/>
            <a:ext cx="6115840" cy="2007032"/>
          </a:xfrm>
          <a:prstGeom prst="wedgeEllipseCallout">
            <a:avLst>
              <a:gd name="adj1" fmla="val -21767"/>
              <a:gd name="adj2" fmla="val 75314"/>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CẢM </a:t>
            </a:r>
            <a:r>
              <a:rPr lang="vi-VN" sz="2800" b="1">
                <a:latin typeface="Tahoma" panose="020B0604030504040204" pitchFamily="34" charset="0"/>
                <a:ea typeface="Tahoma" panose="020B0604030504040204" pitchFamily="34" charset="0"/>
                <a:cs typeface="Tahoma" panose="020B0604030504040204" pitchFamily="34" charset="0"/>
              </a:rPr>
              <a:t>Ơ</a:t>
            </a:r>
            <a:r>
              <a:rPr lang="en-US" sz="2800" b="1">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b="1">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3962" y="2600036"/>
            <a:ext cx="4608346"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0004" y="1697260"/>
            <a:ext cx="659648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125" y="5109895"/>
            <a:ext cx="1276350" cy="971550"/>
          </a:xfrm>
          <a:prstGeom prst="rect">
            <a:avLst/>
          </a:prstGeom>
        </p:spPr>
      </p:pic>
      <p:sp>
        <p:nvSpPr>
          <p:cNvPr id="2" name="Rectangle 1">
            <a:extLst>
              <a:ext uri="{FF2B5EF4-FFF2-40B4-BE49-F238E27FC236}">
                <a16:creationId xmlns:a16="http://schemas.microsoft.com/office/drawing/2014/main" id="{9F7F6D20-A658-494F-8DCE-9D77CF3531EE}"/>
              </a:ext>
            </a:extLst>
          </p:cNvPr>
          <p:cNvSpPr/>
          <p:nvPr/>
        </p:nvSpPr>
        <p:spPr>
          <a:xfrm>
            <a:off x="4775872" y="792390"/>
            <a:ext cx="6115840" cy="1077218"/>
          </a:xfrm>
          <a:prstGeom prst="rect">
            <a:avLst/>
          </a:prstGeom>
        </p:spPr>
        <p:txBody>
          <a:bodyPr wrap="square">
            <a:spAutoFit/>
          </a:bodyPr>
          <a:lstStyle/>
          <a:p>
            <a:pPr algn="ct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CẢM </a:t>
            </a: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Ơ</a:t>
            </a: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CÁC BẠN GIỎI QUÁ ĐI! </a:t>
            </a:r>
          </a:p>
        </p:txBody>
      </p:sp>
    </p:spTree>
    <p:extLst>
      <p:ext uri="{BB962C8B-B14F-4D97-AF65-F5344CB8AC3E}">
        <p14:creationId xmlns:p14="http://schemas.microsoft.com/office/powerpoint/2010/main" val="23963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593</Words>
  <Application>Microsoft Office PowerPoint</Application>
  <PresentationFormat>Widescreen</PresentationFormat>
  <Paragraphs>155</Paragraphs>
  <Slides>22</Slides>
  <Notes>8</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等线</vt:lpstr>
      <vt:lpstr>Yu Mincho Demibold</vt:lpstr>
      <vt:lpstr>Antique</vt:lpstr>
      <vt:lpstr>Arial</vt:lpstr>
      <vt:lpstr>Arial-SGK-TV</vt:lpstr>
      <vt:lpstr>Averta Std CY </vt:lpstr>
      <vt:lpstr>Calibri</vt:lpstr>
      <vt:lpstr>HP001 4 hàngv</vt:lpstr>
      <vt:lpstr>Tahoma</vt:lpstr>
      <vt:lpstr>Times New Roman</vt:lpstr>
      <vt:lpstr>UTM Avo</vt:lpstr>
      <vt:lpstr>Windsor</vt:lpstr>
      <vt:lpstr>方正粗圆_GBK</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Thị Hương</dc:creator>
  <cp:lastModifiedBy>Administrator</cp:lastModifiedBy>
  <cp:revision>6</cp:revision>
  <dcterms:created xsi:type="dcterms:W3CDTF">2023-04-05T08:25:10Z</dcterms:created>
  <dcterms:modified xsi:type="dcterms:W3CDTF">2025-03-02T09:17:02Z</dcterms:modified>
</cp:coreProperties>
</file>