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1" r:id="rId1"/>
    <p:sldMasterId id="2147484170" r:id="rId2"/>
    <p:sldMasterId id="2147484295" r:id="rId3"/>
    <p:sldMasterId id="2147484300" r:id="rId4"/>
    <p:sldMasterId id="2147484324" r:id="rId5"/>
    <p:sldMasterId id="2147484360" r:id="rId6"/>
  </p:sldMasterIdLst>
  <p:notesMasterIdLst>
    <p:notesMasterId r:id="rId38"/>
  </p:notesMasterIdLst>
  <p:sldIdLst>
    <p:sldId id="521" r:id="rId7"/>
    <p:sldId id="484" r:id="rId8"/>
    <p:sldId id="485" r:id="rId9"/>
    <p:sldId id="486" r:id="rId10"/>
    <p:sldId id="487" r:id="rId11"/>
    <p:sldId id="529" r:id="rId12"/>
    <p:sldId id="463" r:id="rId13"/>
    <p:sldId id="483" r:id="rId14"/>
    <p:sldId id="530" r:id="rId15"/>
    <p:sldId id="506" r:id="rId16"/>
    <p:sldId id="533" r:id="rId17"/>
    <p:sldId id="504" r:id="rId18"/>
    <p:sldId id="505" r:id="rId19"/>
    <p:sldId id="502" r:id="rId20"/>
    <p:sldId id="509" r:id="rId21"/>
    <p:sldId id="510" r:id="rId22"/>
    <p:sldId id="511" r:id="rId23"/>
    <p:sldId id="512" r:id="rId24"/>
    <p:sldId id="524" r:id="rId25"/>
    <p:sldId id="525" r:id="rId26"/>
    <p:sldId id="531" r:id="rId27"/>
    <p:sldId id="465" r:id="rId28"/>
    <p:sldId id="515" r:id="rId29"/>
    <p:sldId id="517" r:id="rId30"/>
    <p:sldId id="518" r:id="rId31"/>
    <p:sldId id="519" r:id="rId32"/>
    <p:sldId id="520" r:id="rId33"/>
    <p:sldId id="481" r:id="rId34"/>
    <p:sldId id="527" r:id="rId35"/>
    <p:sldId id="528" r:id="rId36"/>
    <p:sldId id="532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20AF"/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gs" Target="tags/tag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921F441-1F66-4D78-8BF8-497EB053A058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418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78676-F232-4542-9CAF-733BCB8B05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5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78676-F232-4542-9CAF-733BCB8B05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50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54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2610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28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5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48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0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79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84" y="1031275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07" y="645191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30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31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16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2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3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9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1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71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32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45"/>
            <a:ext cx="10363200" cy="147002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90" y="6356747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7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87" y="6356747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62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297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37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8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10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71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90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25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88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6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84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2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42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8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81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9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33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04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88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50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22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0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14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11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54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76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826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1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6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50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9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30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430"/>
            <a:ext cx="3860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30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2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372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1"/>
            <a:ext cx="10515224" cy="1324636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02" y="6356766"/>
            <a:ext cx="2742447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66"/>
            <a:ext cx="4115176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79" y="6356766"/>
            <a:ext cx="2742447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94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73" r:id="rId5"/>
  </p:sldLayoutIdLst>
  <p:txStyles>
    <p:titleStyle>
      <a:lvl1pPr algn="l" defTabSz="866921" rtl="0" eaLnBrk="1" latinLnBrk="0" hangingPunct="1">
        <a:lnSpc>
          <a:spcPct val="90000"/>
        </a:lnSpc>
        <a:spcBef>
          <a:spcPct val="0"/>
        </a:spcBef>
        <a:buNone/>
        <a:defRPr sz="4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1" indent="-216731" algn="l" defTabSz="866921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0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8365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11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7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403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4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95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415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6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921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38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84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30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76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422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684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9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1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1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1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5" y="781569"/>
            <a:ext cx="5934971" cy="4945799"/>
          </a:xfrm>
          <a:prstGeom prst="rect">
            <a:avLst/>
          </a:prstGeom>
        </p:spPr>
      </p:pic>
      <p:pic>
        <p:nvPicPr>
          <p:cNvPr id="29" name="图片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39" y="25"/>
            <a:ext cx="12217539" cy="6748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28" y="3967410"/>
            <a:ext cx="8824951" cy="2781449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3066996" y="7251682"/>
            <a:ext cx="1550831" cy="1446465"/>
          </a:xfrm>
          <a:prstGeom prst="rect">
            <a:avLst/>
          </a:prstGeom>
          <a:noFill/>
        </p:spPr>
        <p:txBody>
          <a:bodyPr wrap="square" lIns="92397" tIns="46242" rIns="92397" bIns="46242" rtlCol="0">
            <a:spAutoFit/>
          </a:bodyPr>
          <a:lstStyle/>
          <a:p>
            <a:pPr algn="ctr" defTabSz="911815"/>
            <a:r>
              <a:rPr lang="zh-CN" altLang="en-US" sz="8800" b="1" dirty="0">
                <a:solidFill>
                  <a:srgbClr val="FFFFFF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开</a:t>
            </a:r>
            <a:endParaRPr lang="zh-CN" altLang="en-US" sz="8000" b="1" dirty="0">
              <a:solidFill>
                <a:srgbClr val="FFFFFF"/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574339" y="7153699"/>
            <a:ext cx="1550831" cy="1446465"/>
          </a:xfrm>
          <a:prstGeom prst="rect">
            <a:avLst/>
          </a:prstGeom>
          <a:noFill/>
        </p:spPr>
        <p:txBody>
          <a:bodyPr wrap="square" lIns="92397" tIns="46242" rIns="92397" bIns="46242" rtlCol="0">
            <a:spAutoFit/>
          </a:bodyPr>
          <a:lstStyle/>
          <a:p>
            <a:pPr algn="ctr" defTabSz="911815"/>
            <a:r>
              <a:rPr lang="zh-CN" altLang="en-US" sz="8800" b="1" dirty="0">
                <a:solidFill>
                  <a:srgbClr val="FFFFFF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啦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44372" y="1458027"/>
            <a:ext cx="5885609" cy="1617445"/>
          </a:xfrm>
          <a:prstGeom prst="rect">
            <a:avLst/>
          </a:prstGeom>
          <a:noFill/>
        </p:spPr>
        <p:txBody>
          <a:bodyPr wrap="none" lIns="123519" tIns="61761" rIns="123519" bIns="6176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138"/>
            <a:r>
              <a:rPr lang="en-US" sz="9700" b="1" dirty="0" err="1">
                <a:ln/>
                <a:solidFill>
                  <a:srgbClr val="6DC15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9700" b="1" dirty="0">
                <a:ln/>
                <a:solidFill>
                  <a:srgbClr val="6DC1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700" b="1" dirty="0" err="1">
                <a:ln/>
                <a:solidFill>
                  <a:srgbClr val="6DC15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956437" y="930162"/>
            <a:ext cx="10200289" cy="140311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  :    5     =  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0574" y="4912338"/>
            <a:ext cx="3540147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639502" y="4912338"/>
            <a:ext cx="3174125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272" y="4912338"/>
            <a:ext cx="4020206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3" name="Right Arrow 2"/>
          <p:cNvSpPr/>
          <p:nvPr/>
        </p:nvSpPr>
        <p:spPr>
          <a:xfrm rot="16200000">
            <a:off x="4858674" y="3314292"/>
            <a:ext cx="2395813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1521972" y="3230576"/>
            <a:ext cx="2097634" cy="349238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8705949" y="3331741"/>
            <a:ext cx="2321269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46841" y="0"/>
            <a:ext cx="115718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38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56290" y="409904"/>
            <a:ext cx="10200289" cy="140311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14   :    2     =   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3707" y="4210631"/>
            <a:ext cx="3925614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14168" y="4196565"/>
            <a:ext cx="3174125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26875" y="4196565"/>
            <a:ext cx="3100552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3" name="Right Arrow 2"/>
          <p:cNvSpPr/>
          <p:nvPr/>
        </p:nvSpPr>
        <p:spPr>
          <a:xfrm rot="16200000">
            <a:off x="1610480" y="2669049"/>
            <a:ext cx="2106208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5241647" y="2686500"/>
            <a:ext cx="2071307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8831123" y="2686307"/>
            <a:ext cx="2070921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78516" y="5432433"/>
            <a:ext cx="8665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 : 2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 animBg="1"/>
      <p:bldP spid="11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56290" y="409904"/>
            <a:ext cx="10200289" cy="140311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20   :    5     =  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3707" y="3919224"/>
            <a:ext cx="3925614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29143" y="3919224"/>
            <a:ext cx="3174125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26875" y="3919223"/>
            <a:ext cx="3100552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 rot="16200000">
            <a:off x="1610480" y="2669049"/>
            <a:ext cx="2106208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9602964">
            <a:off x="6554872" y="2677280"/>
            <a:ext cx="3767076" cy="406458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2780257">
            <a:off x="6153265" y="2667545"/>
            <a:ext cx="3899622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47342" y="5116750"/>
            <a:ext cx="8665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 : 5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 animBg="1"/>
      <p:bldP spid="11" grpId="0" animBg="1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0" y="118238"/>
            <a:ext cx="1174531" cy="1024759"/>
          </a:xfrm>
          <a:prstGeom prst="triangle">
            <a:avLst>
              <a:gd name="adj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6744" y="316990"/>
            <a:ext cx="1116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56744" y="1142997"/>
            <a:ext cx="10499836" cy="559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22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169479" y="0"/>
            <a:ext cx="934108" cy="1024759"/>
          </a:xfrm>
          <a:prstGeom prst="triangle">
            <a:avLst>
              <a:gd name="adj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744" y="193762"/>
            <a:ext cx="1116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11669" y="1308537"/>
            <a:ext cx="5764923" cy="26170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 : 2 = 5</a:t>
            </a:r>
          </a:p>
          <a:p>
            <a:pPr algn="ctr" defTabSz="914400"/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24 : 4 =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11669" y="1082470"/>
            <a:ext cx="5764923" cy="3069207"/>
          </a:xfrm>
          <a:prstGeom prst="roundRect">
            <a:avLst>
              <a:gd name="adj" fmla="val 24566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: 2 = 5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56" y="3925612"/>
            <a:ext cx="2159876" cy="271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/>
          <p:nvPr/>
        </p:nvPicPr>
        <p:blipFill>
          <a:blip r:embed="rId3"/>
          <a:stretch>
            <a:fillRect/>
          </a:stretch>
        </p:blipFill>
        <p:spPr>
          <a:xfrm>
            <a:off x="169479" y="3925612"/>
            <a:ext cx="2416066" cy="271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169479" y="0"/>
            <a:ext cx="934108" cy="1024759"/>
          </a:xfrm>
          <a:prstGeom prst="triangle">
            <a:avLst>
              <a:gd name="adj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744" y="193762"/>
            <a:ext cx="1116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>
                <a:latin typeface="Times New Roman" pitchFamily="18" charset="0"/>
                <a:cs typeface="Times New Roman" pitchFamily="18" charset="0"/>
              </a:rPr>
              <a:t> chia.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89887" y="1543090"/>
            <a:ext cx="5544205" cy="249095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72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lang="en-US" sz="72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= 6</a:t>
            </a:r>
            <a:endParaRPr lang="en-US" sz="7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56" y="3925612"/>
            <a:ext cx="2159876" cy="271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/>
          <p:nvPr/>
        </p:nvPicPr>
        <p:blipFill>
          <a:blip r:embed="rId3"/>
          <a:stretch>
            <a:fillRect/>
          </a:stretch>
        </p:blipFill>
        <p:spPr>
          <a:xfrm>
            <a:off x="169479" y="3925612"/>
            <a:ext cx="2416066" cy="271955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263458" y="1545018"/>
            <a:ext cx="5470634" cy="2380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: 5 = 4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59337" y="1545019"/>
            <a:ext cx="5470634" cy="2489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: 5 = 8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67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169479" y="1"/>
            <a:ext cx="934108" cy="830996"/>
          </a:xfrm>
          <a:prstGeom prst="triangle">
            <a:avLst>
              <a:gd name="adj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587" y="96880"/>
            <a:ext cx="4240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794208" y="872527"/>
            <a:ext cx="10405242" cy="563947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83723" y="5272439"/>
            <a:ext cx="4083269" cy="103639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 : 3 = 10</a:t>
            </a:r>
          </a:p>
        </p:txBody>
      </p:sp>
    </p:spTree>
    <p:extLst>
      <p:ext uri="{BB962C8B-B14F-4D97-AF65-F5344CB8AC3E}">
        <p14:creationId xmlns:p14="http://schemas.microsoft.com/office/powerpoint/2010/main" val="398073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169479" y="0"/>
            <a:ext cx="934108" cy="1024759"/>
          </a:xfrm>
          <a:prstGeom prst="triangle">
            <a:avLst>
              <a:gd name="adj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587" y="193762"/>
            <a:ext cx="4240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458751" y="4220582"/>
            <a:ext cx="5896304" cy="244365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458751" y="5609823"/>
            <a:ext cx="5896304" cy="103639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: 2 = 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58751" y="5618833"/>
            <a:ext cx="5896304" cy="103639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 : 6 = 4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F90DDB-C85E-6F84-746C-5C0D8F296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408723"/>
              </p:ext>
            </p:extLst>
          </p:nvPr>
        </p:nvGraphicFramePr>
        <p:xfrm>
          <a:off x="2185134" y="1429123"/>
          <a:ext cx="4117342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671">
                  <a:extLst>
                    <a:ext uri="{9D8B030D-6E8A-4147-A177-3AD203B41FA5}">
                      <a16:colId xmlns:a16="http://schemas.microsoft.com/office/drawing/2014/main" val="2288854435"/>
                    </a:ext>
                  </a:extLst>
                </a:gridCol>
                <a:gridCol w="2058671">
                  <a:extLst>
                    <a:ext uri="{9D8B030D-6E8A-4147-A177-3AD203B41FA5}">
                      <a16:colId xmlns:a16="http://schemas.microsoft.com/office/drawing/2014/main" val="3835343054"/>
                    </a:ext>
                  </a:extLst>
                </a:gridCol>
              </a:tblGrid>
              <a:tr h="48272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10611"/>
                  </a:ext>
                </a:extLst>
              </a:tr>
              <a:tr h="48272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447338"/>
                  </a:ext>
                </a:extLst>
              </a:tr>
              <a:tr h="48272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2228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76359A-578A-A0F6-9F9A-DA35ECB50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593557"/>
              </p:ext>
            </p:extLst>
          </p:nvPr>
        </p:nvGraphicFramePr>
        <p:xfrm>
          <a:off x="6302476" y="1441158"/>
          <a:ext cx="209427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270">
                  <a:extLst>
                    <a:ext uri="{9D8B030D-6E8A-4147-A177-3AD203B41FA5}">
                      <a16:colId xmlns:a16="http://schemas.microsoft.com/office/drawing/2014/main" val="2223693680"/>
                    </a:ext>
                  </a:extLst>
                </a:gridCol>
              </a:tblGrid>
              <a:tr h="47871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372736"/>
                  </a:ext>
                </a:extLst>
              </a:tr>
              <a:tr h="47871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318604"/>
                  </a:ext>
                </a:extLst>
              </a:tr>
              <a:tr h="47871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4592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C71573-6317-B0E2-5EAA-D5FC6B368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122338"/>
              </p:ext>
            </p:extLst>
          </p:nvPr>
        </p:nvGraphicFramePr>
        <p:xfrm>
          <a:off x="8396746" y="1435140"/>
          <a:ext cx="209427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270">
                  <a:extLst>
                    <a:ext uri="{9D8B030D-6E8A-4147-A177-3AD203B41FA5}">
                      <a16:colId xmlns:a16="http://schemas.microsoft.com/office/drawing/2014/main" val="2223693680"/>
                    </a:ext>
                  </a:extLst>
                </a:gridCol>
              </a:tblGrid>
              <a:tr h="47871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372736"/>
                  </a:ext>
                </a:extLst>
              </a:tr>
              <a:tr h="47871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318604"/>
                  </a:ext>
                </a:extLst>
              </a:tr>
              <a:tr h="47871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45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8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5497373" y="1"/>
            <a:ext cx="1829125" cy="1833994"/>
            <a:chOff x="9017054" y="4110006"/>
            <a:chExt cx="2351693" cy="29090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948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04" t="-839" r="1691" b="23671"/>
            <a:stretch/>
          </p:blipFill>
          <p:spPr>
            <a:xfrm>
              <a:off x="9239772" y="4110006"/>
              <a:ext cx="2085105" cy="290901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017054" y="5394668"/>
              <a:ext cx="2351693" cy="131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04371" y="5297360"/>
            <a:ext cx="204238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: 8 = 2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43458" y="215721"/>
            <a:ext cx="2793557" cy="2386780"/>
            <a:chOff x="8911341" y="-29283"/>
            <a:chExt cx="2109234" cy="26829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89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58"/>
            <a:stretch/>
          </p:blipFill>
          <p:spPr>
            <a:xfrm>
              <a:off x="8911341" y="-29283"/>
              <a:ext cx="2109234" cy="268299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197029" y="1098192"/>
              <a:ext cx="1670864" cy="9341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218857" y="215721"/>
            <a:ext cx="1626584" cy="1960184"/>
            <a:chOff x="7330996" y="85184"/>
            <a:chExt cx="2562926" cy="28860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95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56" r="979" b="9288"/>
            <a:stretch/>
          </p:blipFill>
          <p:spPr>
            <a:xfrm>
              <a:off x="7330996" y="85184"/>
              <a:ext cx="1813148" cy="288607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612812" y="1410692"/>
              <a:ext cx="2281110" cy="122351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88377" y="4590162"/>
            <a:ext cx="163777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: 2 = 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49657" y="2419477"/>
            <a:ext cx="3631017" cy="18466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tham gia trò chơi : Đố bạn</a:t>
            </a:r>
          </a:p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993926" y="2397948"/>
            <a:ext cx="4975123" cy="20621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4" name="Oval 3"/>
          <p:cNvSpPr/>
          <p:nvPr/>
        </p:nvSpPr>
        <p:spPr>
          <a:xfrm>
            <a:off x="801329" y="4704353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/>
          <p:cNvSpPr/>
          <p:nvPr/>
        </p:nvSpPr>
        <p:spPr>
          <a:xfrm>
            <a:off x="4991838" y="5414745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9155054" y="4629529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CBDD0A-B4FF-9E38-E631-4DBCB72FD78E}"/>
              </a:ext>
            </a:extLst>
          </p:cNvPr>
          <p:cNvSpPr txBox="1"/>
          <p:nvPr/>
        </p:nvSpPr>
        <p:spPr>
          <a:xfrm>
            <a:off x="9762134" y="4550170"/>
            <a:ext cx="2042381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: 2 = 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123945-B2BB-0904-4C03-E59881E3C93F}"/>
              </a:ext>
            </a:extLst>
          </p:cNvPr>
          <p:cNvGrpSpPr/>
          <p:nvPr/>
        </p:nvGrpSpPr>
        <p:grpSpPr>
          <a:xfrm>
            <a:off x="10218857" y="245325"/>
            <a:ext cx="1626584" cy="1960184"/>
            <a:chOff x="7330996" y="85184"/>
            <a:chExt cx="2562926" cy="28860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8DC800-9608-D912-0512-BC3367231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95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56" r="979" b="9288"/>
            <a:stretch/>
          </p:blipFill>
          <p:spPr>
            <a:xfrm>
              <a:off x="7330996" y="85184"/>
              <a:ext cx="1813148" cy="28860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E994B3-33FD-7C9C-F1F2-61F09C76B971}"/>
                </a:ext>
              </a:extLst>
            </p:cNvPr>
            <p:cNvSpPr txBox="1"/>
            <p:nvPr/>
          </p:nvSpPr>
          <p:spPr>
            <a:xfrm>
              <a:off x="7612812" y="1410692"/>
              <a:ext cx="2281110" cy="122351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8C85C0-EB98-EB2B-5CB7-01D6019DF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94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04" t="-839" r="1691" b="23671"/>
          <a:stretch/>
        </p:blipFill>
        <p:spPr>
          <a:xfrm>
            <a:off x="5687662" y="-11374"/>
            <a:ext cx="1621775" cy="1833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D8CFEB-88CF-0902-2E03-C3BBB93CEB08}"/>
              </a:ext>
            </a:extLst>
          </p:cNvPr>
          <p:cNvSpPr txBox="1"/>
          <p:nvPr/>
        </p:nvSpPr>
        <p:spPr>
          <a:xfrm>
            <a:off x="5494214" y="803485"/>
            <a:ext cx="1829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8396B2-5D59-2D18-BE5F-6CD90178C7A7}"/>
              </a:ext>
            </a:extLst>
          </p:cNvPr>
          <p:cNvGrpSpPr/>
          <p:nvPr/>
        </p:nvGrpSpPr>
        <p:grpSpPr>
          <a:xfrm>
            <a:off x="289162" y="245325"/>
            <a:ext cx="2793557" cy="2386780"/>
            <a:chOff x="8911341" y="-29283"/>
            <a:chExt cx="2109234" cy="26829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43ABAF-75CA-1F3F-6C3E-883B76349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89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58"/>
            <a:stretch/>
          </p:blipFill>
          <p:spPr>
            <a:xfrm>
              <a:off x="8911341" y="-29283"/>
              <a:ext cx="2109234" cy="268299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1FAE5D-514E-AA60-35DF-7050146A783F}"/>
                </a:ext>
              </a:extLst>
            </p:cNvPr>
            <p:cNvSpPr txBox="1"/>
            <p:nvPr/>
          </p:nvSpPr>
          <p:spPr>
            <a:xfrm>
              <a:off x="9197029" y="1098192"/>
              <a:ext cx="1670864" cy="9341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44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61 -0.28889 L -0.31654 -0.28889 C -0.4905 -0.28889 -0.70469 -0.11505 -0.70469 0.02592 L -0.70469 0.34097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15" y="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21302 -4.07407E-6 C 0.30833 -4.07407E-6 0.42604 0.11875 0.42604 0.21551 L 0.42604 0.43149 " pathEditMode="relative" rAng="0" ptsTypes="AA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19027 L 0.16771 -0.19027 C 0.24154 -0.19027 0.33268 -0.04305 0.33268 0.07686 L 0.33268 0.34422 " pathEditMode="relative" rAng="0" ptsTypes="AAAA"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21302 -2.22222E-6 C 0.30833 -2.22222E-6 0.42604 0.11875 0.42604 0.21551 L 0.42604 0.43148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34" grpId="0" animBg="1"/>
      <p:bldP spid="34" grpId="1" animBg="1"/>
      <p:bldP spid="39" grpId="0" animBg="1"/>
      <p:bldP spid="39" grpId="1" animBg="1"/>
      <p:bldP spid="4" grpId="0" animBg="1"/>
      <p:bldP spid="30" grpId="0" animBg="1"/>
      <p:bldP spid="31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30048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x 7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3429001"/>
            <a:ext cx="3297635" cy="2010638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42266" y="2658451"/>
              <a:ext cx="2177134" cy="773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  x 3 = 15</a:t>
              </a:r>
            </a:p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 : 3 = 5</a:t>
              </a:r>
            </a:p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 : 5 = 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63197" y="2823633"/>
              <a:ext cx="2739321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 x 2 = 10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65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799" y="2823633"/>
              <a:ext cx="1752600" cy="46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 9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TOÁN CÙNG ẾCH XANH</a:t>
            </a:r>
          </a:p>
        </p:txBody>
      </p:sp>
      <p:pic>
        <p:nvPicPr>
          <p:cNvPr id="29" name="Picture 2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50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  <p:sp>
        <p:nvSpPr>
          <p:cNvPr id="37" name="AutoShape 10"/>
          <p:cNvSpPr>
            <a:spLocks noChangeArrowheads="1"/>
          </p:cNvSpPr>
          <p:nvPr/>
        </p:nvSpPr>
        <p:spPr bwMode="auto">
          <a:xfrm>
            <a:off x="91448" y="2651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400">
                <a:solidFill>
                  <a:srgbClr val="0033CC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90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284863" y="134001"/>
            <a:ext cx="2682351" cy="2699280"/>
            <a:chOff x="221016" y="3237582"/>
            <a:chExt cx="3404771" cy="31243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76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4" b="36259"/>
            <a:stretch/>
          </p:blipFill>
          <p:spPr>
            <a:xfrm>
              <a:off x="755926" y="3237582"/>
              <a:ext cx="2869861" cy="312431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1016" y="5104437"/>
              <a:ext cx="2406994" cy="67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 : 6 =  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77841" y="0"/>
            <a:ext cx="1899992" cy="3029354"/>
            <a:chOff x="346255" y="-392120"/>
            <a:chExt cx="1899992" cy="32917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89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006"/>
            <a:stretch/>
          </p:blipFill>
          <p:spPr>
            <a:xfrm>
              <a:off x="346255" y="-392120"/>
              <a:ext cx="1899992" cy="329173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3741" y="1704321"/>
              <a:ext cx="1724598" cy="63542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 : 2 = 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3127" y="132118"/>
            <a:ext cx="2200190" cy="2573527"/>
            <a:chOff x="1101591" y="4213614"/>
            <a:chExt cx="2200190" cy="257352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95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718" b="9288"/>
            <a:stretch/>
          </p:blipFill>
          <p:spPr>
            <a:xfrm>
              <a:off x="1101591" y="4213614"/>
              <a:ext cx="2025380" cy="257352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64362" y="5792765"/>
              <a:ext cx="1937419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 : 2 = 6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27628" y="2833281"/>
            <a:ext cx="157555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 là 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87627" y="2520756"/>
            <a:ext cx="1477767" cy="9495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 là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số chia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60595" y="2798263"/>
            <a:ext cx="147586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 là 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bị chia</a:t>
            </a:r>
          </a:p>
        </p:txBody>
      </p:sp>
      <p:sp>
        <p:nvSpPr>
          <p:cNvPr id="16" name="Oval 15"/>
          <p:cNvSpPr/>
          <p:nvPr/>
        </p:nvSpPr>
        <p:spPr>
          <a:xfrm>
            <a:off x="173323" y="1801391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065703" y="2003656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Oval 18"/>
          <p:cNvSpPr/>
          <p:nvPr/>
        </p:nvSpPr>
        <p:spPr>
          <a:xfrm>
            <a:off x="8762035" y="1835261"/>
            <a:ext cx="522828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61235" y="2342637"/>
            <a:ext cx="0" cy="490644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845215" y="2429714"/>
            <a:ext cx="0" cy="438894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208870" y="2204334"/>
            <a:ext cx="0" cy="501311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50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8184" y="2394465"/>
            <a:ext cx="173132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: 2 =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9" y="3599961"/>
            <a:ext cx="176879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16 :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2909" y="4895249"/>
            <a:ext cx="190229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16 : 2 =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13371" y="2324744"/>
            <a:ext cx="1856346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12 : 2 =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2827" y="3503539"/>
            <a:ext cx="1821616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: 2 =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5426" y="4814264"/>
            <a:ext cx="1798467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12 :</a:t>
            </a:r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=  2</a:t>
            </a:r>
          </a:p>
        </p:txBody>
      </p:sp>
      <p:sp>
        <p:nvSpPr>
          <p:cNvPr id="11" name="Oval 10"/>
          <p:cNvSpPr/>
          <p:nvPr/>
        </p:nvSpPr>
        <p:spPr>
          <a:xfrm>
            <a:off x="1874848" y="2542191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3843" y="104168"/>
            <a:ext cx="836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,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13 </a:t>
            </a:r>
            <a:r>
              <a:rPr lang="en-US" sz="3200" b="1" dirty="0" err="1">
                <a:latin typeface="HP001 4 hàng" pitchFamily="34" charset="0"/>
              </a:rPr>
              <a:t>tháng</a:t>
            </a:r>
            <a:r>
              <a:rPr lang="en-US" sz="3200" b="1" dirty="0">
                <a:latin typeface="HP001 4 hàng" pitchFamily="34" charset="0"/>
              </a:rPr>
              <a:t> 2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2025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75230" y="763933"/>
            <a:ext cx="1875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HP001 4 hàng" panose="020B0603050302020204" pitchFamily="34" charset="-93"/>
              </a:rPr>
              <a:t>Toán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052346" y="1169043"/>
            <a:ext cx="6156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82096" y="1348708"/>
            <a:ext cx="627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/>
                <a:latin typeface="HP001 4 hàng" panose="020B0603050302020204" pitchFamily="34" charset="0"/>
              </a:rPr>
              <a:t>Số bị chia – Số chia – Thương </a:t>
            </a:r>
            <a:endParaRPr lang="en-US" sz="3200" b="1"/>
          </a:p>
        </p:txBody>
      </p:sp>
      <p:sp>
        <p:nvSpPr>
          <p:cNvPr id="18" name="Oval 17"/>
          <p:cNvSpPr/>
          <p:nvPr/>
        </p:nvSpPr>
        <p:spPr>
          <a:xfrm>
            <a:off x="1840122" y="3721382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1886423" y="5007097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5823987" y="2404102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5962886" y="3594472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Oval 21"/>
          <p:cNvSpPr/>
          <p:nvPr/>
        </p:nvSpPr>
        <p:spPr>
          <a:xfrm>
            <a:off x="6078635" y="4930014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0466" y="5555837"/>
            <a:ext cx="11597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Lưu ý: C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ùng một số, ở các vị trí khác nhau tro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g phép tính, sẽ có tên gọi khác nhau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40649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2578" y="1579450"/>
            <a:ext cx="5000083" cy="132343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>
              <a:defRPr/>
            </a:pPr>
            <a:r>
              <a:rPr lang="en-US" sz="8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40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742902"/>
            <a:ext cx="942340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CHUỒNG CHO THỎ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5918" y="3962403"/>
            <a:ext cx="3273436" cy="251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177" y="4623924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290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2499" y="1549093"/>
            <a:ext cx="2765198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099" y="3962399"/>
              <a:ext cx="1943100" cy="68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SỐ HẠNG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24703" y="1568931"/>
            <a:ext cx="2963918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11645" y="1505512"/>
            <a:ext cx="2570603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362201" y="4072272"/>
              <a:ext cx="2285999" cy="68579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SỐ HẠNG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9" y="4923937"/>
            <a:ext cx="2138505" cy="158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897277" y="5071542"/>
            <a:ext cx="1483315" cy="64600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83" y="4874448"/>
            <a:ext cx="2020789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5559428" y="5071542"/>
            <a:ext cx="1333098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2546126" y="3351162"/>
            <a:ext cx="3460536" cy="152328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47" idx="0"/>
          </p:cNvCxnSpPr>
          <p:nvPr/>
        </p:nvCxnSpPr>
        <p:spPr>
          <a:xfrm>
            <a:off x="5793542" y="3351162"/>
            <a:ext cx="4289552" cy="152328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130066" y="3613788"/>
            <a:ext cx="8266880" cy="145775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46" y="4874447"/>
            <a:ext cx="1942896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Flowchart: Connector 47"/>
          <p:cNvSpPr/>
          <p:nvPr/>
        </p:nvSpPr>
        <p:spPr>
          <a:xfrm>
            <a:off x="9498505" y="4999587"/>
            <a:ext cx="1253577" cy="69321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351078" y="671336"/>
            <a:ext cx="3994264" cy="8811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+ 2 = 12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7078" y="23145"/>
            <a:ext cx="9965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Em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06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2499" y="1549093"/>
            <a:ext cx="2765198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099" y="3962399"/>
              <a:ext cx="1943100" cy="68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24703" y="1568931"/>
            <a:ext cx="2963918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11645" y="1505512"/>
            <a:ext cx="2570603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706230" y="4072272"/>
              <a:ext cx="1600201" cy="68579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9" y="4923937"/>
            <a:ext cx="3121573" cy="158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614855" y="5071542"/>
            <a:ext cx="2364828" cy="64600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98" y="4860599"/>
            <a:ext cx="3918111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4524703" y="5035564"/>
            <a:ext cx="3086103" cy="71796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2546126" y="3351162"/>
            <a:ext cx="3460536" cy="152328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47" idx="0"/>
          </p:cNvCxnSpPr>
          <p:nvPr/>
        </p:nvCxnSpPr>
        <p:spPr>
          <a:xfrm>
            <a:off x="5793542" y="3351162"/>
            <a:ext cx="4454044" cy="152328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130066" y="3613788"/>
            <a:ext cx="8266880" cy="145775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41" y="4874447"/>
            <a:ext cx="3342289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Flowchart: Connector 47"/>
          <p:cNvSpPr/>
          <p:nvPr/>
        </p:nvSpPr>
        <p:spPr>
          <a:xfrm>
            <a:off x="8828690" y="4999587"/>
            <a:ext cx="2632841" cy="69321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780344" y="1064876"/>
            <a:ext cx="3402957" cy="6776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6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- 2 = 8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3929" y="462982"/>
            <a:ext cx="1026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Em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094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2499" y="1549093"/>
            <a:ext cx="2765198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099" y="3962399"/>
              <a:ext cx="1943100" cy="68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THỪA SỐ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24703" y="1568931"/>
            <a:ext cx="2963918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399"/>
              <a:ext cx="1943100" cy="685799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THỪA SỐ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11645" y="1505512"/>
            <a:ext cx="2570603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362201" y="4072272"/>
              <a:ext cx="2285999" cy="68579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9" y="4923937"/>
            <a:ext cx="2138505" cy="158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897277" y="5071542"/>
            <a:ext cx="1483315" cy="64600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83" y="4874448"/>
            <a:ext cx="2020789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5559428" y="5071542"/>
            <a:ext cx="1333098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2546126" y="3351162"/>
            <a:ext cx="3460536" cy="152328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47" idx="0"/>
          </p:cNvCxnSpPr>
          <p:nvPr/>
        </p:nvCxnSpPr>
        <p:spPr>
          <a:xfrm>
            <a:off x="5793542" y="3351162"/>
            <a:ext cx="4289552" cy="152328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130066" y="3613788"/>
            <a:ext cx="8266880" cy="145775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46" y="4874447"/>
            <a:ext cx="1942896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Flowchart: Connector 47"/>
          <p:cNvSpPr/>
          <p:nvPr/>
        </p:nvSpPr>
        <p:spPr>
          <a:xfrm>
            <a:off x="9498505" y="4999587"/>
            <a:ext cx="1253577" cy="69321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212178" y="763932"/>
            <a:ext cx="4063712" cy="7422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 10 = 20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7078" y="46296"/>
            <a:ext cx="8900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>
                <a:latin typeface="Times New Roman" pitchFamily="18" charset="0"/>
                <a:cs typeface="Times New Roman" pitchFamily="18" charset="0"/>
              </a:rPr>
              <a:t>3. Em hãy nêu tên các thành phần của phép nhân.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34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2499" y="1549093"/>
            <a:ext cx="2765198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099" y="3962399"/>
              <a:ext cx="1943100" cy="68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24703" y="1568931"/>
            <a:ext cx="2963918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11645" y="1505512"/>
            <a:ext cx="2570603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706230" y="4072272"/>
              <a:ext cx="1600201" cy="68579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9" y="4923937"/>
            <a:ext cx="3121573" cy="158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614855" y="5071542"/>
            <a:ext cx="2364828" cy="64600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98" y="4860599"/>
            <a:ext cx="3918111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4524703" y="5035564"/>
            <a:ext cx="3086103" cy="71796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2546126" y="3351162"/>
            <a:ext cx="3460536" cy="152328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47" idx="0"/>
          </p:cNvCxnSpPr>
          <p:nvPr/>
        </p:nvCxnSpPr>
        <p:spPr>
          <a:xfrm>
            <a:off x="5793542" y="3351162"/>
            <a:ext cx="4454044" cy="152328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130066" y="3613788"/>
            <a:ext cx="8266880" cy="145775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41" y="4874447"/>
            <a:ext cx="3342289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Flowchart: Connector 47"/>
          <p:cNvSpPr/>
          <p:nvPr/>
        </p:nvSpPr>
        <p:spPr>
          <a:xfrm>
            <a:off x="8828690" y="4999587"/>
            <a:ext cx="2632841" cy="69321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629873" y="648181"/>
            <a:ext cx="3750198" cy="70750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6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499" y="-7"/>
            <a:ext cx="937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>
                <a:latin typeface="Times New Roman" pitchFamily="18" charset="0"/>
                <a:cs typeface="Times New Roman" pitchFamily="18" charset="0"/>
              </a:rPr>
              <a:t>4. Em hãy nêu tên các thành phần của phép chia.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0"/>
            <a:ext cx="12192000" cy="6726200"/>
          </a:xfrm>
          <a:prstGeom prst="rect">
            <a:avLst/>
          </a:prstGeom>
        </p:spPr>
      </p:pic>
      <p:sp>
        <p:nvSpPr>
          <p:cNvPr id="19" name="标题 3"/>
          <p:cNvSpPr>
            <a:spLocks noGrp="1" noChangeArrowheads="1"/>
          </p:cNvSpPr>
          <p:nvPr/>
        </p:nvSpPr>
        <p:spPr bwMode="auto">
          <a:xfrm>
            <a:off x="3929872" y="963648"/>
            <a:ext cx="5790016" cy="195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6680" tIns="43340" rIns="86680" bIns="43340" anchor="ctr"/>
          <a:lstStyle/>
          <a:p>
            <a:pPr algn="ctr" defTabSz="121877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  <a:sym typeface="微软雅黑" panose="020B0503020204020204" pitchFamily="34" charset="-122"/>
              </a:rPr>
              <a:t>CHÀO TẠM BIỆT CÁC CON</a:t>
            </a:r>
            <a:endParaRPr lang="zh-CN" altLang="en-US" sz="6000" b="1" dirty="0">
              <a:solidFill>
                <a:srgbClr val="FF0000"/>
              </a:solidFill>
              <a:latin typeface="VNI-Avo" pitchFamily="2" charset="0"/>
              <a:ea typeface="幼圆" panose="02010509060101010101" pitchFamily="49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12" name="图片 28">
            <a:extLst>
              <a:ext uri="{FF2B5EF4-FFF2-40B4-BE49-F238E27FC236}">
                <a16:creationId xmlns:a16="http://schemas.microsoft.com/office/drawing/2014/main" id="{82A7697C-B82E-422B-9F18-FBB143E45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619">
            <a:off x="10239988" y="152419"/>
            <a:ext cx="2112433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415012" y="2261286"/>
            <a:ext cx="1500461" cy="20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207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4" dur="6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0" y="0"/>
            <a:ext cx="1103587" cy="1024759"/>
          </a:xfrm>
          <a:prstGeom prst="triangle">
            <a:avLst>
              <a:gd name="adj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587" y="193762"/>
            <a:ext cx="595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4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50883"/>
            <a:ext cx="12192000" cy="57071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73621" y="1876490"/>
            <a:ext cx="97641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6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vi-VN" sz="6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: cùng một số, ở các vị trí khác nhau tro</a:t>
            </a:r>
            <a:r>
              <a:rPr lang="en-US" sz="6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6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g phép tính, sẽ có tên gọi khác nhau.</a:t>
            </a:r>
            <a:endParaRPr lang="en-US" sz="60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66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0" y="-73829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58467" y="2779808"/>
              <a:ext cx="1100925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432848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504951" y="2771482"/>
              <a:ext cx="876299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70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406191" y="2795424"/>
              <a:ext cx="1226602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x 8 = ?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1120" y="4528771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2877" y="4543017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64637" y="4510704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797874" y="4588737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</a:p>
        </p:txBody>
      </p:sp>
    </p:spTree>
    <p:extLst>
      <p:ext uri="{BB962C8B-B14F-4D97-AF65-F5344CB8AC3E}">
        <p14:creationId xmlns:p14="http://schemas.microsoft.com/office/powerpoint/2010/main" val="44400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6E-7 0.00162 C 0.16465 0.0044 0.10108 -0.00601 0.17559 0.01181 C 0.18406 0.0169 0.19239 0.01991 0.20099 0.025 C 0.21545 0.04399 0.23316 0.05996 0.24411 0.08588 C 0.25453 0.11042 0.26325 0.13565 0.27406 0.15949 C 0.28396 0.18102 0.29426 0.21875 0.30963 0.22824 C 0.3121 0.23264 0.31458 0.23658 0.31718 0.24144 C 0.31913 0.24514 0.319 0.25533 0.32317 0.26227 C 0.32369 0.26505 0.32474 0.27061 0.32474 0.27084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0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169479" y="1"/>
            <a:ext cx="934108" cy="725214"/>
          </a:xfrm>
          <a:prstGeom prst="triangle">
            <a:avLst>
              <a:gd name="adj" fmla="val 548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586" y="-52891"/>
            <a:ext cx="595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4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315310" y="778106"/>
            <a:ext cx="4866290" cy="275026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731874" y="896347"/>
            <a:ext cx="5344511" cy="251377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3268718" y="4319753"/>
            <a:ext cx="5433848" cy="20968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9200" y="3410126"/>
            <a:ext cx="269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6461" y="91287"/>
            <a:ext cx="269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86345" y="4952661"/>
            <a:ext cx="269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63889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46841" y="756745"/>
            <a:ext cx="11571890" cy="51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38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35545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79458" y="2793981"/>
              <a:ext cx="8763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3573" y="4217256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798" y="2787517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96236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331074" y="2761651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96236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726160"/>
              <a:ext cx="1752600" cy="558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x 6 = ?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6760" y="4528771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78295" y="459103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45938" y="4613877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56778" y="4528770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</a:p>
        </p:txBody>
      </p:sp>
    </p:spTree>
    <p:extLst>
      <p:ext uri="{BB962C8B-B14F-4D97-AF65-F5344CB8AC3E}">
        <p14:creationId xmlns:p14="http://schemas.microsoft.com/office/powerpoint/2010/main" val="279525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 0.11135 C -0.16465 0.11297 -0.08936 0.10649 -0.1778 0.11783 C -0.1877 0.12107 -0.19786 0.12292 -0.20802 0.12616 C -0.22522 0.13843 -0.24632 0.14861 -0.25909 0.16528 C -0.27146 0.18102 -0.28188 0.19723 -0.29465 0.21274 C -0.3065 0.22639 -0.31887 0.2507 -0.33711 0.25672 C -0.33998 0.25949 -0.34284 0.26204 -0.34597 0.26528 C -0.34818 0.2676 -0.34805 0.27408 -0.353 0.27871 C -0.35352 0.28056 -0.35457 0.28403 -0.35457 0.28426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8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82039" y="45638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704718" y="3601477"/>
            <a:ext cx="3563707" cy="3497322"/>
            <a:chOff x="-13855" y="2590800"/>
            <a:chExt cx="3416381" cy="1198846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64668" y="2847657"/>
              <a:ext cx="2739081" cy="941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: 2 =  5</a:t>
              </a:r>
            </a:p>
            <a:p>
              <a:pPr defTabSz="91440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: 5 = 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84848" y="3399419"/>
            <a:ext cx="4619869" cy="2863556"/>
            <a:chOff x="234721" y="2206860"/>
            <a:chExt cx="3699583" cy="1454281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234721" y="2206860"/>
              <a:ext cx="3416381" cy="145428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419540" y="2944274"/>
              <a:ext cx="2514764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: 2 = 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06429" y="2646614"/>
              <a:ext cx="2514764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: 2 = 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24758" y="537411"/>
            <a:ext cx="1046509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x 2 = 10.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9326" y="3552625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050237" y="3859530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1104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6E-7 0.00348 C 0.06122 0.00695 0.03764 -0.00555 0.06552 0.01644 C 0.06865 0.02292 0.07203 0.02662 0.07529 0.03311 C 0.08063 0.05741 0.08727 0.07778 0.09144 0.11088 C 0.09509 0.14213 0.09835 0.17477 0.10251 0.20486 C 0.10603 0.23264 0.11007 0.28079 0.11593 0.29306 C 0.11684 0.29815 0.11775 0.30394 0.11867 0.30996 C 0.11945 0.31482 0.11945 0.32732 0.12101 0.33704 C 0.12101 0.34098 0.12166 0.34746 0.12166 0.34838 " pathEditMode="relative" rAng="0" ptsTypes="ffffffff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3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DBBE-65FC-4BDF-985F-3DC75857A6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8581B-6FEE-45EA-8AB3-9927598701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EAAAC-D11F-4918-9E0F-8BE4B6BB24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45" y="80963"/>
            <a:ext cx="1228049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id="{A8870BD2-3656-4D04-8A1E-7E15325AE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0237" y="1615736"/>
            <a:ext cx="7730971" cy="364206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50"/>
              </a:avLst>
            </a:prstTxWarp>
          </a:bodyPr>
          <a:lstStyle/>
          <a:p>
            <a:pPr algn="ctr" eaLnBrk="1" hangingPunct="1">
              <a:defRPr/>
            </a:pPr>
            <a:endParaRPr lang="en-US" sz="4800" b="1" i="1" kern="1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chemeClr val="tx2">
                  <a:lumMod val="50000"/>
                </a:schemeClr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6CF8B-C80A-4FD0-B608-5659F34CF345}"/>
              </a:ext>
            </a:extLst>
          </p:cNvPr>
          <p:cNvSpPr txBox="1"/>
          <p:nvPr/>
        </p:nvSpPr>
        <p:spPr>
          <a:xfrm>
            <a:off x="1524000" y="1429749"/>
            <a:ext cx="832851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HP001 4 hàng" panose="020B0603050302020204" pitchFamily="34" charset="-93"/>
              </a:rPr>
              <a:t>Toán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919" y="402956"/>
            <a:ext cx="10858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HP001 4 hàng" pitchFamily="34" charset="0"/>
              </a:rPr>
              <a:t> 13 </a:t>
            </a:r>
            <a:r>
              <a:rPr lang="en-US" sz="4000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itchFamily="34" charset="0"/>
              </a:rPr>
              <a:t> 2 </a:t>
            </a:r>
            <a:r>
              <a:rPr lang="en-US" sz="4000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itchFamily="34" charset="0"/>
              </a:rPr>
              <a:t> 2025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266481" y="1978815"/>
            <a:ext cx="89409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7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60" y="202323"/>
            <a:ext cx="4871544" cy="259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52248" y="202324"/>
            <a:ext cx="6463862" cy="259129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10 viên bi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viên bi ?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7677807" y="2995448"/>
            <a:ext cx="4514193" cy="36733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2248" y="4249646"/>
            <a:ext cx="7993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34248" y="5593005"/>
            <a:ext cx="2685394" cy="760481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: 5 = 2</a:t>
            </a:r>
          </a:p>
        </p:txBody>
      </p:sp>
    </p:spTree>
    <p:extLst>
      <p:ext uri="{BB962C8B-B14F-4D97-AF65-F5344CB8AC3E}">
        <p14:creationId xmlns:p14="http://schemas.microsoft.com/office/powerpoint/2010/main" val="171690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56290" y="409904"/>
            <a:ext cx="10200289" cy="140311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  :    5     =  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3707" y="3919224"/>
            <a:ext cx="3925614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29143" y="3919224"/>
            <a:ext cx="3174125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26875" y="3919223"/>
            <a:ext cx="3100552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3" name="Right Arrow 2"/>
          <p:cNvSpPr/>
          <p:nvPr/>
        </p:nvSpPr>
        <p:spPr>
          <a:xfrm rot="16200000">
            <a:off x="1610480" y="2669049"/>
            <a:ext cx="2106208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5241647" y="2686500"/>
            <a:ext cx="2071307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8831123" y="2686307"/>
            <a:ext cx="2070921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47342" y="5116750"/>
            <a:ext cx="8665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: 5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5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 animBg="1"/>
      <p:bldP spid="11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DBBE-65FC-4BDF-985F-3DC75857A6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8581B-6FEE-45EA-8AB3-9927598701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EAAAC-D11F-4918-9E0F-8BE4B6BB24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45" y="80963"/>
            <a:ext cx="1228049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id="{A8870BD2-3656-4D04-8A1E-7E15325AE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0237" y="1615736"/>
            <a:ext cx="7730971" cy="364206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50"/>
              </a:avLst>
            </a:prstTxWarp>
          </a:bodyPr>
          <a:lstStyle/>
          <a:p>
            <a:pPr algn="ctr" eaLnBrk="1" hangingPunct="1">
              <a:defRPr/>
            </a:pPr>
            <a:endParaRPr lang="en-US" sz="4800" b="1" i="1" kern="1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chemeClr val="tx2">
                  <a:lumMod val="50000"/>
                </a:schemeClr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6CF8B-C80A-4FD0-B608-5659F34CF345}"/>
              </a:ext>
            </a:extLst>
          </p:cNvPr>
          <p:cNvSpPr txBox="1"/>
          <p:nvPr/>
        </p:nvSpPr>
        <p:spPr>
          <a:xfrm>
            <a:off x="1524000" y="1429749"/>
            <a:ext cx="832851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HP001 4 hàng" panose="020B0603050302020204" pitchFamily="34" charset="-93"/>
              </a:rPr>
              <a:t>Toán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F7C64-3B3A-4190-87FC-BADBA63F7081}"/>
              </a:ext>
            </a:extLst>
          </p:cNvPr>
          <p:cNvSpPr/>
          <p:nvPr/>
        </p:nvSpPr>
        <p:spPr>
          <a:xfrm>
            <a:off x="433954" y="2364252"/>
            <a:ext cx="114532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>
                <a:ln/>
                <a:solidFill>
                  <a:srgbClr val="FFFF00"/>
                </a:solidFill>
                <a:latin typeface="HP001 4 hàng" panose="020B0603050302020204" pitchFamily="34" charset="0"/>
              </a:rPr>
              <a:t> Số bị chia – Số chia – Thương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919" y="402956"/>
            <a:ext cx="10858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HP001 4 hàng" pitchFamily="34" charset="0"/>
              </a:rPr>
              <a:t> 13 </a:t>
            </a:r>
            <a:r>
              <a:rPr lang="en-US" sz="4000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itchFamily="34" charset="0"/>
              </a:rPr>
              <a:t> 2 </a:t>
            </a:r>
            <a:r>
              <a:rPr lang="en-US" sz="4000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itchFamily="34" charset="0"/>
              </a:rPr>
              <a:t> 2025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197033" y="1978815"/>
            <a:ext cx="11186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7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507430&quot;&gt;&lt;property id=&quot;20148&quot; value=&quot;5&quot;/&gt;&lt;property id=&quot;20300&quot; value=&quot;Slide 2&quot;/&gt;&lt;property id=&quot;20307&quot; value=&quot;431&quot;/&gt;&lt;/object&gt;&lt;object type=&quot;3&quot; unique_id=&quot;537926&quot;&gt;&lt;property id=&quot;20148&quot; value=&quot;5&quot;/&gt;&lt;property id=&quot;20300&quot; value=&quot;Slide 1 - &amp;quot;CHÀO MỪNG CÁC CON ĐẾN VỚI TIẾT TOÁN&amp;quot;&quot;/&gt;&lt;property id=&quot;20307&quot; value=&quot;457&quot;/&gt;&lt;/object&gt;&lt;object type=&quot;3&quot; unique_id=&quot;538318&quot;&gt;&lt;property id=&quot;20148&quot; value=&quot;5&quot;/&gt;&lt;property id=&quot;20300&quot; value=&quot;Slide 9&quot;/&gt;&lt;property id=&quot;20307&quot; value=&quot;462&quot;/&gt;&lt;/object&gt;&lt;object type=&quot;3&quot; unique_id=&quot;538413&quot;&gt;&lt;property id=&quot;20148&quot; value=&quot;5&quot;/&gt;&lt;property id=&quot;20300&quot; value=&quot;Slide 10&quot;/&gt;&lt;property id=&quot;20307&quot; value=&quot;463&quot;/&gt;&lt;/object&gt;&lt;object type=&quot;3&quot; unique_id=&quot;538862&quot;&gt;&lt;property id=&quot;20148&quot; value=&quot;5&quot;/&gt;&lt;property id=&quot;20300&quot; value=&quot;Slide 17&quot;/&gt;&lt;property id=&quot;20307&quot; value=&quot;465&quot;/&gt;&lt;/object&gt;&lt;object type=&quot;3&quot; unique_id=&quot;540507&quot;&gt;&lt;property id=&quot;20148&quot; value=&quot;5&quot;/&gt;&lt;property id=&quot;20300&quot; value=&quot;Slide 23&quot;/&gt;&lt;property id=&quot;20307&quot; value=&quot;481&quot;/&gt;&lt;/object&gt;&lt;object type=&quot;3&quot; unique_id=&quot;540651&quot;&gt;&lt;property id=&quot;20148&quot; value=&quot;5&quot;/&gt;&lt;property id=&quot;20300&quot; value=&quot;Slide 14&quot;/&gt;&lt;property id=&quot;20307&quot; value=&quot;482&quot;/&gt;&lt;/object&gt;&lt;object type=&quot;3&quot; unique_id=&quot;540718&quot;&gt;&lt;property id=&quot;20148&quot; value=&quot;5&quot;/&gt;&lt;property id=&quot;20300&quot; value=&quot;Slide 15&quot;/&gt;&lt;property id=&quot;20307&quot; value=&quot;483&quot;/&gt;&lt;/object&gt;&lt;object type=&quot;3&quot; unique_id=&quot;540816&quot;&gt;&lt;property id=&quot;20148&quot; value=&quot;5&quot;/&gt;&lt;property id=&quot;20300&quot; value=&quot;Slide 3&quot;/&gt;&lt;property id=&quot;20307&quot; value=&quot;484&quot;/&gt;&lt;/object&gt;&lt;object type=&quot;3&quot; unique_id=&quot;540817&quot;&gt;&lt;property id=&quot;20148&quot; value=&quot;5&quot;/&gt;&lt;property id=&quot;20300&quot; value=&quot;Slide 4&quot;/&gt;&lt;property id=&quot;20307&quot; value=&quot;485&quot;/&gt;&lt;/object&gt;&lt;object type=&quot;3&quot; unique_id=&quot;540818&quot;&gt;&lt;property id=&quot;20148&quot; value=&quot;5&quot;/&gt;&lt;property id=&quot;20300&quot; value=&quot;Slide 5&quot;/&gt;&lt;property id=&quot;20307&quot; value=&quot;486&quot;/&gt;&lt;/object&gt;&lt;object type=&quot;3&quot; unique_id=&quot;540819&quot;&gt;&lt;property id=&quot;20148&quot; value=&quot;5&quot;/&gt;&lt;property id=&quot;20300&quot; value=&quot;Slide 6&quot;/&gt;&lt;property id=&quot;20307&quot; value=&quot;487&quot;/&gt;&lt;/object&gt;&lt;object type=&quot;3&quot; unique_id=&quot;540820&quot;&gt;&lt;property id=&quot;20148&quot; value=&quot;5&quot;/&gt;&lt;property id=&quot;20300&quot; value=&quot;Slide 7&quot;/&gt;&lt;property id=&quot;20307&quot; value=&quot;488&quot;/&gt;&lt;/object&gt;&lt;object type=&quot;3&quot; unique_id=&quot;540821&quot;&gt;&lt;property id=&quot;20148&quot; value=&quot;5&quot;/&gt;&lt;property id=&quot;20300&quot; value=&quot;Slide 8&quot;/&gt;&lt;property id=&quot;20307&quot; value=&quot;489&quot;/&gt;&lt;/object&gt;&lt;object type=&quot;3&quot; unique_id=&quot;541014&quot;&gt;&lt;property id=&quot;20148&quot; value=&quot;5&quot;/&gt;&lt;property id=&quot;20300&quot; value=&quot;Slide 11&quot;/&gt;&lt;property id=&quot;20307&quot; value=&quot;490&quot;/&gt;&lt;/object&gt;&lt;object type=&quot;3&quot; unique_id=&quot;541083&quot;&gt;&lt;property id=&quot;20148&quot; value=&quot;5&quot;/&gt;&lt;property id=&quot;20300&quot; value=&quot;Slide 12&quot;/&gt;&lt;property id=&quot;20307&quot; value=&quot;491&quot;/&gt;&lt;/object&gt;&lt;object type=&quot;3&quot; unique_id=&quot;541084&quot;&gt;&lt;property id=&quot;20148&quot; value=&quot;5&quot;/&gt;&lt;property id=&quot;20300&quot; value=&quot;Slide 13&quot;/&gt;&lt;property id=&quot;20307&quot; value=&quot;492&quot;/&gt;&lt;/object&gt;&lt;object type=&quot;3&quot; unique_id=&quot;541276&quot;&gt;&lt;property id=&quot;20148&quot; value=&quot;5&quot;/&gt;&lt;property id=&quot;20300&quot; value=&quot;Slide 16&quot;/&gt;&lt;property id=&quot;20307&quot; value=&quot;493&quot;/&gt;&lt;/object&gt;&lt;object type=&quot;3&quot; unique_id=&quot;541535&quot;&gt;&lt;property id=&quot;20148&quot; value=&quot;5&quot;/&gt;&lt;property id=&quot;20300&quot; value=&quot;Slide 18&quot;/&gt;&lt;property id=&quot;20307&quot; value=&quot;494&quot;/&gt;&lt;/object&gt;&lt;object type=&quot;3&quot; unique_id=&quot;541536&quot;&gt;&lt;property id=&quot;20148&quot; value=&quot;5&quot;/&gt;&lt;property id=&quot;20300&quot; value=&quot;Slide 19&quot;/&gt;&lt;property id=&quot;20307&quot; value=&quot;495&quot;/&gt;&lt;/object&gt;&lt;object type=&quot;3&quot; unique_id=&quot;541537&quot;&gt;&lt;property id=&quot;20148&quot; value=&quot;5&quot;/&gt;&lt;property id=&quot;20300&quot; value=&quot;Slide 20&quot;/&gt;&lt;property id=&quot;20307&quot; value=&quot;496&quot;/&gt;&lt;/object&gt;&lt;object type=&quot;3&quot; unique_id=&quot;541674&quot;&gt;&lt;property id=&quot;20148&quot; value=&quot;5&quot;/&gt;&lt;property id=&quot;20300&quot; value=&quot;Slide 21&quot;/&gt;&lt;property id=&quot;20307&quot; value=&quot;498&quot;/&gt;&lt;/object&gt;&lt;object type=&quot;3&quot; unique_id=&quot;541675&quot;&gt;&lt;property id=&quot;20148&quot; value=&quot;5&quot;/&gt;&lt;property id=&quot;20300&quot; value=&quot;Slide 22&quot;/&gt;&lt;property id=&quot;20307&quot; value=&quot;499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704</Words>
  <Application>Microsoft Office PowerPoint</Application>
  <PresentationFormat>Widescreen</PresentationFormat>
  <Paragraphs>193</Paragraphs>
  <Slides>31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等线</vt:lpstr>
      <vt:lpstr>微软雅黑</vt:lpstr>
      <vt:lpstr>宋体</vt:lpstr>
      <vt:lpstr>Arial</vt:lpstr>
      <vt:lpstr>Calibri</vt:lpstr>
      <vt:lpstr>Calibri Light</vt:lpstr>
      <vt:lpstr>Georgia</vt:lpstr>
      <vt:lpstr>HP001 4 hàng</vt:lpstr>
      <vt:lpstr>ITC Avant Garde Std Bk</vt:lpstr>
      <vt:lpstr>Tahoma</vt:lpstr>
      <vt:lpstr>Times New Roman</vt:lpstr>
      <vt:lpstr>Trebuchet MS</vt:lpstr>
      <vt:lpstr>VNI-Avo</vt:lpstr>
      <vt:lpstr>幼圆</vt:lpstr>
      <vt:lpstr>汉仪菱心体简</vt:lpstr>
      <vt:lpstr>6_Office Theme</vt:lpstr>
      <vt:lpstr>1_Office Theme</vt:lpstr>
      <vt:lpstr>1_自定义设计方案</vt:lpstr>
      <vt:lpstr>Office Theme</vt:lpstr>
      <vt:lpstr>3_Office Theme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Administrator</cp:lastModifiedBy>
  <cp:revision>658</cp:revision>
  <dcterms:created xsi:type="dcterms:W3CDTF">2020-10-14T03:32:31Z</dcterms:created>
  <dcterms:modified xsi:type="dcterms:W3CDTF">2025-03-04T01:04:57Z</dcterms:modified>
</cp:coreProperties>
</file>