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02" r:id="rId3"/>
  </p:sldMasterIdLst>
  <p:notesMasterIdLst>
    <p:notesMasterId r:id="rId22"/>
  </p:notesMasterIdLst>
  <p:sldIdLst>
    <p:sldId id="2007577187" r:id="rId4"/>
    <p:sldId id="2007577188" r:id="rId5"/>
    <p:sldId id="2007577190" r:id="rId6"/>
    <p:sldId id="2007577191" r:id="rId7"/>
    <p:sldId id="2007577192" r:id="rId8"/>
    <p:sldId id="2007577193" r:id="rId9"/>
    <p:sldId id="2007577194" r:id="rId10"/>
    <p:sldId id="2007577195" r:id="rId11"/>
    <p:sldId id="2007577196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0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E79"/>
    <a:srgbClr val="D8291F"/>
    <a:srgbClr val="E7E6E6"/>
    <a:srgbClr val="C5E0B4"/>
    <a:srgbClr val="FFD679"/>
    <a:srgbClr val="FEF200"/>
    <a:srgbClr val="ED1B24"/>
    <a:srgbClr val="FFFFFF"/>
    <a:srgbClr val="FDF300"/>
    <a:srgbClr val="10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 autoAdjust="0"/>
    <p:restoredTop sz="85217" autoAdjust="0"/>
  </p:normalViewPr>
  <p:slideViewPr>
    <p:cSldViewPr snapToGrid="0">
      <p:cViewPr varScale="1">
        <p:scale>
          <a:sx n="62" d="100"/>
          <a:sy n="62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69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59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9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92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9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8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1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0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2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07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8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7" y="1877842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8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5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7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2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2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8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2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40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50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8" y="2340548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6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844425"/>
      </p:ext>
    </p:extLst>
  </p:cSld>
  <p:clrMapOvr>
    <a:masterClrMapping/>
  </p:clrMapOvr>
  <p:transition spd="med" advClick="0" advTm="3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7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3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51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65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6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79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75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18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59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6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0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028"/>
      </p:ext>
    </p:extLst>
  </p:cSld>
  <p:clrMapOvr>
    <a:masterClrMapping/>
  </p:clrMapOvr>
  <p:transition spd="med" advClick="0" advTm="3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5732065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5008E-E5D2-4293-83B1-3FEDE54A36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34344" y="953294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B236D-6E40-4DA5-858F-4E4083CF8B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-223093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49502-C357-4117-865E-0E79F3CCEE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300" y="2892238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72AB8-4EDF-4D71-A5B0-CD548E62AE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20936138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1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7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slide" Target="slide12.xml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slide" Target="slide11.xml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39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slide" Target="slide11.xml"/><Relationship Id="rId5" Type="http://schemas.openxmlformats.org/officeDocument/2006/relationships/image" Target="../media/image41.jpeg"/><Relationship Id="rId10" Type="http://schemas.openxmlformats.org/officeDocument/2006/relationships/image" Target="../media/image38.png"/><Relationship Id="rId4" Type="http://schemas.openxmlformats.org/officeDocument/2006/relationships/image" Target="../media/image40.jpg"/><Relationship Id="rId9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42.jp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28660FC7-A5FB-4EA3-B29C-DEBD04AE13FE}"/>
              </a:ext>
            </a:extLst>
          </p:cNvPr>
          <p:cNvSpPr txBox="1">
            <a:spLocks/>
          </p:cNvSpPr>
          <p:nvPr/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Tuần 29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Bài 82: Mét – Tiết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64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4526774" y="2260089"/>
            <a:ext cx="246239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black"/>
                </a:solidFill>
                <a:latin typeface="Calibri"/>
              </a:rPr>
              <a:t>BẮT ĐẦU</a:t>
            </a:r>
            <a:endParaRPr lang="es-CL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7" y="489566"/>
            <a:ext cx="170034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6" y="2434578"/>
            <a:ext cx="3275684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7027" y="697072"/>
            <a:ext cx="762306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Coiny" panose="02000903060500060000" pitchFamily="2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6707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LANETA 1" descr="Resultado de imagen para PLANETA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34" y="971696"/>
            <a:ext cx="1288109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04" y="615427"/>
            <a:ext cx="1537556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37" y="4301909"/>
            <a:ext cx="170034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929" y="687346"/>
            <a:ext cx="1365777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4" action="ppaction://hlinksldjump"/>
          </p:cNvPr>
          <p:cNvSpPr/>
          <p:nvPr/>
        </p:nvSpPr>
        <p:spPr>
          <a:xfrm>
            <a:off x="2153264" y="952400"/>
            <a:ext cx="1083432" cy="1267767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  <a:latin typeface="Calibri"/>
              </a:rPr>
              <a:t>Sao Kim</a:t>
            </a:r>
            <a:endParaRPr lang="es-CL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ipse 12">
            <a:hlinkClick r:id="rId6" action="ppaction://hlinksldjump"/>
          </p:cNvPr>
          <p:cNvSpPr/>
          <p:nvPr/>
        </p:nvSpPr>
        <p:spPr>
          <a:xfrm>
            <a:off x="5380523" y="615427"/>
            <a:ext cx="1142317" cy="1437694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Calibri"/>
              </a:rPr>
              <a:t>Mộc</a:t>
            </a:r>
            <a:endParaRPr lang="es-CL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6779894" y="4301909"/>
            <a:ext cx="1247747" cy="170034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Calibri"/>
              </a:rPr>
              <a:t>Thủy</a:t>
            </a:r>
            <a:endParaRPr lang="es-MX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8915659" y="701316"/>
            <a:ext cx="936104" cy="1365777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600" b="1" dirty="0" err="1">
                <a:solidFill>
                  <a:prstClr val="white"/>
                </a:solidFill>
                <a:latin typeface="Calibri"/>
              </a:rPr>
              <a:t>Hỏa</a:t>
            </a:r>
            <a:endParaRPr lang="es-CL" sz="16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NAVE"/>
          <p:cNvGrpSpPr/>
          <p:nvPr/>
        </p:nvGrpSpPr>
        <p:grpSpPr>
          <a:xfrm>
            <a:off x="1809328" y="4236779"/>
            <a:ext cx="164592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02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57 -0.43287 L 0.06757 -0.42454 C 0.07825 -0.41597 0.08906 -0.40741 0.09974 -0.36482 C 0.10208 -0.35625 0.10416 -0.32222 0.10651 -0.29676 C 0.10807 -0.27963 0.10937 -0.22871 0.1108 -0.22871 L 0.24583 -0.15185 C 0.24843 -0.17755 0.25755 -0.25417 0.26028 -0.29676 C 0.26158 -0.31366 0.2625 -0.35625 0.26367 -0.36482 C 0.26627 -0.38195 0.26888 -0.36482 0.27161 -0.36482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1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2 -0.44977 L 0.39622 -0.44954 C 0.39726 -0.4382 0.39856 -0.42454 0.39987 -0.41297 C 0.40052 -0.40764 0.4013 -0.40347 0.40195 -0.39838 C 0.40247 -0.39375 0.40247 -0.38866 0.40286 -0.3838 C 0.40416 -0.37408 0.40559 -0.36505 0.4069 -0.35579 L 0.40872 -0.34167 C 0.41132 -0.30602 0.40794 -0.35 0.41171 -0.3132 C 0.41224 -0.3088 0.41224 -0.30347 0.41263 -0.29908 C 0.41393 -0.28889 0.41536 -0.2801 0.41666 -0.2706 L 0.41849 -0.25648 L 0.4207 -0.2419 C 0.42291 -0.20903 0.41992 -0.25 0.42369 -0.20903 C 0.42395 -0.20463 0.42408 -0.19931 0.42447 -0.19491 C 0.42708 -0.16621 0.42565 -0.18565 0.42851 -0.16204 C 0.42916 -0.15579 0.42968 -0.14885 0.43033 -0.14306 C 0.43033 -0.1426 0.43528 -0.10741 0.43632 -0.1007 L 0.43828 -0.08635 C 0.43867 -0.08172 0.4388 -0.07662 0.43932 -0.07176 C 0.44049 -0.06204 0.44322 -0.04375 0.44322 -0.04306 C 0.44492 -0.01852 0.44362 -0.03334 0.44817 -0.00116 L 0.45 0.01296 L 0.45208 0.02754 C 0.45429 0.06088 0.45117 0.0199 0.45599 0.05555 C 0.45885 0.07639 0.45377 0.07546 0.46106 0.09815 L 0.46406 0.10833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78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377 -0.13172 L 0.60377 -0.13125 C 0.60039 -0.15764 0.60377 -0.13658 0.6013 -0.15255 C 0.60039 -0.15486 0.60039 -0.15764 0.59947 -0.15972 C 0.59947 -0.16111 0.59843 -0.16158 0.59843 -0.1632 C 0.597 -0.16922 0.59752 -0.16922 0.597 -0.17523 C 0.59609 -0.17709 0.59609 -0.17871 0.59518 -0.18056 C 0.59518 -0.18264 0.59518 -0.18519 0.59414 -0.18727 C 0.59414 -0.18912 0.59414 -0.19097 0.59322 -0.19283 C 0.59322 -0.1963 0.59231 -0.19977 0.59127 -0.20301 L 0.58984 -0.20834 C 0.58984 -0.21343 0.58984 -0.21412 0.58893 -0.21852 C 0.58893 -0.22037 0.58802 -0.22222 0.58802 -0.22408 C 0.58697 -0.22523 0.58697 -0.22755 0.58697 -0.22894 C 0.58606 -0.23403 0.58515 -0.23588 0.58463 -0.23959 C 0.58372 -0.24584 0.58268 -0.25047 0.58085 -0.2551 L 0.5789 -0.26204 C 0.57747 -0.27269 0.57838 -0.26713 0.57552 -0.2794 C 0.5746 -0.28102 0.5746 -0.28241 0.5746 -0.28472 C 0.57265 -0.29746 0.5746 -0.28611 0.57226 -0.29676 C 0.57122 -0.30556 0.57265 -0.29908 0.57031 -0.30556 C 0.5694 -0.31852 0.57122 -0.30278 0.56835 -0.31412 C 0.56835 -0.31574 0.56835 -0.31783 0.56835 -0.31922 C 0.56835 -0.3213 0.56744 -0.32269 0.56744 -0.32454 C 0.56653 -0.32616 0.56653 -0.32801 0.56653 -0.32986 C 0.56601 -0.33172 0.56601 -0.3331 0.56601 -0.33496 C 0.5651 -0.33658 0.5651 -0.33866 0.5651 -0.34028 C 0.56406 -0.34213 0.56406 -0.34352 0.56315 -0.34537 C 0.56315 -0.34722 0.56315 -0.34931 0.56315 -0.3507 C 0.56224 -0.35232 0.56224 -0.35324 0.56119 -0.35417 C 0.56119 -0.35579 0.56119 -0.35787 0.56119 -0.35926 C 0.55937 -0.36644 0.55937 -0.35972 0.55937 -0.36412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-1159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o Kim có thể chứa nhiều đại dương nước bên dưới lớp vỏ | baotintu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89" y="645025"/>
            <a:ext cx="4922923" cy="328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1"/>
            <a:ext cx="1688772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12772" y="396102"/>
            <a:ext cx="4739267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m = …… dm</a:t>
            </a:r>
            <a:endParaRPr lang="es-CL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855720" y="2286000"/>
            <a:ext cx="2477672" cy="1143000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10</a:t>
            </a:r>
            <a:endParaRPr lang="es-CL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855720" y="3673504"/>
            <a:ext cx="2477672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B:1</a:t>
            </a:r>
            <a:endParaRPr lang="es-CL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855720" y="5099539"/>
            <a:ext cx="2477673" cy="114300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100</a:t>
            </a:r>
            <a:endParaRPr lang="es-CL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47" y="3118828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05" y="4109185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4" y="2422262"/>
            <a:ext cx="3275684" cy="40396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FEFC3D-502C-4A41-845C-FF9AE23154B0}"/>
              </a:ext>
            </a:extLst>
          </p:cNvPr>
          <p:cNvSpPr/>
          <p:nvPr/>
        </p:nvSpPr>
        <p:spPr>
          <a:xfrm>
            <a:off x="4277032" y="2517362"/>
            <a:ext cx="818900" cy="83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651" end="8054.12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558" y="274989"/>
            <a:ext cx="1579656" cy="8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33" y="3429002"/>
            <a:ext cx="1688772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64537" y="307907"/>
            <a:ext cx="5783791" cy="76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dm = …… m</a:t>
            </a:r>
            <a:endParaRPr lang="es-CL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855720" y="5427784"/>
            <a:ext cx="2917289" cy="1143000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C: 1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3871428" y="3892061"/>
            <a:ext cx="2901581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B: 100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3855720" y="2286000"/>
            <a:ext cx="2917288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A: 10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052360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64" y="1495144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4" y="2422262"/>
            <a:ext cx="3275684" cy="40396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CAC976-A75E-4BE7-8959-A3A243B225D6}"/>
              </a:ext>
            </a:extLst>
          </p:cNvPr>
          <p:cNvSpPr/>
          <p:nvPr/>
        </p:nvSpPr>
        <p:spPr>
          <a:xfrm>
            <a:off x="4606430" y="5583090"/>
            <a:ext cx="818900" cy="83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651" end="8054.12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3558" y="274989"/>
            <a:ext cx="1579656" cy="8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5+ Bức tranh về sao Hỏa, mọi góc nhìn đều đẹp và thú vị - Mytou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b="45790"/>
          <a:stretch/>
        </p:blipFill>
        <p:spPr bwMode="auto">
          <a:xfrm>
            <a:off x="-22217" y="0"/>
            <a:ext cx="12262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09" y="3583746"/>
            <a:ext cx="1688772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87688" y="457108"/>
            <a:ext cx="6048672" cy="76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m = …… cm</a:t>
            </a:r>
            <a:endParaRPr lang="es-CL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718392" y="5492530"/>
            <a:ext cx="2940316" cy="1143000"/>
          </a:xfrm>
          <a:prstGeom prst="roundRect">
            <a:avLst/>
          </a:prstGeom>
          <a:solidFill>
            <a:srgbClr val="0070C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C: 100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3753186" y="3933952"/>
            <a:ext cx="2905523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B: 10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3855720" y="2286000"/>
            <a:ext cx="2802988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A: 1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76" y="1867144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63" y="3452170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4" y="2422262"/>
            <a:ext cx="3275684" cy="40396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3B89766-B089-4216-82FF-FA8182A3D8CA}"/>
              </a:ext>
            </a:extLst>
          </p:cNvPr>
          <p:cNvSpPr/>
          <p:nvPr/>
        </p:nvSpPr>
        <p:spPr>
          <a:xfrm>
            <a:off x="4226526" y="5647836"/>
            <a:ext cx="818900" cy="83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651" end="8054.12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558" y="274989"/>
            <a:ext cx="1579656" cy="8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62" y="3012246"/>
            <a:ext cx="1688772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991544" y="770709"/>
            <a:ext cx="6915522" cy="76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 cm = …… m</a:t>
            </a:r>
            <a:endParaRPr lang="es-CL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855720" y="2440744"/>
            <a:ext cx="3603088" cy="1143000"/>
          </a:xfrm>
          <a:prstGeom prst="roundRect">
            <a:avLst/>
          </a:prstGeom>
          <a:solidFill>
            <a:srgbClr val="FF00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A: 1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3855720" y="3957193"/>
            <a:ext cx="3603089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B: 10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3855720" y="5715000"/>
            <a:ext cx="3603089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  <a:latin typeface="Calibri"/>
              </a:rPr>
              <a:t>C: 100</a:t>
            </a:r>
            <a:endParaRPr lang="es-CL" sz="4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88" y="3281917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38" y="4877291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4" y="2422262"/>
            <a:ext cx="3275684" cy="40396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B465EBE-66E8-4FFB-AFF9-DC261B76985E}"/>
              </a:ext>
            </a:extLst>
          </p:cNvPr>
          <p:cNvSpPr/>
          <p:nvPr/>
        </p:nvSpPr>
        <p:spPr>
          <a:xfrm>
            <a:off x="4905989" y="2610936"/>
            <a:ext cx="818900" cy="8323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651" end="8054.12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3558" y="274989"/>
            <a:ext cx="1579656" cy="8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1" y="3052640"/>
            <a:ext cx="2038294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65" y="3621070"/>
            <a:ext cx="1688772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7668179" y="791861"/>
            <a:ext cx="2265966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82" y="4673256"/>
            <a:ext cx="818900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655" y="3465513"/>
            <a:ext cx="2038294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33983" y="330895"/>
            <a:ext cx="689859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Chào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mừng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bạn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đã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đến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với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hành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tinh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của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chúng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 </a:t>
            </a:r>
            <a:r>
              <a:rPr lang="es-MX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mình</a:t>
            </a:r>
            <a:r>
              <a:rPr lang="es-MX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  <a:cs typeface="Times New Roman" pitchFamily="18" charset="0"/>
              </a:rPr>
              <a:t>.</a:t>
            </a:r>
            <a:endParaRPr lang="es-CL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Coiny" panose="02000903060500060000" pitchFamily="2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9386470" y="545704"/>
            <a:ext cx="2508336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prstClr val="white"/>
                </a:solidFill>
                <a:latin typeface="Calibri"/>
              </a:rPr>
              <a:t>TẠM BIỆT</a:t>
            </a:r>
            <a:endParaRPr lang="es-CL" sz="28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6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27587" y="1510879"/>
            <a:ext cx="10736825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latin typeface="Coiny" panose="02000903060500060000" pitchFamily="2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latin typeface="Coiny" panose="02000903060500060000" pitchFamily="2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82" y="4146792"/>
            <a:ext cx="1333593" cy="23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" action="ppaction://noaction"/>
          </p:cNvPr>
          <p:cNvSpPr/>
          <p:nvPr/>
        </p:nvSpPr>
        <p:spPr>
          <a:xfrm>
            <a:off x="9449950" y="5771107"/>
            <a:ext cx="2216024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s-MX" sz="2800" b="1" dirty="0">
                <a:solidFill>
                  <a:prstClr val="white"/>
                </a:solidFill>
                <a:latin typeface="Calibri"/>
              </a:rPr>
              <a:t>KẾT THÚC</a:t>
            </a:r>
          </a:p>
          <a:p>
            <a:pPr algn="ctr"/>
            <a:endParaRPr lang="es-CL" sz="28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5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09480A-1FDA-4E7E-89CB-1C28166FA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28" y="1414849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FEBAF3-B4D1-4F11-ADAC-153C15EA7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3" name="文本框 32">
            <a:extLst>
              <a:ext uri="{FF2B5EF4-FFF2-40B4-BE49-F238E27FC236}">
                <a16:creationId xmlns:a16="http://schemas.microsoft.com/office/drawing/2014/main" id="{68A0898F-041D-4E2C-B372-9A7792201E4F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5331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B49E583C-3FAE-44E1-8074-00C59ADE599C}"/>
              </a:ext>
            </a:extLst>
          </p:cNvPr>
          <p:cNvSpPr txBox="1"/>
          <p:nvPr/>
        </p:nvSpPr>
        <p:spPr>
          <a:xfrm>
            <a:off x="2443019" y="1254991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557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E21642-0AD1-4490-8451-2C74A364AAC6}"/>
              </a:ext>
            </a:extLst>
          </p:cNvPr>
          <p:cNvGrpSpPr/>
          <p:nvPr/>
        </p:nvGrpSpPr>
        <p:grpSpPr>
          <a:xfrm>
            <a:off x="2408832" y="2789112"/>
            <a:ext cx="7374335" cy="3238980"/>
            <a:chOff x="2351639" y="1886500"/>
            <a:chExt cx="7757376" cy="31233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916D1A-1FB3-4780-9262-2CECB03C8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966" b="98287" l="19031" r="31742">
                          <a14:foregroundMark x1="25211" y1="42212" x2="24508" y2="57477"/>
                          <a14:foregroundMark x1="25632" y1="43458" x2="28230" y2="51558"/>
                          <a14:foregroundMark x1="24438" y1="45016" x2="29284" y2="49221"/>
                          <a14:foregroundMark x1="29284" y1="49221" x2="29284" y2="50156"/>
                          <a14:foregroundMark x1="28511" y1="44548" x2="23525" y2="47664"/>
                          <a14:foregroundMark x1="25351" y1="40966" x2="21770" y2="50000"/>
                          <a14:foregroundMark x1="21770" y1="50000" x2="21629" y2="51558"/>
                          <a14:foregroundMark x1="22472" y1="42523" x2="20576" y2="57944"/>
                          <a14:foregroundMark x1="20576" y1="57944" x2="21910" y2="59969"/>
                          <a14:foregroundMark x1="19382" y1="50467" x2="19382" y2="50467"/>
                          <a14:foregroundMark x1="30478" y1="74455" x2="30548" y2="77570"/>
                          <a14:foregroundMark x1="19944" y1="71807" x2="19944" y2="71807"/>
                          <a14:foregroundMark x1="19171" y1="80997" x2="19171" y2="80997"/>
                          <a14:foregroundMark x1="23736" y1="92212" x2="23596" y2="97819"/>
                          <a14:foregroundMark x1="29284" y1="71807" x2="29284" y2="71807"/>
                          <a14:foregroundMark x1="29284" y1="72274" x2="31742" y2="72741"/>
                          <a14:foregroundMark x1="29775" y1="70872" x2="29775" y2="70872"/>
                          <a14:foregroundMark x1="30267" y1="70717" x2="30267" y2="70717"/>
                          <a14:foregroundMark x1="29775" y1="56386" x2="29775" y2="56386"/>
                          <a14:foregroundMark x1="29284" y1="52648" x2="29284" y2="52648"/>
                          <a14:foregroundMark x1="29494" y1="50000" x2="29565" y2="52492"/>
                          <a14:foregroundMark x1="29284" y1="51090" x2="29213" y2="54829"/>
                          <a14:foregroundMark x1="28371" y1="98287" x2="28371" y2="98287"/>
                        </a14:backgroundRemoval>
                      </a14:imgEffect>
                    </a14:imgLayer>
                  </a14:imgProps>
                </a:ext>
              </a:extLst>
            </a:blip>
            <a:srcRect l="18267" t="36567" r="68377"/>
            <a:stretch/>
          </p:blipFill>
          <p:spPr>
            <a:xfrm>
              <a:off x="2351639" y="1906378"/>
              <a:ext cx="1449421" cy="31034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585039-473E-4312-8B61-97C91D619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835" b="99065" l="69663" r="86166">
                          <a14:foregroundMark x1="84972" y1="52181" x2="84972" y2="52804"/>
                          <a14:foregroundMark x1="86166" y1="56231" x2="86166" y2="56231"/>
                          <a14:foregroundMark x1="70646" y1="74922" x2="70646" y2="74922"/>
                          <a14:foregroundMark x1="77037" y1="71651" x2="77037" y2="71651"/>
                          <a14:foregroundMark x1="69733" y1="71963" x2="69733" y2="71963"/>
                          <a14:foregroundMark x1="70014" y1="71028" x2="70014" y2="71028"/>
                          <a14:foregroundMark x1="70365" y1="71184" x2="75772" y2="71963"/>
                          <a14:foregroundMark x1="77388" y1="97196" x2="81812" y2="95950"/>
                          <a14:foregroundMark x1="81882" y1="93769" x2="82865" y2="99065"/>
                          <a14:foregroundMark x1="83567" y1="93146" x2="83919" y2="98910"/>
                          <a14:foregroundMark x1="76334" y1="71807" x2="78160" y2="71807"/>
                        </a14:backgroundRemoval>
                      </a14:imgEffect>
                    </a14:imgLayer>
                  </a14:imgProps>
                </a:ext>
              </a:extLst>
            </a:blip>
            <a:srcRect l="69069" t="36567" r="13429"/>
            <a:stretch/>
          </p:blipFill>
          <p:spPr>
            <a:xfrm>
              <a:off x="8209655" y="1886500"/>
              <a:ext cx="1899360" cy="31034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766B3C-4C29-499F-B2AD-AC903DE85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315" b="75857" l="29003" r="77037">
                          <a14:foregroundMark x1="71278" y1="71495" x2="71278" y2="71495"/>
                          <a14:foregroundMark x1="75421" y1="71651" x2="75421" y2="71651"/>
                          <a14:foregroundMark x1="77037" y1="71807" x2="77037" y2="71807"/>
                          <a14:foregroundMark x1="29494" y1="72430" x2="29494" y2="72430"/>
                          <a14:foregroundMark x1="29003" y1="71495" x2="29003" y2="71495"/>
                        </a14:backgroundRemoval>
                      </a14:imgEffect>
                    </a14:imgLayer>
                  </a14:imgProps>
                </a:ext>
              </a:extLst>
            </a:blip>
            <a:srcRect l="26590" t="68579" r="20959" b="23295"/>
            <a:stretch/>
          </p:blipFill>
          <p:spPr>
            <a:xfrm>
              <a:off x="3224357" y="3458099"/>
              <a:ext cx="6157979" cy="3975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27D99D-4F6B-4DBB-93DC-A9602AE025CE}"/>
              </a:ext>
            </a:extLst>
          </p:cNvPr>
          <p:cNvGrpSpPr/>
          <p:nvPr/>
        </p:nvGrpSpPr>
        <p:grpSpPr>
          <a:xfrm>
            <a:off x="3405415" y="3002078"/>
            <a:ext cx="4572178" cy="3005400"/>
            <a:chOff x="3454183" y="785325"/>
            <a:chExt cx="4973042" cy="32300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5EE8D1-E220-4C25-86D9-ECAA9C25A446}"/>
                </a:ext>
              </a:extLst>
            </p:cNvPr>
            <p:cNvGrpSpPr/>
            <p:nvPr/>
          </p:nvGrpSpPr>
          <p:grpSpPr>
            <a:xfrm>
              <a:off x="3687417" y="785325"/>
              <a:ext cx="4393096" cy="3230084"/>
              <a:chOff x="3429000" y="1023864"/>
              <a:chExt cx="4860234" cy="3230084"/>
            </a:xfrm>
          </p:grpSpPr>
          <p:pic>
            <p:nvPicPr>
              <p:cNvPr id="17" name="Google Shape;4373;p4">
                <a:extLst>
                  <a:ext uri="{FF2B5EF4-FFF2-40B4-BE49-F238E27FC236}">
                    <a16:creationId xmlns:a16="http://schemas.microsoft.com/office/drawing/2014/main" id="{2329F066-A9AF-4A61-9D40-1B516C5AD5A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059" b="50147" l="21075" r="75764">
                            <a14:foregroundMark x1="21075" y1="40560" x2="25395" y2="40413"/>
                            <a14:foregroundMark x1="50053" y1="36136" x2="49104" y2="40560"/>
                            <a14:foregroundMark x1="44784" y1="36431" x2="45838" y2="41445"/>
                            <a14:foregroundMark x1="45205" y1="20206" x2="51949" y2="24189"/>
                            <a14:foregroundMark x1="70601" y1="40560" x2="75764" y2="40855"/>
                            <a14:foregroundMark x1="42782" y1="50147" x2="51317" y2="49853"/>
                            <a14:backgroundMark x1="20759" y1="46313" x2="24236" y2="46313"/>
                            <a14:backgroundMark x1="76923" y1="42330" x2="76923" y2="45280"/>
                            <a14:backgroundMark x1="75869" y1="41298" x2="75869" y2="41298"/>
                          </a14:backgroundRemoval>
                        </a14:imgEffect>
                      </a14:imgLayer>
                    </a14:imgProps>
                  </a:ext>
                </a:extLst>
              </a:blip>
              <a:srcRect l="18958" t="16733" r="23623" b="47631"/>
              <a:stretch/>
            </p:blipFill>
            <p:spPr>
              <a:xfrm>
                <a:off x="3429000" y="1023864"/>
                <a:ext cx="4860234" cy="2181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D3A0E49-4FD5-4C5F-BA94-2E0A9FC2865E}"/>
                  </a:ext>
                </a:extLst>
              </p:cNvPr>
              <p:cNvSpPr/>
              <p:nvPr/>
            </p:nvSpPr>
            <p:spPr>
              <a:xfrm>
                <a:off x="5247861" y="3180522"/>
                <a:ext cx="1262269" cy="397565"/>
              </a:xfrm>
              <a:custGeom>
                <a:avLst/>
                <a:gdLst>
                  <a:gd name="connsiteX0" fmla="*/ 9939 w 1262269"/>
                  <a:gd name="connsiteY0" fmla="*/ 0 h 397565"/>
                  <a:gd name="connsiteX1" fmla="*/ 1242391 w 1262269"/>
                  <a:gd name="connsiteY1" fmla="*/ 0 h 397565"/>
                  <a:gd name="connsiteX2" fmla="*/ 1262269 w 1262269"/>
                  <a:gd name="connsiteY2" fmla="*/ 397565 h 397565"/>
                  <a:gd name="connsiteX3" fmla="*/ 0 w 1262269"/>
                  <a:gd name="connsiteY3" fmla="*/ 397565 h 397565"/>
                  <a:gd name="connsiteX4" fmla="*/ 9939 w 1262269"/>
                  <a:gd name="connsiteY4" fmla="*/ 0 h 39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2269" h="397565">
                    <a:moveTo>
                      <a:pt x="9939" y="0"/>
                    </a:moveTo>
                    <a:lnTo>
                      <a:pt x="1242391" y="0"/>
                    </a:lnTo>
                    <a:lnTo>
                      <a:pt x="1262269" y="397565"/>
                    </a:lnTo>
                    <a:lnTo>
                      <a:pt x="0" y="397565"/>
                    </a:lnTo>
                    <a:lnTo>
                      <a:pt x="9939" y="0"/>
                    </a:lnTo>
                    <a:close/>
                  </a:path>
                </a:pathLst>
              </a:custGeom>
              <a:solidFill>
                <a:srgbClr val="B6D852"/>
              </a:solidFill>
              <a:ln>
                <a:solidFill>
                  <a:srgbClr val="B6D85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7B2AF56-C417-4825-AEFD-27FD7138189C}"/>
                  </a:ext>
                </a:extLst>
              </p:cNvPr>
              <p:cNvSpPr/>
              <p:nvPr/>
            </p:nvSpPr>
            <p:spPr>
              <a:xfrm>
                <a:off x="5247861" y="3578087"/>
                <a:ext cx="1272209" cy="675861"/>
              </a:xfrm>
              <a:custGeom>
                <a:avLst/>
                <a:gdLst>
                  <a:gd name="connsiteX0" fmla="*/ 0 w 1272209"/>
                  <a:gd name="connsiteY0" fmla="*/ 0 h 675861"/>
                  <a:gd name="connsiteX1" fmla="*/ 29817 w 1272209"/>
                  <a:gd name="connsiteY1" fmla="*/ 675861 h 675861"/>
                  <a:gd name="connsiteX2" fmla="*/ 705678 w 1272209"/>
                  <a:gd name="connsiteY2" fmla="*/ 665922 h 675861"/>
                  <a:gd name="connsiteX3" fmla="*/ 715617 w 1272209"/>
                  <a:gd name="connsiteY3" fmla="*/ 357809 h 675861"/>
                  <a:gd name="connsiteX4" fmla="*/ 745435 w 1272209"/>
                  <a:gd name="connsiteY4" fmla="*/ 655983 h 675861"/>
                  <a:gd name="connsiteX5" fmla="*/ 1272209 w 1272209"/>
                  <a:gd name="connsiteY5" fmla="*/ 665922 h 675861"/>
                  <a:gd name="connsiteX6" fmla="*/ 1262269 w 1272209"/>
                  <a:gd name="connsiteY6" fmla="*/ 0 h 675861"/>
                  <a:gd name="connsiteX7" fmla="*/ 0 w 1272209"/>
                  <a:gd name="connsiteY7" fmla="*/ 0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209" h="675861">
                    <a:moveTo>
                      <a:pt x="0" y="0"/>
                    </a:moveTo>
                    <a:lnTo>
                      <a:pt x="29817" y="675861"/>
                    </a:lnTo>
                    <a:lnTo>
                      <a:pt x="705678" y="665922"/>
                    </a:lnTo>
                    <a:lnTo>
                      <a:pt x="715617" y="357809"/>
                    </a:lnTo>
                    <a:lnTo>
                      <a:pt x="745435" y="655983"/>
                    </a:lnTo>
                    <a:lnTo>
                      <a:pt x="1272209" y="665922"/>
                    </a:lnTo>
                    <a:lnTo>
                      <a:pt x="1262269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3FBCF2-13D7-4BFB-9F94-2AD29EFF6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5" t="32445" r="10199" b="46502"/>
            <a:stretch/>
          </p:blipFill>
          <p:spPr>
            <a:xfrm>
              <a:off x="3454183" y="2040643"/>
              <a:ext cx="4973042" cy="58432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DF0689-3891-44D9-9DCA-435E8E21641E}"/>
              </a:ext>
            </a:extLst>
          </p:cNvPr>
          <p:cNvGrpSpPr/>
          <p:nvPr/>
        </p:nvGrpSpPr>
        <p:grpSpPr>
          <a:xfrm>
            <a:off x="6394042" y="1297977"/>
            <a:ext cx="4080387" cy="1053123"/>
            <a:chOff x="1897626" y="1651436"/>
            <a:chExt cx="4080387" cy="105312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2928C1B0-842B-47BF-B657-A3D8FD4EF0AA}"/>
                </a:ext>
              </a:extLst>
            </p:cNvPr>
            <p:cNvSpPr/>
            <p:nvPr/>
          </p:nvSpPr>
          <p:spPr>
            <a:xfrm>
              <a:off x="1897626" y="1651436"/>
              <a:ext cx="4080387" cy="1053123"/>
            </a:xfrm>
            <a:prstGeom prst="wedgeRoundRectCallout">
              <a:avLst>
                <a:gd name="adj1" fmla="val -50771"/>
                <a:gd name="adj2" fmla="val 65209"/>
                <a:gd name="adj3" fmla="val 1666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28714C-B7C7-4DD8-B934-F3D17EC54108}"/>
                </a:ext>
              </a:extLst>
            </p:cNvPr>
            <p:cNvSpPr txBox="1"/>
            <p:nvPr/>
          </p:nvSpPr>
          <p:spPr>
            <a:xfrm>
              <a:off x="1987804" y="1700943"/>
              <a:ext cx="39000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2BC733-A557-4968-A3A7-A050B7516A12}"/>
              </a:ext>
            </a:extLst>
          </p:cNvPr>
          <p:cNvGrpSpPr/>
          <p:nvPr/>
        </p:nvGrpSpPr>
        <p:grpSpPr>
          <a:xfrm>
            <a:off x="372897" y="303209"/>
            <a:ext cx="4080387" cy="898815"/>
            <a:chOff x="1897626" y="1651436"/>
            <a:chExt cx="4080387" cy="898815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9C6486FC-6DD1-47BB-8CE0-18D8A907B5C6}"/>
                </a:ext>
              </a:extLst>
            </p:cNvPr>
            <p:cNvSpPr/>
            <p:nvPr/>
          </p:nvSpPr>
          <p:spPr>
            <a:xfrm>
              <a:off x="1897626" y="1651436"/>
              <a:ext cx="4080387" cy="898815"/>
            </a:xfrm>
            <a:prstGeom prst="wedgeEllipseCallout">
              <a:avLst>
                <a:gd name="adj1" fmla="val -2238"/>
                <a:gd name="adj2" fmla="val 77493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355103-013C-4A92-84C0-DCCE78DD381E}"/>
                </a:ext>
              </a:extLst>
            </p:cNvPr>
            <p:cNvSpPr txBox="1"/>
            <p:nvPr/>
          </p:nvSpPr>
          <p:spPr>
            <a:xfrm>
              <a:off x="1897626" y="1784418"/>
              <a:ext cx="3900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0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0290B-CCC8-4BAB-8930-836EAFEE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"/>
          <a:stretch/>
        </p:blipFill>
        <p:spPr>
          <a:xfrm>
            <a:off x="1368357" y="1293780"/>
            <a:ext cx="9688749" cy="1008450"/>
          </a:xfrm>
          <a:prstGeom prst="rect">
            <a:avLst/>
          </a:prstGeom>
        </p:spPr>
      </p:pic>
      <p:sp>
        <p:nvSpPr>
          <p:cNvPr id="3" name="Google Shape;4375;p4">
            <a:extLst>
              <a:ext uri="{FF2B5EF4-FFF2-40B4-BE49-F238E27FC236}">
                <a16:creationId xmlns:a16="http://schemas.microsoft.com/office/drawing/2014/main" id="{99CEA5CE-FE3F-49A1-8EB5-7D9EEB6C0202}"/>
              </a:ext>
            </a:extLst>
          </p:cNvPr>
          <p:cNvSpPr/>
          <p:nvPr/>
        </p:nvSpPr>
        <p:spPr>
          <a:xfrm>
            <a:off x="2517537" y="2742528"/>
            <a:ext cx="7390389" cy="1781506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m</a:t>
            </a:r>
            <a:r>
              <a:rPr lang="vi-VN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dirty="0">
              <a:solidFill>
                <a:srgbClr val="000066"/>
              </a:solidFill>
            </a:endParaRPr>
          </a:p>
          <a:p>
            <a:pPr marL="2236788" marR="0" lvl="0" indent="-223678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                     1 m = 10 dm</a:t>
            </a:r>
          </a:p>
          <a:p>
            <a:pPr marL="2236788" marR="0" lvl="0" indent="-223678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                     1 m = 100 cm</a:t>
            </a:r>
          </a:p>
        </p:txBody>
      </p:sp>
    </p:spTree>
    <p:extLst>
      <p:ext uri="{BB962C8B-B14F-4D97-AF65-F5344CB8AC3E}">
        <p14:creationId xmlns:p14="http://schemas.microsoft.com/office/powerpoint/2010/main" val="230158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CB74E26C-1E46-4944-9CEF-98FB5B2E3482}"/>
              </a:ext>
            </a:extLst>
          </p:cNvPr>
          <p:cNvSpPr txBox="1"/>
          <p:nvPr/>
        </p:nvSpPr>
        <p:spPr>
          <a:xfrm>
            <a:off x="2440709" y="2598044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835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DBE0BD4-2A08-4399-B19A-EA7410C388B7}"/>
              </a:ext>
            </a:extLst>
          </p:cNvPr>
          <p:cNvSpPr/>
          <p:nvPr/>
        </p:nvSpPr>
        <p:spPr>
          <a:xfrm>
            <a:off x="1575882" y="783468"/>
            <a:ext cx="619338" cy="61731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E0332-D535-4368-A1A9-1DC63B06F543}"/>
              </a:ext>
            </a:extLst>
          </p:cNvPr>
          <p:cNvSpPr txBox="1"/>
          <p:nvPr/>
        </p:nvSpPr>
        <p:spPr>
          <a:xfrm>
            <a:off x="2645924" y="881023"/>
            <a:ext cx="751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1m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A563B-0AE5-4E19-917F-8D096512E08D}"/>
              </a:ext>
            </a:extLst>
          </p:cNvPr>
          <p:cNvSpPr txBox="1"/>
          <p:nvPr/>
        </p:nvSpPr>
        <p:spPr>
          <a:xfrm>
            <a:off x="2645924" y="1657140"/>
            <a:ext cx="751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1m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2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D602F7-19D4-4C8D-A854-293D9C797A2F}"/>
              </a:ext>
            </a:extLst>
          </p:cNvPr>
          <p:cNvSpPr/>
          <p:nvPr/>
        </p:nvSpPr>
        <p:spPr>
          <a:xfrm>
            <a:off x="4328201" y="329927"/>
            <a:ext cx="2880559" cy="716691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5F82C3-B4E7-483F-8B74-C29DF2197300}"/>
              </a:ext>
            </a:extLst>
          </p:cNvPr>
          <p:cNvSpPr/>
          <p:nvPr/>
        </p:nvSpPr>
        <p:spPr>
          <a:xfrm>
            <a:off x="4559842" y="420578"/>
            <a:ext cx="626178" cy="62604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C3ACAE-B609-4DE9-B269-08D2D1EA2741}"/>
              </a:ext>
            </a:extLst>
          </p:cNvPr>
          <p:cNvGrpSpPr/>
          <p:nvPr/>
        </p:nvGrpSpPr>
        <p:grpSpPr>
          <a:xfrm>
            <a:off x="1181147" y="1402163"/>
            <a:ext cx="5039325" cy="1966051"/>
            <a:chOff x="1818102" y="1236793"/>
            <a:chExt cx="4851012" cy="19660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56A04-03A3-4378-803F-69257F6FD566}"/>
                </a:ext>
              </a:extLst>
            </p:cNvPr>
            <p:cNvGrpSpPr/>
            <p:nvPr/>
          </p:nvGrpSpPr>
          <p:grpSpPr>
            <a:xfrm>
              <a:off x="2038350" y="1562100"/>
              <a:ext cx="4630764" cy="1640744"/>
              <a:chOff x="2038350" y="1562100"/>
              <a:chExt cx="4630764" cy="16407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FB2571A-8926-42C1-BC8A-DA5741F15F82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4204244" cy="1500509"/>
                <a:chOff x="2038350" y="1562100"/>
                <a:chExt cx="4204244" cy="150050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034331CF-EF7B-46CC-A0AA-5D7F85B06CDE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4204244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6282824-4538-4F2C-BA90-C42D77BE655E}"/>
                    </a:ext>
                  </a:extLst>
                </p:cNvPr>
                <p:cNvSpPr txBox="1"/>
                <p:nvPr/>
              </p:nvSpPr>
              <p:spPr>
                <a:xfrm>
                  <a:off x="2337135" y="1985391"/>
                  <a:ext cx="2520308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7 m + 3 m = 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C0D451-C561-4A2F-AFE7-B3873B1C3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32169" y="2306984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C820AA-8FF5-4CD4-B70C-5461E9C5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6345F7-1EA6-4304-8AB0-3191A21026B0}"/>
              </a:ext>
            </a:extLst>
          </p:cNvPr>
          <p:cNvGrpSpPr/>
          <p:nvPr/>
        </p:nvGrpSpPr>
        <p:grpSpPr>
          <a:xfrm>
            <a:off x="6475512" y="1402163"/>
            <a:ext cx="4535341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B0BD40-7AF8-4C9C-BCDE-52220820F718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C3F9D75-F8C2-4885-A96B-E45787E10BF2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2903AA35-6F84-4295-9EC7-AB4B8F9C55D4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58F4494-EB27-45F1-850D-7045004EC596}"/>
                    </a:ext>
                  </a:extLst>
                </p:cNvPr>
                <p:cNvSpPr txBox="1"/>
                <p:nvPr/>
              </p:nvSpPr>
              <p:spPr>
                <a:xfrm>
                  <a:off x="2464870" y="1959461"/>
                  <a:ext cx="224161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 m x 4 = 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F68BCF-200E-4AEB-9887-D308DC16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7E9A21-E7B9-4B17-92E6-FD3003F5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C244F0-CD0C-4EE0-A861-90DBEB17895D}"/>
              </a:ext>
            </a:extLst>
          </p:cNvPr>
          <p:cNvGrpSpPr/>
          <p:nvPr/>
        </p:nvGrpSpPr>
        <p:grpSpPr>
          <a:xfrm>
            <a:off x="1120243" y="3586851"/>
            <a:ext cx="5039324" cy="1910178"/>
            <a:chOff x="1818102" y="1236793"/>
            <a:chExt cx="4851012" cy="191017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353564-6DBD-49AB-8369-1F9D035E680D}"/>
                </a:ext>
              </a:extLst>
            </p:cNvPr>
            <p:cNvGrpSpPr/>
            <p:nvPr/>
          </p:nvGrpSpPr>
          <p:grpSpPr>
            <a:xfrm>
              <a:off x="2038350" y="1562100"/>
              <a:ext cx="4630764" cy="1584871"/>
              <a:chOff x="2038350" y="1562100"/>
              <a:chExt cx="4630764" cy="15848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BCB174-F2E9-456F-8AC8-49DAC56FC9EA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4204244" cy="1553054"/>
                <a:chOff x="2038350" y="1562100"/>
                <a:chExt cx="4204244" cy="1553054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E4AF10B5-C551-4B23-A0F9-EA7CB29A8C84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4204244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3B7359-0279-47ED-866F-263DA77F517E}"/>
                    </a:ext>
                  </a:extLst>
                </p:cNvPr>
                <p:cNvSpPr txBox="1"/>
                <p:nvPr/>
              </p:nvSpPr>
              <p:spPr>
                <a:xfrm>
                  <a:off x="2296798" y="2037936"/>
                  <a:ext cx="279183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15 m – 9 m =</a:t>
                  </a: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CEB9172-2323-4710-8B54-0AE86E16C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32169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D92066-B388-406F-BBC8-C82B181C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6AFEF5-4949-44AF-81BF-7F79912343F8}"/>
              </a:ext>
            </a:extLst>
          </p:cNvPr>
          <p:cNvGrpSpPr/>
          <p:nvPr/>
        </p:nvGrpSpPr>
        <p:grpSpPr>
          <a:xfrm>
            <a:off x="6475512" y="3586851"/>
            <a:ext cx="4535341" cy="1910178"/>
            <a:chOff x="1818102" y="1236793"/>
            <a:chExt cx="4288305" cy="19101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E801B2B-674A-44C6-8CDA-D4AD186947F4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8A232A6-891B-42B2-9257-C1913938C560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6A9DF12C-DCD0-470C-A8AF-510BA64930E8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D4A88B0-7060-4B1A-A3BF-7D8354B34F72}"/>
                    </a:ext>
                  </a:extLst>
                </p:cNvPr>
                <p:cNvSpPr txBox="1"/>
                <p:nvPr/>
              </p:nvSpPr>
              <p:spPr>
                <a:xfrm>
                  <a:off x="2393812" y="1985391"/>
                  <a:ext cx="244913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20 m : 5 = </a:t>
                  </a: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BC07884-3099-43D0-B32B-C497FA604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2BCE8B-E819-45A1-9770-8150617D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92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9995D-EA2F-4C86-ABA9-CF334EF61C02}"/>
              </a:ext>
            </a:extLst>
          </p:cNvPr>
          <p:cNvGrpSpPr/>
          <p:nvPr/>
        </p:nvGrpSpPr>
        <p:grpSpPr>
          <a:xfrm>
            <a:off x="4296606" y="329927"/>
            <a:ext cx="2912154" cy="716691"/>
            <a:chOff x="-3307054" y="258911"/>
            <a:chExt cx="2860606" cy="8742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AF6A95E-5F65-422D-841C-1B7C9C2D32C1}"/>
                </a:ext>
              </a:extLst>
            </p:cNvPr>
            <p:cNvSpPr/>
            <p:nvPr/>
          </p:nvSpPr>
          <p:spPr>
            <a:xfrm>
              <a:off x="-3276018" y="258911"/>
              <a:ext cx="2829570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b.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BDD87C-1337-4E20-9918-717B3DF8659A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AF4933-72C6-4ECA-98EA-E2B093BE182F}"/>
              </a:ext>
            </a:extLst>
          </p:cNvPr>
          <p:cNvGrpSpPr/>
          <p:nvPr/>
        </p:nvGrpSpPr>
        <p:grpSpPr>
          <a:xfrm>
            <a:off x="1151218" y="1322232"/>
            <a:ext cx="4192163" cy="2138470"/>
            <a:chOff x="1314477" y="1751315"/>
            <a:chExt cx="4192163" cy="21384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18ED0F-DF23-4610-BAF1-CB30CA2F97E7}"/>
                </a:ext>
              </a:extLst>
            </p:cNvPr>
            <p:cNvGrpSpPr/>
            <p:nvPr/>
          </p:nvGrpSpPr>
          <p:grpSpPr>
            <a:xfrm>
              <a:off x="1646661" y="1819274"/>
              <a:ext cx="3859979" cy="2055920"/>
              <a:chOff x="827462" y="4533900"/>
              <a:chExt cx="2897886" cy="156581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A21C81B-2C4D-4FDB-86BB-4F783B07BCA6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56581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997BB9-C700-49B5-B2A0-2A227EBB5D2F}"/>
                  </a:ext>
                </a:extLst>
              </p:cNvPr>
              <p:cNvSpPr txBox="1"/>
              <p:nvPr/>
            </p:nvSpPr>
            <p:spPr>
              <a:xfrm>
                <a:off x="1056290" y="4635319"/>
                <a:ext cx="2669058" cy="1108106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1 m =          cm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1 m =          dm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07B5D-18A7-48D9-B083-E11E71CEE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1314477" y="3352323"/>
              <a:ext cx="770750" cy="537462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922F63-F717-406A-91C6-5EF7712922AF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B93D0-7C0B-468C-AEFB-A24C80FE8422}"/>
              </a:ext>
            </a:extLst>
          </p:cNvPr>
          <p:cNvGrpSpPr/>
          <p:nvPr/>
        </p:nvGrpSpPr>
        <p:grpSpPr>
          <a:xfrm>
            <a:off x="6214274" y="1322232"/>
            <a:ext cx="4289286" cy="2072882"/>
            <a:chOff x="1261286" y="1751315"/>
            <a:chExt cx="4289286" cy="20728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81D798-7EA6-48F7-B31C-C7EFF5D9343E}"/>
                </a:ext>
              </a:extLst>
            </p:cNvPr>
            <p:cNvGrpSpPr/>
            <p:nvPr/>
          </p:nvGrpSpPr>
          <p:grpSpPr>
            <a:xfrm>
              <a:off x="1646661" y="1819274"/>
              <a:ext cx="3903911" cy="1953926"/>
              <a:chOff x="827462" y="4533899"/>
              <a:chExt cx="2930868" cy="148813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54F45D7-B0A4-4766-9FCF-7344CC54F887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669057" cy="148813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8D8905-E1D0-435D-B3C9-4B9F8507ADF5}"/>
                  </a:ext>
                </a:extLst>
              </p:cNvPr>
              <p:cNvSpPr txBox="1"/>
              <p:nvPr/>
            </p:nvSpPr>
            <p:spPr>
              <a:xfrm>
                <a:off x="1089272" y="4618783"/>
                <a:ext cx="2669058" cy="1108106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2 m =          cm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2 m =          dm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E53481-7002-4DF0-A3B7-9CF333AA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1261286" y="3286735"/>
              <a:ext cx="770750" cy="537462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985E9F-00A8-49DB-A1DE-94CFB9327575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F8FA16-E300-4003-A043-708562906E0F}"/>
              </a:ext>
            </a:extLst>
          </p:cNvPr>
          <p:cNvGrpSpPr/>
          <p:nvPr/>
        </p:nvGrpSpPr>
        <p:grpSpPr>
          <a:xfrm>
            <a:off x="3469593" y="3966838"/>
            <a:ext cx="4507158" cy="1995152"/>
            <a:chOff x="1261286" y="1639492"/>
            <a:chExt cx="4507158" cy="19951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AB2930-51B6-44F7-8D2A-DD0DC2BA145C}"/>
                </a:ext>
              </a:extLst>
            </p:cNvPr>
            <p:cNvGrpSpPr/>
            <p:nvPr/>
          </p:nvGrpSpPr>
          <p:grpSpPr>
            <a:xfrm>
              <a:off x="1646661" y="1639492"/>
              <a:ext cx="3883337" cy="1893159"/>
              <a:chOff x="827462" y="4396974"/>
              <a:chExt cx="2915422" cy="1441851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E0D6C07-BA39-4E59-B015-EDDAFE0C83F2}"/>
                  </a:ext>
                </a:extLst>
              </p:cNvPr>
              <p:cNvSpPr/>
              <p:nvPr/>
            </p:nvSpPr>
            <p:spPr>
              <a:xfrm>
                <a:off x="827462" y="4396974"/>
                <a:ext cx="2897886" cy="144185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EB2665-C6CB-48BF-A112-99A99593A3A5}"/>
                  </a:ext>
                </a:extLst>
              </p:cNvPr>
              <p:cNvSpPr txBox="1"/>
              <p:nvPr/>
            </p:nvSpPr>
            <p:spPr>
              <a:xfrm>
                <a:off x="1073826" y="4468655"/>
                <a:ext cx="2669058" cy="1108106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100 cm =         m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 20 dm =         m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17F404-2523-4331-8386-85920970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8FC04D8-4FBE-43B5-9FE2-13BAE5FE584B}"/>
                </a:ext>
              </a:extLst>
            </p:cNvPr>
            <p:cNvSpPr/>
            <p:nvPr/>
          </p:nvSpPr>
          <p:spPr>
            <a:xfrm rot="1558595">
              <a:off x="5140710" y="164926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365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</TotalTime>
  <Words>248</Words>
  <Application>Microsoft Office PowerPoint</Application>
  <PresentationFormat>Widescreen</PresentationFormat>
  <Paragraphs>57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Microsoft YaHei</vt:lpstr>
      <vt:lpstr>宋体</vt:lpstr>
      <vt:lpstr>Arial</vt:lpstr>
      <vt:lpstr>Calibri</vt:lpstr>
      <vt:lpstr>Coiny</vt:lpstr>
      <vt:lpstr>Times New Roman</vt:lpstr>
      <vt:lpstr>UTM Avo</vt:lpstr>
      <vt:lpstr>千图网拥有20W+精美PPT模板 更多PPT模板下载至：www.58pic.com/office/ppt​​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Administrator</cp:lastModifiedBy>
  <cp:revision>132</cp:revision>
  <dcterms:created xsi:type="dcterms:W3CDTF">2018-02-23T07:21:57Z</dcterms:created>
  <dcterms:modified xsi:type="dcterms:W3CDTF">2025-03-02T10:44:53Z</dcterms:modified>
</cp:coreProperties>
</file>