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2" r:id="rId2"/>
    <p:sldId id="297" r:id="rId3"/>
    <p:sldId id="283" r:id="rId4"/>
    <p:sldId id="295" r:id="rId5"/>
    <p:sldId id="693" r:id="rId6"/>
    <p:sldId id="694" r:id="rId7"/>
    <p:sldId id="290" r:id="rId8"/>
    <p:sldId id="700" r:id="rId9"/>
    <p:sldId id="704" r:id="rId10"/>
    <p:sldId id="689" r:id="rId11"/>
    <p:sldId id="668" r:id="rId12"/>
    <p:sldId id="691" r:id="rId13"/>
    <p:sldId id="701" r:id="rId14"/>
    <p:sldId id="702" r:id="rId15"/>
    <p:sldId id="703" r:id="rId16"/>
    <p:sldId id="298" r:id="rId17"/>
    <p:sldId id="265" r:id="rId18"/>
    <p:sldId id="267" r:id="rId19"/>
    <p:sldId id="268" r:id="rId20"/>
    <p:sldId id="269" r:id="rId21"/>
    <p:sldId id="271" r:id="rId22"/>
    <p:sldId id="274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EB536-0095-426A-A91D-CCAD9500105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9C644-CD98-4B08-8C6E-E0FA6B18B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5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D2FF3339-26E0-C556-74FD-90EEA87025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1E44A016-4104-BFF2-BEA0-68C2B51EE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9A25B211-7507-F960-EE2F-27F1BD02A4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1BB41C-25F9-4910-ACB0-A7730C5ABEF4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等线" panose="02010600030101010101" pitchFamily="2" charset="-122"/>
              </a:rPr>
              <a:pPr/>
              <a:t>10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9285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019E0-F207-4578-A8AE-B2B967416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22A70-E68B-4A16-A64B-E1F18BA8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1A07C-FA0F-4392-842D-1F39949CE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2007-023D-4244-935F-69947C480FA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458DD-99F9-4EBE-8A33-D87DF8BD4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A749F-C1FC-4F5C-8CB1-C18AFC91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9DA0-C038-4D0C-A06F-57E22D7E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6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B147B-1753-486D-AE6D-C563ABE74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EA0D06-6D7C-46F7-9653-AB0E4A73F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D4B8A-3DBA-4D1C-A04E-38EFB7158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2007-023D-4244-935F-69947C480FA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F0400-1F90-408A-A22C-F3485D6D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98346-6070-4A6B-A47C-8866C09C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9DA0-C038-4D0C-A06F-57E22D7E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1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CED9E1-F1B2-4C3C-92DD-9986734A2C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8B6CE-99CB-4EC7-AFA0-FDEBCBE27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A86D1-1EDB-4670-84D0-26FBEEFB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2007-023D-4244-935F-69947C480FA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57796-D299-4852-A4DA-81643CC97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45A14-5C93-4931-BB16-9FE85F38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9DA0-C038-4D0C-A06F-57E22D7E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75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3F811296-FD65-F22B-FFC7-0A55352145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>
            <a:extLst>
              <a:ext uri="{FF2B5EF4-FFF2-40B4-BE49-F238E27FC236}">
                <a16:creationId xmlns:a16="http://schemas.microsoft.com/office/drawing/2014/main" id="{F6F31AE7-4ED1-418C-DFC2-9E6AD06939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410997"/>
      </p:ext>
    </p:extLst>
  </p:cSld>
  <p:clrMapOvr>
    <a:masterClrMapping/>
  </p:clrMapOvr>
  <p:transition spd="slow" advTm="1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38B23-32D4-4DA1-B29E-418FEA333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2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8AEC2-DF1C-4235-AA80-A0FB66CC6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E7253-F3C7-4F34-BC90-F8D54D6B4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40E9D-E6F4-4B95-8541-865C0D0B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2007-023D-4244-935F-69947C480FA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F62DA-BE4C-40C7-BDB3-502E97D20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E18FD-7897-43F3-A8AE-54CBBA6E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9DA0-C038-4D0C-A06F-57E22D7E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3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6666B-BC7F-4279-B054-BFAC91F5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8C0F9-3A54-4477-8187-C5F7DC13C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6CF27-ED29-4C6F-8661-EBFA9B5A4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2007-023D-4244-935F-69947C480FA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542A8-6E22-419D-BB13-FA8F798E4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6A109-9BD6-4660-8889-9E5E9021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9DA0-C038-4D0C-A06F-57E22D7E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7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DF0E1-569F-4666-8030-E67ECB74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EF864-5605-455B-8080-FDBEB0E9F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E8853-F592-4C24-92F8-5E8CD6D93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23590-618C-4C1C-BB5E-AD3F8F90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2007-023D-4244-935F-69947C480FA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089EB-78DD-4916-924A-EA501A93D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AC593-AC26-43F7-9CA7-AE1123C1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9DA0-C038-4D0C-A06F-57E22D7E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0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0E2C-E24D-4388-96A6-DCB5710A9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FBDC9-A3A4-4085-A225-43CCDF88A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EE40A-3EBA-40A8-8E6D-3B95117A0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B52E9-D02C-46DA-B5FD-A0D0AD760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766122-E68D-416B-B408-30914C4D0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F41B1-726F-4E5A-8E97-7D4F96B8D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2007-023D-4244-935F-69947C480FA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483A5C-FD84-4483-8F6B-3F8CE80C0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372D92-8107-4FA1-B5AC-B4EB4982A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9DA0-C038-4D0C-A06F-57E22D7E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6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21639-52E3-41AC-9153-9783883D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C359F1-9E93-4744-834F-C78DD933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2007-023D-4244-935F-69947C480FA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86781-8667-4C37-919E-D01C60C3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E72051-1586-4A77-BAD8-05141DE44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9DA0-C038-4D0C-A06F-57E22D7E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4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2E7945-ECAA-42E4-A324-FFC3B5BFA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2007-023D-4244-935F-69947C480FA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560C80-EA51-4F3A-AC6D-B1E822E1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6E368-E7DA-4DF4-B141-FB24D062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9DA0-C038-4D0C-A06F-57E22D7E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4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55FE-7ECB-4BF1-B5B3-C7646A842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F47F1-32C4-402A-8B10-9B1F2EB81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4D3FE-208B-4447-80FF-A9CA8A1DB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DCB23-0534-49E7-83E9-1730C609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2007-023D-4244-935F-69947C480FA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34D73-251E-45D3-A2B5-8A49DD6BA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F8DA4-EBD1-4D07-99B0-4BC177F4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9DA0-C038-4D0C-A06F-57E22D7E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0891-13C4-4965-80FE-917005A98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617E00-CE12-4FDF-9F91-F2D5297988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DD967-0EB7-45BE-88ED-125C8FEBE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62B55-374C-493B-850A-DA3F54998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2007-023D-4244-935F-69947C480FA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478D8-A508-44A4-AF96-53DE0C259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FCD05-161D-4B5F-B15E-DAC84C62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9DA0-C038-4D0C-A06F-57E22D7E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2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CE98F-EBA0-4B31-82FB-6AE2FEDA9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62528-64E3-4F0D-8E55-095E821F8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BF64F-05FA-49B0-B0CA-6C9F0FABA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E2007-023D-4244-935F-69947C480FA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0BDC7-922A-4605-B273-8D70507DE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B0E6C-4A66-4F0A-A8F6-A68060256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69DA0-C038-4D0C-A06F-57E22D7E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0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8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8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1.png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2.png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id="{49969841-BE3A-4368-A5D2-3686566B18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8" y="4134678"/>
            <a:ext cx="2232280" cy="2602677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A6084193-BCAD-4DA2-9184-35FEA8185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382" y="4227443"/>
            <a:ext cx="8328519" cy="2889205"/>
          </a:xfrm>
          <a:prstGeom prst="rect">
            <a:avLst/>
          </a:prstGeom>
        </p:spPr>
      </p:pic>
      <p:sp>
        <p:nvSpPr>
          <p:cNvPr id="2" name="TextBox 18">
            <a:extLst>
              <a:ext uri="{FF2B5EF4-FFF2-40B4-BE49-F238E27FC236}">
                <a16:creationId xmlns:a16="http://schemas.microsoft.com/office/drawing/2014/main" id="{4674D527-2D70-E041-681B-2054F0745755}"/>
              </a:ext>
            </a:extLst>
          </p:cNvPr>
          <p:cNvSpPr txBox="1"/>
          <p:nvPr/>
        </p:nvSpPr>
        <p:spPr>
          <a:xfrm>
            <a:off x="-82549" y="981254"/>
            <a:ext cx="1243832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7A83D53D-1573-5CB4-C136-E399B3A5014C}"/>
              </a:ext>
            </a:extLst>
          </p:cNvPr>
          <p:cNvSpPr txBox="1"/>
          <p:nvPr/>
        </p:nvSpPr>
        <p:spPr>
          <a:xfrm>
            <a:off x="3070706" y="0"/>
            <a:ext cx="6114237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D13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NGŨ HÙNG</a:t>
            </a:r>
          </a:p>
        </p:txBody>
      </p:sp>
    </p:spTree>
    <p:extLst>
      <p:ext uri="{BB962C8B-B14F-4D97-AF65-F5344CB8AC3E}">
        <p14:creationId xmlns:p14="http://schemas.microsoft.com/office/powerpoint/2010/main" val="50021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7B8360F7-1581-85E7-DD69-95AE86E2F8F9}"/>
              </a:ext>
            </a:extLst>
          </p:cNvPr>
          <p:cNvSpPr/>
          <p:nvPr/>
        </p:nvSpPr>
        <p:spPr>
          <a:xfrm>
            <a:off x="3997325" y="3954464"/>
            <a:ext cx="1716088" cy="1716087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66897EF-AE41-04CB-418C-3B17C884F9E5}"/>
              </a:ext>
            </a:extLst>
          </p:cNvPr>
          <p:cNvSpPr/>
          <p:nvPr/>
        </p:nvSpPr>
        <p:spPr>
          <a:xfrm>
            <a:off x="1574801" y="4090988"/>
            <a:ext cx="1577975" cy="1579562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3F0EF58-BDC9-37F1-40E1-8A0219CD472F}"/>
              </a:ext>
            </a:extLst>
          </p:cNvPr>
          <p:cNvSpPr/>
          <p:nvPr/>
        </p:nvSpPr>
        <p:spPr>
          <a:xfrm>
            <a:off x="9039225" y="3259139"/>
            <a:ext cx="1239838" cy="123983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1156754-1D92-FF27-A8F1-E611413E1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8"/>
          <a:stretch>
            <a:fillRect/>
          </a:stretch>
        </p:blipFill>
        <p:spPr bwMode="auto">
          <a:xfrm>
            <a:off x="8588375" y="811214"/>
            <a:ext cx="1758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8C42EE5C-22DB-0B92-07DE-121C8E768A94}"/>
              </a:ext>
            </a:extLst>
          </p:cNvPr>
          <p:cNvSpPr/>
          <p:nvPr/>
        </p:nvSpPr>
        <p:spPr>
          <a:xfrm>
            <a:off x="1216025" y="598488"/>
            <a:ext cx="889000" cy="887412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F5F1F79D-64C6-9E7B-E373-022CC4D2561E}"/>
              </a:ext>
            </a:extLst>
          </p:cNvPr>
          <p:cNvSpPr/>
          <p:nvPr/>
        </p:nvSpPr>
        <p:spPr>
          <a:xfrm>
            <a:off x="1660526" y="1216026"/>
            <a:ext cx="538163" cy="53816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11" name="组合 287">
            <a:extLst>
              <a:ext uri="{FF2B5EF4-FFF2-40B4-BE49-F238E27FC236}">
                <a16:creationId xmlns:a16="http://schemas.microsoft.com/office/drawing/2014/main" id="{2741865E-4BF3-8AC6-A79A-CCABD4F9AD8F}"/>
              </a:ext>
            </a:extLst>
          </p:cNvPr>
          <p:cNvGrpSpPr/>
          <p:nvPr/>
        </p:nvGrpSpPr>
        <p:grpSpPr>
          <a:xfrm>
            <a:off x="1557867" y="3824899"/>
            <a:ext cx="2040470" cy="1953546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45D1A705-E990-FCB7-AEFB-E3DE970F3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CE1E9AD7-599D-6491-9295-E75C9C3B7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id="{C1C80FEC-8784-3958-4FEA-97D8C417D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42ED7D77-41B5-3484-29C2-C18DB17F2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4B403713-2F01-6E3D-C263-3BF1FA7B6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832CB44D-29BE-DF9B-EB82-9453BD50D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85EED841-4A9E-DDFD-3DB5-09CE05EF8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: Shape 13">
              <a:extLst>
                <a:ext uri="{FF2B5EF4-FFF2-40B4-BE49-F238E27FC236}">
                  <a16:creationId xmlns:a16="http://schemas.microsoft.com/office/drawing/2014/main" id="{9DC41109-3286-3B1C-E533-EA75D9645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: Shape 14">
              <a:extLst>
                <a:ext uri="{FF2B5EF4-FFF2-40B4-BE49-F238E27FC236}">
                  <a16:creationId xmlns:a16="http://schemas.microsoft.com/office/drawing/2014/main" id="{7C84D63C-0E76-6178-824E-1D3A214F7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3ACC3A7E-37DF-DF1B-D5F0-BD7D39AD9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id="{DA6AA96F-D572-A5D3-6ECC-2C23584C5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id="{EE9F625E-0EC3-35B8-76C5-ACE998F8D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18">
              <a:extLst>
                <a:ext uri="{FF2B5EF4-FFF2-40B4-BE49-F238E27FC236}">
                  <a16:creationId xmlns:a16="http://schemas.microsoft.com/office/drawing/2014/main" id="{BEB6A897-A685-4020-FC0B-0D12160E2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1D1246F7-D720-0EDA-BDD3-85712C366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307C786F-A0A9-BD9D-CF89-8A1DFEEEF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74FDFD93-A508-D451-5D21-DE67A841D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3CA7E82B-4595-6127-9351-DA13DE62D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63102730-0D98-1BCE-852B-A6E8D3216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: Shape 24">
              <a:extLst>
                <a:ext uri="{FF2B5EF4-FFF2-40B4-BE49-F238E27FC236}">
                  <a16:creationId xmlns:a16="http://schemas.microsoft.com/office/drawing/2014/main" id="{5FB774ED-E73C-9F75-CFF8-5A3FF70DC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:a16="http://schemas.microsoft.com/office/drawing/2014/main" id="{AC3952B8-B4C1-3E0F-CC98-D1F464E0D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reeform: Shape 26">
              <a:extLst>
                <a:ext uri="{FF2B5EF4-FFF2-40B4-BE49-F238E27FC236}">
                  <a16:creationId xmlns:a16="http://schemas.microsoft.com/office/drawing/2014/main" id="{066C94CC-411C-FBBE-9F35-6AABAE2F0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: Shape 27">
              <a:extLst>
                <a:ext uri="{FF2B5EF4-FFF2-40B4-BE49-F238E27FC236}">
                  <a16:creationId xmlns:a16="http://schemas.microsoft.com/office/drawing/2014/main" id="{E1863922-AE70-E4BC-9B60-618DC58F5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: Shape 28">
              <a:extLst>
                <a:ext uri="{FF2B5EF4-FFF2-40B4-BE49-F238E27FC236}">
                  <a16:creationId xmlns:a16="http://schemas.microsoft.com/office/drawing/2014/main" id="{ED8FF288-7790-DFA2-D891-CEFA0610A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: Shape 29">
              <a:extLst>
                <a:ext uri="{FF2B5EF4-FFF2-40B4-BE49-F238E27FC236}">
                  <a16:creationId xmlns:a16="http://schemas.microsoft.com/office/drawing/2014/main" id="{BA47C8C4-6D51-870C-B64C-197244CBE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: Shape 30">
              <a:extLst>
                <a:ext uri="{FF2B5EF4-FFF2-40B4-BE49-F238E27FC236}">
                  <a16:creationId xmlns:a16="http://schemas.microsoft.com/office/drawing/2014/main" id="{B9470D38-15FE-4A27-B485-EE9228118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: Shape 31">
              <a:extLst>
                <a:ext uri="{FF2B5EF4-FFF2-40B4-BE49-F238E27FC236}">
                  <a16:creationId xmlns:a16="http://schemas.microsoft.com/office/drawing/2014/main" id="{949A7349-E9BE-E325-9527-460A5DC36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: Shape 32">
              <a:extLst>
                <a:ext uri="{FF2B5EF4-FFF2-40B4-BE49-F238E27FC236}">
                  <a16:creationId xmlns:a16="http://schemas.microsoft.com/office/drawing/2014/main" id="{35AC3284-AC18-91C3-3329-8383DD398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reeform: Shape 33">
              <a:extLst>
                <a:ext uri="{FF2B5EF4-FFF2-40B4-BE49-F238E27FC236}">
                  <a16:creationId xmlns:a16="http://schemas.microsoft.com/office/drawing/2014/main" id="{FEDBDDE2-26E7-E19C-9282-54459B053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: Shape 34">
              <a:extLst>
                <a:ext uri="{FF2B5EF4-FFF2-40B4-BE49-F238E27FC236}">
                  <a16:creationId xmlns:a16="http://schemas.microsoft.com/office/drawing/2014/main" id="{F971EBDF-7DE7-3203-D0F9-C39B83950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reeform: Shape 35">
              <a:extLst>
                <a:ext uri="{FF2B5EF4-FFF2-40B4-BE49-F238E27FC236}">
                  <a16:creationId xmlns:a16="http://schemas.microsoft.com/office/drawing/2014/main" id="{46E61802-EF08-8DD9-8A88-2B93BA379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reeform: Shape 36">
              <a:extLst>
                <a:ext uri="{FF2B5EF4-FFF2-40B4-BE49-F238E27FC236}">
                  <a16:creationId xmlns:a16="http://schemas.microsoft.com/office/drawing/2014/main" id="{724A60BA-2925-876A-E87D-F52F98230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reeform: Shape 37">
              <a:extLst>
                <a:ext uri="{FF2B5EF4-FFF2-40B4-BE49-F238E27FC236}">
                  <a16:creationId xmlns:a16="http://schemas.microsoft.com/office/drawing/2014/main" id="{96DFDCA5-6F31-9ED4-75FF-F3960DFC2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reeform: Shape 38">
              <a:extLst>
                <a:ext uri="{FF2B5EF4-FFF2-40B4-BE49-F238E27FC236}">
                  <a16:creationId xmlns:a16="http://schemas.microsoft.com/office/drawing/2014/main" id="{1118BF13-286A-69CD-32B6-A9B93D78C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8" name="Group 260">
            <a:extLst>
              <a:ext uri="{FF2B5EF4-FFF2-40B4-BE49-F238E27FC236}">
                <a16:creationId xmlns:a16="http://schemas.microsoft.com/office/drawing/2014/main" id="{23A28169-3DAC-6038-5C75-ABA789D3CB2F}"/>
              </a:ext>
            </a:extLst>
          </p:cNvPr>
          <p:cNvGrpSpPr/>
          <p:nvPr/>
        </p:nvGrpSpPr>
        <p:grpSpPr>
          <a:xfrm>
            <a:off x="3620166" y="4450080"/>
            <a:ext cx="2331940" cy="1491669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49" name="Freeform: Shape 40">
              <a:extLst>
                <a:ext uri="{FF2B5EF4-FFF2-40B4-BE49-F238E27FC236}">
                  <a16:creationId xmlns:a16="http://schemas.microsoft.com/office/drawing/2014/main" id="{CB1F72DE-01F6-38F3-EDBB-7DF1FBFC6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: Shape 41">
              <a:extLst>
                <a:ext uri="{FF2B5EF4-FFF2-40B4-BE49-F238E27FC236}">
                  <a16:creationId xmlns:a16="http://schemas.microsoft.com/office/drawing/2014/main" id="{A87E981F-FBDD-7528-0DC8-E40E4F6AC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reeform: Shape 42">
              <a:extLst>
                <a:ext uri="{FF2B5EF4-FFF2-40B4-BE49-F238E27FC236}">
                  <a16:creationId xmlns:a16="http://schemas.microsoft.com/office/drawing/2014/main" id="{3896DF44-AA9C-65D4-CE04-62332DB6B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: Shape 43">
              <a:extLst>
                <a:ext uri="{FF2B5EF4-FFF2-40B4-BE49-F238E27FC236}">
                  <a16:creationId xmlns:a16="http://schemas.microsoft.com/office/drawing/2014/main" id="{65FC2F66-4B45-DDBF-40AC-DE5598708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reeform: Shape 44">
              <a:extLst>
                <a:ext uri="{FF2B5EF4-FFF2-40B4-BE49-F238E27FC236}">
                  <a16:creationId xmlns:a16="http://schemas.microsoft.com/office/drawing/2014/main" id="{63A06DAF-A63D-050E-D4AA-DC2889EE9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: Shape 45">
              <a:extLst>
                <a:ext uri="{FF2B5EF4-FFF2-40B4-BE49-F238E27FC236}">
                  <a16:creationId xmlns:a16="http://schemas.microsoft.com/office/drawing/2014/main" id="{34D1C9B1-F69E-34D7-C16C-E77D43DEA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reeform: Shape 46">
              <a:extLst>
                <a:ext uri="{FF2B5EF4-FFF2-40B4-BE49-F238E27FC236}">
                  <a16:creationId xmlns:a16="http://schemas.microsoft.com/office/drawing/2014/main" id="{6DCCC6EC-A82B-8A73-B28D-0C4C81682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: Shape 47">
              <a:extLst>
                <a:ext uri="{FF2B5EF4-FFF2-40B4-BE49-F238E27FC236}">
                  <a16:creationId xmlns:a16="http://schemas.microsoft.com/office/drawing/2014/main" id="{0CA3AFCB-8ABA-E475-4F3C-7D8E94AB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reeform: Shape 48">
              <a:extLst>
                <a:ext uri="{FF2B5EF4-FFF2-40B4-BE49-F238E27FC236}">
                  <a16:creationId xmlns:a16="http://schemas.microsoft.com/office/drawing/2014/main" id="{D1B5EFE7-D252-2615-EA21-EAD3B634A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: Shape 49">
              <a:extLst>
                <a:ext uri="{FF2B5EF4-FFF2-40B4-BE49-F238E27FC236}">
                  <a16:creationId xmlns:a16="http://schemas.microsoft.com/office/drawing/2014/main" id="{CF405C89-1A74-81EF-1F08-C53D9C8A0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: Shape 50">
              <a:extLst>
                <a:ext uri="{FF2B5EF4-FFF2-40B4-BE49-F238E27FC236}">
                  <a16:creationId xmlns:a16="http://schemas.microsoft.com/office/drawing/2014/main" id="{EC6DE9DE-E887-0A1D-E016-F29979DD5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reeform: Shape 51">
              <a:extLst>
                <a:ext uri="{FF2B5EF4-FFF2-40B4-BE49-F238E27FC236}">
                  <a16:creationId xmlns:a16="http://schemas.microsoft.com/office/drawing/2014/main" id="{2F94DA65-DFBC-2CBA-316E-4A9F42C9C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reeform: Shape 52">
              <a:extLst>
                <a:ext uri="{FF2B5EF4-FFF2-40B4-BE49-F238E27FC236}">
                  <a16:creationId xmlns:a16="http://schemas.microsoft.com/office/drawing/2014/main" id="{42888B31-C6F0-1359-3DAE-1992FA4F8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: Shape 53">
              <a:extLst>
                <a:ext uri="{FF2B5EF4-FFF2-40B4-BE49-F238E27FC236}">
                  <a16:creationId xmlns:a16="http://schemas.microsoft.com/office/drawing/2014/main" id="{66FD4FA8-DB53-C2DB-B727-DEE847F12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reeform: Shape 54">
              <a:extLst>
                <a:ext uri="{FF2B5EF4-FFF2-40B4-BE49-F238E27FC236}">
                  <a16:creationId xmlns:a16="http://schemas.microsoft.com/office/drawing/2014/main" id="{AA7916E9-77DB-76E9-0301-A2603C4C9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: Shape 55">
              <a:extLst>
                <a:ext uri="{FF2B5EF4-FFF2-40B4-BE49-F238E27FC236}">
                  <a16:creationId xmlns:a16="http://schemas.microsoft.com/office/drawing/2014/main" id="{E095C923-686A-D7A4-0A2A-DEB6C9795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: Shape 56">
              <a:extLst>
                <a:ext uri="{FF2B5EF4-FFF2-40B4-BE49-F238E27FC236}">
                  <a16:creationId xmlns:a16="http://schemas.microsoft.com/office/drawing/2014/main" id="{134896D6-D86F-F0AC-450C-9D6D1F6BC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: Shape 57">
              <a:extLst>
                <a:ext uri="{FF2B5EF4-FFF2-40B4-BE49-F238E27FC236}">
                  <a16:creationId xmlns:a16="http://schemas.microsoft.com/office/drawing/2014/main" id="{82BFFE25-9364-712F-8D92-26074751F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: Shape 58">
              <a:extLst>
                <a:ext uri="{FF2B5EF4-FFF2-40B4-BE49-F238E27FC236}">
                  <a16:creationId xmlns:a16="http://schemas.microsoft.com/office/drawing/2014/main" id="{1CFAD209-254C-26D2-5444-66CDCF55B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reeform: Shape 59">
              <a:extLst>
                <a:ext uri="{FF2B5EF4-FFF2-40B4-BE49-F238E27FC236}">
                  <a16:creationId xmlns:a16="http://schemas.microsoft.com/office/drawing/2014/main" id="{022D63B3-BD4C-00D0-B91D-11A8923B3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: Shape 60">
              <a:extLst>
                <a:ext uri="{FF2B5EF4-FFF2-40B4-BE49-F238E27FC236}">
                  <a16:creationId xmlns:a16="http://schemas.microsoft.com/office/drawing/2014/main" id="{7D91A902-0124-4FB4-0A68-969A56DFD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reeform: Shape 61">
              <a:extLst>
                <a:ext uri="{FF2B5EF4-FFF2-40B4-BE49-F238E27FC236}">
                  <a16:creationId xmlns:a16="http://schemas.microsoft.com/office/drawing/2014/main" id="{F13C41ED-DE3E-64D2-D7A7-0CD4219AF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reeform: Shape 62">
              <a:extLst>
                <a:ext uri="{FF2B5EF4-FFF2-40B4-BE49-F238E27FC236}">
                  <a16:creationId xmlns:a16="http://schemas.microsoft.com/office/drawing/2014/main" id="{B73D87FF-452E-8A30-E1CC-9B6ABBB01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reeform: Shape 63">
              <a:extLst>
                <a:ext uri="{FF2B5EF4-FFF2-40B4-BE49-F238E27FC236}">
                  <a16:creationId xmlns:a16="http://schemas.microsoft.com/office/drawing/2014/main" id="{CE70277C-5895-5F5E-B7CA-CC67B6EF8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reeform: Shape 64">
              <a:extLst>
                <a:ext uri="{FF2B5EF4-FFF2-40B4-BE49-F238E27FC236}">
                  <a16:creationId xmlns:a16="http://schemas.microsoft.com/office/drawing/2014/main" id="{D5FC71DC-3AE4-A584-12DC-5B55CBF10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reeform: Shape 65">
              <a:extLst>
                <a:ext uri="{FF2B5EF4-FFF2-40B4-BE49-F238E27FC236}">
                  <a16:creationId xmlns:a16="http://schemas.microsoft.com/office/drawing/2014/main" id="{AFE26B01-C724-6297-15B9-5720CC5FB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reeform: Shape 66">
              <a:extLst>
                <a:ext uri="{FF2B5EF4-FFF2-40B4-BE49-F238E27FC236}">
                  <a16:creationId xmlns:a16="http://schemas.microsoft.com/office/drawing/2014/main" id="{26AC7577-A2A5-3B40-3A98-8DA9DA5E4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reeform: Shape 67">
              <a:extLst>
                <a:ext uri="{FF2B5EF4-FFF2-40B4-BE49-F238E27FC236}">
                  <a16:creationId xmlns:a16="http://schemas.microsoft.com/office/drawing/2014/main" id="{7538A42F-27EC-5F79-F23A-11ED0DE57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reeform: Shape 68">
              <a:extLst>
                <a:ext uri="{FF2B5EF4-FFF2-40B4-BE49-F238E27FC236}">
                  <a16:creationId xmlns:a16="http://schemas.microsoft.com/office/drawing/2014/main" id="{CC4AE555-7B34-DE28-ABF4-94E1BDC06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reeform: Shape 69">
              <a:extLst>
                <a:ext uri="{FF2B5EF4-FFF2-40B4-BE49-F238E27FC236}">
                  <a16:creationId xmlns:a16="http://schemas.microsoft.com/office/drawing/2014/main" id="{269BCB19-509C-47E8-1A7D-AF479D4F6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reeform: Shape 70">
              <a:extLst>
                <a:ext uri="{FF2B5EF4-FFF2-40B4-BE49-F238E27FC236}">
                  <a16:creationId xmlns:a16="http://schemas.microsoft.com/office/drawing/2014/main" id="{3E5992AF-88F6-5DB9-9A68-9CA070F26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reeform: Shape 71">
              <a:extLst>
                <a:ext uri="{FF2B5EF4-FFF2-40B4-BE49-F238E27FC236}">
                  <a16:creationId xmlns:a16="http://schemas.microsoft.com/office/drawing/2014/main" id="{76386803-2287-5F3F-032F-4B6895528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reeform: Shape 72">
              <a:extLst>
                <a:ext uri="{FF2B5EF4-FFF2-40B4-BE49-F238E27FC236}">
                  <a16:creationId xmlns:a16="http://schemas.microsoft.com/office/drawing/2014/main" id="{D500D178-4961-7B7C-C550-BB9C99A30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reeform: Shape 74">
              <a:extLst>
                <a:ext uri="{FF2B5EF4-FFF2-40B4-BE49-F238E27FC236}">
                  <a16:creationId xmlns:a16="http://schemas.microsoft.com/office/drawing/2014/main" id="{C8D3581F-2BD0-A1BF-A2C8-239F1DF9E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reeform: Shape 75">
              <a:extLst>
                <a:ext uri="{FF2B5EF4-FFF2-40B4-BE49-F238E27FC236}">
                  <a16:creationId xmlns:a16="http://schemas.microsoft.com/office/drawing/2014/main" id="{D3332FE0-C454-791A-793A-8A698B393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reeform: Shape 76">
              <a:extLst>
                <a:ext uri="{FF2B5EF4-FFF2-40B4-BE49-F238E27FC236}">
                  <a16:creationId xmlns:a16="http://schemas.microsoft.com/office/drawing/2014/main" id="{0D7BEB17-091A-079E-EC96-C6BF793AD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: Shape 77">
              <a:extLst>
                <a:ext uri="{FF2B5EF4-FFF2-40B4-BE49-F238E27FC236}">
                  <a16:creationId xmlns:a16="http://schemas.microsoft.com/office/drawing/2014/main" id="{B5A95AE0-AE4C-BC84-3F23-C6F1AC51C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reeform: Shape 78">
              <a:extLst>
                <a:ext uri="{FF2B5EF4-FFF2-40B4-BE49-F238E27FC236}">
                  <a16:creationId xmlns:a16="http://schemas.microsoft.com/office/drawing/2014/main" id="{4791394B-5E25-3791-0493-2D54A1377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reeform: Shape 79">
              <a:extLst>
                <a:ext uri="{FF2B5EF4-FFF2-40B4-BE49-F238E27FC236}">
                  <a16:creationId xmlns:a16="http://schemas.microsoft.com/office/drawing/2014/main" id="{707CD28C-2A90-A59A-4EAA-A9732292C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reeform: Shape 80">
              <a:extLst>
                <a:ext uri="{FF2B5EF4-FFF2-40B4-BE49-F238E27FC236}">
                  <a16:creationId xmlns:a16="http://schemas.microsoft.com/office/drawing/2014/main" id="{F20DD569-A6AF-98A0-30E2-F0B336CD3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reeform: Shape 81">
              <a:extLst>
                <a:ext uri="{FF2B5EF4-FFF2-40B4-BE49-F238E27FC236}">
                  <a16:creationId xmlns:a16="http://schemas.microsoft.com/office/drawing/2014/main" id="{74B72BFE-8B29-8C22-E464-B99221548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reeform: Shape 82">
              <a:extLst>
                <a:ext uri="{FF2B5EF4-FFF2-40B4-BE49-F238E27FC236}">
                  <a16:creationId xmlns:a16="http://schemas.microsoft.com/office/drawing/2014/main" id="{1A57CC50-393C-54FF-59E1-DD2D35F91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reeform: Shape 83">
              <a:extLst>
                <a:ext uri="{FF2B5EF4-FFF2-40B4-BE49-F238E27FC236}">
                  <a16:creationId xmlns:a16="http://schemas.microsoft.com/office/drawing/2014/main" id="{0DD70E1D-6C24-4FE6-F8E0-472BAA14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reeform: Shape 84">
              <a:extLst>
                <a:ext uri="{FF2B5EF4-FFF2-40B4-BE49-F238E27FC236}">
                  <a16:creationId xmlns:a16="http://schemas.microsoft.com/office/drawing/2014/main" id="{1F346B0A-087B-A902-60BA-CE663AD68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reeform: Shape 85">
              <a:extLst>
                <a:ext uri="{FF2B5EF4-FFF2-40B4-BE49-F238E27FC236}">
                  <a16:creationId xmlns:a16="http://schemas.microsoft.com/office/drawing/2014/main" id="{7CD03BBF-2725-4812-B41E-E09F0DBDC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reeform: Shape 86">
              <a:extLst>
                <a:ext uri="{FF2B5EF4-FFF2-40B4-BE49-F238E27FC236}">
                  <a16:creationId xmlns:a16="http://schemas.microsoft.com/office/drawing/2014/main" id="{A50595B9-6FFF-DE7B-53D6-50BF65475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reeform: Shape 87">
              <a:extLst>
                <a:ext uri="{FF2B5EF4-FFF2-40B4-BE49-F238E27FC236}">
                  <a16:creationId xmlns:a16="http://schemas.microsoft.com/office/drawing/2014/main" id="{7F56C901-0B25-A147-C053-293F2DF49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reeform: Shape 88">
              <a:extLst>
                <a:ext uri="{FF2B5EF4-FFF2-40B4-BE49-F238E27FC236}">
                  <a16:creationId xmlns:a16="http://schemas.microsoft.com/office/drawing/2014/main" id="{20402642-4BCC-9796-230F-9A38349A6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reeform: Shape 89">
              <a:extLst>
                <a:ext uri="{FF2B5EF4-FFF2-40B4-BE49-F238E27FC236}">
                  <a16:creationId xmlns:a16="http://schemas.microsoft.com/office/drawing/2014/main" id="{AC182F57-CC79-2BD3-B02D-2B8E5F415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reeform: Shape 90">
              <a:extLst>
                <a:ext uri="{FF2B5EF4-FFF2-40B4-BE49-F238E27FC236}">
                  <a16:creationId xmlns:a16="http://schemas.microsoft.com/office/drawing/2014/main" id="{88FC4298-CBBB-AE24-F039-15D27B9B7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reeform: Shape 91">
              <a:extLst>
                <a:ext uri="{FF2B5EF4-FFF2-40B4-BE49-F238E27FC236}">
                  <a16:creationId xmlns:a16="http://schemas.microsoft.com/office/drawing/2014/main" id="{F3BD7FC4-63A4-87B0-9513-8080075C3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reeform: Shape 92">
              <a:extLst>
                <a:ext uri="{FF2B5EF4-FFF2-40B4-BE49-F238E27FC236}">
                  <a16:creationId xmlns:a16="http://schemas.microsoft.com/office/drawing/2014/main" id="{269525B3-5B0B-A477-A303-8E6965479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reeform: Shape 93">
              <a:extLst>
                <a:ext uri="{FF2B5EF4-FFF2-40B4-BE49-F238E27FC236}">
                  <a16:creationId xmlns:a16="http://schemas.microsoft.com/office/drawing/2014/main" id="{B4C4B72B-D69A-4754-2C4E-E5D18F40F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reeform: Shape 94">
              <a:extLst>
                <a:ext uri="{FF2B5EF4-FFF2-40B4-BE49-F238E27FC236}">
                  <a16:creationId xmlns:a16="http://schemas.microsoft.com/office/drawing/2014/main" id="{52C5F843-1994-4E88-1E06-A6E2DBECB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reeform: Shape 95">
              <a:extLst>
                <a:ext uri="{FF2B5EF4-FFF2-40B4-BE49-F238E27FC236}">
                  <a16:creationId xmlns:a16="http://schemas.microsoft.com/office/drawing/2014/main" id="{9D47AB78-2245-E8E8-234C-F3FFB4792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reeform: Shape 96">
              <a:extLst>
                <a:ext uri="{FF2B5EF4-FFF2-40B4-BE49-F238E27FC236}">
                  <a16:creationId xmlns:a16="http://schemas.microsoft.com/office/drawing/2014/main" id="{7160DCCE-928A-2F13-E4FA-4E6EF3293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reeform: Shape 97">
              <a:extLst>
                <a:ext uri="{FF2B5EF4-FFF2-40B4-BE49-F238E27FC236}">
                  <a16:creationId xmlns:a16="http://schemas.microsoft.com/office/drawing/2014/main" id="{AFD9FD09-39E1-64B9-673A-F3F9E93E5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reeform: Shape 98">
              <a:extLst>
                <a:ext uri="{FF2B5EF4-FFF2-40B4-BE49-F238E27FC236}">
                  <a16:creationId xmlns:a16="http://schemas.microsoft.com/office/drawing/2014/main" id="{CDD05887-69B2-8E8B-0B96-36DDFD94E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reeform: Shape 99">
              <a:extLst>
                <a:ext uri="{FF2B5EF4-FFF2-40B4-BE49-F238E27FC236}">
                  <a16:creationId xmlns:a16="http://schemas.microsoft.com/office/drawing/2014/main" id="{8199D79A-99BF-98C6-99DD-007781C1A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reeform: Shape 100">
              <a:extLst>
                <a:ext uri="{FF2B5EF4-FFF2-40B4-BE49-F238E27FC236}">
                  <a16:creationId xmlns:a16="http://schemas.microsoft.com/office/drawing/2014/main" id="{CD7B83A8-5199-D43E-F850-9707DCB55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reeform: Shape 101">
              <a:extLst>
                <a:ext uri="{FF2B5EF4-FFF2-40B4-BE49-F238E27FC236}">
                  <a16:creationId xmlns:a16="http://schemas.microsoft.com/office/drawing/2014/main" id="{5553D6D3-C425-CEEA-79EF-79679FC90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reeform: Shape 102">
              <a:extLst>
                <a:ext uri="{FF2B5EF4-FFF2-40B4-BE49-F238E27FC236}">
                  <a16:creationId xmlns:a16="http://schemas.microsoft.com/office/drawing/2014/main" id="{22D93ECA-CB14-B9EA-FD8B-DFAEE36BA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reeform: Shape 103">
              <a:extLst>
                <a:ext uri="{FF2B5EF4-FFF2-40B4-BE49-F238E27FC236}">
                  <a16:creationId xmlns:a16="http://schemas.microsoft.com/office/drawing/2014/main" id="{7A0DEAD8-AD28-2086-5701-13398EC16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reeform: Shape 104">
              <a:extLst>
                <a:ext uri="{FF2B5EF4-FFF2-40B4-BE49-F238E27FC236}">
                  <a16:creationId xmlns:a16="http://schemas.microsoft.com/office/drawing/2014/main" id="{0A27265E-4603-CE3C-9FFE-92EA8828E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reeform: Shape 105">
              <a:extLst>
                <a:ext uri="{FF2B5EF4-FFF2-40B4-BE49-F238E27FC236}">
                  <a16:creationId xmlns:a16="http://schemas.microsoft.com/office/drawing/2014/main" id="{85686A8E-E1BD-3577-DB79-75F14F6C5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reeform: Shape 106">
              <a:extLst>
                <a:ext uri="{FF2B5EF4-FFF2-40B4-BE49-F238E27FC236}">
                  <a16:creationId xmlns:a16="http://schemas.microsoft.com/office/drawing/2014/main" id="{55410CFE-C113-87B5-4920-E8FAFAC27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15" name="Group 255">
            <a:extLst>
              <a:ext uri="{FF2B5EF4-FFF2-40B4-BE49-F238E27FC236}">
                <a16:creationId xmlns:a16="http://schemas.microsoft.com/office/drawing/2014/main" id="{340E83CE-48A5-CCC0-D963-6CB16720732C}"/>
              </a:ext>
            </a:extLst>
          </p:cNvPr>
          <p:cNvGrpSpPr/>
          <p:nvPr/>
        </p:nvGrpSpPr>
        <p:grpSpPr>
          <a:xfrm>
            <a:off x="5934270" y="3769088"/>
            <a:ext cx="1811125" cy="1733969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16" name="Freeform: Shape 108">
              <a:extLst>
                <a:ext uri="{FF2B5EF4-FFF2-40B4-BE49-F238E27FC236}">
                  <a16:creationId xmlns:a16="http://schemas.microsoft.com/office/drawing/2014/main" id="{B0E28687-B12F-F541-C487-0FDBE4CD9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reeform: Shape 109">
              <a:extLst>
                <a:ext uri="{FF2B5EF4-FFF2-40B4-BE49-F238E27FC236}">
                  <a16:creationId xmlns:a16="http://schemas.microsoft.com/office/drawing/2014/main" id="{81E0AE26-4D1E-7F6F-9B3D-E96E64AC3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reeform: Shape 110">
              <a:extLst>
                <a:ext uri="{FF2B5EF4-FFF2-40B4-BE49-F238E27FC236}">
                  <a16:creationId xmlns:a16="http://schemas.microsoft.com/office/drawing/2014/main" id="{480B4547-1ADC-CE9D-067E-3F870E2B7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reeform: Shape 111">
              <a:extLst>
                <a:ext uri="{FF2B5EF4-FFF2-40B4-BE49-F238E27FC236}">
                  <a16:creationId xmlns:a16="http://schemas.microsoft.com/office/drawing/2014/main" id="{2902E9D0-6ED6-BD68-DD0F-3A17CA107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reeform: Shape 112">
              <a:extLst>
                <a:ext uri="{FF2B5EF4-FFF2-40B4-BE49-F238E27FC236}">
                  <a16:creationId xmlns:a16="http://schemas.microsoft.com/office/drawing/2014/main" id="{A96B17A8-6A16-0D21-6DA3-62B73700D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reeform: Shape 113">
              <a:extLst>
                <a:ext uri="{FF2B5EF4-FFF2-40B4-BE49-F238E27FC236}">
                  <a16:creationId xmlns:a16="http://schemas.microsoft.com/office/drawing/2014/main" id="{03893506-FB4C-B93D-A7DD-A4F75E14E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reeform: Shape 114">
              <a:extLst>
                <a:ext uri="{FF2B5EF4-FFF2-40B4-BE49-F238E27FC236}">
                  <a16:creationId xmlns:a16="http://schemas.microsoft.com/office/drawing/2014/main" id="{7F562F29-55CF-FFDA-9F66-758FF3110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reeform: Shape 115">
              <a:extLst>
                <a:ext uri="{FF2B5EF4-FFF2-40B4-BE49-F238E27FC236}">
                  <a16:creationId xmlns:a16="http://schemas.microsoft.com/office/drawing/2014/main" id="{8C6A473D-FA71-5EBD-EFFB-26CD30F41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reeform: Shape 116">
              <a:extLst>
                <a:ext uri="{FF2B5EF4-FFF2-40B4-BE49-F238E27FC236}">
                  <a16:creationId xmlns:a16="http://schemas.microsoft.com/office/drawing/2014/main" id="{CC3356DC-17D4-AB32-36EF-8E548C85E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reeform: Shape 117">
              <a:extLst>
                <a:ext uri="{FF2B5EF4-FFF2-40B4-BE49-F238E27FC236}">
                  <a16:creationId xmlns:a16="http://schemas.microsoft.com/office/drawing/2014/main" id="{369C77C0-343F-35F3-4E6E-FAFDC4CC0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reeform: Shape 118">
              <a:extLst>
                <a:ext uri="{FF2B5EF4-FFF2-40B4-BE49-F238E27FC236}">
                  <a16:creationId xmlns:a16="http://schemas.microsoft.com/office/drawing/2014/main" id="{B1CB19D0-FE12-C6CC-4FDD-7C50D4D89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reeform: Shape 119">
              <a:extLst>
                <a:ext uri="{FF2B5EF4-FFF2-40B4-BE49-F238E27FC236}">
                  <a16:creationId xmlns:a16="http://schemas.microsoft.com/office/drawing/2014/main" id="{4F84AF49-FC17-2CD4-E543-0B06719A9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reeform: Shape 120">
              <a:extLst>
                <a:ext uri="{FF2B5EF4-FFF2-40B4-BE49-F238E27FC236}">
                  <a16:creationId xmlns:a16="http://schemas.microsoft.com/office/drawing/2014/main" id="{C388E0DB-B1E5-21DF-C5C6-7592E605F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reeform: Shape 121">
              <a:extLst>
                <a:ext uri="{FF2B5EF4-FFF2-40B4-BE49-F238E27FC236}">
                  <a16:creationId xmlns:a16="http://schemas.microsoft.com/office/drawing/2014/main" id="{4A66A1EF-9E78-DA86-59E4-3CFEC1271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reeform: Shape 122">
              <a:extLst>
                <a:ext uri="{FF2B5EF4-FFF2-40B4-BE49-F238E27FC236}">
                  <a16:creationId xmlns:a16="http://schemas.microsoft.com/office/drawing/2014/main" id="{49458871-7B00-E130-162B-2234BB7CE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reeform: Shape 123">
              <a:extLst>
                <a:ext uri="{FF2B5EF4-FFF2-40B4-BE49-F238E27FC236}">
                  <a16:creationId xmlns:a16="http://schemas.microsoft.com/office/drawing/2014/main" id="{11812433-6935-D706-A329-1579BBBC9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reeform: Shape 124">
              <a:extLst>
                <a:ext uri="{FF2B5EF4-FFF2-40B4-BE49-F238E27FC236}">
                  <a16:creationId xmlns:a16="http://schemas.microsoft.com/office/drawing/2014/main" id="{EFA82455-6606-3E45-DA61-332D22C4C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reeform: Shape 125">
              <a:extLst>
                <a:ext uri="{FF2B5EF4-FFF2-40B4-BE49-F238E27FC236}">
                  <a16:creationId xmlns:a16="http://schemas.microsoft.com/office/drawing/2014/main" id="{82ACB7E0-B61A-E0D9-92E1-B0FB781B5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reeform: Shape 126">
              <a:extLst>
                <a:ext uri="{FF2B5EF4-FFF2-40B4-BE49-F238E27FC236}">
                  <a16:creationId xmlns:a16="http://schemas.microsoft.com/office/drawing/2014/main" id="{99D9B988-28E3-0F3E-0104-C62D2CCB8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reeform: Shape 127">
              <a:extLst>
                <a:ext uri="{FF2B5EF4-FFF2-40B4-BE49-F238E27FC236}">
                  <a16:creationId xmlns:a16="http://schemas.microsoft.com/office/drawing/2014/main" id="{B461C4BF-1086-3A0F-7DBE-A8EB8B44A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reeform: Shape 128">
              <a:extLst>
                <a:ext uri="{FF2B5EF4-FFF2-40B4-BE49-F238E27FC236}">
                  <a16:creationId xmlns:a16="http://schemas.microsoft.com/office/drawing/2014/main" id="{4859C1A6-D1E6-CF0F-992F-DC64781B4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reeform: Shape 129">
              <a:extLst>
                <a:ext uri="{FF2B5EF4-FFF2-40B4-BE49-F238E27FC236}">
                  <a16:creationId xmlns:a16="http://schemas.microsoft.com/office/drawing/2014/main" id="{94B81A74-73B5-7D59-527E-0DB66F7EF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reeform: Shape 130">
              <a:extLst>
                <a:ext uri="{FF2B5EF4-FFF2-40B4-BE49-F238E27FC236}">
                  <a16:creationId xmlns:a16="http://schemas.microsoft.com/office/drawing/2014/main" id="{AF8179BD-8C21-32B6-8208-36CB0C780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reeform: Shape 131">
              <a:extLst>
                <a:ext uri="{FF2B5EF4-FFF2-40B4-BE49-F238E27FC236}">
                  <a16:creationId xmlns:a16="http://schemas.microsoft.com/office/drawing/2014/main" id="{CDE3D311-628A-5A71-5CA4-36AC0F6AA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reeform: Shape 132">
              <a:extLst>
                <a:ext uri="{FF2B5EF4-FFF2-40B4-BE49-F238E27FC236}">
                  <a16:creationId xmlns:a16="http://schemas.microsoft.com/office/drawing/2014/main" id="{BF5D38D7-BD41-F16A-3A3B-DE64208C0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reeform: Shape 133">
              <a:extLst>
                <a:ext uri="{FF2B5EF4-FFF2-40B4-BE49-F238E27FC236}">
                  <a16:creationId xmlns:a16="http://schemas.microsoft.com/office/drawing/2014/main" id="{FFFB80A8-3C88-870B-2904-6C1639004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reeform: Shape 134">
              <a:extLst>
                <a:ext uri="{FF2B5EF4-FFF2-40B4-BE49-F238E27FC236}">
                  <a16:creationId xmlns:a16="http://schemas.microsoft.com/office/drawing/2014/main" id="{70821659-E486-0979-BF4B-5609F55CC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reeform: Shape 135">
              <a:extLst>
                <a:ext uri="{FF2B5EF4-FFF2-40B4-BE49-F238E27FC236}">
                  <a16:creationId xmlns:a16="http://schemas.microsoft.com/office/drawing/2014/main" id="{BF3AC375-3030-BE92-ECEF-6900B321D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reeform: Shape 136">
              <a:extLst>
                <a:ext uri="{FF2B5EF4-FFF2-40B4-BE49-F238E27FC236}">
                  <a16:creationId xmlns:a16="http://schemas.microsoft.com/office/drawing/2014/main" id="{DA95258A-B297-AA10-FCB5-1C5746155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reeform: Shape 137">
              <a:extLst>
                <a:ext uri="{FF2B5EF4-FFF2-40B4-BE49-F238E27FC236}">
                  <a16:creationId xmlns:a16="http://schemas.microsoft.com/office/drawing/2014/main" id="{D13AD418-7A14-7B9D-1D70-73EFF24B1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reeform: Shape 138">
              <a:extLst>
                <a:ext uri="{FF2B5EF4-FFF2-40B4-BE49-F238E27FC236}">
                  <a16:creationId xmlns:a16="http://schemas.microsoft.com/office/drawing/2014/main" id="{11982447-E6D1-FBE8-A181-84EDC34CA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reeform: Shape 139">
              <a:extLst>
                <a:ext uri="{FF2B5EF4-FFF2-40B4-BE49-F238E27FC236}">
                  <a16:creationId xmlns:a16="http://schemas.microsoft.com/office/drawing/2014/main" id="{2A7418A1-4684-1E0F-8DAF-4FC5C499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reeform: Shape 140">
              <a:extLst>
                <a:ext uri="{FF2B5EF4-FFF2-40B4-BE49-F238E27FC236}">
                  <a16:creationId xmlns:a16="http://schemas.microsoft.com/office/drawing/2014/main" id="{C8F79880-3B79-48FD-1D10-18B3D379F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49" name="Group 250">
            <a:extLst>
              <a:ext uri="{FF2B5EF4-FFF2-40B4-BE49-F238E27FC236}">
                <a16:creationId xmlns:a16="http://schemas.microsoft.com/office/drawing/2014/main" id="{7EE79F51-B7ED-9E09-B7D2-BB4385C1E319}"/>
              </a:ext>
            </a:extLst>
          </p:cNvPr>
          <p:cNvGrpSpPr/>
          <p:nvPr/>
        </p:nvGrpSpPr>
        <p:grpSpPr>
          <a:xfrm>
            <a:off x="7936883" y="4624757"/>
            <a:ext cx="985970" cy="943967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50" name="Freeform: Shape 210">
              <a:extLst>
                <a:ext uri="{FF2B5EF4-FFF2-40B4-BE49-F238E27FC236}">
                  <a16:creationId xmlns:a16="http://schemas.microsoft.com/office/drawing/2014/main" id="{14770489-0156-4927-BF61-DC0225708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reeform: Shape 211">
              <a:extLst>
                <a:ext uri="{FF2B5EF4-FFF2-40B4-BE49-F238E27FC236}">
                  <a16:creationId xmlns:a16="http://schemas.microsoft.com/office/drawing/2014/main" id="{BB2A05A6-A233-FCBF-7F16-C5232A801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reeform: Shape 212">
              <a:extLst>
                <a:ext uri="{FF2B5EF4-FFF2-40B4-BE49-F238E27FC236}">
                  <a16:creationId xmlns:a16="http://schemas.microsoft.com/office/drawing/2014/main" id="{0FFA7DAA-760F-9470-9466-EABF3361A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reeform: Shape 213">
              <a:extLst>
                <a:ext uri="{FF2B5EF4-FFF2-40B4-BE49-F238E27FC236}">
                  <a16:creationId xmlns:a16="http://schemas.microsoft.com/office/drawing/2014/main" id="{812915BC-21D5-A478-55E3-E87D0F8AA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reeform: Shape 214">
              <a:extLst>
                <a:ext uri="{FF2B5EF4-FFF2-40B4-BE49-F238E27FC236}">
                  <a16:creationId xmlns:a16="http://schemas.microsoft.com/office/drawing/2014/main" id="{AB8038FF-435D-8497-4DB0-48CDB1DE6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reeform: Shape 215">
              <a:extLst>
                <a:ext uri="{FF2B5EF4-FFF2-40B4-BE49-F238E27FC236}">
                  <a16:creationId xmlns:a16="http://schemas.microsoft.com/office/drawing/2014/main" id="{34AED753-87E7-314D-DEA2-B41A64787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reeform: Shape 216">
              <a:extLst>
                <a:ext uri="{FF2B5EF4-FFF2-40B4-BE49-F238E27FC236}">
                  <a16:creationId xmlns:a16="http://schemas.microsoft.com/office/drawing/2014/main" id="{6BE388F6-CB42-5A6F-B94E-3394A90F6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reeform: Shape 217">
              <a:extLst>
                <a:ext uri="{FF2B5EF4-FFF2-40B4-BE49-F238E27FC236}">
                  <a16:creationId xmlns:a16="http://schemas.microsoft.com/office/drawing/2014/main" id="{BE1B3A64-E0D0-A4E0-D34A-BC5E3722D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reeform: Shape 218">
              <a:extLst>
                <a:ext uri="{FF2B5EF4-FFF2-40B4-BE49-F238E27FC236}">
                  <a16:creationId xmlns:a16="http://schemas.microsoft.com/office/drawing/2014/main" id="{F501AF8E-7DF8-52F5-6232-ECCC0E761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reeform: Shape 219">
              <a:extLst>
                <a:ext uri="{FF2B5EF4-FFF2-40B4-BE49-F238E27FC236}">
                  <a16:creationId xmlns:a16="http://schemas.microsoft.com/office/drawing/2014/main" id="{DA997B35-A616-79FE-A17A-44D0216A3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reeform: Shape 220">
              <a:extLst>
                <a:ext uri="{FF2B5EF4-FFF2-40B4-BE49-F238E27FC236}">
                  <a16:creationId xmlns:a16="http://schemas.microsoft.com/office/drawing/2014/main" id="{A5609566-B351-8051-5B18-E09B4C035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reeform: Shape 221">
              <a:extLst>
                <a:ext uri="{FF2B5EF4-FFF2-40B4-BE49-F238E27FC236}">
                  <a16:creationId xmlns:a16="http://schemas.microsoft.com/office/drawing/2014/main" id="{8C66076F-7D30-51C0-CE05-B5754E156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reeform: Shape 222">
              <a:extLst>
                <a:ext uri="{FF2B5EF4-FFF2-40B4-BE49-F238E27FC236}">
                  <a16:creationId xmlns:a16="http://schemas.microsoft.com/office/drawing/2014/main" id="{F909ABCC-E784-06A0-4ED9-E1C9C3003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reeform: Shape 223">
              <a:extLst>
                <a:ext uri="{FF2B5EF4-FFF2-40B4-BE49-F238E27FC236}">
                  <a16:creationId xmlns:a16="http://schemas.microsoft.com/office/drawing/2014/main" id="{81AA6B0E-4B38-D9DB-C3D3-BF653078E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reeform: Shape 224">
              <a:extLst>
                <a:ext uri="{FF2B5EF4-FFF2-40B4-BE49-F238E27FC236}">
                  <a16:creationId xmlns:a16="http://schemas.microsoft.com/office/drawing/2014/main" id="{76A50674-9568-D496-F2DD-D46AEA763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reeform: Shape 225">
              <a:extLst>
                <a:ext uri="{FF2B5EF4-FFF2-40B4-BE49-F238E27FC236}">
                  <a16:creationId xmlns:a16="http://schemas.microsoft.com/office/drawing/2014/main" id="{532A3B36-086B-67D0-DA84-025F27F8C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reeform: Shape 226">
              <a:extLst>
                <a:ext uri="{FF2B5EF4-FFF2-40B4-BE49-F238E27FC236}">
                  <a16:creationId xmlns:a16="http://schemas.microsoft.com/office/drawing/2014/main" id="{6656E9AA-2B40-887B-8DC4-EEF1E0E25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reeform: Shape 227">
              <a:extLst>
                <a:ext uri="{FF2B5EF4-FFF2-40B4-BE49-F238E27FC236}">
                  <a16:creationId xmlns:a16="http://schemas.microsoft.com/office/drawing/2014/main" id="{35163FB2-CC44-FC6F-34CC-6A4F6C15E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reeform: Shape 228">
              <a:extLst>
                <a:ext uri="{FF2B5EF4-FFF2-40B4-BE49-F238E27FC236}">
                  <a16:creationId xmlns:a16="http://schemas.microsoft.com/office/drawing/2014/main" id="{19AE1F95-930E-D347-370C-F81755406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reeform: Shape 229">
              <a:extLst>
                <a:ext uri="{FF2B5EF4-FFF2-40B4-BE49-F238E27FC236}">
                  <a16:creationId xmlns:a16="http://schemas.microsoft.com/office/drawing/2014/main" id="{75E5F433-8284-EE99-EDA3-97C44B82E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reeform: Shape 230">
              <a:extLst>
                <a:ext uri="{FF2B5EF4-FFF2-40B4-BE49-F238E27FC236}">
                  <a16:creationId xmlns:a16="http://schemas.microsoft.com/office/drawing/2014/main" id="{9F428AB2-ADCF-FA4F-6998-5B48728B0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reeform: Shape 231">
              <a:extLst>
                <a:ext uri="{FF2B5EF4-FFF2-40B4-BE49-F238E27FC236}">
                  <a16:creationId xmlns:a16="http://schemas.microsoft.com/office/drawing/2014/main" id="{D4E986EF-36C5-EB70-196F-06D61B7D5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reeform: Shape 232">
              <a:extLst>
                <a:ext uri="{FF2B5EF4-FFF2-40B4-BE49-F238E27FC236}">
                  <a16:creationId xmlns:a16="http://schemas.microsoft.com/office/drawing/2014/main" id="{3CC0C6CF-00A0-0125-2771-2002FDB49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reeform: Shape 233">
              <a:extLst>
                <a:ext uri="{FF2B5EF4-FFF2-40B4-BE49-F238E27FC236}">
                  <a16:creationId xmlns:a16="http://schemas.microsoft.com/office/drawing/2014/main" id="{8EAEB8C5-AECE-7FBE-7339-38A5E11DF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reeform: Shape 234">
              <a:extLst>
                <a:ext uri="{FF2B5EF4-FFF2-40B4-BE49-F238E27FC236}">
                  <a16:creationId xmlns:a16="http://schemas.microsoft.com/office/drawing/2014/main" id="{D5269CE9-B05D-E14B-742E-9EE037DDA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reeform: Shape 235">
              <a:extLst>
                <a:ext uri="{FF2B5EF4-FFF2-40B4-BE49-F238E27FC236}">
                  <a16:creationId xmlns:a16="http://schemas.microsoft.com/office/drawing/2014/main" id="{462F4785-7ABA-D7A3-7FF3-5F7C5013E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reeform: Shape 236">
              <a:extLst>
                <a:ext uri="{FF2B5EF4-FFF2-40B4-BE49-F238E27FC236}">
                  <a16:creationId xmlns:a16="http://schemas.microsoft.com/office/drawing/2014/main" id="{206857A9-FFF6-61C4-46C4-425A733C2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reeform: Shape 237">
              <a:extLst>
                <a:ext uri="{FF2B5EF4-FFF2-40B4-BE49-F238E27FC236}">
                  <a16:creationId xmlns:a16="http://schemas.microsoft.com/office/drawing/2014/main" id="{360C8DA2-5019-81DF-8300-FD421D836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reeform: Shape 238">
              <a:extLst>
                <a:ext uri="{FF2B5EF4-FFF2-40B4-BE49-F238E27FC236}">
                  <a16:creationId xmlns:a16="http://schemas.microsoft.com/office/drawing/2014/main" id="{D904E8F4-A542-0B57-44F4-41A7251A5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reeform: Shape 239">
              <a:extLst>
                <a:ext uri="{FF2B5EF4-FFF2-40B4-BE49-F238E27FC236}">
                  <a16:creationId xmlns:a16="http://schemas.microsoft.com/office/drawing/2014/main" id="{EB4187BD-3116-4A0F-7397-DB25D9DA5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reeform: Shape 240">
              <a:extLst>
                <a:ext uri="{FF2B5EF4-FFF2-40B4-BE49-F238E27FC236}">
                  <a16:creationId xmlns:a16="http://schemas.microsoft.com/office/drawing/2014/main" id="{41A02F6E-961F-B6F7-AD94-126A21451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reeform: Shape 241">
              <a:extLst>
                <a:ext uri="{FF2B5EF4-FFF2-40B4-BE49-F238E27FC236}">
                  <a16:creationId xmlns:a16="http://schemas.microsoft.com/office/drawing/2014/main" id="{99409EF4-D502-1829-7A1C-AC5757C96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reeform: Shape 242">
              <a:extLst>
                <a:ext uri="{FF2B5EF4-FFF2-40B4-BE49-F238E27FC236}">
                  <a16:creationId xmlns:a16="http://schemas.microsoft.com/office/drawing/2014/main" id="{48ED5156-570D-AA36-9DB0-D204406F2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 defTabSz="685800">
                <a:defRPr/>
              </a:pPr>
              <a:endParaRPr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" name="Đám mây 1">
            <a:extLst>
              <a:ext uri="{FF2B5EF4-FFF2-40B4-BE49-F238E27FC236}">
                <a16:creationId xmlns:a16="http://schemas.microsoft.com/office/drawing/2014/main" id="{DC695CE2-DECD-3AF4-ED21-A24EC0A7374D}"/>
              </a:ext>
            </a:extLst>
          </p:cNvPr>
          <p:cNvSpPr/>
          <p:nvPr/>
        </p:nvSpPr>
        <p:spPr>
          <a:xfrm>
            <a:off x="2858708" y="590550"/>
            <a:ext cx="6361492" cy="3595818"/>
          </a:xfrm>
          <a:prstGeom prst="cloud">
            <a:avLst/>
          </a:prstGeom>
          <a:noFill/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446" name="Hộp Văn bản 2">
            <a:extLst>
              <a:ext uri="{FF2B5EF4-FFF2-40B4-BE49-F238E27FC236}">
                <a16:creationId xmlns:a16="http://schemas.microsoft.com/office/drawing/2014/main" id="{9810E96D-93B7-70DA-E5B7-6D03AA5B6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826" y="1341438"/>
            <a:ext cx="543448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4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6014F4C4-FEAB-1EFB-2D9B-77D0F2D33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120775"/>
            <a:ext cx="7486650" cy="2662238"/>
          </a:xfrm>
          <a:prstGeom prst="roundRect">
            <a:avLst>
              <a:gd name="adj" fmla="val 16667"/>
            </a:avLst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800" b="1" i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800" b="1" i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5FCAFE19-04DF-5177-FA62-26A16E47F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13652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365" name="Picture 31" descr="people008">
            <a:extLst>
              <a:ext uri="{FF2B5EF4-FFF2-40B4-BE49-F238E27FC236}">
                <a16:creationId xmlns:a16="http://schemas.microsoft.com/office/drawing/2014/main" id="{1B6E22E0-4EDA-E3CE-5C71-DA05598BC9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33">
            <a:extLst>
              <a:ext uri="{FF2B5EF4-FFF2-40B4-BE49-F238E27FC236}">
                <a16:creationId xmlns:a16="http://schemas.microsoft.com/office/drawing/2014/main" id="{617F3498-9682-56E0-1599-03D4F58B5E69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1674813"/>
            <a:ext cx="1752600" cy="1752600"/>
            <a:chOff x="4609" y="3420"/>
            <a:chExt cx="1104" cy="1104"/>
          </a:xfrm>
        </p:grpSpPr>
        <p:sp>
          <p:nvSpPr>
            <p:cNvPr id="15387" name="AutoShape 34">
              <a:extLst>
                <a:ext uri="{FF2B5EF4-FFF2-40B4-BE49-F238E27FC236}">
                  <a16:creationId xmlns:a16="http://schemas.microsoft.com/office/drawing/2014/main" id="{9DAA9C2B-AFF4-4B60-802E-453C715E1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" y="3420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5388" name="WordArt 35">
              <a:extLst>
                <a:ext uri="{FF2B5EF4-FFF2-40B4-BE49-F238E27FC236}">
                  <a16:creationId xmlns:a16="http://schemas.microsoft.com/office/drawing/2014/main" id="{03EE3DF1-7BA3-2624-6B47-64298026CD5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794" y="357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74EDEB7C-BF33-8FF3-7EBA-F9D2BD35CB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D8B39D59-0175-689E-11FE-131750BAAB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A0D335C2-4B1A-0048-1BD9-169201630C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6A1AA9F7-437B-55B2-A45C-643302C471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64AC19D7-7142-6297-AE93-AA93F9E7AE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6BDDD62F-C92B-0B83-2092-9E273B5A6A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01DDFDD6-9C81-B706-9DBB-E03F279E10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B80A314C-BC7C-B4C8-EE42-DE8672990C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3F44A0C5-770B-152C-B473-A59044D43A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181BE129-C58A-D83A-756C-A65481B6A6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52DD93F4-4A9F-B3C1-D26B-86783D5639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10</a:t>
            </a:r>
          </a:p>
        </p:txBody>
      </p:sp>
      <p:sp>
        <p:nvSpPr>
          <p:cNvPr id="6191" name="WordArt 47">
            <a:extLst>
              <a:ext uri="{FF2B5EF4-FFF2-40B4-BE49-F238E27FC236}">
                <a16:creationId xmlns:a16="http://schemas.microsoft.com/office/drawing/2014/main" id="{5F0585B2-3F35-54BE-E5D4-EE9561A8BF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11</a:t>
            </a:r>
          </a:p>
        </p:txBody>
      </p:sp>
      <p:sp>
        <p:nvSpPr>
          <p:cNvPr id="6192" name="WordArt 48">
            <a:extLst>
              <a:ext uri="{FF2B5EF4-FFF2-40B4-BE49-F238E27FC236}">
                <a16:creationId xmlns:a16="http://schemas.microsoft.com/office/drawing/2014/main" id="{699AC7A1-2639-AA23-E0AB-B3954E822C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12</a:t>
            </a:r>
          </a:p>
        </p:txBody>
      </p:sp>
      <p:sp>
        <p:nvSpPr>
          <p:cNvPr id="6193" name="WordArt 49">
            <a:extLst>
              <a:ext uri="{FF2B5EF4-FFF2-40B4-BE49-F238E27FC236}">
                <a16:creationId xmlns:a16="http://schemas.microsoft.com/office/drawing/2014/main" id="{3D304CA3-82A6-3649-D941-DA01BEA4D4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13</a:t>
            </a:r>
          </a:p>
        </p:txBody>
      </p:sp>
      <p:sp>
        <p:nvSpPr>
          <p:cNvPr id="6194" name="WordArt 50">
            <a:extLst>
              <a:ext uri="{FF2B5EF4-FFF2-40B4-BE49-F238E27FC236}">
                <a16:creationId xmlns:a16="http://schemas.microsoft.com/office/drawing/2014/main" id="{E2AFDAEA-B25F-5A34-53F4-62385A6D67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14</a:t>
            </a:r>
          </a:p>
        </p:txBody>
      </p:sp>
      <p:sp>
        <p:nvSpPr>
          <p:cNvPr id="6195" name="WordArt 51">
            <a:extLst>
              <a:ext uri="{FF2B5EF4-FFF2-40B4-BE49-F238E27FC236}">
                <a16:creationId xmlns:a16="http://schemas.microsoft.com/office/drawing/2014/main" id="{0A273A6F-0224-C801-4BEB-963C4C9B6D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15</a:t>
            </a:r>
          </a:p>
        </p:txBody>
      </p:sp>
      <p:sp>
        <p:nvSpPr>
          <p:cNvPr id="15384" name="Hộp Văn bản 3">
            <a:extLst>
              <a:ext uri="{FF2B5EF4-FFF2-40B4-BE49-F238E27FC236}">
                <a16:creationId xmlns:a16="http://schemas.microsoft.com/office/drawing/2014/main" id="{7144A13B-6317-187F-787C-CC33B7159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026" y="1314449"/>
            <a:ext cx="813593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36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Tết của những người lao công">
            <a:extLst>
              <a:ext uri="{FF2B5EF4-FFF2-40B4-BE49-F238E27FC236}">
                <a16:creationId xmlns:a16="http://schemas.microsoft.com/office/drawing/2014/main" id="{8C9707E5-B1BC-5216-C101-4086D9466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26" y="4253947"/>
            <a:ext cx="4558748" cy="24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6014F4C4-FEAB-1EFB-2D9B-77D0F2D33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120775"/>
            <a:ext cx="7486650" cy="2662238"/>
          </a:xfrm>
          <a:prstGeom prst="roundRect">
            <a:avLst>
              <a:gd name="adj" fmla="val 16667"/>
            </a:avLst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800" b="1" i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800" b="1" i="1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5FCAFE19-04DF-5177-FA62-26A16E47F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13652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365" name="Picture 31" descr="people008">
            <a:extLst>
              <a:ext uri="{FF2B5EF4-FFF2-40B4-BE49-F238E27FC236}">
                <a16:creationId xmlns:a16="http://schemas.microsoft.com/office/drawing/2014/main" id="{1B6E22E0-4EDA-E3CE-5C71-DA05598BC9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33">
            <a:extLst>
              <a:ext uri="{FF2B5EF4-FFF2-40B4-BE49-F238E27FC236}">
                <a16:creationId xmlns:a16="http://schemas.microsoft.com/office/drawing/2014/main" id="{617F3498-9682-56E0-1599-03D4F58B5E69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1674813"/>
            <a:ext cx="1752600" cy="1752600"/>
            <a:chOff x="4609" y="3420"/>
            <a:chExt cx="1104" cy="1104"/>
          </a:xfrm>
        </p:grpSpPr>
        <p:sp>
          <p:nvSpPr>
            <p:cNvPr id="15387" name="AutoShape 34">
              <a:extLst>
                <a:ext uri="{FF2B5EF4-FFF2-40B4-BE49-F238E27FC236}">
                  <a16:creationId xmlns:a16="http://schemas.microsoft.com/office/drawing/2014/main" id="{9DAA9C2B-AFF4-4B60-802E-453C715E1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" y="3420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5388" name="WordArt 35">
              <a:extLst>
                <a:ext uri="{FF2B5EF4-FFF2-40B4-BE49-F238E27FC236}">
                  <a16:creationId xmlns:a16="http://schemas.microsoft.com/office/drawing/2014/main" id="{03EE3DF1-7BA3-2624-6B47-64298026CD5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794" y="357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74EDEB7C-BF33-8FF3-7EBA-F9D2BD35CB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D8B39D59-0175-689E-11FE-131750BAAB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A0D335C2-4B1A-0048-1BD9-169201630C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6A1AA9F7-437B-55B2-A45C-643302C471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64AC19D7-7142-6297-AE93-AA93F9E7AE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6BDDD62F-C92B-0B83-2092-9E273B5A6A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01DDFDD6-9C81-B706-9DBB-E03F279E10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B80A314C-BC7C-B4C8-EE42-DE8672990C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3F44A0C5-770B-152C-B473-A59044D43A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181BE129-C58A-D83A-756C-A65481B6A6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52DD93F4-4A9F-B3C1-D26B-86783D5639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10</a:t>
            </a:r>
          </a:p>
        </p:txBody>
      </p:sp>
      <p:sp>
        <p:nvSpPr>
          <p:cNvPr id="6191" name="WordArt 47">
            <a:extLst>
              <a:ext uri="{FF2B5EF4-FFF2-40B4-BE49-F238E27FC236}">
                <a16:creationId xmlns:a16="http://schemas.microsoft.com/office/drawing/2014/main" id="{5F0585B2-3F35-54BE-E5D4-EE9561A8BF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11</a:t>
            </a:r>
          </a:p>
        </p:txBody>
      </p:sp>
      <p:sp>
        <p:nvSpPr>
          <p:cNvPr id="6192" name="WordArt 48">
            <a:extLst>
              <a:ext uri="{FF2B5EF4-FFF2-40B4-BE49-F238E27FC236}">
                <a16:creationId xmlns:a16="http://schemas.microsoft.com/office/drawing/2014/main" id="{699AC7A1-2639-AA23-E0AB-B3954E822C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12</a:t>
            </a:r>
          </a:p>
        </p:txBody>
      </p:sp>
      <p:sp>
        <p:nvSpPr>
          <p:cNvPr id="6193" name="WordArt 49">
            <a:extLst>
              <a:ext uri="{FF2B5EF4-FFF2-40B4-BE49-F238E27FC236}">
                <a16:creationId xmlns:a16="http://schemas.microsoft.com/office/drawing/2014/main" id="{3D304CA3-82A6-3649-D941-DA01BEA4D4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13</a:t>
            </a:r>
          </a:p>
        </p:txBody>
      </p:sp>
      <p:sp>
        <p:nvSpPr>
          <p:cNvPr id="6194" name="WordArt 50">
            <a:extLst>
              <a:ext uri="{FF2B5EF4-FFF2-40B4-BE49-F238E27FC236}">
                <a16:creationId xmlns:a16="http://schemas.microsoft.com/office/drawing/2014/main" id="{E2AFDAEA-B25F-5A34-53F4-62385A6D67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14</a:t>
            </a:r>
          </a:p>
        </p:txBody>
      </p:sp>
      <p:sp>
        <p:nvSpPr>
          <p:cNvPr id="6195" name="WordArt 51">
            <a:extLst>
              <a:ext uri="{FF2B5EF4-FFF2-40B4-BE49-F238E27FC236}">
                <a16:creationId xmlns:a16="http://schemas.microsoft.com/office/drawing/2014/main" id="{0A273A6F-0224-C801-4BEB-963C4C9B6D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15</a:t>
            </a:r>
          </a:p>
        </p:txBody>
      </p:sp>
      <p:sp>
        <p:nvSpPr>
          <p:cNvPr id="15384" name="Hộp Văn bản 3">
            <a:extLst>
              <a:ext uri="{FF2B5EF4-FFF2-40B4-BE49-F238E27FC236}">
                <a16:creationId xmlns:a16="http://schemas.microsoft.com/office/drawing/2014/main" id="{7144A13B-6317-187F-787C-CC33B7159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026" y="1314449"/>
            <a:ext cx="81359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 descr="Chú hải quân trang 66, 67 SGK Tiếng Việt 3 tập 2 Cánh diều ...">
            <a:extLst>
              <a:ext uri="{FF2B5EF4-FFF2-40B4-BE49-F238E27FC236}">
                <a16:creationId xmlns:a16="http://schemas.microsoft.com/office/drawing/2014/main" id="{6C7FC9C6-80C9-DA7E-E260-C9747A5F2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774" y="3935413"/>
            <a:ext cx="6048653" cy="255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847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31" descr="people008">
            <a:extLst>
              <a:ext uri="{FF2B5EF4-FFF2-40B4-BE49-F238E27FC236}">
                <a16:creationId xmlns:a16="http://schemas.microsoft.com/office/drawing/2014/main" id="{1B6E22E0-4EDA-E3CE-5C71-DA05598BC9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33">
            <a:extLst>
              <a:ext uri="{FF2B5EF4-FFF2-40B4-BE49-F238E27FC236}">
                <a16:creationId xmlns:a16="http://schemas.microsoft.com/office/drawing/2014/main" id="{617F3498-9682-56E0-1599-03D4F58B5E69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1674813"/>
            <a:ext cx="1752600" cy="1752600"/>
            <a:chOff x="4609" y="3420"/>
            <a:chExt cx="1104" cy="1104"/>
          </a:xfrm>
        </p:grpSpPr>
        <p:sp>
          <p:nvSpPr>
            <p:cNvPr id="15387" name="AutoShape 34">
              <a:extLst>
                <a:ext uri="{FF2B5EF4-FFF2-40B4-BE49-F238E27FC236}">
                  <a16:creationId xmlns:a16="http://schemas.microsoft.com/office/drawing/2014/main" id="{9DAA9C2B-AFF4-4B60-802E-453C715E1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" y="3420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5388" name="WordArt 35">
              <a:extLst>
                <a:ext uri="{FF2B5EF4-FFF2-40B4-BE49-F238E27FC236}">
                  <a16:creationId xmlns:a16="http://schemas.microsoft.com/office/drawing/2014/main" id="{03EE3DF1-7BA3-2624-6B47-64298026CD5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794" y="357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74EDEB7C-BF33-8FF3-7EBA-F9D2BD35CB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D8B39D59-0175-689E-11FE-131750BAAB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A0D335C2-4B1A-0048-1BD9-169201630C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6A1AA9F7-437B-55B2-A45C-643302C471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64AC19D7-7142-6297-AE93-AA93F9E7AE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6BDDD62F-C92B-0B83-2092-9E273B5A6A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01DDFDD6-9C81-B706-9DBB-E03F279E10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B80A314C-BC7C-B4C8-EE42-DE8672990C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3F44A0C5-770B-152C-B473-A59044D43A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181BE129-C58A-D83A-756C-A65481B6A6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52DD93F4-4A9F-B3C1-D26B-86783D5639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10</a:t>
            </a:r>
          </a:p>
        </p:txBody>
      </p:sp>
      <p:sp>
        <p:nvSpPr>
          <p:cNvPr id="6191" name="WordArt 47">
            <a:extLst>
              <a:ext uri="{FF2B5EF4-FFF2-40B4-BE49-F238E27FC236}">
                <a16:creationId xmlns:a16="http://schemas.microsoft.com/office/drawing/2014/main" id="{5F0585B2-3F35-54BE-E5D4-EE9561A8BF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11</a:t>
            </a:r>
          </a:p>
        </p:txBody>
      </p:sp>
      <p:sp>
        <p:nvSpPr>
          <p:cNvPr id="6192" name="WordArt 48">
            <a:extLst>
              <a:ext uri="{FF2B5EF4-FFF2-40B4-BE49-F238E27FC236}">
                <a16:creationId xmlns:a16="http://schemas.microsoft.com/office/drawing/2014/main" id="{699AC7A1-2639-AA23-E0AB-B3954E822C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12</a:t>
            </a:r>
          </a:p>
        </p:txBody>
      </p:sp>
      <p:sp>
        <p:nvSpPr>
          <p:cNvPr id="6193" name="WordArt 49">
            <a:extLst>
              <a:ext uri="{FF2B5EF4-FFF2-40B4-BE49-F238E27FC236}">
                <a16:creationId xmlns:a16="http://schemas.microsoft.com/office/drawing/2014/main" id="{3D304CA3-82A6-3649-D941-DA01BEA4D4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13</a:t>
            </a:r>
          </a:p>
        </p:txBody>
      </p:sp>
      <p:sp>
        <p:nvSpPr>
          <p:cNvPr id="6194" name="WordArt 50">
            <a:extLst>
              <a:ext uri="{FF2B5EF4-FFF2-40B4-BE49-F238E27FC236}">
                <a16:creationId xmlns:a16="http://schemas.microsoft.com/office/drawing/2014/main" id="{E2AFDAEA-B25F-5A34-53F4-62385A6D67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14</a:t>
            </a:r>
          </a:p>
        </p:txBody>
      </p:sp>
      <p:sp>
        <p:nvSpPr>
          <p:cNvPr id="6195" name="WordArt 51">
            <a:extLst>
              <a:ext uri="{FF2B5EF4-FFF2-40B4-BE49-F238E27FC236}">
                <a16:creationId xmlns:a16="http://schemas.microsoft.com/office/drawing/2014/main" id="{0A273A6F-0224-C801-4BEB-963C4C9B6D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5C6C16C-3220-48F0-B3C6-1A3BADF09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88" y="430235"/>
            <a:ext cx="7855260" cy="654367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AA6CF3C-F8A4-43BF-B835-768ADF21358E}"/>
              </a:ext>
            </a:extLst>
          </p:cNvPr>
          <p:cNvSpPr/>
          <p:nvPr/>
        </p:nvSpPr>
        <p:spPr>
          <a:xfrm>
            <a:off x="5829300" y="6419850"/>
            <a:ext cx="2476500" cy="5976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THỢ MAY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80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31" descr="people008">
            <a:extLst>
              <a:ext uri="{FF2B5EF4-FFF2-40B4-BE49-F238E27FC236}">
                <a16:creationId xmlns:a16="http://schemas.microsoft.com/office/drawing/2014/main" id="{1B6E22E0-4EDA-E3CE-5C71-DA05598BC9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33">
            <a:extLst>
              <a:ext uri="{FF2B5EF4-FFF2-40B4-BE49-F238E27FC236}">
                <a16:creationId xmlns:a16="http://schemas.microsoft.com/office/drawing/2014/main" id="{617F3498-9682-56E0-1599-03D4F58B5E69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1674813"/>
            <a:ext cx="1752600" cy="1752600"/>
            <a:chOff x="4609" y="3420"/>
            <a:chExt cx="1104" cy="1104"/>
          </a:xfrm>
        </p:grpSpPr>
        <p:sp>
          <p:nvSpPr>
            <p:cNvPr id="15387" name="AutoShape 34">
              <a:extLst>
                <a:ext uri="{FF2B5EF4-FFF2-40B4-BE49-F238E27FC236}">
                  <a16:creationId xmlns:a16="http://schemas.microsoft.com/office/drawing/2014/main" id="{9DAA9C2B-AFF4-4B60-802E-453C715E1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" y="3420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5388" name="WordArt 35">
              <a:extLst>
                <a:ext uri="{FF2B5EF4-FFF2-40B4-BE49-F238E27FC236}">
                  <a16:creationId xmlns:a16="http://schemas.microsoft.com/office/drawing/2014/main" id="{03EE3DF1-7BA3-2624-6B47-64298026CD5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794" y="357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74EDEB7C-BF33-8FF3-7EBA-F9D2BD35CB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D8B39D59-0175-689E-11FE-131750BAAB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A0D335C2-4B1A-0048-1BD9-169201630C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6A1AA9F7-437B-55B2-A45C-643302C471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64AC19D7-7142-6297-AE93-AA93F9E7AE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6BDDD62F-C92B-0B83-2092-9E273B5A6A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01DDFDD6-9C81-B706-9DBB-E03F279E10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B80A314C-BC7C-B4C8-EE42-DE8672990C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3F44A0C5-770B-152C-B473-A59044D43A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181BE129-C58A-D83A-756C-A65481B6A6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52DD93F4-4A9F-B3C1-D26B-86783D5639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10</a:t>
            </a:r>
          </a:p>
        </p:txBody>
      </p:sp>
      <p:sp>
        <p:nvSpPr>
          <p:cNvPr id="6191" name="WordArt 47">
            <a:extLst>
              <a:ext uri="{FF2B5EF4-FFF2-40B4-BE49-F238E27FC236}">
                <a16:creationId xmlns:a16="http://schemas.microsoft.com/office/drawing/2014/main" id="{5F0585B2-3F35-54BE-E5D4-EE9561A8BF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11</a:t>
            </a:r>
          </a:p>
        </p:txBody>
      </p:sp>
      <p:sp>
        <p:nvSpPr>
          <p:cNvPr id="6192" name="WordArt 48">
            <a:extLst>
              <a:ext uri="{FF2B5EF4-FFF2-40B4-BE49-F238E27FC236}">
                <a16:creationId xmlns:a16="http://schemas.microsoft.com/office/drawing/2014/main" id="{699AC7A1-2639-AA23-E0AB-B3954E822C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12</a:t>
            </a:r>
          </a:p>
        </p:txBody>
      </p:sp>
      <p:sp>
        <p:nvSpPr>
          <p:cNvPr id="6193" name="WordArt 49">
            <a:extLst>
              <a:ext uri="{FF2B5EF4-FFF2-40B4-BE49-F238E27FC236}">
                <a16:creationId xmlns:a16="http://schemas.microsoft.com/office/drawing/2014/main" id="{3D304CA3-82A6-3649-D941-DA01BEA4D4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13</a:t>
            </a:r>
          </a:p>
        </p:txBody>
      </p:sp>
      <p:sp>
        <p:nvSpPr>
          <p:cNvPr id="6194" name="WordArt 50">
            <a:extLst>
              <a:ext uri="{FF2B5EF4-FFF2-40B4-BE49-F238E27FC236}">
                <a16:creationId xmlns:a16="http://schemas.microsoft.com/office/drawing/2014/main" id="{E2AFDAEA-B25F-5A34-53F4-62385A6D67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14</a:t>
            </a:r>
          </a:p>
        </p:txBody>
      </p:sp>
      <p:sp>
        <p:nvSpPr>
          <p:cNvPr id="6195" name="WordArt 51">
            <a:extLst>
              <a:ext uri="{FF2B5EF4-FFF2-40B4-BE49-F238E27FC236}">
                <a16:creationId xmlns:a16="http://schemas.microsoft.com/office/drawing/2014/main" id="{0A273A6F-0224-C801-4BEB-963C4C9B6D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212B668-6C1E-458D-A4C6-DBFAA6D34B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74" y="390525"/>
            <a:ext cx="6498500" cy="61539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AA6CF3C-F8A4-43BF-B835-768ADF21358E}"/>
              </a:ext>
            </a:extLst>
          </p:cNvPr>
          <p:cNvSpPr/>
          <p:nvPr/>
        </p:nvSpPr>
        <p:spPr>
          <a:xfrm>
            <a:off x="6016262" y="6025174"/>
            <a:ext cx="2476500" cy="5976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Phi </a:t>
            </a:r>
            <a:r>
              <a:rPr lang="en-US" sz="3000" dirty="0" err="1"/>
              <a:t>công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549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61415B-FB61-4F7D-9692-8C9BF72B8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939" y="4686301"/>
            <a:ext cx="2227563" cy="1436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41AFC9-C6EE-4B31-993E-05E809651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500" y="4751111"/>
            <a:ext cx="2196949" cy="1371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5871AD-00C4-4A10-8CFE-A6C196C6A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2858" y="3803600"/>
            <a:ext cx="2048142" cy="1250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BEFB84-D90D-4FCE-B775-6D34BBA1E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858" y="1895293"/>
            <a:ext cx="1977675" cy="1250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29F04E-6874-4DA9-8E41-9AA145DA0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994" y="731205"/>
            <a:ext cx="2308282" cy="131916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61077FE-9755-46B0-9E80-4221AC0CDF7C}"/>
              </a:ext>
            </a:extLst>
          </p:cNvPr>
          <p:cNvSpPr/>
          <p:nvPr/>
        </p:nvSpPr>
        <p:spPr>
          <a:xfrm>
            <a:off x="2958366" y="2248488"/>
            <a:ext cx="6214209" cy="21033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0B77CC-7835-4A28-916B-2A747D0222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0182" y="830262"/>
            <a:ext cx="2120319" cy="13191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87B624-DF00-45AF-8EC6-4041C6E5BC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1975716"/>
            <a:ext cx="2247900" cy="13191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B86799-E9F8-47B8-A474-0C09E7F967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154" y="3960565"/>
            <a:ext cx="2158246" cy="131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id="{49969841-BE3A-4368-A5D2-3686566B18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8" y="4134678"/>
            <a:ext cx="2232280" cy="2602677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A6084193-BCAD-4DA2-9184-35FEA8185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91" y="4134678"/>
            <a:ext cx="8328519" cy="2889205"/>
          </a:xfrm>
          <a:prstGeom prst="rect">
            <a:avLst/>
          </a:prstGeom>
        </p:spPr>
      </p:pic>
      <p:sp>
        <p:nvSpPr>
          <p:cNvPr id="2" name="TextBox 18">
            <a:extLst>
              <a:ext uri="{FF2B5EF4-FFF2-40B4-BE49-F238E27FC236}">
                <a16:creationId xmlns:a16="http://schemas.microsoft.com/office/drawing/2014/main" id="{4674D527-2D70-E041-681B-2054F0745755}"/>
              </a:ext>
            </a:extLst>
          </p:cNvPr>
          <p:cNvSpPr txBox="1"/>
          <p:nvPr/>
        </p:nvSpPr>
        <p:spPr>
          <a:xfrm>
            <a:off x="-360845" y="1537845"/>
            <a:ext cx="1243832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079D38-F862-47FE-9AF4-4662331C1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1" y="314325"/>
            <a:ext cx="7110412" cy="658121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EC67310-A029-4EF3-A7BD-23DDE2DA2EBB}"/>
              </a:ext>
            </a:extLst>
          </p:cNvPr>
          <p:cNvSpPr/>
          <p:nvPr/>
        </p:nvSpPr>
        <p:spPr>
          <a:xfrm>
            <a:off x="8022203" y="933450"/>
            <a:ext cx="3626872" cy="1695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0070C0"/>
                </a:solidFill>
              </a:rPr>
              <a:t>Dọn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dẹp</a:t>
            </a:r>
            <a:r>
              <a:rPr lang="en-US" sz="3000" dirty="0">
                <a:solidFill>
                  <a:srgbClr val="0070C0"/>
                </a:solidFill>
              </a:rPr>
              <a:t>, </a:t>
            </a:r>
            <a:r>
              <a:rPr lang="en-US" sz="3000" dirty="0" err="1">
                <a:solidFill>
                  <a:srgbClr val="0070C0"/>
                </a:solidFill>
              </a:rPr>
              <a:t>vệ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sinh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nơi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sinh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sống</a:t>
            </a:r>
            <a:r>
              <a:rPr lang="en-US" sz="3000" dirty="0">
                <a:solidFill>
                  <a:srgbClr val="0070C0"/>
                </a:solidFill>
              </a:rPr>
              <a:t>, </a:t>
            </a:r>
            <a:r>
              <a:rPr lang="en-US" sz="3000" dirty="0" err="1">
                <a:solidFill>
                  <a:srgbClr val="0070C0"/>
                </a:solidFill>
              </a:rPr>
              <a:t>làm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việc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của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chúng</a:t>
            </a:r>
            <a:r>
              <a:rPr lang="en-US" sz="3000" dirty="0">
                <a:solidFill>
                  <a:srgbClr val="0070C0"/>
                </a:solidFill>
              </a:rPr>
              <a:t> ta.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AAB55D-B313-4390-9CF6-FF108007F2EC}"/>
              </a:ext>
            </a:extLst>
          </p:cNvPr>
          <p:cNvSpPr/>
          <p:nvPr/>
        </p:nvSpPr>
        <p:spPr>
          <a:xfrm>
            <a:off x="7917427" y="2856308"/>
            <a:ext cx="3626872" cy="1695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0070C0"/>
                </a:solidFill>
              </a:rPr>
              <a:t>Giúp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môi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trường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xung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quanh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sạch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sẽ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hơn</a:t>
            </a:r>
            <a:r>
              <a:rPr lang="en-US" sz="30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AA91AE-29A2-489E-9F84-7A69319E58BC}"/>
              </a:ext>
            </a:extLst>
          </p:cNvPr>
          <p:cNvSpPr/>
          <p:nvPr/>
        </p:nvSpPr>
        <p:spPr>
          <a:xfrm>
            <a:off x="2676525" y="6181722"/>
            <a:ext cx="2476500" cy="5976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Lao </a:t>
            </a:r>
            <a:r>
              <a:rPr lang="en-US" sz="3000" dirty="0" err="1"/>
              <a:t>công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5009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3BDEAE-CE14-48A6-9E21-BE02D7552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21" y="328612"/>
            <a:ext cx="6822053" cy="62007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41410E-E8B9-46F9-A2DE-55C7A897C282}"/>
              </a:ext>
            </a:extLst>
          </p:cNvPr>
          <p:cNvSpPr/>
          <p:nvPr/>
        </p:nvSpPr>
        <p:spPr>
          <a:xfrm>
            <a:off x="2476500" y="6001938"/>
            <a:ext cx="2476500" cy="5976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/>
              <a:t>Bác</a:t>
            </a:r>
            <a:r>
              <a:rPr lang="en-US" sz="3000" dirty="0"/>
              <a:t> </a:t>
            </a:r>
            <a:r>
              <a:rPr lang="en-US" sz="3000" dirty="0" err="1"/>
              <a:t>sĩ</a:t>
            </a:r>
            <a:endParaRPr lang="en-US" sz="3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E8C62C-2603-4D53-8E2E-1CB8E2D5B109}"/>
              </a:ext>
            </a:extLst>
          </p:cNvPr>
          <p:cNvSpPr/>
          <p:nvPr/>
        </p:nvSpPr>
        <p:spPr>
          <a:xfrm>
            <a:off x="7548105" y="1048940"/>
            <a:ext cx="3626872" cy="1695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0070C0"/>
                </a:solidFill>
              </a:rPr>
              <a:t>Cứu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chữa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bệnh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cho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mọi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người</a:t>
            </a:r>
            <a:r>
              <a:rPr lang="en-US" sz="30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624489-8309-45B3-BDF3-675643D5AABD}"/>
              </a:ext>
            </a:extLst>
          </p:cNvPr>
          <p:cNvSpPr/>
          <p:nvPr/>
        </p:nvSpPr>
        <p:spPr>
          <a:xfrm>
            <a:off x="7548105" y="3195636"/>
            <a:ext cx="3626872" cy="1695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0070C0"/>
                </a:solidFill>
              </a:rPr>
              <a:t>Giúp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chúng</a:t>
            </a:r>
            <a:r>
              <a:rPr lang="en-US" sz="3000" dirty="0">
                <a:solidFill>
                  <a:srgbClr val="0070C0"/>
                </a:solidFill>
              </a:rPr>
              <a:t> ta </a:t>
            </a:r>
            <a:r>
              <a:rPr lang="en-US" sz="3000" dirty="0" err="1">
                <a:solidFill>
                  <a:srgbClr val="0070C0"/>
                </a:solidFill>
              </a:rPr>
              <a:t>khoẻ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mạnh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hơn</a:t>
            </a:r>
            <a:r>
              <a:rPr lang="en-US" sz="30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256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701D632-4CF5-4511-806F-912912772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02" y="553639"/>
            <a:ext cx="6789173" cy="60567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CB7F10-B328-481E-948E-F611020D27C6}"/>
              </a:ext>
            </a:extLst>
          </p:cNvPr>
          <p:cNvSpPr/>
          <p:nvPr/>
        </p:nvSpPr>
        <p:spPr>
          <a:xfrm>
            <a:off x="2629975" y="6012656"/>
            <a:ext cx="2476500" cy="5976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/>
              <a:t>Nông</a:t>
            </a:r>
            <a:r>
              <a:rPr lang="en-US" sz="3000" dirty="0"/>
              <a:t> </a:t>
            </a:r>
            <a:r>
              <a:rPr lang="en-US" sz="3000" dirty="0" err="1"/>
              <a:t>dân</a:t>
            </a:r>
            <a:endParaRPr lang="en-US" sz="3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AA0BA3-D0E1-4307-9635-F79DD5F5CD60}"/>
              </a:ext>
            </a:extLst>
          </p:cNvPr>
          <p:cNvSpPr/>
          <p:nvPr/>
        </p:nvSpPr>
        <p:spPr>
          <a:xfrm>
            <a:off x="7548105" y="1048940"/>
            <a:ext cx="3626872" cy="1695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0070C0"/>
                </a:solidFill>
              </a:rPr>
              <a:t>Làm</a:t>
            </a:r>
            <a:r>
              <a:rPr lang="en-US" sz="3000" dirty="0">
                <a:solidFill>
                  <a:srgbClr val="0070C0"/>
                </a:solidFill>
              </a:rPr>
              <a:t> ra </a:t>
            </a:r>
            <a:r>
              <a:rPr lang="en-US" sz="3000" dirty="0" err="1">
                <a:solidFill>
                  <a:srgbClr val="0070C0"/>
                </a:solidFill>
              </a:rPr>
              <a:t>hạt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lúa</a:t>
            </a:r>
            <a:r>
              <a:rPr lang="en-US" sz="3000" dirty="0">
                <a:solidFill>
                  <a:srgbClr val="0070C0"/>
                </a:solidFill>
              </a:rPr>
              <a:t>, </a:t>
            </a:r>
            <a:r>
              <a:rPr lang="en-US" sz="3000" dirty="0" err="1">
                <a:solidFill>
                  <a:srgbClr val="0070C0"/>
                </a:solidFill>
              </a:rPr>
              <a:t>hạt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gạo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cho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chúng</a:t>
            </a:r>
            <a:r>
              <a:rPr lang="en-US" sz="3000" dirty="0">
                <a:solidFill>
                  <a:srgbClr val="0070C0"/>
                </a:solidFill>
              </a:rPr>
              <a:t> ta.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AF2115-4255-4925-9D6A-7CED4A471626}"/>
              </a:ext>
            </a:extLst>
          </p:cNvPr>
          <p:cNvSpPr/>
          <p:nvPr/>
        </p:nvSpPr>
        <p:spPr>
          <a:xfrm>
            <a:off x="7548105" y="3323629"/>
            <a:ext cx="3626872" cy="1695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0070C0"/>
                </a:solidFill>
              </a:rPr>
              <a:t>Giúp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chúng</a:t>
            </a:r>
            <a:r>
              <a:rPr lang="en-US" sz="3000" dirty="0">
                <a:solidFill>
                  <a:srgbClr val="0070C0"/>
                </a:solidFill>
              </a:rPr>
              <a:t> ta </a:t>
            </a:r>
            <a:r>
              <a:rPr lang="en-US" sz="3000" dirty="0" err="1">
                <a:solidFill>
                  <a:srgbClr val="0070C0"/>
                </a:solidFill>
              </a:rPr>
              <a:t>có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bát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cơm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ngon</a:t>
            </a:r>
            <a:r>
              <a:rPr lang="en-US" sz="30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69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6084193-BCAD-4DA2-9184-35FEA81850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8" y="437882"/>
            <a:ext cx="10488412" cy="65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0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550CACF-AD62-4950-9702-911F97201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14" y="209550"/>
            <a:ext cx="6431985" cy="62674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4BBC3E-25C2-4F04-AFFF-63734CB06839}"/>
              </a:ext>
            </a:extLst>
          </p:cNvPr>
          <p:cNvSpPr/>
          <p:nvPr/>
        </p:nvSpPr>
        <p:spPr>
          <a:xfrm>
            <a:off x="2389470" y="6050756"/>
            <a:ext cx="2476500" cy="5976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/>
              <a:t>Công</a:t>
            </a:r>
            <a:r>
              <a:rPr lang="en-US" sz="3000" dirty="0"/>
              <a:t> </a:t>
            </a:r>
            <a:r>
              <a:rPr lang="en-US" sz="3000" dirty="0" err="1"/>
              <a:t>nhân</a:t>
            </a:r>
            <a:endParaRPr lang="en-US" sz="3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23E6F9-E0A1-4E83-9690-BCD83CAE5629}"/>
              </a:ext>
            </a:extLst>
          </p:cNvPr>
          <p:cNvSpPr/>
          <p:nvPr/>
        </p:nvSpPr>
        <p:spPr>
          <a:xfrm>
            <a:off x="7548105" y="1048940"/>
            <a:ext cx="3626872" cy="1695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0070C0"/>
                </a:solidFill>
              </a:rPr>
              <a:t>Làm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việc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trong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các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công</a:t>
            </a:r>
            <a:r>
              <a:rPr lang="en-US" sz="3000" dirty="0">
                <a:solidFill>
                  <a:srgbClr val="0070C0"/>
                </a:solidFill>
              </a:rPr>
              <a:t> ty, </a:t>
            </a:r>
            <a:r>
              <a:rPr lang="en-US" sz="3000" dirty="0" err="1">
                <a:solidFill>
                  <a:srgbClr val="0070C0"/>
                </a:solidFill>
              </a:rPr>
              <a:t>xí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nghiệp</a:t>
            </a:r>
            <a:r>
              <a:rPr lang="en-US" sz="3000" dirty="0">
                <a:solidFill>
                  <a:srgbClr val="0070C0"/>
                </a:solidFill>
              </a:rPr>
              <a:t>, </a:t>
            </a:r>
            <a:r>
              <a:rPr lang="en-US" sz="3000" dirty="0" err="1">
                <a:solidFill>
                  <a:srgbClr val="0070C0"/>
                </a:solidFill>
              </a:rPr>
              <a:t>nhà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máy</a:t>
            </a:r>
            <a:r>
              <a:rPr lang="en-US" sz="3000" dirty="0">
                <a:solidFill>
                  <a:srgbClr val="0070C0"/>
                </a:solidFill>
              </a:rPr>
              <a:t>,..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235C0A-0294-4A19-B2E2-E18638CE5F80}"/>
              </a:ext>
            </a:extLst>
          </p:cNvPr>
          <p:cNvSpPr/>
          <p:nvPr/>
        </p:nvSpPr>
        <p:spPr>
          <a:xfrm>
            <a:off x="7548105" y="3265886"/>
            <a:ext cx="3626872" cy="1695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0070C0"/>
                </a:solidFill>
              </a:rPr>
              <a:t>Giúp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tạo</a:t>
            </a:r>
            <a:r>
              <a:rPr lang="en-US" sz="3000" dirty="0">
                <a:solidFill>
                  <a:srgbClr val="0070C0"/>
                </a:solidFill>
              </a:rPr>
              <a:t> ra </a:t>
            </a:r>
            <a:r>
              <a:rPr lang="en-US" sz="3000" dirty="0" err="1">
                <a:solidFill>
                  <a:srgbClr val="0070C0"/>
                </a:solidFill>
              </a:rPr>
              <a:t>các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sản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phẩm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sử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dụng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trong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cuộc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sống</a:t>
            </a:r>
            <a:r>
              <a:rPr lang="en-US" sz="30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002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F79A21-106C-4792-826C-20D2AAB01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2197"/>
            <a:ext cx="6591300" cy="61579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975D16-D76D-416F-A777-E3817C0B5F02}"/>
              </a:ext>
            </a:extLst>
          </p:cNvPr>
          <p:cNvSpPr/>
          <p:nvPr/>
        </p:nvSpPr>
        <p:spPr>
          <a:xfrm>
            <a:off x="2370420" y="5992416"/>
            <a:ext cx="2476500" cy="5976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/>
              <a:t>Lính</a:t>
            </a:r>
            <a:r>
              <a:rPr lang="en-US" sz="3000" dirty="0"/>
              <a:t> </a:t>
            </a:r>
            <a:r>
              <a:rPr lang="en-US" sz="3000" dirty="0" err="1"/>
              <a:t>cứu</a:t>
            </a:r>
            <a:r>
              <a:rPr lang="en-US" sz="3000" dirty="0"/>
              <a:t> </a:t>
            </a:r>
            <a:r>
              <a:rPr lang="en-US" sz="3000" dirty="0" err="1"/>
              <a:t>hoả</a:t>
            </a:r>
            <a:endParaRPr lang="en-US" sz="3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A43C8B-8A94-40B6-A864-66F0EF192352}"/>
              </a:ext>
            </a:extLst>
          </p:cNvPr>
          <p:cNvSpPr/>
          <p:nvPr/>
        </p:nvSpPr>
        <p:spPr>
          <a:xfrm>
            <a:off x="7548105" y="1182290"/>
            <a:ext cx="3626872" cy="1695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0070C0"/>
                </a:solidFill>
              </a:rPr>
              <a:t>Chữa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cháy</a:t>
            </a:r>
            <a:r>
              <a:rPr lang="en-US" sz="3000" dirty="0">
                <a:solidFill>
                  <a:srgbClr val="0070C0"/>
                </a:solidFill>
              </a:rPr>
              <a:t>, </a:t>
            </a:r>
            <a:r>
              <a:rPr lang="en-US" sz="3000" dirty="0" err="1">
                <a:solidFill>
                  <a:srgbClr val="0070C0"/>
                </a:solidFill>
              </a:rPr>
              <a:t>dập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lửa</a:t>
            </a:r>
            <a:r>
              <a:rPr lang="en-US" sz="3000" dirty="0">
                <a:solidFill>
                  <a:srgbClr val="0070C0"/>
                </a:solidFill>
              </a:rPr>
              <a:t>, </a:t>
            </a:r>
            <a:r>
              <a:rPr lang="en-US" sz="3000" dirty="0" err="1">
                <a:solidFill>
                  <a:srgbClr val="0070C0"/>
                </a:solidFill>
              </a:rPr>
              <a:t>cứu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người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kẹt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trong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đám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cháy</a:t>
            </a:r>
            <a:r>
              <a:rPr lang="en-US" sz="30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1FDC0-9591-4C89-B617-6AE87448C421}"/>
              </a:ext>
            </a:extLst>
          </p:cNvPr>
          <p:cNvSpPr/>
          <p:nvPr/>
        </p:nvSpPr>
        <p:spPr>
          <a:xfrm>
            <a:off x="7548105" y="3645693"/>
            <a:ext cx="3626872" cy="1695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0070C0"/>
                </a:solidFill>
              </a:rPr>
              <a:t>Bảo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vệ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tài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sản</a:t>
            </a:r>
            <a:r>
              <a:rPr lang="en-US" sz="3000" dirty="0">
                <a:solidFill>
                  <a:srgbClr val="0070C0"/>
                </a:solidFill>
              </a:rPr>
              <a:t>, </a:t>
            </a:r>
            <a:r>
              <a:rPr lang="en-US" sz="3000" dirty="0" err="1">
                <a:solidFill>
                  <a:srgbClr val="0070C0"/>
                </a:solidFill>
              </a:rPr>
              <a:t>tính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mạng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của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chúng</a:t>
            </a:r>
            <a:r>
              <a:rPr lang="en-US" sz="3000" dirty="0">
                <a:solidFill>
                  <a:srgbClr val="0070C0"/>
                </a:solidFill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45836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1EF4E9-69ED-466B-8376-77A44C42A012}"/>
              </a:ext>
            </a:extLst>
          </p:cNvPr>
          <p:cNvSpPr txBox="1"/>
          <p:nvPr/>
        </p:nvSpPr>
        <p:spPr>
          <a:xfrm>
            <a:off x="952500" y="646926"/>
            <a:ext cx="11070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   </a:t>
            </a:r>
            <a:r>
              <a:rPr lang="en-US" sz="3000" dirty="0" err="1">
                <a:solidFill>
                  <a:srgbClr val="FF0000"/>
                </a:solidFill>
              </a:rPr>
              <a:t>Liên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hệ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nghề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nghiệp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những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người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thân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trong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gia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đình</a:t>
            </a:r>
            <a:r>
              <a:rPr lang="en-US" sz="3000" dirty="0">
                <a:solidFill>
                  <a:srgbClr val="FF0000"/>
                </a:solidFill>
              </a:rPr>
              <a:t>.</a:t>
            </a:r>
            <a:endParaRPr lang="en-US" sz="3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C9BE7-9A9C-4C79-BD82-2F1F0857FF03}"/>
              </a:ext>
            </a:extLst>
          </p:cNvPr>
          <p:cNvSpPr txBox="1"/>
          <p:nvPr/>
        </p:nvSpPr>
        <p:spPr>
          <a:xfrm>
            <a:off x="1276351" y="1499800"/>
            <a:ext cx="92868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/>
              <a:t>Gia </a:t>
            </a:r>
            <a:r>
              <a:rPr lang="en-US" sz="3000" dirty="0" err="1"/>
              <a:t>đình</a:t>
            </a:r>
            <a:r>
              <a:rPr lang="en-US" sz="3000" dirty="0"/>
              <a:t> </a:t>
            </a:r>
            <a:r>
              <a:rPr lang="en-US" sz="3000" dirty="0" err="1"/>
              <a:t>em</a:t>
            </a:r>
            <a:r>
              <a:rPr lang="en-US" sz="3000" dirty="0"/>
              <a:t> </a:t>
            </a:r>
            <a:r>
              <a:rPr lang="en-US" sz="3000" dirty="0" err="1"/>
              <a:t>gồm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mấy</a:t>
            </a:r>
            <a:r>
              <a:rPr lang="en-US" sz="3000" dirty="0"/>
              <a:t> </a:t>
            </a:r>
            <a:r>
              <a:rPr lang="en-US" sz="3000" dirty="0" err="1"/>
              <a:t>người</a:t>
            </a:r>
            <a:r>
              <a:rPr lang="en-US" sz="3000" dirty="0"/>
              <a:t>? </a:t>
            </a:r>
            <a:r>
              <a:rPr lang="en-US" sz="3000" dirty="0" err="1"/>
              <a:t>Đó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những</a:t>
            </a:r>
            <a:r>
              <a:rPr lang="en-US" sz="3000" dirty="0"/>
              <a:t> ai?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9770F-4EE4-4BD3-9FBB-FEBF6A0C16CF}"/>
              </a:ext>
            </a:extLst>
          </p:cNvPr>
          <p:cNvSpPr txBox="1"/>
          <p:nvPr/>
        </p:nvSpPr>
        <p:spPr>
          <a:xfrm>
            <a:off x="1276351" y="2352675"/>
            <a:ext cx="90011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 err="1"/>
              <a:t>Những</a:t>
            </a:r>
            <a:r>
              <a:rPr lang="en-US" sz="3000" dirty="0"/>
              <a:t> </a:t>
            </a:r>
            <a:r>
              <a:rPr lang="en-US" sz="3000" dirty="0" err="1"/>
              <a:t>người</a:t>
            </a:r>
            <a:r>
              <a:rPr lang="en-US" sz="3000" dirty="0"/>
              <a:t> </a:t>
            </a:r>
            <a:r>
              <a:rPr lang="en-US" sz="3000" dirty="0" err="1"/>
              <a:t>thân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gia</a:t>
            </a:r>
            <a:r>
              <a:rPr lang="en-US" sz="3000" dirty="0"/>
              <a:t> </a:t>
            </a:r>
            <a:r>
              <a:rPr lang="en-US" sz="3000" dirty="0" err="1"/>
              <a:t>đình</a:t>
            </a:r>
            <a:r>
              <a:rPr lang="en-US" sz="3000" dirty="0"/>
              <a:t> </a:t>
            </a:r>
            <a:r>
              <a:rPr lang="en-US" sz="3000" dirty="0" err="1"/>
              <a:t>em</a:t>
            </a:r>
            <a:r>
              <a:rPr lang="en-US" sz="3000" dirty="0"/>
              <a:t> </a:t>
            </a:r>
            <a:r>
              <a:rPr lang="en-US" sz="3000" dirty="0" err="1"/>
              <a:t>làm</a:t>
            </a:r>
            <a:r>
              <a:rPr lang="en-US" sz="3000" dirty="0"/>
              <a:t> </a:t>
            </a:r>
            <a:r>
              <a:rPr lang="en-US" sz="3000" dirty="0" err="1"/>
              <a:t>nghề</a:t>
            </a:r>
            <a:r>
              <a:rPr lang="en-US" sz="3000" dirty="0"/>
              <a:t> </a:t>
            </a:r>
            <a:r>
              <a:rPr lang="en-US" sz="3000" dirty="0" err="1"/>
              <a:t>gì</a:t>
            </a:r>
            <a:r>
              <a:rPr lang="en-US" sz="30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8B6654-ECBC-40B3-A219-AE02A58FED3E}"/>
              </a:ext>
            </a:extLst>
          </p:cNvPr>
          <p:cNvSpPr txBox="1"/>
          <p:nvPr/>
        </p:nvSpPr>
        <p:spPr>
          <a:xfrm>
            <a:off x="1276351" y="3270171"/>
            <a:ext cx="7991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 err="1"/>
              <a:t>Công</a:t>
            </a:r>
            <a:r>
              <a:rPr lang="en-US" sz="3000" dirty="0"/>
              <a:t> </a:t>
            </a:r>
            <a:r>
              <a:rPr lang="en-US" sz="3000" dirty="0" err="1"/>
              <a:t>việc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nghề</a:t>
            </a:r>
            <a:r>
              <a:rPr lang="en-US" sz="3000" dirty="0"/>
              <a:t> </a:t>
            </a:r>
            <a:r>
              <a:rPr lang="en-US" sz="3000" dirty="0" err="1"/>
              <a:t>đó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gì</a:t>
            </a:r>
            <a:r>
              <a:rPr lang="en-US" sz="3000" dirty="0"/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E0B6F9-2661-4D74-9399-BED47ED355DB}"/>
              </a:ext>
            </a:extLst>
          </p:cNvPr>
          <p:cNvSpPr txBox="1"/>
          <p:nvPr/>
        </p:nvSpPr>
        <p:spPr>
          <a:xfrm>
            <a:off x="1276350" y="4187667"/>
            <a:ext cx="7991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 err="1"/>
              <a:t>Công</a:t>
            </a:r>
            <a:r>
              <a:rPr lang="en-US" sz="3000" dirty="0"/>
              <a:t> </a:t>
            </a:r>
            <a:r>
              <a:rPr lang="en-US" sz="3000" dirty="0" err="1"/>
              <a:t>việc</a:t>
            </a:r>
            <a:r>
              <a:rPr lang="en-US" sz="3000" dirty="0"/>
              <a:t> </a:t>
            </a:r>
            <a:r>
              <a:rPr lang="en-US" sz="3000" dirty="0" err="1"/>
              <a:t>ấy</a:t>
            </a:r>
            <a:r>
              <a:rPr lang="en-US" sz="3000" dirty="0"/>
              <a:t> </a:t>
            </a:r>
            <a:r>
              <a:rPr lang="en-US" sz="3000" dirty="0" err="1"/>
              <a:t>đem</a:t>
            </a:r>
            <a:r>
              <a:rPr lang="en-US" sz="3000" dirty="0"/>
              <a:t> </a:t>
            </a:r>
            <a:r>
              <a:rPr lang="en-US" sz="3000" dirty="0" err="1"/>
              <a:t>lại</a:t>
            </a:r>
            <a:r>
              <a:rPr lang="en-US" sz="3000" dirty="0"/>
              <a:t> </a:t>
            </a:r>
            <a:r>
              <a:rPr lang="en-US" sz="3000" dirty="0" err="1"/>
              <a:t>lợi</a:t>
            </a:r>
            <a:r>
              <a:rPr lang="en-US" sz="3000" dirty="0"/>
              <a:t> </a:t>
            </a:r>
            <a:r>
              <a:rPr lang="en-US" sz="3000" dirty="0" err="1"/>
              <a:t>ích</a:t>
            </a:r>
            <a:r>
              <a:rPr lang="en-US" sz="3000" dirty="0"/>
              <a:t> </a:t>
            </a:r>
            <a:r>
              <a:rPr lang="en-US" sz="3000" dirty="0" err="1"/>
              <a:t>gì</a:t>
            </a:r>
            <a:r>
              <a:rPr lang="en-US" sz="3000" dirty="0"/>
              <a:t>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91C9A0-6498-47F3-B08A-89958C8CA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42901"/>
            <a:ext cx="1276350" cy="1219199"/>
          </a:xfrm>
          <a:prstGeom prst="rect">
            <a:avLst/>
          </a:prstGeom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id="{750C9FC0-86DE-4860-974F-4DDE33539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4679366"/>
            <a:ext cx="9486900" cy="210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6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D1EBAE-F5E9-46EC-A311-C372DBA9B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289089"/>
            <a:ext cx="3581400" cy="4464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09725F-1E97-49FC-991A-B927E2999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6" y="136564"/>
            <a:ext cx="1276350" cy="1219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3436B2-A737-42FB-94F2-CDAC84310A09}"/>
              </a:ext>
            </a:extLst>
          </p:cNvPr>
          <p:cNvSpPr txBox="1"/>
          <p:nvPr/>
        </p:nvSpPr>
        <p:spPr>
          <a:xfrm>
            <a:off x="1695450" y="542925"/>
            <a:ext cx="10001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Hoạt</a:t>
            </a:r>
            <a:r>
              <a:rPr lang="en-US" sz="3000" dirty="0"/>
              <a:t> </a:t>
            </a:r>
            <a:r>
              <a:rPr lang="en-US" sz="3000" dirty="0" err="1"/>
              <a:t>động</a:t>
            </a:r>
            <a:r>
              <a:rPr lang="en-US" sz="3000" dirty="0"/>
              <a:t> 3: </a:t>
            </a:r>
            <a:r>
              <a:rPr lang="en-US" sz="3000" dirty="0" err="1"/>
              <a:t>Thực</a:t>
            </a:r>
            <a:r>
              <a:rPr lang="en-US" sz="3000" dirty="0"/>
              <a:t> </a:t>
            </a:r>
            <a:r>
              <a:rPr lang="en-US" sz="3000" dirty="0" err="1"/>
              <a:t>hành</a:t>
            </a:r>
            <a:r>
              <a:rPr lang="en-US" sz="3000" dirty="0"/>
              <a:t> chia </a:t>
            </a:r>
            <a:r>
              <a:rPr lang="en-US" sz="3000" dirty="0" err="1"/>
              <a:t>sẻ</a:t>
            </a:r>
            <a:r>
              <a:rPr lang="en-US" sz="3000" dirty="0"/>
              <a:t> </a:t>
            </a:r>
            <a:r>
              <a:rPr lang="en-US" sz="3000" dirty="0" err="1"/>
              <a:t>về</a:t>
            </a:r>
            <a:r>
              <a:rPr lang="en-US" sz="3000" dirty="0"/>
              <a:t> </a:t>
            </a:r>
            <a:r>
              <a:rPr lang="en-US" sz="3000" dirty="0" err="1"/>
              <a:t>nghề</a:t>
            </a:r>
            <a:r>
              <a:rPr lang="en-US" sz="3000" dirty="0"/>
              <a:t> </a:t>
            </a:r>
            <a:r>
              <a:rPr lang="en-US" sz="3000" dirty="0" err="1"/>
              <a:t>nghiệp</a:t>
            </a:r>
            <a:r>
              <a:rPr lang="en-US" sz="3000" dirty="0"/>
              <a:t> </a:t>
            </a:r>
            <a:r>
              <a:rPr lang="en-US" sz="3000" dirty="0" err="1"/>
              <a:t>yêu</a:t>
            </a:r>
            <a:r>
              <a:rPr lang="en-US" sz="3000" dirty="0"/>
              <a:t> </a:t>
            </a:r>
            <a:r>
              <a:rPr lang="en-US" sz="3000" dirty="0" err="1"/>
              <a:t>thích</a:t>
            </a:r>
            <a:r>
              <a:rPr lang="en-US" sz="30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403D5E-E7B1-49CD-B526-995EBF20F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451" y="1289089"/>
            <a:ext cx="7181850" cy="44640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4C2E96-9E33-467E-BFAE-76F6DF29F0C2}"/>
              </a:ext>
            </a:extLst>
          </p:cNvPr>
          <p:cNvSpPr/>
          <p:nvPr/>
        </p:nvSpPr>
        <p:spPr>
          <a:xfrm>
            <a:off x="647700" y="5753101"/>
            <a:ext cx="10772776" cy="8762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/>
              <a:t>Mỗi</a:t>
            </a:r>
            <a:r>
              <a:rPr lang="en-US" sz="2500" dirty="0"/>
              <a:t> </a:t>
            </a:r>
            <a:r>
              <a:rPr lang="en-US" sz="2500" dirty="0" err="1"/>
              <a:t>người</a:t>
            </a:r>
            <a:r>
              <a:rPr lang="en-US" sz="2500" dirty="0"/>
              <a:t> ai </a:t>
            </a:r>
            <a:r>
              <a:rPr lang="en-US" sz="2500" dirty="0" err="1"/>
              <a:t>cũng</a:t>
            </a:r>
            <a:r>
              <a:rPr lang="en-US" sz="2500" dirty="0"/>
              <a:t>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mơ</a:t>
            </a:r>
            <a:r>
              <a:rPr lang="en-US" sz="2500" dirty="0"/>
              <a:t> </a:t>
            </a:r>
            <a:r>
              <a:rPr lang="en-US" sz="2500" dirty="0" err="1"/>
              <a:t>ước</a:t>
            </a:r>
            <a:r>
              <a:rPr lang="en-US" sz="2500" dirty="0"/>
              <a:t>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một</a:t>
            </a:r>
            <a:r>
              <a:rPr lang="en-US" sz="2500" dirty="0"/>
              <a:t> </a:t>
            </a:r>
            <a:r>
              <a:rPr lang="en-US" sz="2500" dirty="0" err="1"/>
              <a:t>nghề</a:t>
            </a:r>
            <a:r>
              <a:rPr lang="en-US" sz="2500" dirty="0"/>
              <a:t> </a:t>
            </a:r>
            <a:r>
              <a:rPr lang="en-US" sz="2500" dirty="0" err="1"/>
              <a:t>nghiệp</a:t>
            </a:r>
            <a:r>
              <a:rPr lang="en-US" sz="2500" dirty="0"/>
              <a:t>, </a:t>
            </a:r>
            <a:r>
              <a:rPr lang="en-US" sz="2500" dirty="0" err="1"/>
              <a:t>công</a:t>
            </a:r>
            <a:r>
              <a:rPr lang="en-US" sz="2500" dirty="0"/>
              <a:t> </a:t>
            </a:r>
            <a:r>
              <a:rPr lang="en-US" sz="2500" dirty="0" err="1"/>
              <a:t>việc</a:t>
            </a:r>
            <a:r>
              <a:rPr lang="en-US" sz="2500" dirty="0"/>
              <a:t> </a:t>
            </a:r>
            <a:r>
              <a:rPr lang="en-US" sz="2500" dirty="0" err="1"/>
              <a:t>riêng</a:t>
            </a:r>
            <a:r>
              <a:rPr lang="en-US" sz="2500" dirty="0"/>
              <a:t>. </a:t>
            </a:r>
            <a:r>
              <a:rPr lang="en-US" sz="2500" dirty="0" err="1"/>
              <a:t>Mỗi</a:t>
            </a:r>
            <a:r>
              <a:rPr lang="en-US" sz="2500" dirty="0"/>
              <a:t> </a:t>
            </a:r>
            <a:r>
              <a:rPr lang="en-US" sz="2500" dirty="0" err="1"/>
              <a:t>công</a:t>
            </a:r>
            <a:r>
              <a:rPr lang="en-US" sz="2500" dirty="0"/>
              <a:t> </a:t>
            </a:r>
            <a:r>
              <a:rPr lang="en-US" sz="2500" dirty="0" err="1"/>
              <a:t>việc</a:t>
            </a:r>
            <a:r>
              <a:rPr lang="en-US" sz="2500" dirty="0"/>
              <a:t> </a:t>
            </a:r>
            <a:r>
              <a:rPr lang="en-US" sz="2500" dirty="0" err="1"/>
              <a:t>đều</a:t>
            </a:r>
            <a:r>
              <a:rPr lang="en-US" sz="2500" dirty="0"/>
              <a:t> </a:t>
            </a:r>
            <a:r>
              <a:rPr lang="en-US" sz="2500" dirty="0" err="1"/>
              <a:t>mang</a:t>
            </a:r>
            <a:r>
              <a:rPr lang="en-US" sz="2500" dirty="0"/>
              <a:t> </a:t>
            </a:r>
            <a:r>
              <a:rPr lang="en-US" sz="2500" dirty="0" err="1"/>
              <a:t>lại</a:t>
            </a:r>
            <a:r>
              <a:rPr lang="en-US" sz="2500" dirty="0"/>
              <a:t> </a:t>
            </a:r>
            <a:r>
              <a:rPr lang="en-US" sz="2500" dirty="0" err="1"/>
              <a:t>lợi</a:t>
            </a:r>
            <a:r>
              <a:rPr lang="en-US" sz="2500" dirty="0"/>
              <a:t> </a:t>
            </a:r>
            <a:r>
              <a:rPr lang="en-US" sz="2500" dirty="0" err="1"/>
              <a:t>ích</a:t>
            </a:r>
            <a:r>
              <a:rPr lang="en-US" sz="2500" dirty="0"/>
              <a:t> </a:t>
            </a:r>
            <a:r>
              <a:rPr lang="en-US" sz="2500" dirty="0" err="1"/>
              <a:t>riêng</a:t>
            </a:r>
            <a:r>
              <a:rPr lang="en-US" sz="2500" dirty="0"/>
              <a:t> </a:t>
            </a:r>
            <a:r>
              <a:rPr lang="en-US" sz="2500" dirty="0" err="1"/>
              <a:t>cho</a:t>
            </a:r>
            <a:r>
              <a:rPr lang="en-US" sz="2500" dirty="0"/>
              <a:t> </a:t>
            </a:r>
            <a:r>
              <a:rPr lang="en-US" sz="2500" dirty="0" err="1"/>
              <a:t>bản</a:t>
            </a:r>
            <a:r>
              <a:rPr lang="en-US" sz="2500" dirty="0"/>
              <a:t> </a:t>
            </a:r>
            <a:r>
              <a:rPr lang="en-US" sz="2500" dirty="0" err="1"/>
              <a:t>thân</a:t>
            </a:r>
            <a:r>
              <a:rPr lang="en-US" sz="2500" dirty="0"/>
              <a:t>, </a:t>
            </a:r>
            <a:r>
              <a:rPr lang="en-US" sz="2500" dirty="0" err="1"/>
              <a:t>xã</a:t>
            </a:r>
            <a:r>
              <a:rPr lang="en-US" sz="2500" dirty="0"/>
              <a:t> </a:t>
            </a:r>
            <a:r>
              <a:rPr lang="en-US" sz="2500" dirty="0" err="1"/>
              <a:t>hội</a:t>
            </a:r>
            <a:r>
              <a:rPr lang="en-US" sz="25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0093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ở Giáo Dục Và Đào Tạo Vĩnh Phúc">
            <a:extLst>
              <a:ext uri="{FF2B5EF4-FFF2-40B4-BE49-F238E27FC236}">
                <a16:creationId xmlns:a16="http://schemas.microsoft.com/office/drawing/2014/main" id="{98D3EE17-A163-831F-9FAC-614216559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7" y="224043"/>
            <a:ext cx="5834743" cy="375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ơ hay cho bé – Chủ đề Nghề nghiệp - KidsOnline">
            <a:extLst>
              <a:ext uri="{FF2B5EF4-FFF2-40B4-BE49-F238E27FC236}">
                <a16:creationId xmlns:a16="http://schemas.microsoft.com/office/drawing/2014/main" id="{3BBC870D-65B7-D580-6585-6F802389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79" y="224043"/>
            <a:ext cx="4576064" cy="35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uyển tập thơ về chủ đề nghề nghiệp cho trẻ Mầm non Chùm thơ về chủ đề nghề  nghiệp">
            <a:extLst>
              <a:ext uri="{FF2B5EF4-FFF2-40B4-BE49-F238E27FC236}">
                <a16:creationId xmlns:a16="http://schemas.microsoft.com/office/drawing/2014/main" id="{C614E1A0-18D4-4E30-8CF4-D7CB7D02F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7" y="3975653"/>
            <a:ext cx="5724308" cy="253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DED1B404-A73E-5A51-A787-053CD3E63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609" y="3975653"/>
            <a:ext cx="4664134" cy="272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0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1" y="344972"/>
            <a:ext cx="5260298" cy="2810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tuyengiao.vn/Uploads/2018/9/13/21/giu-gin-hinh-anh-cao-dep-cua-bo-doi-cu-ho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7" y="3593205"/>
            <a:ext cx="5100034" cy="297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cdn-petrotimes.mastercms.vn/stores/news_dataimages/chudiepquynh/092013/20/13/75392723_dien_lu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6" y="344973"/>
            <a:ext cx="5100034" cy="297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ham-lang-doi-cong-nhan-quet-rac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80" y="3586899"/>
            <a:ext cx="5144389" cy="298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0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ttps://danviet.mediacdn.vn/296231569849192448/2022/5/28/3648a-1653722469543-165372246993965263721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1209" cy="300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snntuyenquang.gov.vn/media/images/img_202005150906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97" y="0"/>
            <a:ext cx="6216203" cy="300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hăn nuôi đà điểu châu ph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52988"/>
            <a:ext cx="5571209" cy="3605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snnptnt.binhphuoc.gov.vn/uploads/news/2021_09/a_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97" y="3258355"/>
            <a:ext cx="6216203" cy="3599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49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ột công đoạn lắp ráp xe Transi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" y="0"/>
            <a:ext cx="5545427" cy="32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hức ăn chăn nuôi vì sao tăng giá mạnh?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80" y="113026"/>
            <a:ext cx="5756857" cy="315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ximang.vn/Upload/48/Nam_2021/Thang_4/Ngay_30/ximang_giab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" y="3520449"/>
            <a:ext cx="5571185" cy="307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ệt may chiếm 12% - 16% tổng kim ngạch xuất khẩu của cả nước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80" y="3520449"/>
            <a:ext cx="5756857" cy="3073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33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524120F-6021-B21F-8709-71FC5E51A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3531705"/>
            <a:ext cx="5936974" cy="3084444"/>
          </a:xfrm>
          <a:prstGeom prst="rect">
            <a:avLst/>
          </a:prstGeom>
        </p:spPr>
      </p:pic>
      <p:pic>
        <p:nvPicPr>
          <p:cNvPr id="1026" name="Picture 2" descr="Hà Tĩnh: Làm loại bánh nhiều vừng, ai ăn cũng khen nức nở">
            <a:extLst>
              <a:ext uri="{FF2B5EF4-FFF2-40B4-BE49-F238E27FC236}">
                <a16:creationId xmlns:a16="http://schemas.microsoft.com/office/drawing/2014/main" id="{CCC29258-74D2-365C-3224-478A85BF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061" y="3644348"/>
            <a:ext cx="5221356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Đặc sản bánh gai Tứ Trụ hút hàng những ngày cận Tết Đinh dậu ...">
            <a:extLst>
              <a:ext uri="{FF2B5EF4-FFF2-40B4-BE49-F238E27FC236}">
                <a16:creationId xmlns:a16="http://schemas.microsoft.com/office/drawing/2014/main" id="{1B5ED0FD-92BA-826D-F784-9B4231552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60" y="414339"/>
            <a:ext cx="6016279" cy="30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ánh đậu xanh - thơm ngọt tình người xứ Đông">
            <a:extLst>
              <a:ext uri="{FF2B5EF4-FFF2-40B4-BE49-F238E27FC236}">
                <a16:creationId xmlns:a16="http://schemas.microsoft.com/office/drawing/2014/main" id="{82BEA447-7377-5B9D-3799-7CB287CD8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27" y="543340"/>
            <a:ext cx="5128590" cy="288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82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412751" y="3930650"/>
            <a:ext cx="25146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839200" y="4352926"/>
            <a:ext cx="33528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787722" y="1433774"/>
            <a:ext cx="80131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dirty="0">
                <a:solidFill>
                  <a:srgbClr val="006400"/>
                </a:solidFill>
                <a:latin typeface="Times New Roman" pitchFamily="18" charset="0"/>
                <a:cs typeface="Times New Roman" pitchFamily="18" charset="0"/>
              </a:rPr>
              <a:t>CHIA SẺ</a:t>
            </a:r>
          </a:p>
          <a:p>
            <a:pPr algn="ctr">
              <a:spcBef>
                <a:spcPct val="50000"/>
              </a:spcBef>
            </a:pPr>
            <a:r>
              <a:rPr lang="en-US" sz="8000" dirty="0">
                <a:solidFill>
                  <a:srgbClr val="006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ts val="600"/>
              </a:spcBef>
            </a:pPr>
            <a:endParaRPr lang="en-US" sz="3500" cap="small" dirty="0">
              <a:solidFill>
                <a:srgbClr val="0064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0337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2D43C85-7EBC-0DE4-4D40-0B13DCEAE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3" y="477077"/>
            <a:ext cx="11502887" cy="616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9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1090</TotalTime>
  <Words>394</Words>
  <Application>Microsoft Office PowerPoint</Application>
  <PresentationFormat>Widescreen</PresentationFormat>
  <Paragraphs>110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等线</vt:lpstr>
      <vt:lpstr>.VnHelvetInsH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52</cp:revision>
  <dcterms:created xsi:type="dcterms:W3CDTF">2021-11-11T07:51:31Z</dcterms:created>
  <dcterms:modified xsi:type="dcterms:W3CDTF">2025-03-04T00:49:05Z</dcterms:modified>
</cp:coreProperties>
</file>