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477" r:id="rId2"/>
    <p:sldId id="470" r:id="rId3"/>
    <p:sldId id="500" r:id="rId4"/>
    <p:sldId id="492" r:id="rId5"/>
    <p:sldId id="485" r:id="rId6"/>
    <p:sldId id="493" r:id="rId7"/>
    <p:sldId id="486" r:id="rId8"/>
    <p:sldId id="494" r:id="rId9"/>
    <p:sldId id="488" r:id="rId10"/>
    <p:sldId id="489" r:id="rId11"/>
    <p:sldId id="495" r:id="rId12"/>
    <p:sldId id="490" r:id="rId13"/>
    <p:sldId id="501" r:id="rId14"/>
    <p:sldId id="502" r:id="rId15"/>
    <p:sldId id="503" r:id="rId16"/>
    <p:sldId id="504" r:id="rId17"/>
    <p:sldId id="469" r:id="rId18"/>
    <p:sldId id="484" r:id="rId19"/>
    <p:sldId id="505" r:id="rId20"/>
    <p:sldId id="307" r:id="rId21"/>
    <p:sldId id="506" r:id="rId22"/>
  </p:sldIdLst>
  <p:sldSz cx="12192000" cy="6858000"/>
  <p:notesSz cx="6858000" cy="9144000"/>
  <p:embeddedFontLst>
    <p:embeddedFont>
      <p:font typeface="微软雅黑" panose="020B0503020204020204" pitchFamily="34" charset="-122"/>
      <p:regular r:id="rId24"/>
      <p:bold r:id="rId25"/>
    </p:embeddedFont>
    <p:embeddedFont>
      <p:font typeface="Calibri" panose="020F0502020204030204" pitchFamily="34" charset="0"/>
      <p:regular r:id="rId26"/>
      <p:bold r:id="rId27"/>
      <p:italic r:id="rId28"/>
      <p:boldItalic r:id="rId29"/>
    </p:embeddedFont>
    <p:embeddedFont>
      <p:font typeface="Source Sans Pro Black" panose="020B0803030403020204" pitchFamily="34" charset="0"/>
      <p:bold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9AE9D"/>
    <a:srgbClr val="FF8119"/>
    <a:srgbClr val="FF7707"/>
    <a:srgbClr val="FFAF6C"/>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94660"/>
  </p:normalViewPr>
  <p:slideViewPr>
    <p:cSldViewPr snapToGrid="0">
      <p:cViewPr varScale="1">
        <p:scale>
          <a:sx n="72" d="100"/>
          <a:sy n="72" d="100"/>
        </p:scale>
        <p:origin x="624"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F8B27D-DEBB-4E30-8071-9F32B71333DE}" type="datetimeFigureOut">
              <a:rPr lang="en-US" smtClean="0"/>
              <a:t>3/2/2025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5DAA26-E148-46EF-9F03-4E1981EEB57E}" type="slidenum">
              <a:rPr lang="en-US" smtClean="0"/>
              <a:t>‹#›</a:t>
            </a:fld>
            <a:endParaRPr lang="en-US"/>
          </a:p>
        </p:txBody>
      </p:sp>
    </p:spTree>
    <p:extLst>
      <p:ext uri="{BB962C8B-B14F-4D97-AF65-F5344CB8AC3E}">
        <p14:creationId xmlns:p14="http://schemas.microsoft.com/office/powerpoint/2010/main" val="656830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3/2/2025</a:t>
            </a:fld>
            <a:endParaRPr lang="en-US"/>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023711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6750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87F114CE-CD91-4F36-95A8-B85BE9BA5B64}" type="datetime1">
              <a:rPr lang="en-US" smtClean="0"/>
              <a:t>3/2/2025</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141578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CE1CF650-3993-43CC-95BC-CEC83406881A}" type="datetime1">
              <a:rPr lang="en-US" smtClean="0"/>
              <a:t>3/2/2025</a:t>
            </a:fld>
            <a:endParaRPr lang="en-US"/>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9033145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952187DD-1B37-4B19-9E52-9A4211092FF7}" type="datetime1">
              <a:rPr lang="en-US" smtClean="0"/>
              <a:t>3/2/2025</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1818ED38-7277-4220-9891-A6CA0FF6ACD2}" type="datetime1">
              <a:rPr lang="en-US" smtClean="0"/>
              <a:t>3/2/2025</a:t>
            </a:fld>
            <a:endParaRPr lang="en-US"/>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7109252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BB1360E7-427B-44A8-B07B-A74978C2E29D}" type="datetime1">
              <a:rPr lang="en-US" smtClean="0"/>
              <a:t>3/2/2025</a:t>
            </a:fld>
            <a:endParaRPr lang="en-US"/>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43242464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5FB2EA51-6D94-4D93-84F8-BBB4B206C6A8}" type="datetime1">
              <a:rPr lang="en-US" smtClean="0"/>
              <a:t>3/2/2025</a:t>
            </a:fld>
            <a:endParaRPr lang="en-US"/>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80618400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90F1B562-7EF2-4816-A74D-228169BB6827}" type="datetime1">
              <a:rPr lang="en-US" smtClean="0"/>
              <a:t>3/2/2025</a:t>
            </a:fld>
            <a:endParaRPr lang="en-US"/>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9346700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CBB1E393-F139-4437-A81C-86BE25AA2FCB}" type="datetime1">
              <a:rPr lang="en-US" smtClean="0"/>
              <a:t>3/2/2025</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363128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userDrawn="1"/>
        </p:nvPicPr>
        <p:blipFill rotWithShape="1">
          <a:blip r:embed="rId2">
            <a:alphaModFix/>
          </a:blip>
          <a:srcRect/>
          <a:stretch/>
        </p:blipFill>
        <p:spPr>
          <a:xfrm>
            <a:off x="-76509" y="-3763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 name="Oval 1">
            <a:extLst>
              <a:ext uri="{FF2B5EF4-FFF2-40B4-BE49-F238E27FC236}">
                <a16:creationId xmlns:a16="http://schemas.microsoft.com/office/drawing/2014/main" id="{EECDEB39-71DF-46F0-A709-85CF4BC49C80}"/>
              </a:ext>
            </a:extLst>
          </p:cNvPr>
          <p:cNvSpPr/>
          <p:nvPr userDrawn="1"/>
        </p:nvSpPr>
        <p:spPr>
          <a:xfrm>
            <a:off x="11204564" y="143691"/>
            <a:ext cx="1082040" cy="131934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94163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2" y="20644"/>
            <a:ext cx="12184879" cy="6816715"/>
          </a:xfrm>
          <a:prstGeom prst="rect">
            <a:avLst/>
          </a:prstGeom>
          <a:noFill/>
          <a:ln>
            <a:noFill/>
          </a:ln>
        </p:spPr>
      </p:pic>
      <p:sp>
        <p:nvSpPr>
          <p:cNvPr id="23" name="Google Shape;23;p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3/2/2025</a:t>
            </a:fld>
            <a:endParaRPr lang="en-US"/>
          </a:p>
        </p:txBody>
      </p:sp>
      <p:sp>
        <p:nvSpPr>
          <p:cNvPr id="24" name="Google Shape;24;p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18753585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2" y="2004"/>
            <a:ext cx="12165839" cy="6853995"/>
          </a:xfrm>
          <a:prstGeom prst="rect">
            <a:avLst/>
          </a:prstGeom>
          <a:noFill/>
          <a:ln>
            <a:noFill/>
          </a:ln>
        </p:spPr>
      </p:pic>
      <p:sp>
        <p:nvSpPr>
          <p:cNvPr id="30" name="Google Shape;30;p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3/2/2025</a:t>
            </a:fld>
            <a:endParaRPr lang="en-US"/>
          </a:p>
        </p:txBody>
      </p:sp>
      <p:sp>
        <p:nvSpPr>
          <p:cNvPr id="31" name="Google Shape;31;p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3730915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2" y="2004"/>
            <a:ext cx="12165839" cy="6853995"/>
          </a:xfrm>
          <a:prstGeom prst="rect">
            <a:avLst/>
          </a:prstGeom>
          <a:noFill/>
          <a:ln>
            <a:noFill/>
          </a:ln>
        </p:spPr>
      </p:pic>
    </p:spTree>
    <p:extLst>
      <p:ext uri="{BB962C8B-B14F-4D97-AF65-F5344CB8AC3E}">
        <p14:creationId xmlns:p14="http://schemas.microsoft.com/office/powerpoint/2010/main" val="32471047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2" y="2005"/>
            <a:ext cx="12165839" cy="6853993"/>
          </a:xfrm>
          <a:prstGeom prst="rect">
            <a:avLst/>
          </a:prstGeom>
          <a:noFill/>
          <a:ln>
            <a:noFill/>
          </a:ln>
        </p:spPr>
      </p:pic>
      <p:sp>
        <p:nvSpPr>
          <p:cNvPr id="37" name="Google Shape;37;p1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3/2/2025</a:t>
            </a:fld>
            <a:endParaRPr lang="en-US"/>
          </a:p>
        </p:txBody>
      </p:sp>
      <p:sp>
        <p:nvSpPr>
          <p:cNvPr id="38" name="Google Shape;38;p1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9072929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reserve="1">
  <p:cSld name="1_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3/2/2025</a:t>
            </a:fld>
            <a:endParaRPr lang="en-US"/>
          </a:p>
        </p:txBody>
      </p:sp>
      <p:sp>
        <p:nvSpPr>
          <p:cNvPr id="47" name="Google Shape;47;p1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2" y="18651"/>
            <a:ext cx="12191999" cy="6820699"/>
          </a:xfrm>
          <a:prstGeom prst="rect">
            <a:avLst/>
          </a:prstGeom>
          <a:noFill/>
          <a:ln>
            <a:noFill/>
          </a:ln>
        </p:spPr>
      </p:pic>
      <p:sp>
        <p:nvSpPr>
          <p:cNvPr id="2" name="Oval 1">
            <a:extLst>
              <a:ext uri="{FF2B5EF4-FFF2-40B4-BE49-F238E27FC236}">
                <a16:creationId xmlns:a16="http://schemas.microsoft.com/office/drawing/2014/main" id="{66905EA5-EAC6-4068-8C6A-EBA77BC1A47E}"/>
              </a:ext>
            </a:extLst>
          </p:cNvPr>
          <p:cNvSpPr/>
          <p:nvPr userDrawn="1"/>
        </p:nvSpPr>
        <p:spPr>
          <a:xfrm>
            <a:off x="10881360" y="156754"/>
            <a:ext cx="1136469" cy="135772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530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CA6DE69D-A7EE-4D55-AB83-E9E0448BC2CC}" type="datetime1">
              <a:rPr lang="en-US" smtClean="0"/>
              <a:t>3/2/2025</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F07FB72-51DD-40DC-A68D-8FA5F7ED348C}"/>
              </a:ext>
            </a:extLst>
          </p:cNvPr>
          <p:cNvSpPr/>
          <p:nvPr userDrawn="1"/>
        </p:nvSpPr>
        <p:spPr>
          <a:xfrm>
            <a:off x="11156979" y="0"/>
            <a:ext cx="1136469" cy="135772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C80F2DC-882D-4575-9281-AA5E2362841F}" type="datetime1">
              <a:rPr lang="en-US" smtClean="0"/>
              <a:t>3/2/2025</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443362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CF17437F-A320-41AE-8AEE-03388B65FC54}" type="datetime1">
              <a:rPr lang="en-US" smtClean="0"/>
              <a:t>3/2/2025</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7281102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561A9B-6D0A-4353-BFF8-564EB26CF951}" type="datetime1">
              <a:rPr lang="en-US" smtClean="0"/>
              <a:t>3/2/2025</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649" r:id="rId7"/>
    <p:sldLayoutId id="2147483650" r:id="rId8"/>
    <p:sldLayoutId id="2147483685" r:id="rId9"/>
    <p:sldLayoutId id="2147483652" r:id="rId10"/>
    <p:sldLayoutId id="2147483651" r:id="rId11"/>
    <p:sldLayoutId id="2147483654" r:id="rId12"/>
    <p:sldLayoutId id="2147483655" r:id="rId13"/>
    <p:sldLayoutId id="2147483656" r:id="rId14"/>
    <p:sldLayoutId id="2147483657" r:id="rId15"/>
    <p:sldLayoutId id="2147483658" r:id="rId16"/>
    <p:sldLayoutId id="2147483659" r:id="rId17"/>
    <p:sldLayoutId id="2147483653" r:id="rId18"/>
    <p:sldLayoutId id="2147483767" r:id="rId19"/>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9.mp3"/><Relationship Id="rId7" Type="http://schemas.openxmlformats.org/officeDocument/2006/relationships/audio" Target="../media/audio1.wav"/><Relationship Id="rId12" Type="http://schemas.openxmlformats.org/officeDocument/2006/relationships/image" Target="../media/image32.jpeg"/><Relationship Id="rId2" Type="http://schemas.microsoft.com/office/2007/relationships/media" Target="../media/media9.mp3"/><Relationship Id="rId1" Type="http://schemas.openxmlformats.org/officeDocument/2006/relationships/vmlDrawing" Target="../drawings/vmlDrawing1.vml"/><Relationship Id="rId6" Type="http://schemas.openxmlformats.org/officeDocument/2006/relationships/slideLayout" Target="../slideLayouts/slideLayout3.xml"/><Relationship Id="rId11" Type="http://schemas.openxmlformats.org/officeDocument/2006/relationships/image" Target="../media/image29.emf"/><Relationship Id="rId5" Type="http://schemas.openxmlformats.org/officeDocument/2006/relationships/audio" Target="../media/media10.mp3"/><Relationship Id="rId10" Type="http://schemas.openxmlformats.org/officeDocument/2006/relationships/oleObject" Target="../embeddings/oleObject1.bin"/><Relationship Id="rId4" Type="http://schemas.microsoft.com/office/2007/relationships/media" Target="../media/media10.mp3"/><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t>1</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39593"/>
            <a:ext cx="12537439" cy="6096012"/>
          </a:xfrm>
          <a:prstGeom prst="rect">
            <a:avLst/>
          </a:prstGeom>
        </p:spPr>
      </p:pic>
      <p:sp>
        <p:nvSpPr>
          <p:cNvPr id="6" name="文本框 33">
            <a:extLst>
              <a:ext uri="{FF2B5EF4-FFF2-40B4-BE49-F238E27FC236}">
                <a16:creationId xmlns:a16="http://schemas.microsoft.com/office/drawing/2014/main" id="{B86F8F46-5684-421A-BE42-794F0602B243}"/>
              </a:ext>
            </a:extLst>
          </p:cNvPr>
          <p:cNvSpPr txBox="1"/>
          <p:nvPr/>
        </p:nvSpPr>
        <p:spPr>
          <a:xfrm>
            <a:off x="-174687" y="3261106"/>
            <a:ext cx="9142189" cy="2077492"/>
          </a:xfrm>
          <a:prstGeom prst="rect">
            <a:avLst/>
          </a:prstGeom>
          <a:noFill/>
        </p:spPr>
        <p:txBody>
          <a:bodyPr wrap="square" rtlCol="0">
            <a:prstTxWarp prst="textArchUp">
              <a:avLst/>
            </a:prstTxWarp>
            <a:spAutoFit/>
          </a:bodyPr>
          <a:lstStyle/>
          <a:p>
            <a:pPr algn="ctr"/>
            <a:r>
              <a:rPr lang="en-US" altLang="zh-CN" sz="6000" dirty="0">
                <a:solidFill>
                  <a:srgbClr val="2D8216"/>
                </a:solidFill>
                <a:latin typeface="UTM Impact" panose="02040603050506020204"/>
                <a:ea typeface="微软雅黑" panose="020B0503020204020204" pitchFamily="34" charset="-122"/>
                <a:cs typeface="Times New Roman" panose="02020603050405020304" pitchFamily="18" charset="0"/>
              </a:rPr>
              <a:t>CHÀO MỪNG QUÝ THẦY CÔ</a:t>
            </a:r>
          </a:p>
          <a:p>
            <a:pPr algn="ctr"/>
            <a:endParaRPr lang="en-US" altLang="zh-CN" sz="900" dirty="0">
              <a:solidFill>
                <a:srgbClr val="2D8216"/>
              </a:solidFill>
              <a:latin typeface="UTM Impact" panose="02040603050506020204"/>
              <a:ea typeface="微软雅黑" panose="020B0503020204020204" pitchFamily="34" charset="-122"/>
              <a:cs typeface="Times New Roman" panose="02020603050405020304" pitchFamily="18" charset="0"/>
            </a:endParaRPr>
          </a:p>
          <a:p>
            <a:pPr algn="ctr"/>
            <a:r>
              <a:rPr lang="en-US" altLang="zh-CN" sz="6000" dirty="0">
                <a:solidFill>
                  <a:srgbClr val="2D8216"/>
                </a:solidFill>
                <a:latin typeface="UTM Impact" panose="02040603050506020204"/>
                <a:ea typeface="微软雅黑" panose="020B0503020204020204" pitchFamily="34" charset="-122"/>
                <a:cs typeface="Times New Roman" panose="02020603050405020304" pitchFamily="18" charset="0"/>
              </a:rPr>
              <a:t> VÀ CÁC EM HỌC SINH</a:t>
            </a:r>
            <a:endParaRPr lang="zh-CN" altLang="en-US" sz="6000" dirty="0">
              <a:solidFill>
                <a:srgbClr val="2D8216"/>
              </a:solidFill>
              <a:latin typeface="UTM Impact" panose="02040603050506020204"/>
              <a:ea typeface="微软雅黑" panose="020B0503020204020204" pitchFamily="34" charset="-122"/>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5791" y="3953903"/>
            <a:ext cx="3254742" cy="2666636"/>
          </a:xfrm>
          <a:prstGeom prst="rect">
            <a:avLst/>
          </a:prstGeom>
        </p:spPr>
      </p:pic>
      <p:sp>
        <p:nvSpPr>
          <p:cNvPr id="10" name="Rectangle 9"/>
          <p:cNvSpPr/>
          <p:nvPr/>
        </p:nvSpPr>
        <p:spPr>
          <a:xfrm>
            <a:off x="0" y="0"/>
            <a:ext cx="12192000" cy="4359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338022" y="113051"/>
            <a:ext cx="7515956" cy="584775"/>
          </a:xfrm>
          <a:prstGeom prst="rect">
            <a:avLst/>
          </a:prstGeom>
        </p:spPr>
        <p:txBody>
          <a:bodyPr wrap="square">
            <a:spAutoFit/>
          </a:bodyPr>
          <a:lstStyle/>
          <a:p>
            <a:pPr lvl="0" algn="ctr">
              <a:defRPr/>
            </a:pPr>
            <a:r>
              <a:rPr lang="en-US" altLang="zh-CN" sz="3200" b="1" kern="0" dirty="0">
                <a:latin typeface="Source Sans Pro Black" panose="020B0803030403020204" pitchFamily="34" charset="0"/>
                <a:ea typeface="微软雅黑" pitchFamily="34" charset="-122"/>
                <a:cs typeface="Times New Roman" panose="02020603050405020304" pitchFamily="18" charset="0"/>
              </a:rPr>
              <a:t>TRƯỜNG TIỂU HỌC NGŨ HÙNG</a:t>
            </a:r>
            <a:endParaRPr lang="zh-CN" altLang="en-US" sz="3200" b="1" kern="0" dirty="0">
              <a:latin typeface="Source Sans Pro Black" panose="020B0803030403020204" pitchFamily="34"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657637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pic>
        <p:nvPicPr>
          <p:cNvPr id="3" name="thu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536424" cy="7132320"/>
          </a:xfrm>
          <a:prstGeom prst="rect">
            <a:avLst/>
          </a:prstGeom>
        </p:spPr>
      </p:pic>
    </p:spTree>
    <p:extLst>
      <p:ext uri="{BB962C8B-B14F-4D97-AF65-F5344CB8AC3E}">
        <p14:creationId xmlns:p14="http://schemas.microsoft.com/office/powerpoint/2010/main" val="54597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67825"/>
            <a:ext cx="12814739" cy="7225370"/>
          </a:xfrm>
          <a:prstGeom prst="rect">
            <a:avLst/>
          </a:prstGeom>
        </p:spPr>
      </p:pic>
    </p:spTree>
    <p:extLst>
      <p:ext uri="{BB962C8B-B14F-4D97-AF65-F5344CB8AC3E}">
        <p14:creationId xmlns:p14="http://schemas.microsoft.com/office/powerpoint/2010/main" val="4036464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3" name="thu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618720" cy="7077456"/>
          </a:xfrm>
          <a:prstGeom prst="rect">
            <a:avLst/>
          </a:prstGeom>
        </p:spPr>
      </p:pic>
    </p:spTree>
    <p:extLst>
      <p:ext uri="{BB962C8B-B14F-4D97-AF65-F5344CB8AC3E}">
        <p14:creationId xmlns:p14="http://schemas.microsoft.com/office/powerpoint/2010/main" val="2046326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4810E-DBB3-43BE-832D-23F98FA36C82}"/>
              </a:ext>
            </a:extLst>
          </p:cNvPr>
          <p:cNvSpPr>
            <a:spLocks noGrp="1"/>
          </p:cNvSpPr>
          <p:nvPr>
            <p:ph type="title"/>
          </p:nvPr>
        </p:nvSpPr>
        <p:spPr/>
        <p:txBody>
          <a:bodyPr/>
          <a:lstStyle/>
          <a:p>
            <a:endParaRPr lang="en-US" dirty="0"/>
          </a:p>
        </p:txBody>
      </p:sp>
      <p:sp>
        <p:nvSpPr>
          <p:cNvPr id="3" name="Slide Number Placeholder 2">
            <a:extLst>
              <a:ext uri="{FF2B5EF4-FFF2-40B4-BE49-F238E27FC236}">
                <a16:creationId xmlns:a16="http://schemas.microsoft.com/office/drawing/2014/main" id="{FBC92EA4-9367-4360-897D-FFF077A78D91}"/>
              </a:ext>
            </a:extLst>
          </p:cNvPr>
          <p:cNvSpPr>
            <a:spLocks noGrp="1"/>
          </p:cNvSpPr>
          <p:nvPr>
            <p:ph type="sldNum" sz="quarter" idx="12"/>
          </p:nvPr>
        </p:nvSpPr>
        <p:spPr/>
        <p:txBody>
          <a:bodyPr/>
          <a:lstStyle/>
          <a:p>
            <a:fld id="{9306B73E-E889-4101-943F-C932486AC50A}" type="slidenum">
              <a:rPr lang="en-US" smtClean="0"/>
              <a:t>13</a:t>
            </a:fld>
            <a:endParaRPr lang="en-US"/>
          </a:p>
        </p:txBody>
      </p:sp>
      <p:pic>
        <p:nvPicPr>
          <p:cNvPr id="4" name="Picture 2">
            <a:extLst>
              <a:ext uri="{FF2B5EF4-FFF2-40B4-BE49-F238E27FC236}">
                <a16:creationId xmlns:a16="http://schemas.microsoft.com/office/drawing/2014/main" id="{F94F2C0C-1A1C-4F58-997B-7F47E535A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5125"/>
            <a:ext cx="10515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61CB03A1-D059-4896-B8B1-6CE58C61A5AC}"/>
              </a:ext>
            </a:extLst>
          </p:cNvPr>
          <p:cNvPicPr>
            <a:picLocks noChangeAspect="1"/>
          </p:cNvPicPr>
          <p:nvPr/>
        </p:nvPicPr>
        <p:blipFill rotWithShape="1">
          <a:blip r:embed="rId3"/>
          <a:srcRect l="24231" t="35466" r="24789" b="22272"/>
          <a:stretch/>
        </p:blipFill>
        <p:spPr>
          <a:xfrm>
            <a:off x="1047163" y="1758591"/>
            <a:ext cx="9882568" cy="4597758"/>
          </a:xfrm>
          <a:prstGeom prst="rect">
            <a:avLst/>
          </a:prstGeom>
        </p:spPr>
      </p:pic>
    </p:spTree>
    <p:extLst>
      <p:ext uri="{BB962C8B-B14F-4D97-AF65-F5344CB8AC3E}">
        <p14:creationId xmlns:p14="http://schemas.microsoft.com/office/powerpoint/2010/main" val="121055193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55D90E-25C9-4B29-B379-6F997CFBECCC}"/>
              </a:ext>
            </a:extLst>
          </p:cNvPr>
          <p:cNvSpPr>
            <a:spLocks noGrp="1"/>
          </p:cNvSpPr>
          <p:nvPr>
            <p:ph type="sldNum" sz="quarter" idx="12"/>
          </p:nvPr>
        </p:nvSpPr>
        <p:spPr/>
        <p:txBody>
          <a:bodyPr/>
          <a:lstStyle/>
          <a:p>
            <a:fld id="{9306B73E-E889-4101-943F-C932486AC50A}" type="slidenum">
              <a:rPr lang="en-US" smtClean="0"/>
              <a:t>14</a:t>
            </a:fld>
            <a:endParaRPr lang="en-US"/>
          </a:p>
        </p:txBody>
      </p:sp>
      <p:sp>
        <p:nvSpPr>
          <p:cNvPr id="4" name="Content Placeholder 2">
            <a:extLst>
              <a:ext uri="{FF2B5EF4-FFF2-40B4-BE49-F238E27FC236}">
                <a16:creationId xmlns:a16="http://schemas.microsoft.com/office/drawing/2014/main" id="{AA23BB19-1003-48CB-A551-8F00C4E65A24}"/>
              </a:ext>
            </a:extLst>
          </p:cNvPr>
          <p:cNvSpPr>
            <a:spLocks noGrp="1"/>
          </p:cNvSpPr>
          <p:nvPr>
            <p:ph type="title"/>
          </p:nvPr>
        </p:nvSpPr>
        <p:spPr>
          <a:xfrm>
            <a:off x="838200" y="365125"/>
            <a:ext cx="10515600" cy="1325563"/>
          </a:xfrm>
        </p:spPr>
        <p:txBody>
          <a:bodyPr>
            <a:normAutofit/>
          </a:bodyPr>
          <a:lstStyle/>
          <a:p>
            <a:pPr marL="0" indent="0" algn="ctr">
              <a:buNone/>
            </a:pPr>
            <a:r>
              <a:rPr lang="en-US" sz="3600" b="1" dirty="0"/>
              <a:t>LUYỆN ĐỌC </a:t>
            </a:r>
          </a:p>
        </p:txBody>
      </p:sp>
      <p:sp>
        <p:nvSpPr>
          <p:cNvPr id="5" name="Rectangle 4">
            <a:extLst>
              <a:ext uri="{FF2B5EF4-FFF2-40B4-BE49-F238E27FC236}">
                <a16:creationId xmlns:a16="http://schemas.microsoft.com/office/drawing/2014/main" id="{A5F5AB70-C8C7-4D72-9F61-A22AAB79C31A}"/>
              </a:ext>
            </a:extLst>
          </p:cNvPr>
          <p:cNvSpPr/>
          <p:nvPr/>
        </p:nvSpPr>
        <p:spPr>
          <a:xfrm>
            <a:off x="488326" y="1764345"/>
            <a:ext cx="11257721" cy="1446550"/>
          </a:xfrm>
          <a:prstGeom prst="rect">
            <a:avLst/>
          </a:prstGeom>
        </p:spPr>
        <p:txBody>
          <a:bodyPr wrap="square">
            <a:spAutoFit/>
          </a:bodyPr>
          <a:lstStyle/>
          <a:p>
            <a:pPr lvl="0" algn="just">
              <a:spcBef>
                <a:spcPts val="600"/>
              </a:spcBef>
            </a:pPr>
            <a:r>
              <a:rPr lang="vi-VN" sz="4400" dirty="0">
                <a:latin typeface="UTM Avo (Body)"/>
                <a:cs typeface="Times New Roman" pitchFamily="18" charset="0"/>
              </a:rPr>
              <a:t>Mãi đến khuya, hai chị em mới chịu vào nhà và lập tức chìm vào giấc ngủ.</a:t>
            </a:r>
          </a:p>
        </p:txBody>
      </p:sp>
      <p:sp>
        <p:nvSpPr>
          <p:cNvPr id="6" name="Rectangle 5">
            <a:extLst>
              <a:ext uri="{FF2B5EF4-FFF2-40B4-BE49-F238E27FC236}">
                <a16:creationId xmlns:a16="http://schemas.microsoft.com/office/drawing/2014/main" id="{D62EF6A1-DE84-4FC4-A497-15E7298FBD63}"/>
              </a:ext>
            </a:extLst>
          </p:cNvPr>
          <p:cNvSpPr/>
          <p:nvPr/>
        </p:nvSpPr>
        <p:spPr>
          <a:xfrm>
            <a:off x="699992" y="4050609"/>
            <a:ext cx="11584010" cy="144655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i="0" u="none" strike="noStrike" kern="0" cap="none" spc="0" normalizeH="0" baseline="0" noProof="0" dirty="0">
                <a:ln>
                  <a:noFill/>
                </a:ln>
                <a:effectLst/>
                <a:uLnTx/>
                <a:uFillTx/>
                <a:latin typeface="UTM Avo (Body)"/>
                <a:cs typeface="Times New Roman" pitchFamily="18" charset="0"/>
              </a:rPr>
              <a:t>- Ngoại</a:t>
            </a:r>
            <a:r>
              <a:rPr kumimoji="0" lang="en-US" sz="4400" i="0" u="none" strike="noStrike" kern="0" cap="none" spc="0" normalizeH="0" noProof="0" dirty="0">
                <a:ln>
                  <a:noFill/>
                </a:ln>
                <a:effectLst/>
                <a:uLnTx/>
                <a:uFillTx/>
                <a:latin typeface="UTM Avo (Body)"/>
                <a:cs typeface="Times New Roman" pitchFamily="18" charset="0"/>
              </a:rPr>
              <a:t> ơi, hóa ra đấy là vầng trăng của ngoại</a:t>
            </a:r>
            <a:r>
              <a:rPr kumimoji="0" lang="vi-VN" sz="4400" i="0" u="none" strike="noStrike" kern="0" cap="none" spc="0" normalizeH="0" baseline="0" noProof="0" dirty="0">
                <a:ln>
                  <a:noFill/>
                </a:ln>
                <a:effectLst/>
                <a:uLnTx/>
                <a:uFillTx/>
                <a:latin typeface="UTM Avo (Body)"/>
                <a:cs typeface="Times New Roman" pitchFamily="18" charset="0"/>
              </a:rPr>
              <a:t>. </a:t>
            </a:r>
            <a:endParaRPr kumimoji="0" lang="en-US" sz="4400" i="0" u="none" strike="noStrike" kern="0" cap="none" spc="0" normalizeH="0" baseline="0" noProof="0" dirty="0">
              <a:ln>
                <a:noFill/>
              </a:ln>
              <a:effectLst/>
              <a:uLnTx/>
              <a:uFillTx/>
              <a:latin typeface="UTM Avo (Body)"/>
            </a:endParaRPr>
          </a:p>
        </p:txBody>
      </p:sp>
      <p:cxnSp>
        <p:nvCxnSpPr>
          <p:cNvPr id="8" name="Straight Connector 7">
            <a:extLst>
              <a:ext uri="{FF2B5EF4-FFF2-40B4-BE49-F238E27FC236}">
                <a16:creationId xmlns:a16="http://schemas.microsoft.com/office/drawing/2014/main" id="{DEA41490-BEE0-4DD6-8BAD-66C02993A173}"/>
              </a:ext>
            </a:extLst>
          </p:cNvPr>
          <p:cNvCxnSpPr/>
          <p:nvPr/>
        </p:nvCxnSpPr>
        <p:spPr>
          <a:xfrm flipH="1">
            <a:off x="3988904" y="1881809"/>
            <a:ext cx="238539" cy="5830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18A267-7B9F-40C4-A776-D1CBF7D6B0EC}"/>
              </a:ext>
            </a:extLst>
          </p:cNvPr>
          <p:cNvCxnSpPr>
            <a:cxnSpLocks/>
          </p:cNvCxnSpPr>
          <p:nvPr/>
        </p:nvCxnSpPr>
        <p:spPr>
          <a:xfrm flipH="1">
            <a:off x="4108173" y="1961322"/>
            <a:ext cx="238540" cy="503582"/>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99D1569A-4675-45F9-A3DB-7354395B0669}"/>
              </a:ext>
            </a:extLst>
          </p:cNvPr>
          <p:cNvCxnSpPr/>
          <p:nvPr/>
        </p:nvCxnSpPr>
        <p:spPr>
          <a:xfrm flipH="1">
            <a:off x="11688897" y="1895172"/>
            <a:ext cx="114300" cy="481370"/>
          </a:xfrm>
          <a:prstGeom prst="line">
            <a:avLst/>
          </a:prstGeom>
          <a:noFill/>
          <a:ln w="38100" cap="flat" cmpd="sng" algn="ctr">
            <a:solidFill>
              <a:srgbClr val="FF0000"/>
            </a:solidFill>
            <a:prstDash val="solid"/>
          </a:ln>
          <a:effectLst/>
        </p:spPr>
      </p:cxnSp>
      <p:cxnSp>
        <p:nvCxnSpPr>
          <p:cNvPr id="13" name="Straight Connector 12">
            <a:extLst>
              <a:ext uri="{FF2B5EF4-FFF2-40B4-BE49-F238E27FC236}">
                <a16:creationId xmlns:a16="http://schemas.microsoft.com/office/drawing/2014/main" id="{1F266407-A962-462E-BA7E-83FE0EB5A90D}"/>
              </a:ext>
            </a:extLst>
          </p:cNvPr>
          <p:cNvCxnSpPr/>
          <p:nvPr/>
        </p:nvCxnSpPr>
        <p:spPr>
          <a:xfrm flipH="1">
            <a:off x="6527184" y="2607845"/>
            <a:ext cx="114300" cy="481370"/>
          </a:xfrm>
          <a:prstGeom prst="line">
            <a:avLst/>
          </a:prstGeom>
          <a:noFill/>
          <a:ln w="38100" cap="flat" cmpd="sng" algn="ctr">
            <a:solidFill>
              <a:srgbClr val="FF0000"/>
            </a:solidFill>
            <a:prstDash val="solid"/>
          </a:ln>
          <a:effectLst/>
        </p:spPr>
      </p:cxnSp>
      <p:cxnSp>
        <p:nvCxnSpPr>
          <p:cNvPr id="14" name="Straight Connector 13">
            <a:extLst>
              <a:ext uri="{FF2B5EF4-FFF2-40B4-BE49-F238E27FC236}">
                <a16:creationId xmlns:a16="http://schemas.microsoft.com/office/drawing/2014/main" id="{3A867224-F601-41A6-BED6-8DF2692B6000}"/>
              </a:ext>
            </a:extLst>
          </p:cNvPr>
          <p:cNvCxnSpPr/>
          <p:nvPr/>
        </p:nvCxnSpPr>
        <p:spPr>
          <a:xfrm flipH="1">
            <a:off x="6641484" y="2638753"/>
            <a:ext cx="114300" cy="481370"/>
          </a:xfrm>
          <a:prstGeom prst="line">
            <a:avLst/>
          </a:prstGeom>
          <a:noFill/>
          <a:ln w="38100" cap="flat" cmpd="sng" algn="ctr">
            <a:solidFill>
              <a:srgbClr val="FF0000"/>
            </a:solidFill>
            <a:prstDash val="solid"/>
          </a:ln>
          <a:effectLst/>
        </p:spPr>
      </p:cxnSp>
      <p:cxnSp>
        <p:nvCxnSpPr>
          <p:cNvPr id="15" name="Straight Connector 14">
            <a:extLst>
              <a:ext uri="{FF2B5EF4-FFF2-40B4-BE49-F238E27FC236}">
                <a16:creationId xmlns:a16="http://schemas.microsoft.com/office/drawing/2014/main" id="{40128352-8185-4F0E-9562-C8015E092228}"/>
              </a:ext>
            </a:extLst>
          </p:cNvPr>
          <p:cNvCxnSpPr/>
          <p:nvPr/>
        </p:nvCxnSpPr>
        <p:spPr>
          <a:xfrm flipH="1">
            <a:off x="3102883" y="4179799"/>
            <a:ext cx="114300" cy="481370"/>
          </a:xfrm>
          <a:prstGeom prst="line">
            <a:avLst/>
          </a:prstGeom>
          <a:noFill/>
          <a:ln w="38100" cap="flat" cmpd="sng" algn="ctr">
            <a:solidFill>
              <a:srgbClr val="FF0000"/>
            </a:solidFill>
            <a:prstDash val="solid"/>
          </a:ln>
          <a:effectLst/>
        </p:spPr>
      </p:cxnSp>
      <p:cxnSp>
        <p:nvCxnSpPr>
          <p:cNvPr id="16" name="Straight Connector 15">
            <a:extLst>
              <a:ext uri="{FF2B5EF4-FFF2-40B4-BE49-F238E27FC236}">
                <a16:creationId xmlns:a16="http://schemas.microsoft.com/office/drawing/2014/main" id="{B9727C9F-AC61-4831-B9CF-848DD9CC1111}"/>
              </a:ext>
            </a:extLst>
          </p:cNvPr>
          <p:cNvCxnSpPr/>
          <p:nvPr/>
        </p:nvCxnSpPr>
        <p:spPr>
          <a:xfrm flipH="1">
            <a:off x="11239500" y="4292514"/>
            <a:ext cx="114300" cy="481370"/>
          </a:xfrm>
          <a:prstGeom prst="line">
            <a:avLst/>
          </a:prstGeom>
          <a:noFill/>
          <a:ln w="38100" cap="flat" cmpd="sng" algn="ctr">
            <a:solidFill>
              <a:srgbClr val="FF0000"/>
            </a:solidFill>
            <a:prstDash val="solid"/>
          </a:ln>
          <a:effectLst/>
        </p:spPr>
      </p:cxnSp>
      <p:cxnSp>
        <p:nvCxnSpPr>
          <p:cNvPr id="17" name="Straight Connector 16">
            <a:extLst>
              <a:ext uri="{FF2B5EF4-FFF2-40B4-BE49-F238E27FC236}">
                <a16:creationId xmlns:a16="http://schemas.microsoft.com/office/drawing/2014/main" id="{7439D2EA-DD63-4377-A585-51A1334B1C6D}"/>
              </a:ext>
            </a:extLst>
          </p:cNvPr>
          <p:cNvCxnSpPr/>
          <p:nvPr/>
        </p:nvCxnSpPr>
        <p:spPr>
          <a:xfrm flipH="1">
            <a:off x="11434858" y="4292514"/>
            <a:ext cx="114300" cy="48137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35720326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60C4D2-46F5-4AAA-9937-C412DF0CC569}"/>
              </a:ext>
            </a:extLst>
          </p:cNvPr>
          <p:cNvSpPr>
            <a:spLocks noGrp="1"/>
          </p:cNvSpPr>
          <p:nvPr>
            <p:ph type="sldNum" sz="quarter" idx="12"/>
          </p:nvPr>
        </p:nvSpPr>
        <p:spPr/>
        <p:txBody>
          <a:bodyPr/>
          <a:lstStyle/>
          <a:p>
            <a:fld id="{9306B73E-E889-4101-943F-C932486AC50A}" type="slidenum">
              <a:rPr lang="en-US" smtClean="0"/>
              <a:t>15</a:t>
            </a:fld>
            <a:endParaRPr lang="en-US"/>
          </a:p>
        </p:txBody>
      </p:sp>
      <p:sp>
        <p:nvSpPr>
          <p:cNvPr id="4" name="Content Placeholder 2">
            <a:extLst>
              <a:ext uri="{FF2B5EF4-FFF2-40B4-BE49-F238E27FC236}">
                <a16:creationId xmlns:a16="http://schemas.microsoft.com/office/drawing/2014/main" id="{FBF804A8-066C-4D98-9C8F-04678F968A37}"/>
              </a:ext>
            </a:extLst>
          </p:cNvPr>
          <p:cNvSpPr txBox="1">
            <a:spLocks noGrp="1"/>
          </p:cNvSpPr>
          <p:nvPr>
            <p:ph type="title"/>
          </p:nvPr>
        </p:nvSpPr>
        <p:spPr>
          <a:xfrm>
            <a:off x="639417" y="2103437"/>
            <a:ext cx="10515600" cy="1325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t>LUYỆN ĐỌC ĐOẠN</a:t>
            </a:r>
          </a:p>
        </p:txBody>
      </p:sp>
    </p:spTree>
    <p:extLst>
      <p:ext uri="{BB962C8B-B14F-4D97-AF65-F5344CB8AC3E}">
        <p14:creationId xmlns:p14="http://schemas.microsoft.com/office/powerpoint/2010/main" val="353652312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333BD7-CBF5-482B-ABBD-88BF52B9C366}"/>
              </a:ext>
            </a:extLst>
          </p:cNvPr>
          <p:cNvSpPr>
            <a:spLocks noGrp="1"/>
          </p:cNvSpPr>
          <p:nvPr>
            <p:ph type="sldNum" sz="quarter" idx="12"/>
          </p:nvPr>
        </p:nvSpPr>
        <p:spPr/>
        <p:txBody>
          <a:bodyPr/>
          <a:lstStyle/>
          <a:p>
            <a:fld id="{9306B73E-E889-4101-943F-C932486AC50A}" type="slidenum">
              <a:rPr lang="en-US" smtClean="0"/>
              <a:t>16</a:t>
            </a:fld>
            <a:endParaRPr lang="en-US"/>
          </a:p>
        </p:txBody>
      </p:sp>
      <p:sp>
        <p:nvSpPr>
          <p:cNvPr id="4" name="Title 3">
            <a:extLst>
              <a:ext uri="{FF2B5EF4-FFF2-40B4-BE49-F238E27FC236}">
                <a16:creationId xmlns:a16="http://schemas.microsoft.com/office/drawing/2014/main" id="{14C297F1-0C3D-4752-A0B0-EBCC576A1B55}"/>
              </a:ext>
            </a:extLst>
          </p:cNvPr>
          <p:cNvSpPr>
            <a:spLocks noGrp="1"/>
          </p:cNvSpPr>
          <p:nvPr>
            <p:ph type="title"/>
          </p:nvPr>
        </p:nvSpPr>
        <p:spPr>
          <a:xfrm>
            <a:off x="838200" y="365125"/>
            <a:ext cx="10515600" cy="1325563"/>
          </a:xfrm>
          <a:prstGeom prst="rect">
            <a:avLst/>
          </a:prstGeom>
        </p:spPr>
        <p:txBody>
          <a:bodyPr wrap="square">
            <a:spAutoFit/>
          </a:bodyPr>
          <a:lstStyle/>
          <a:p>
            <a:pPr algn="just"/>
            <a:r>
              <a:rPr lang="vi-VN" sz="3200" i="1" dirty="0">
                <a:solidFill>
                  <a:srgbClr val="FF0000"/>
                </a:solidFill>
                <a:latin typeface="+mj-lt"/>
                <a:cs typeface="Times New Roman" pitchFamily="18" charset="0"/>
              </a:rPr>
              <a:t>Chõng:</a:t>
            </a:r>
            <a:r>
              <a:rPr lang="en-US" sz="3200" b="1" i="1" dirty="0">
                <a:solidFill>
                  <a:srgbClr val="FF0000"/>
                </a:solidFill>
                <a:latin typeface="+mj-lt"/>
                <a:cs typeface="Times New Roman" pitchFamily="18" charset="0"/>
              </a:rPr>
              <a:t> </a:t>
            </a:r>
            <a:r>
              <a:rPr lang="vi-VN" sz="2700" dirty="0">
                <a:latin typeface="+mj-lt"/>
                <a:cs typeface="Times New Roman" pitchFamily="18" charset="0"/>
              </a:rPr>
              <a:t>đồ dùng bằng tre nứa, để nằm hoặc ngồi, hình dáng giống cái giường nhưng hẹp và thấp hơn.</a:t>
            </a:r>
          </a:p>
        </p:txBody>
      </p:sp>
      <p:pic>
        <p:nvPicPr>
          <p:cNvPr id="5" name="Picture 5">
            <a:extLst>
              <a:ext uri="{FF2B5EF4-FFF2-40B4-BE49-F238E27FC236}">
                <a16:creationId xmlns:a16="http://schemas.microsoft.com/office/drawing/2014/main" id="{D1759E2D-07EE-4285-90D9-48B2D6C51D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8703" y="2339483"/>
            <a:ext cx="6493764" cy="401686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329390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t>17</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93600" cy="6858000"/>
          </a:xfrm>
          <a:prstGeom prst="rect">
            <a:avLst/>
          </a:prstGeom>
        </p:spPr>
      </p:pic>
    </p:spTree>
    <p:extLst>
      <p:ext uri="{BB962C8B-B14F-4D97-AF65-F5344CB8AC3E}">
        <p14:creationId xmlns:p14="http://schemas.microsoft.com/office/powerpoint/2010/main" val="2007260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t>18</a:t>
            </a:fld>
            <a:endParaRPr lang="en-US"/>
          </a:p>
        </p:txBody>
      </p:sp>
      <p:pic>
        <p:nvPicPr>
          <p:cNvPr id="3" name="thu te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525703" cy="4164736"/>
          </a:xfrm>
          <a:prstGeom prst="rect">
            <a:avLst/>
          </a:prstGeom>
        </p:spPr>
      </p:pic>
      <p:sp>
        <p:nvSpPr>
          <p:cNvPr id="4" name="Rectangle 3"/>
          <p:cNvSpPr/>
          <p:nvPr/>
        </p:nvSpPr>
        <p:spPr>
          <a:xfrm>
            <a:off x="181302" y="4382378"/>
            <a:ext cx="11808373" cy="2339098"/>
          </a:xfrm>
          <a:prstGeom prst="rect">
            <a:avLst/>
          </a:prstGeom>
        </p:spPr>
        <p:txBody>
          <a:bodyPr wrap="square" lIns="121917" tIns="60958" rIns="121917" bIns="60958">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dirty="0">
                <a:latin typeface="UTM Avo (Body)"/>
                <a:cs typeface="Times New Roman" pitchFamily="18" charset="0"/>
              </a:rPr>
              <a:t>    </a:t>
            </a:r>
            <a:r>
              <a:rPr lang="vi-VN" sz="2400" dirty="0">
                <a:latin typeface="UTM Avo (Body)"/>
                <a:cs typeface="Times New Roman" pitchFamily="18" charset="0"/>
              </a:rPr>
              <a:t>Sáng sớm, My và Bin được tiếng gáy của chú gà trống đánh thức. Hai chị em vùng dậy, gấp chăn màn thật nhanh, rồi ra sân tập thể dục </a:t>
            </a:r>
            <a:r>
              <a:rPr lang="en-US" sz="2400" dirty="0">
                <a:latin typeface="UTM Avo (Body)"/>
                <a:cs typeface="Times New Roman" pitchFamily="18" charset="0"/>
              </a:rPr>
              <a:t>v</a:t>
            </a:r>
            <a:r>
              <a:rPr lang="vi-VN" sz="2400" dirty="0">
                <a:latin typeface="UTM Avo (Body)"/>
                <a:cs typeface="Times New Roman" pitchFamily="18" charset="0"/>
              </a:rPr>
              <a:t>ới ông.</a:t>
            </a:r>
          </a:p>
          <a:p>
            <a:pPr algn="just"/>
            <a:r>
              <a:rPr lang="en-US" sz="2400" dirty="0">
                <a:latin typeface="UTM Avo (Body)"/>
                <a:cs typeface="Times New Roman" pitchFamily="18" charset="0"/>
              </a:rPr>
              <a:t>    </a:t>
            </a:r>
            <a:r>
              <a:rPr lang="vi-VN" sz="2400" dirty="0">
                <a:latin typeface="UTM Avo (Body)"/>
                <a:cs typeface="Times New Roman" pitchFamily="18" charset="0"/>
              </a:rPr>
              <a:t>Ăn sáng xong, ba ông cháu ra vườn, quét lá rụng, vun gốc cây, tìm những trái cây chín vàng.</a:t>
            </a:r>
          </a:p>
          <a:p>
            <a:pPr algn="just"/>
            <a:r>
              <a:rPr lang="en-US" sz="2400" dirty="0">
                <a:latin typeface="UTM Avo (Body)"/>
                <a:cs typeface="Times New Roman" pitchFamily="18" charset="0"/>
              </a:rPr>
              <a:t>     </a:t>
            </a:r>
            <a:r>
              <a:rPr lang="vi-VN" sz="2400" dirty="0">
                <a:latin typeface="UTM Avo (Body)"/>
                <a:cs typeface="Times New Roman" pitchFamily="18" charset="0"/>
              </a:rPr>
              <a:t>Buổi tối, ba ông cháu kê chõng tre ra sân. Ông dạy chị em My tìm các Vì sao trên trời. Mãi đến khuya, hai chị em mới chịu vào nhà và lập tức chìm vào giấc ngủ.</a:t>
            </a:r>
          </a:p>
        </p:txBody>
      </p:sp>
    </p:spTree>
    <p:extLst>
      <p:ext uri="{BB962C8B-B14F-4D97-AF65-F5344CB8AC3E}">
        <p14:creationId xmlns:p14="http://schemas.microsoft.com/office/powerpoint/2010/main" val="2719018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134"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478FAF-9E7A-4754-9E15-DCAA16915206}"/>
              </a:ext>
            </a:extLst>
          </p:cNvPr>
          <p:cNvSpPr>
            <a:spLocks noGrp="1"/>
          </p:cNvSpPr>
          <p:nvPr>
            <p:ph type="sldNum" sz="quarter" idx="12"/>
          </p:nvPr>
        </p:nvSpPr>
        <p:spPr/>
        <p:txBody>
          <a:bodyPr/>
          <a:lstStyle/>
          <a:p>
            <a:fld id="{9306B73E-E889-4101-943F-C932486AC50A}" type="slidenum">
              <a:rPr lang="en-US" smtClean="0"/>
              <a:t>19</a:t>
            </a:fld>
            <a:endParaRPr lang="en-US"/>
          </a:p>
        </p:txBody>
      </p:sp>
      <p:pic>
        <p:nvPicPr>
          <p:cNvPr id="4" name="Picture 3">
            <a:extLst>
              <a:ext uri="{FF2B5EF4-FFF2-40B4-BE49-F238E27FC236}">
                <a16:creationId xmlns:a16="http://schemas.microsoft.com/office/drawing/2014/main" id="{87A9FFC6-C89F-4A6B-BA4A-B16730EB3C1C}"/>
              </a:ext>
            </a:extLst>
          </p:cNvPr>
          <p:cNvPicPr/>
          <p:nvPr/>
        </p:nvPicPr>
        <p:blipFill>
          <a:blip r:embed="rId2">
            <a:extLst>
              <a:ext uri="{28A0092B-C50C-407E-A947-70E740481C1C}">
                <a14:useLocalDpi xmlns:a14="http://schemas.microsoft.com/office/drawing/2010/main" val="0"/>
              </a:ext>
            </a:extLst>
          </a:blip>
          <a:stretch>
            <a:fillRect/>
          </a:stretch>
        </p:blipFill>
        <p:spPr>
          <a:xfrm>
            <a:off x="362769" y="251791"/>
            <a:ext cx="3059430" cy="23323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C0815025-4F40-4A3C-885F-D7E2B420A600}"/>
              </a:ext>
            </a:extLst>
          </p:cNvPr>
          <p:cNvPicPr/>
          <p:nvPr/>
        </p:nvPicPr>
        <p:blipFill>
          <a:blip r:embed="rId3">
            <a:extLst>
              <a:ext uri="{28A0092B-C50C-407E-A947-70E740481C1C}">
                <a14:useLocalDpi xmlns:a14="http://schemas.microsoft.com/office/drawing/2010/main" val="0"/>
              </a:ext>
            </a:extLst>
          </a:blip>
          <a:stretch>
            <a:fillRect/>
          </a:stretch>
        </p:blipFill>
        <p:spPr>
          <a:xfrm>
            <a:off x="4512800" y="419402"/>
            <a:ext cx="2870836" cy="19971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85FA7E04-3DEB-455C-96F4-B839108A9AE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104639" y="419402"/>
            <a:ext cx="3724592" cy="21965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7071E42E-9821-4C33-B5D2-A33CC2B1C61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53468" y="2853009"/>
            <a:ext cx="2878031" cy="1711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A17BB587-C1C3-4338-AD52-99D92C146301}"/>
              </a:ext>
            </a:extLst>
          </p:cNvPr>
          <p:cNvPicPr/>
          <p:nvPr/>
        </p:nvPicPr>
        <p:blipFill>
          <a:blip r:embed="rId6">
            <a:extLst>
              <a:ext uri="{28A0092B-C50C-407E-A947-70E740481C1C}">
                <a14:useLocalDpi xmlns:a14="http://schemas.microsoft.com/office/drawing/2010/main" val="0"/>
              </a:ext>
            </a:extLst>
          </a:blip>
          <a:stretch>
            <a:fillRect/>
          </a:stretch>
        </p:blipFill>
        <p:spPr>
          <a:xfrm>
            <a:off x="410287" y="4812665"/>
            <a:ext cx="2964392" cy="1908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94B7BBAF-D443-4389-B71C-070E23B5E044}"/>
              </a:ext>
            </a:extLst>
          </p:cNvPr>
          <p:cNvPicPr/>
          <p:nvPr/>
        </p:nvPicPr>
        <p:blipFill>
          <a:blip r:embed="rId7">
            <a:extLst>
              <a:ext uri="{28A0092B-C50C-407E-A947-70E740481C1C}">
                <a14:useLocalDpi xmlns:a14="http://schemas.microsoft.com/office/drawing/2010/main" val="0"/>
              </a:ext>
            </a:extLst>
          </a:blip>
          <a:stretch>
            <a:fillRect/>
          </a:stretch>
        </p:blipFill>
        <p:spPr>
          <a:xfrm>
            <a:off x="3950598" y="4885267"/>
            <a:ext cx="4024948" cy="187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ounded Rectangle 10">
            <a:extLst>
              <a:ext uri="{FF2B5EF4-FFF2-40B4-BE49-F238E27FC236}">
                <a16:creationId xmlns:a16="http://schemas.microsoft.com/office/drawing/2014/main" id="{57EC441E-B457-4F39-9C4E-07FB15B1FE54}"/>
              </a:ext>
            </a:extLst>
          </p:cNvPr>
          <p:cNvSpPr/>
          <p:nvPr/>
        </p:nvSpPr>
        <p:spPr>
          <a:xfrm>
            <a:off x="8700663" y="3081868"/>
            <a:ext cx="2839404" cy="3571770"/>
          </a:xfrm>
          <a:prstGeom prst="round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Oval 11">
            <a:extLst>
              <a:ext uri="{FF2B5EF4-FFF2-40B4-BE49-F238E27FC236}">
                <a16:creationId xmlns:a16="http://schemas.microsoft.com/office/drawing/2014/main" id="{D6078DB8-9C03-4EF0-8365-7F02BCBB250D}"/>
              </a:ext>
            </a:extLst>
          </p:cNvPr>
          <p:cNvSpPr/>
          <p:nvPr/>
        </p:nvSpPr>
        <p:spPr>
          <a:xfrm>
            <a:off x="4168244" y="2717800"/>
            <a:ext cx="3228975" cy="18288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2200" dirty="0">
                <a:solidFill>
                  <a:srgbClr val="000000"/>
                </a:solidFill>
                <a:effectLst/>
                <a:latin typeface="UTM Impact" panose="02040603050506020204" pitchFamily="18" charset="0"/>
                <a:ea typeface="Calibri" panose="020F0502020204030204" pitchFamily="34" charset="0"/>
                <a:cs typeface="Times New Roman" panose="02020603050405020304" pitchFamily="18" charset="0"/>
              </a:rPr>
              <a:t>NHỮNG VIỆC LÀM CỦA </a:t>
            </a:r>
            <a:endParaRPr lang="en-US" sz="1100" dirty="0">
              <a:effectLs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200" dirty="0">
                <a:solidFill>
                  <a:srgbClr val="000000"/>
                </a:solidFill>
                <a:effectLst/>
                <a:latin typeface="UTM Impact" panose="02040603050506020204" pitchFamily="18" charset="0"/>
                <a:ea typeface="Calibri" panose="020F0502020204030204" pitchFamily="34" charset="0"/>
                <a:cs typeface="Times New Roman" panose="02020603050405020304" pitchFamily="18" charset="0"/>
              </a:rPr>
              <a:t>BA ÔNG CHÁU</a:t>
            </a:r>
            <a:endParaRPr lang="en-US" sz="1100" dirty="0">
              <a:effectLst/>
              <a:ea typeface="Calibri" panose="020F0502020204030204" pitchFamily="34" charset="0"/>
              <a:cs typeface="Times New Roman" panose="02020603050405020304" pitchFamily="18" charset="0"/>
            </a:endParaRPr>
          </a:p>
        </p:txBody>
      </p:sp>
      <p:cxnSp>
        <p:nvCxnSpPr>
          <p:cNvPr id="13" name="Curved Connector 14">
            <a:extLst>
              <a:ext uri="{FF2B5EF4-FFF2-40B4-BE49-F238E27FC236}">
                <a16:creationId xmlns:a16="http://schemas.microsoft.com/office/drawing/2014/main" id="{8D54F6F8-1D93-480E-B5D4-8A6CFC31DC9A}"/>
              </a:ext>
            </a:extLst>
          </p:cNvPr>
          <p:cNvCxnSpPr>
            <a:cxnSpLocks/>
          </p:cNvCxnSpPr>
          <p:nvPr/>
        </p:nvCxnSpPr>
        <p:spPr>
          <a:xfrm rot="10800000">
            <a:off x="3233531" y="2416534"/>
            <a:ext cx="1371491" cy="596148"/>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9">
            <a:extLst>
              <a:ext uri="{FF2B5EF4-FFF2-40B4-BE49-F238E27FC236}">
                <a16:creationId xmlns:a16="http://schemas.microsoft.com/office/drawing/2014/main" id="{7A8C13AD-9ECF-4D22-858F-96EC0C30C44F}"/>
              </a:ext>
            </a:extLst>
          </p:cNvPr>
          <p:cNvCxnSpPr/>
          <p:nvPr/>
        </p:nvCxnSpPr>
        <p:spPr>
          <a:xfrm rot="16200000" flipV="1">
            <a:off x="5523335" y="2455915"/>
            <a:ext cx="338667" cy="220132"/>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2">
            <a:extLst>
              <a:ext uri="{FF2B5EF4-FFF2-40B4-BE49-F238E27FC236}">
                <a16:creationId xmlns:a16="http://schemas.microsoft.com/office/drawing/2014/main" id="{1CA8D4B2-5E46-46E5-8BD4-4DCBBF4BEFBD}"/>
              </a:ext>
            </a:extLst>
          </p:cNvPr>
          <p:cNvCxnSpPr/>
          <p:nvPr/>
        </p:nvCxnSpPr>
        <p:spPr>
          <a:xfrm>
            <a:off x="7417221" y="3649714"/>
            <a:ext cx="1303444" cy="821267"/>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23">
            <a:extLst>
              <a:ext uri="{FF2B5EF4-FFF2-40B4-BE49-F238E27FC236}">
                <a16:creationId xmlns:a16="http://schemas.microsoft.com/office/drawing/2014/main" id="{31E262ED-769C-42E1-BE66-D5346799ED92}"/>
              </a:ext>
            </a:extLst>
          </p:cNvPr>
          <p:cNvCxnSpPr/>
          <p:nvPr/>
        </p:nvCxnSpPr>
        <p:spPr>
          <a:xfrm rot="16200000" flipH="1">
            <a:off x="5722301" y="4644546"/>
            <a:ext cx="338667" cy="177801"/>
          </a:xfrm>
          <a:prstGeom prst="curvedConnector3">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21">
            <a:extLst>
              <a:ext uri="{FF2B5EF4-FFF2-40B4-BE49-F238E27FC236}">
                <a16:creationId xmlns:a16="http://schemas.microsoft.com/office/drawing/2014/main" id="{62FED888-2E2E-4010-93F1-EAE755FBBD59}"/>
              </a:ext>
            </a:extLst>
          </p:cNvPr>
          <p:cNvCxnSpPr/>
          <p:nvPr/>
        </p:nvCxnSpPr>
        <p:spPr>
          <a:xfrm rot="5400000">
            <a:off x="3594615" y="3853196"/>
            <a:ext cx="606489" cy="1542316"/>
          </a:xfrm>
          <a:prstGeom prst="curvedConnector2">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08389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par>
                                <p:cTn id="15" presetID="16" presetClass="entr" presetSubtype="2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pic>
        <p:nvPicPr>
          <p:cNvPr id="3" name="Untitled Proje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572" y="0"/>
            <a:ext cx="12630806" cy="7047186"/>
          </a:xfrm>
          <a:prstGeom prst="rect">
            <a:avLst/>
          </a:prstGeom>
        </p:spPr>
      </p:pic>
    </p:spTree>
    <p:extLst>
      <p:ext uri="{BB962C8B-B14F-4D97-AF65-F5344CB8AC3E}">
        <p14:creationId xmlns:p14="http://schemas.microsoft.com/office/powerpoint/2010/main" val="3453915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8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t>20</a:t>
            </a:fld>
            <a:endParaRPr lang="en-US"/>
          </a:p>
        </p:txBody>
      </p:sp>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15454" t="18384" r="21313" b="15556"/>
          <a:stretch/>
        </p:blipFill>
        <p:spPr>
          <a:xfrm rot="20516356">
            <a:off x="1134745" y="1851988"/>
            <a:ext cx="1420745" cy="1484293"/>
          </a:xfrm>
          <a:prstGeom prst="rect">
            <a:avLst/>
          </a:prstGeom>
        </p:spPr>
      </p:pic>
      <p:sp>
        <p:nvSpPr>
          <p:cNvPr id="5" name="Cloud 4"/>
          <p:cNvSpPr/>
          <p:nvPr/>
        </p:nvSpPr>
        <p:spPr>
          <a:xfrm>
            <a:off x="553661" y="3486149"/>
            <a:ext cx="2743201" cy="2870202"/>
          </a:xfrm>
          <a:prstGeom prst="cloud">
            <a:avLst/>
          </a:prstGeom>
          <a:solidFill>
            <a:srgbClr val="FFCC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solidFill>
                  <a:schemeClr val="tx1"/>
                </a:solidFill>
                <a:latin typeface="UTM Avo (Body)"/>
                <a:cs typeface="Times New Roman" pitchFamily="18" charset="0"/>
              </a:rPr>
              <a:t>A. Vầng trăng lọt vào nhà.</a:t>
            </a:r>
          </a:p>
        </p:txBody>
      </p:sp>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l="15454" t="18384" r="21313" b="15556"/>
          <a:stretch/>
        </p:blipFill>
        <p:spPr>
          <a:xfrm rot="20516356">
            <a:off x="4653240" y="1899211"/>
            <a:ext cx="1420745" cy="1484293"/>
          </a:xfrm>
          <a:prstGeom prst="rect">
            <a:avLst/>
          </a:prstGeom>
        </p:spPr>
      </p:pic>
      <p:sp>
        <p:nvSpPr>
          <p:cNvPr id="7" name="Cloud 6"/>
          <p:cNvSpPr/>
          <p:nvPr/>
        </p:nvSpPr>
        <p:spPr>
          <a:xfrm>
            <a:off x="4172939" y="3318387"/>
            <a:ext cx="2980028" cy="2930104"/>
          </a:xfrm>
          <a:prstGeom prst="cloud">
            <a:avLst/>
          </a:prstGeom>
          <a:solidFill>
            <a:srgbClr val="FFCC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solidFill>
                  <a:schemeClr val="tx1"/>
                </a:solidFill>
                <a:latin typeface="UTM Avo (Body)"/>
                <a:cs typeface="Times New Roman" pitchFamily="18" charset="0"/>
              </a:rPr>
              <a:t>B. Ánh </a:t>
            </a:r>
            <a:r>
              <a:rPr lang="en-US" sz="3000" dirty="0" err="1">
                <a:solidFill>
                  <a:schemeClr val="tx1"/>
                </a:solidFill>
                <a:latin typeface="UTM Avo (Body)"/>
                <a:cs typeface="Times New Roman" pitchFamily="18" charset="0"/>
              </a:rPr>
              <a:t>trăng</a:t>
            </a:r>
            <a:r>
              <a:rPr lang="en-US" sz="3000" dirty="0">
                <a:solidFill>
                  <a:schemeClr val="tx1"/>
                </a:solidFill>
                <a:latin typeface="UTM Avo (Body)"/>
                <a:cs typeface="Times New Roman" pitchFamily="18" charset="0"/>
              </a:rPr>
              <a:t> </a:t>
            </a:r>
            <a:r>
              <a:rPr lang="en-US" sz="3000" dirty="0" err="1">
                <a:solidFill>
                  <a:schemeClr val="tx1"/>
                </a:solidFill>
                <a:latin typeface="UTM Avo (Body)"/>
                <a:cs typeface="Times New Roman" pitchFamily="18" charset="0"/>
              </a:rPr>
              <a:t>chiếu</a:t>
            </a:r>
            <a:r>
              <a:rPr lang="en-US" sz="3000" dirty="0">
                <a:solidFill>
                  <a:schemeClr val="tx1"/>
                </a:solidFill>
                <a:latin typeface="UTM Avo (Body)"/>
                <a:cs typeface="Times New Roman" pitchFamily="18" charset="0"/>
              </a:rPr>
              <a:t> </a:t>
            </a:r>
            <a:r>
              <a:rPr lang="en-US" sz="3000" dirty="0" err="1">
                <a:solidFill>
                  <a:schemeClr val="tx1"/>
                </a:solidFill>
                <a:latin typeface="UTM Avo (Body)"/>
                <a:cs typeface="Times New Roman" pitchFamily="18" charset="0"/>
              </a:rPr>
              <a:t>vào</a:t>
            </a:r>
            <a:r>
              <a:rPr lang="en-US" sz="3000" dirty="0">
                <a:solidFill>
                  <a:schemeClr val="tx1"/>
                </a:solidFill>
                <a:latin typeface="UTM Avo (Body)"/>
                <a:cs typeface="Times New Roman" pitchFamily="18" charset="0"/>
              </a:rPr>
              <a:t> </a:t>
            </a:r>
            <a:r>
              <a:rPr lang="en-US" sz="3000" dirty="0" err="1">
                <a:solidFill>
                  <a:schemeClr val="tx1"/>
                </a:solidFill>
                <a:latin typeface="UTM Avo (Body)"/>
                <a:cs typeface="Times New Roman" pitchFamily="18" charset="0"/>
              </a:rPr>
              <a:t>nhà</a:t>
            </a:r>
            <a:r>
              <a:rPr lang="en-US" sz="3000" dirty="0">
                <a:solidFill>
                  <a:schemeClr val="tx1"/>
                </a:solidFill>
                <a:latin typeface="UTM Avo (Body)"/>
                <a:cs typeface="Times New Roman" pitchFamily="18" charset="0"/>
              </a:rPr>
              <a:t>.</a:t>
            </a:r>
            <a:endParaRPr lang="vi-VN" sz="3000" dirty="0">
              <a:solidFill>
                <a:schemeClr val="tx1"/>
              </a:solidFill>
              <a:latin typeface="UTM Avo (Body)"/>
              <a:cs typeface="Times New Roman" pitchFamily="18" charset="0"/>
            </a:endParaRPr>
          </a:p>
        </p:txBody>
      </p:sp>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15454" t="18384" r="21313" b="15556"/>
          <a:stretch/>
        </p:blipFill>
        <p:spPr>
          <a:xfrm rot="20516356">
            <a:off x="8842532" y="1949342"/>
            <a:ext cx="1420745" cy="1484293"/>
          </a:xfrm>
          <a:prstGeom prst="rect">
            <a:avLst/>
          </a:prstGeom>
        </p:spPr>
      </p:pic>
      <p:sp>
        <p:nvSpPr>
          <p:cNvPr id="9" name="Cloud 8"/>
          <p:cNvSpPr/>
          <p:nvPr/>
        </p:nvSpPr>
        <p:spPr>
          <a:xfrm>
            <a:off x="8250654" y="3318388"/>
            <a:ext cx="3728714" cy="2930104"/>
          </a:xfrm>
          <a:prstGeom prst="cloud">
            <a:avLst/>
          </a:prstGeom>
          <a:solidFill>
            <a:srgbClr val="FFCC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dirty="0">
                <a:solidFill>
                  <a:schemeClr val="tx1"/>
                </a:solidFill>
                <a:latin typeface="UTM Avo (Body)"/>
                <a:cs typeface="Times New Roman" pitchFamily="18" charset="0"/>
              </a:rPr>
              <a:t>C. Ánh sáng từ chiếc đèn bàn của ông.</a:t>
            </a:r>
          </a:p>
        </p:txBody>
      </p:sp>
      <p:pic>
        <p:nvPicPr>
          <p:cNvPr id="10" name="Am-thanh-tra-loi-dung-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48496" y="6197118"/>
            <a:ext cx="210608" cy="210608"/>
          </a:xfrm>
          <a:prstGeom prst="rect">
            <a:avLst/>
          </a:prstGeom>
        </p:spPr>
      </p:pic>
      <p:sp>
        <p:nvSpPr>
          <p:cNvPr id="11" name="Rectangle 10"/>
          <p:cNvSpPr/>
          <p:nvPr/>
        </p:nvSpPr>
        <p:spPr>
          <a:xfrm>
            <a:off x="0" y="0"/>
            <a:ext cx="12192000" cy="4359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8600" y="62537"/>
            <a:ext cx="12649200" cy="1446550"/>
          </a:xfrm>
          <a:prstGeom prst="rect">
            <a:avLst/>
          </a:prstGeom>
        </p:spPr>
        <p:txBody>
          <a:bodyPr wrap="square">
            <a:spAutoFit/>
          </a:bodyPr>
          <a:lstStyle/>
          <a:p>
            <a:pPr algn="ctr"/>
            <a:r>
              <a:rPr lang="vi-VN" sz="4400" dirty="0">
                <a:solidFill>
                  <a:srgbClr val="0000FF"/>
                </a:solidFill>
                <a:latin typeface="Source Sans Pro Black" panose="020B0803030403020204" pitchFamily="34" charset="0"/>
                <a:cs typeface="Times New Roman" pitchFamily="18" charset="0"/>
              </a:rPr>
              <a:t>Quầng sáng My nhìn thấy khi tỉnh giấc là gì? </a:t>
            </a:r>
            <a:endParaRPr lang="en-US" sz="4400" dirty="0">
              <a:solidFill>
                <a:srgbClr val="0000FF"/>
              </a:solidFill>
              <a:latin typeface="Source Sans Pro Black" panose="020B0803030403020204" pitchFamily="34" charset="0"/>
              <a:cs typeface="Times New Roman" pitchFamily="18" charset="0"/>
            </a:endParaRPr>
          </a:p>
          <a:p>
            <a:pPr algn="ctr"/>
            <a:r>
              <a:rPr lang="vi-VN" sz="4400" dirty="0">
                <a:solidFill>
                  <a:srgbClr val="0000FF"/>
                </a:solidFill>
                <a:latin typeface="Source Sans Pro Black" panose="020B0803030403020204" pitchFamily="34" charset="0"/>
                <a:cs typeface="Times New Roman" pitchFamily="18" charset="0"/>
              </a:rPr>
              <a:t>Chọn ý đúng:</a:t>
            </a:r>
          </a:p>
        </p:txBody>
      </p:sp>
      <p:graphicFrame>
        <p:nvGraphicFramePr>
          <p:cNvPr id="15" name="Object 49"/>
          <p:cNvGraphicFramePr>
            <a:graphicFrameLocks noChangeAspect="1"/>
          </p:cNvGraphicFramePr>
          <p:nvPr>
            <p:extLst>
              <p:ext uri="{D42A27DB-BD31-4B8C-83A1-F6EECF244321}">
                <p14:modId xmlns:p14="http://schemas.microsoft.com/office/powerpoint/2010/main" val="3263053853"/>
              </p:ext>
            </p:extLst>
          </p:nvPr>
        </p:nvGraphicFramePr>
        <p:xfrm>
          <a:off x="10487285" y="760120"/>
          <a:ext cx="1446212" cy="1447800"/>
        </p:xfrm>
        <a:graphic>
          <a:graphicData uri="http://schemas.openxmlformats.org/presentationml/2006/ole">
            <mc:AlternateContent xmlns:mc="http://schemas.openxmlformats.org/markup-compatibility/2006">
              <mc:Choice xmlns:v="urn:schemas-microsoft-com:vml" Requires="v">
                <p:oleObj spid="_x0000_s1042" name="CorelDRAW" r:id="rId10" imgW="3721160" imgH="3727048" progId="CorelDRAW.Graphic.9">
                  <p:embed/>
                </p:oleObj>
              </mc:Choice>
              <mc:Fallback>
                <p:oleObj name="CorelDRAW" r:id="rId10" imgW="3721160" imgH="3727048" progId="CorelDRAW.Graphic.9">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87285" y="760120"/>
                        <a:ext cx="1446212"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Oval 50" descr="Newsprint"/>
          <p:cNvSpPr>
            <a:spLocks noChangeArrowheads="1"/>
          </p:cNvSpPr>
          <p:nvPr/>
        </p:nvSpPr>
        <p:spPr bwMode="auto">
          <a:xfrm>
            <a:off x="10841160" y="1122353"/>
            <a:ext cx="685800" cy="685800"/>
          </a:xfrm>
          <a:prstGeom prst="ellipse">
            <a:avLst/>
          </a:prstGeom>
          <a:blipFill dpi="0" rotWithShape="1">
            <a:blip r:embed="rId12"/>
            <a:srcRect/>
            <a:tile tx="0" ty="0" sx="100000" sy="100000" flip="none" algn="tl"/>
          </a:blipFill>
          <a:ln w="38100">
            <a:solidFill>
              <a:srgbClr val="FF0000"/>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sz="3600" b="1" dirty="0">
                <a:solidFill>
                  <a:srgbClr val="009900"/>
                </a:solidFill>
              </a:rPr>
              <a:t>10</a:t>
            </a:r>
          </a:p>
        </p:txBody>
      </p:sp>
      <p:sp>
        <p:nvSpPr>
          <p:cNvPr id="17" name="Oval 51" descr="Newsprint"/>
          <p:cNvSpPr>
            <a:spLocks noChangeArrowheads="1"/>
          </p:cNvSpPr>
          <p:nvPr/>
        </p:nvSpPr>
        <p:spPr bwMode="auto">
          <a:xfrm>
            <a:off x="10855155" y="1129361"/>
            <a:ext cx="685800" cy="685800"/>
          </a:xfrm>
          <a:prstGeom prst="ellipse">
            <a:avLst/>
          </a:prstGeom>
          <a:blipFill dpi="0" rotWithShape="1">
            <a:blip r:embed="rId12"/>
            <a:srcRect/>
            <a:tile tx="0" ty="0" sx="100000" sy="100000" flip="none" algn="tl"/>
          </a:blipFill>
          <a:ln w="38100">
            <a:solidFill>
              <a:srgbClr val="FF0000"/>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sz="3600" b="1" dirty="0">
                <a:solidFill>
                  <a:srgbClr val="009900"/>
                </a:solidFill>
              </a:rPr>
              <a:t>9</a:t>
            </a:r>
          </a:p>
        </p:txBody>
      </p:sp>
      <p:sp>
        <p:nvSpPr>
          <p:cNvPr id="18" name="Oval 52" descr="Newsprint"/>
          <p:cNvSpPr>
            <a:spLocks noChangeArrowheads="1"/>
          </p:cNvSpPr>
          <p:nvPr/>
        </p:nvSpPr>
        <p:spPr bwMode="auto">
          <a:xfrm>
            <a:off x="10855155" y="1127032"/>
            <a:ext cx="685800" cy="685800"/>
          </a:xfrm>
          <a:prstGeom prst="ellipse">
            <a:avLst/>
          </a:prstGeom>
          <a:blipFill dpi="0" rotWithShape="1">
            <a:blip r:embed="rId12"/>
            <a:srcRect/>
            <a:tile tx="0" ty="0" sx="100000" sy="100000" flip="none" algn="tl"/>
          </a:blipFill>
          <a:ln w="38100">
            <a:solidFill>
              <a:srgbClr val="FF0000"/>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sz="3600" b="1" dirty="0">
                <a:solidFill>
                  <a:srgbClr val="009900"/>
                </a:solidFill>
              </a:rPr>
              <a:t>8</a:t>
            </a:r>
          </a:p>
        </p:txBody>
      </p:sp>
      <p:sp>
        <p:nvSpPr>
          <p:cNvPr id="19" name="Oval 53" descr="Newsprint"/>
          <p:cNvSpPr>
            <a:spLocks noChangeArrowheads="1"/>
          </p:cNvSpPr>
          <p:nvPr/>
        </p:nvSpPr>
        <p:spPr bwMode="auto">
          <a:xfrm>
            <a:off x="10855155" y="1121980"/>
            <a:ext cx="685800" cy="685800"/>
          </a:xfrm>
          <a:prstGeom prst="ellipse">
            <a:avLst/>
          </a:prstGeom>
          <a:blipFill dpi="0" rotWithShape="1">
            <a:blip r:embed="rId12"/>
            <a:srcRect/>
            <a:tile tx="0" ty="0" sx="100000" sy="100000" flip="none" algn="tl"/>
          </a:blipFill>
          <a:ln w="38100">
            <a:solidFill>
              <a:srgbClr val="FF0000"/>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sz="3600" b="1" dirty="0">
                <a:solidFill>
                  <a:srgbClr val="009900"/>
                </a:solidFill>
              </a:rPr>
              <a:t>7</a:t>
            </a:r>
          </a:p>
        </p:txBody>
      </p:sp>
      <p:sp>
        <p:nvSpPr>
          <p:cNvPr id="26" name="Oval 54" descr="Newsprint"/>
          <p:cNvSpPr>
            <a:spLocks noChangeArrowheads="1"/>
          </p:cNvSpPr>
          <p:nvPr/>
        </p:nvSpPr>
        <p:spPr bwMode="auto">
          <a:xfrm>
            <a:off x="10841160" y="1129361"/>
            <a:ext cx="685800" cy="685800"/>
          </a:xfrm>
          <a:prstGeom prst="ellipse">
            <a:avLst/>
          </a:prstGeom>
          <a:blipFill dpi="0" rotWithShape="1">
            <a:blip r:embed="rId12"/>
            <a:srcRect/>
            <a:tile tx="0" ty="0" sx="100000" sy="100000" flip="none" algn="tl"/>
          </a:blipFill>
          <a:ln w="38100">
            <a:solidFill>
              <a:srgbClr val="FF0000"/>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sz="3600" b="1" dirty="0">
                <a:solidFill>
                  <a:srgbClr val="009900"/>
                </a:solidFill>
              </a:rPr>
              <a:t>6</a:t>
            </a:r>
          </a:p>
        </p:txBody>
      </p:sp>
      <p:sp>
        <p:nvSpPr>
          <p:cNvPr id="27" name="Oval 55" descr="Newsprint"/>
          <p:cNvSpPr>
            <a:spLocks noChangeArrowheads="1"/>
          </p:cNvSpPr>
          <p:nvPr/>
        </p:nvSpPr>
        <p:spPr bwMode="auto">
          <a:xfrm>
            <a:off x="10848158" y="1121607"/>
            <a:ext cx="685800" cy="685800"/>
          </a:xfrm>
          <a:prstGeom prst="ellipse">
            <a:avLst/>
          </a:prstGeom>
          <a:blipFill dpi="0" rotWithShape="1">
            <a:blip r:embed="rId12"/>
            <a:srcRect/>
            <a:tile tx="0" ty="0" sx="100000" sy="100000" flip="none" algn="tl"/>
          </a:blipFill>
          <a:ln w="38100">
            <a:solidFill>
              <a:srgbClr val="FF0000"/>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sz="3600" b="1" dirty="0">
                <a:solidFill>
                  <a:srgbClr val="009900"/>
                </a:solidFill>
              </a:rPr>
              <a:t>5</a:t>
            </a:r>
          </a:p>
        </p:txBody>
      </p:sp>
      <p:sp>
        <p:nvSpPr>
          <p:cNvPr id="28" name="Oval 56" descr="Newsprint"/>
          <p:cNvSpPr>
            <a:spLocks noChangeArrowheads="1"/>
          </p:cNvSpPr>
          <p:nvPr/>
        </p:nvSpPr>
        <p:spPr bwMode="auto">
          <a:xfrm>
            <a:off x="10855155" y="1114599"/>
            <a:ext cx="685800" cy="685800"/>
          </a:xfrm>
          <a:prstGeom prst="ellipse">
            <a:avLst/>
          </a:prstGeom>
          <a:blipFill dpi="0" rotWithShape="1">
            <a:blip r:embed="rId12"/>
            <a:srcRect/>
            <a:tile tx="0" ty="0" sx="100000" sy="100000" flip="none" algn="tl"/>
          </a:blipFill>
          <a:ln w="38100">
            <a:solidFill>
              <a:srgbClr val="FF0000"/>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sz="3600" b="1" dirty="0">
                <a:solidFill>
                  <a:srgbClr val="009900"/>
                </a:solidFill>
              </a:rPr>
              <a:t>4</a:t>
            </a:r>
          </a:p>
        </p:txBody>
      </p:sp>
      <p:sp>
        <p:nvSpPr>
          <p:cNvPr id="29" name="Oval 57" descr="Newsprint"/>
          <p:cNvSpPr>
            <a:spLocks noChangeArrowheads="1"/>
          </p:cNvSpPr>
          <p:nvPr/>
        </p:nvSpPr>
        <p:spPr bwMode="auto">
          <a:xfrm>
            <a:off x="10855155" y="1136369"/>
            <a:ext cx="685800" cy="685800"/>
          </a:xfrm>
          <a:prstGeom prst="ellipse">
            <a:avLst/>
          </a:prstGeom>
          <a:blipFill dpi="0" rotWithShape="1">
            <a:blip r:embed="rId12"/>
            <a:srcRect/>
            <a:tile tx="0" ty="0" sx="100000" sy="100000" flip="none" algn="tl"/>
          </a:blipFill>
          <a:ln w="38100">
            <a:solidFill>
              <a:srgbClr val="FF0000"/>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sz="3600" b="1">
                <a:solidFill>
                  <a:srgbClr val="009900"/>
                </a:solidFill>
              </a:rPr>
              <a:t>3</a:t>
            </a:r>
          </a:p>
        </p:txBody>
      </p:sp>
      <p:sp>
        <p:nvSpPr>
          <p:cNvPr id="30" name="Oval 58" descr="Newsprint"/>
          <p:cNvSpPr>
            <a:spLocks noChangeArrowheads="1"/>
          </p:cNvSpPr>
          <p:nvPr/>
        </p:nvSpPr>
        <p:spPr bwMode="auto">
          <a:xfrm>
            <a:off x="10843010" y="1118107"/>
            <a:ext cx="685800" cy="685800"/>
          </a:xfrm>
          <a:prstGeom prst="ellipse">
            <a:avLst/>
          </a:prstGeom>
          <a:blipFill dpi="0" rotWithShape="1">
            <a:blip r:embed="rId12"/>
            <a:srcRect/>
            <a:tile tx="0" ty="0" sx="100000" sy="100000" flip="none" algn="tl"/>
          </a:blipFill>
          <a:ln w="38100">
            <a:solidFill>
              <a:srgbClr val="FF0000"/>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sz="3600" b="1" dirty="0">
                <a:solidFill>
                  <a:srgbClr val="009900"/>
                </a:solidFill>
              </a:rPr>
              <a:t>2</a:t>
            </a:r>
          </a:p>
        </p:txBody>
      </p:sp>
      <p:sp>
        <p:nvSpPr>
          <p:cNvPr id="31" name="Oval 59" descr="Newsprint"/>
          <p:cNvSpPr>
            <a:spLocks noChangeArrowheads="1"/>
          </p:cNvSpPr>
          <p:nvPr/>
        </p:nvSpPr>
        <p:spPr bwMode="auto">
          <a:xfrm>
            <a:off x="10857784" y="1118017"/>
            <a:ext cx="685800" cy="685800"/>
          </a:xfrm>
          <a:prstGeom prst="ellipse">
            <a:avLst/>
          </a:prstGeom>
          <a:blipFill dpi="0" rotWithShape="1">
            <a:blip r:embed="rId12"/>
            <a:srcRect/>
            <a:tile tx="0" ty="0" sx="100000" sy="100000" flip="none" algn="tl"/>
          </a:blipFill>
          <a:ln w="38100">
            <a:solidFill>
              <a:srgbClr val="FF0000"/>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sz="3600" b="1" dirty="0">
                <a:solidFill>
                  <a:srgbClr val="009900"/>
                </a:solidFill>
              </a:rPr>
              <a:t>1</a:t>
            </a:r>
          </a:p>
        </p:txBody>
      </p:sp>
      <p:sp>
        <p:nvSpPr>
          <p:cNvPr id="32" name="Oval 60" descr="Newsprint"/>
          <p:cNvSpPr>
            <a:spLocks noChangeArrowheads="1"/>
          </p:cNvSpPr>
          <p:nvPr/>
        </p:nvSpPr>
        <p:spPr bwMode="auto">
          <a:xfrm>
            <a:off x="10307760" y="1129361"/>
            <a:ext cx="1752600" cy="685800"/>
          </a:xfrm>
          <a:prstGeom prst="ellipse">
            <a:avLst/>
          </a:prstGeom>
          <a:blipFill dpi="0" rotWithShape="1">
            <a:blip r:embed="rId12"/>
            <a:srcRect/>
            <a:tile tx="0" ty="0" sx="100000" sy="100000" flip="none" algn="tl"/>
          </a:blipFill>
          <a:ln w="38100">
            <a:solidFill>
              <a:srgbClr val="FF0000"/>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sz="3600" b="1" dirty="0">
                <a:solidFill>
                  <a:srgbClr val="FF0000"/>
                </a:solidFill>
              </a:rPr>
              <a:t>Hết giờ</a:t>
            </a:r>
          </a:p>
        </p:txBody>
      </p:sp>
      <p:pic>
        <p:nvPicPr>
          <p:cNvPr id="3" name="Tieng-chuong-het-gio-reng-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715298" y="247812"/>
            <a:ext cx="218199" cy="218199"/>
          </a:xfrm>
          <a:prstGeom prst="rect">
            <a:avLst/>
          </a:prstGeom>
        </p:spPr>
      </p:pic>
    </p:spTree>
    <p:extLst>
      <p:ext uri="{BB962C8B-B14F-4D97-AF65-F5344CB8AC3E}">
        <p14:creationId xmlns:p14="http://schemas.microsoft.com/office/powerpoint/2010/main" val="2504421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5400000">
                                      <p:cBhvr>
                                        <p:cTn id="6" dur="1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ox(in)">
                                      <p:cBhvr>
                                        <p:cTn id="11" dur="500"/>
                                        <p:tgtEl>
                                          <p:spTgt spid="16"/>
                                        </p:tgtEl>
                                      </p:cBhvr>
                                    </p:animEffect>
                                  </p:childTnLst>
                                  <p:subTnLst>
                                    <p:audio>
                                      <p:cMediaNode>
                                        <p:cTn display="0" masterRel="sameClick">
                                          <p:stCondLst>
                                            <p:cond evt="begin" delay="0">
                                              <p:tn val="9"/>
                                            </p:cond>
                                          </p:stCondLst>
                                          <p:endCondLst>
                                            <p:cond evt="onStopAudio" delay="0">
                                              <p:tgtEl>
                                                <p:sldTgt/>
                                              </p:tgtEl>
                                            </p:cond>
                                          </p:endCondLst>
                                        </p:cTn>
                                        <p:tgtEl>
                                          <p:sndTgt r:embed="rId7" name="camera.wav"/>
                                        </p:tgtEl>
                                      </p:cMediaNode>
                                    </p:audio>
                                  </p:subTnLst>
                                </p:cTn>
                              </p:par>
                            </p:childTnLst>
                          </p:cTn>
                        </p:par>
                        <p:par>
                          <p:cTn id="12" fill="hold">
                            <p:stCondLst>
                              <p:cond delay="500"/>
                            </p:stCondLst>
                            <p:childTnLst>
                              <p:par>
                                <p:cTn id="13" presetID="4" presetClass="exit" presetSubtype="16" fill="hold" grpId="1" nodeType="afterEffect">
                                  <p:stCondLst>
                                    <p:cond delay="0"/>
                                  </p:stCondLst>
                                  <p:childTnLst>
                                    <p:animEffect transition="out" filter="box(in)">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par>
                          <p:cTn id="16" fill="hold">
                            <p:stCondLst>
                              <p:cond delay="1000"/>
                            </p:stCondLst>
                            <p:childTnLst>
                              <p:par>
                                <p:cTn id="17" presetID="4"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ox(in)">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7" name="camera.wav"/>
                                        </p:tgtEl>
                                      </p:cMediaNode>
                                    </p:audio>
                                  </p:subTnLst>
                                </p:cTn>
                              </p:par>
                            </p:childTnLst>
                          </p:cTn>
                        </p:par>
                        <p:par>
                          <p:cTn id="20" fill="hold">
                            <p:stCondLst>
                              <p:cond delay="1500"/>
                            </p:stCondLst>
                            <p:childTnLst>
                              <p:par>
                                <p:cTn id="21" presetID="4" presetClass="exit" presetSubtype="16" fill="hold" grpId="1" nodeType="afterEffect">
                                  <p:stCondLst>
                                    <p:cond delay="0"/>
                                  </p:stCondLst>
                                  <p:childTnLst>
                                    <p:animEffect transition="out" filter="box(in)">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par>
                          <p:cTn id="24" fill="hold">
                            <p:stCondLst>
                              <p:cond delay="2000"/>
                            </p:stCondLst>
                            <p:childTnLst>
                              <p:par>
                                <p:cTn id="25" presetID="4" presetClass="entr" presetSubtype="16"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ox(in)">
                                      <p:cBhvr>
                                        <p:cTn id="27" dur="500"/>
                                        <p:tgtEl>
                                          <p:spTgt spid="18"/>
                                        </p:tgtEl>
                                      </p:cBhvr>
                                    </p:animEffect>
                                  </p:childTnLst>
                                  <p:subTnLst>
                                    <p:audio>
                                      <p:cMediaNode>
                                        <p:cTn display="0" masterRel="sameClick">
                                          <p:stCondLst>
                                            <p:cond evt="begin" delay="0">
                                              <p:tn val="25"/>
                                            </p:cond>
                                          </p:stCondLst>
                                          <p:endCondLst>
                                            <p:cond evt="onStopAudio" delay="0">
                                              <p:tgtEl>
                                                <p:sldTgt/>
                                              </p:tgtEl>
                                            </p:cond>
                                          </p:endCondLst>
                                        </p:cTn>
                                        <p:tgtEl>
                                          <p:sndTgt r:embed="rId7" name="camera.wav"/>
                                        </p:tgtEl>
                                      </p:cMediaNode>
                                    </p:audio>
                                  </p:subTnLst>
                                </p:cTn>
                              </p:par>
                            </p:childTnLst>
                          </p:cTn>
                        </p:par>
                        <p:par>
                          <p:cTn id="28" fill="hold">
                            <p:stCondLst>
                              <p:cond delay="2500"/>
                            </p:stCondLst>
                            <p:childTnLst>
                              <p:par>
                                <p:cTn id="29" presetID="4" presetClass="exit" presetSubtype="16" fill="hold" grpId="1" nodeType="afterEffect">
                                  <p:stCondLst>
                                    <p:cond delay="0"/>
                                  </p:stCondLst>
                                  <p:childTnLst>
                                    <p:animEffect transition="out" filter="box(in)">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par>
                          <p:cTn id="32" fill="hold">
                            <p:stCondLst>
                              <p:cond delay="3000"/>
                            </p:stCondLst>
                            <p:childTnLst>
                              <p:par>
                                <p:cTn id="33" presetID="4" presetClass="entr" presetSubtype="16"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ox(in)">
                                      <p:cBhvr>
                                        <p:cTn id="35" dur="500"/>
                                        <p:tgtEl>
                                          <p:spTgt spid="19"/>
                                        </p:tgtEl>
                                      </p:cBhvr>
                                    </p:animEffect>
                                  </p:childTnLst>
                                  <p:subTnLst>
                                    <p:audio>
                                      <p:cMediaNode>
                                        <p:cTn display="0" masterRel="sameClick">
                                          <p:stCondLst>
                                            <p:cond evt="begin" delay="0">
                                              <p:tn val="33"/>
                                            </p:cond>
                                          </p:stCondLst>
                                          <p:endCondLst>
                                            <p:cond evt="onStopAudio" delay="0">
                                              <p:tgtEl>
                                                <p:sldTgt/>
                                              </p:tgtEl>
                                            </p:cond>
                                          </p:endCondLst>
                                        </p:cTn>
                                        <p:tgtEl>
                                          <p:sndTgt r:embed="rId7" name="camera.wav"/>
                                        </p:tgtEl>
                                      </p:cMediaNode>
                                    </p:audio>
                                  </p:subTnLst>
                                </p:cTn>
                              </p:par>
                            </p:childTnLst>
                          </p:cTn>
                        </p:par>
                        <p:par>
                          <p:cTn id="36" fill="hold">
                            <p:stCondLst>
                              <p:cond delay="3500"/>
                            </p:stCondLst>
                            <p:childTnLst>
                              <p:par>
                                <p:cTn id="37" presetID="4" presetClass="exit" presetSubtype="16" fill="hold" grpId="1" nodeType="afterEffect">
                                  <p:stCondLst>
                                    <p:cond delay="0"/>
                                  </p:stCondLst>
                                  <p:childTnLst>
                                    <p:animEffect transition="out" filter="box(in)">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par>
                          <p:cTn id="40" fill="hold">
                            <p:stCondLst>
                              <p:cond delay="4000"/>
                            </p:stCondLst>
                            <p:childTnLst>
                              <p:par>
                                <p:cTn id="41" presetID="4" presetClass="entr" presetSubtype="16"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ox(in)">
                                      <p:cBhvr>
                                        <p:cTn id="43" dur="500"/>
                                        <p:tgtEl>
                                          <p:spTgt spid="26"/>
                                        </p:tgtEl>
                                      </p:cBhvr>
                                    </p:animEffect>
                                  </p:childTnLst>
                                  <p:subTnLst>
                                    <p:audio>
                                      <p:cMediaNode>
                                        <p:cTn display="0" masterRel="sameClick">
                                          <p:stCondLst>
                                            <p:cond evt="begin" delay="0">
                                              <p:tn val="41"/>
                                            </p:cond>
                                          </p:stCondLst>
                                          <p:endCondLst>
                                            <p:cond evt="onStopAudio" delay="0">
                                              <p:tgtEl>
                                                <p:sldTgt/>
                                              </p:tgtEl>
                                            </p:cond>
                                          </p:endCondLst>
                                        </p:cTn>
                                        <p:tgtEl>
                                          <p:sndTgt r:embed="rId7" name="camera.wav"/>
                                        </p:tgtEl>
                                      </p:cMediaNode>
                                    </p:audio>
                                  </p:subTnLst>
                                </p:cTn>
                              </p:par>
                            </p:childTnLst>
                          </p:cTn>
                        </p:par>
                        <p:par>
                          <p:cTn id="44" fill="hold">
                            <p:stCondLst>
                              <p:cond delay="4500"/>
                            </p:stCondLst>
                            <p:childTnLst>
                              <p:par>
                                <p:cTn id="45" presetID="4" presetClass="exit" presetSubtype="16" fill="hold" grpId="1" nodeType="afterEffect">
                                  <p:stCondLst>
                                    <p:cond delay="0"/>
                                  </p:stCondLst>
                                  <p:childTnLst>
                                    <p:animEffect transition="out" filter="box(in)">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childTnLst>
                          </p:cTn>
                        </p:par>
                        <p:par>
                          <p:cTn id="48" fill="hold">
                            <p:stCondLst>
                              <p:cond delay="5000"/>
                            </p:stCondLst>
                            <p:childTnLst>
                              <p:par>
                                <p:cTn id="49" presetID="4" presetClass="entr" presetSubtype="16"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box(in)">
                                      <p:cBhvr>
                                        <p:cTn id="51" dur="500"/>
                                        <p:tgtEl>
                                          <p:spTgt spid="27"/>
                                        </p:tgtEl>
                                      </p:cBhvr>
                                    </p:animEffect>
                                  </p:childTnLst>
                                  <p:subTnLst>
                                    <p:audio>
                                      <p:cMediaNode>
                                        <p:cTn display="0" masterRel="sameClick">
                                          <p:stCondLst>
                                            <p:cond evt="begin" delay="0">
                                              <p:tn val="49"/>
                                            </p:cond>
                                          </p:stCondLst>
                                          <p:endCondLst>
                                            <p:cond evt="onStopAudio" delay="0">
                                              <p:tgtEl>
                                                <p:sldTgt/>
                                              </p:tgtEl>
                                            </p:cond>
                                          </p:endCondLst>
                                        </p:cTn>
                                        <p:tgtEl>
                                          <p:sndTgt r:embed="rId7" name="camera.wav"/>
                                        </p:tgtEl>
                                      </p:cMediaNode>
                                    </p:audio>
                                  </p:subTnLst>
                                </p:cTn>
                              </p:par>
                            </p:childTnLst>
                          </p:cTn>
                        </p:par>
                        <p:par>
                          <p:cTn id="52" fill="hold">
                            <p:stCondLst>
                              <p:cond delay="5500"/>
                            </p:stCondLst>
                            <p:childTnLst>
                              <p:par>
                                <p:cTn id="53" presetID="4" presetClass="exit" presetSubtype="16" fill="hold" grpId="1" nodeType="afterEffect">
                                  <p:stCondLst>
                                    <p:cond delay="0"/>
                                  </p:stCondLst>
                                  <p:childTnLst>
                                    <p:animEffect transition="out" filter="box(in)">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childTnLst>
                          </p:cTn>
                        </p:par>
                        <p:par>
                          <p:cTn id="56" fill="hold">
                            <p:stCondLst>
                              <p:cond delay="6000"/>
                            </p:stCondLst>
                            <p:childTnLst>
                              <p:par>
                                <p:cTn id="57" presetID="4" presetClass="entr" presetSubtype="16"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box(in)">
                                      <p:cBhvr>
                                        <p:cTn id="59" dur="500"/>
                                        <p:tgtEl>
                                          <p:spTgt spid="28"/>
                                        </p:tgtEl>
                                      </p:cBhvr>
                                    </p:animEffect>
                                  </p:childTnLst>
                                  <p:subTnLst>
                                    <p:audio>
                                      <p:cMediaNode>
                                        <p:cTn display="0" masterRel="sameClick">
                                          <p:stCondLst>
                                            <p:cond evt="begin" delay="0">
                                              <p:tn val="57"/>
                                            </p:cond>
                                          </p:stCondLst>
                                          <p:endCondLst>
                                            <p:cond evt="onStopAudio" delay="0">
                                              <p:tgtEl>
                                                <p:sldTgt/>
                                              </p:tgtEl>
                                            </p:cond>
                                          </p:endCondLst>
                                        </p:cTn>
                                        <p:tgtEl>
                                          <p:sndTgt r:embed="rId7" name="camera.wav"/>
                                        </p:tgtEl>
                                      </p:cMediaNode>
                                    </p:audio>
                                  </p:subTnLst>
                                </p:cTn>
                              </p:par>
                            </p:childTnLst>
                          </p:cTn>
                        </p:par>
                        <p:par>
                          <p:cTn id="60" fill="hold">
                            <p:stCondLst>
                              <p:cond delay="6500"/>
                            </p:stCondLst>
                            <p:childTnLst>
                              <p:par>
                                <p:cTn id="61" presetID="4" presetClass="exit" presetSubtype="16" fill="hold" grpId="1" nodeType="afterEffect">
                                  <p:stCondLst>
                                    <p:cond delay="0"/>
                                  </p:stCondLst>
                                  <p:childTnLst>
                                    <p:animEffect transition="out" filter="box(in)">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cTn>
                              </p:par>
                            </p:childTnLst>
                          </p:cTn>
                        </p:par>
                        <p:par>
                          <p:cTn id="64" fill="hold">
                            <p:stCondLst>
                              <p:cond delay="7000"/>
                            </p:stCondLst>
                            <p:childTnLst>
                              <p:par>
                                <p:cTn id="65" presetID="4" presetClass="entr" presetSubtype="16"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ox(in)">
                                      <p:cBhvr>
                                        <p:cTn id="67" dur="500"/>
                                        <p:tgtEl>
                                          <p:spTgt spid="29"/>
                                        </p:tgtEl>
                                      </p:cBhvr>
                                    </p:animEffect>
                                  </p:childTnLst>
                                  <p:subTnLst>
                                    <p:audio>
                                      <p:cMediaNode>
                                        <p:cTn display="0" masterRel="sameClick">
                                          <p:stCondLst>
                                            <p:cond evt="begin" delay="0">
                                              <p:tn val="65"/>
                                            </p:cond>
                                          </p:stCondLst>
                                          <p:endCondLst>
                                            <p:cond evt="onStopAudio" delay="0">
                                              <p:tgtEl>
                                                <p:sldTgt/>
                                              </p:tgtEl>
                                            </p:cond>
                                          </p:endCondLst>
                                        </p:cTn>
                                        <p:tgtEl>
                                          <p:sndTgt r:embed="rId7" name="camera.wav"/>
                                        </p:tgtEl>
                                      </p:cMediaNode>
                                    </p:audio>
                                  </p:subTnLst>
                                </p:cTn>
                              </p:par>
                            </p:childTnLst>
                          </p:cTn>
                        </p:par>
                        <p:par>
                          <p:cTn id="68" fill="hold">
                            <p:stCondLst>
                              <p:cond delay="7500"/>
                            </p:stCondLst>
                            <p:childTnLst>
                              <p:par>
                                <p:cTn id="69" presetID="4" presetClass="exit" presetSubtype="16" fill="hold" grpId="1" nodeType="afterEffect">
                                  <p:stCondLst>
                                    <p:cond delay="0"/>
                                  </p:stCondLst>
                                  <p:childTnLst>
                                    <p:animEffect transition="out" filter="box(in)">
                                      <p:cBhvr>
                                        <p:cTn id="70" dur="500"/>
                                        <p:tgtEl>
                                          <p:spTgt spid="29"/>
                                        </p:tgtEl>
                                      </p:cBhvr>
                                    </p:animEffect>
                                    <p:set>
                                      <p:cBhvr>
                                        <p:cTn id="71" dur="1" fill="hold">
                                          <p:stCondLst>
                                            <p:cond delay="499"/>
                                          </p:stCondLst>
                                        </p:cTn>
                                        <p:tgtEl>
                                          <p:spTgt spid="29"/>
                                        </p:tgtEl>
                                        <p:attrNameLst>
                                          <p:attrName>style.visibility</p:attrName>
                                        </p:attrNameLst>
                                      </p:cBhvr>
                                      <p:to>
                                        <p:strVal val="hidden"/>
                                      </p:to>
                                    </p:set>
                                  </p:childTnLst>
                                </p:cTn>
                              </p:par>
                            </p:childTnLst>
                          </p:cTn>
                        </p:par>
                        <p:par>
                          <p:cTn id="72" fill="hold">
                            <p:stCondLst>
                              <p:cond delay="8000"/>
                            </p:stCondLst>
                            <p:childTnLst>
                              <p:par>
                                <p:cTn id="73" presetID="4" presetClass="entr" presetSubtype="16" fill="hold" grpId="0" nodeType="after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box(in)">
                                      <p:cBhvr>
                                        <p:cTn id="75" dur="500"/>
                                        <p:tgtEl>
                                          <p:spTgt spid="30"/>
                                        </p:tgtEl>
                                      </p:cBhvr>
                                    </p:animEffect>
                                  </p:childTnLst>
                                  <p:subTnLst>
                                    <p:audio>
                                      <p:cMediaNode>
                                        <p:cTn display="0" masterRel="sameClick">
                                          <p:stCondLst>
                                            <p:cond evt="begin" delay="0">
                                              <p:tn val="73"/>
                                            </p:cond>
                                          </p:stCondLst>
                                          <p:endCondLst>
                                            <p:cond evt="onStopAudio" delay="0">
                                              <p:tgtEl>
                                                <p:sldTgt/>
                                              </p:tgtEl>
                                            </p:cond>
                                          </p:endCondLst>
                                        </p:cTn>
                                        <p:tgtEl>
                                          <p:sndTgt r:embed="rId7" name="camera.wav"/>
                                        </p:tgtEl>
                                      </p:cMediaNode>
                                    </p:audio>
                                  </p:subTnLst>
                                </p:cTn>
                              </p:par>
                            </p:childTnLst>
                          </p:cTn>
                        </p:par>
                        <p:par>
                          <p:cTn id="76" fill="hold">
                            <p:stCondLst>
                              <p:cond delay="8500"/>
                            </p:stCondLst>
                            <p:childTnLst>
                              <p:par>
                                <p:cTn id="77" presetID="4" presetClass="exit" presetSubtype="16" fill="hold" grpId="1" nodeType="afterEffect">
                                  <p:stCondLst>
                                    <p:cond delay="0"/>
                                  </p:stCondLst>
                                  <p:childTnLst>
                                    <p:animEffect transition="out" filter="box(in)">
                                      <p:cBhvr>
                                        <p:cTn id="78" dur="500"/>
                                        <p:tgtEl>
                                          <p:spTgt spid="30"/>
                                        </p:tgtEl>
                                      </p:cBhvr>
                                    </p:animEffect>
                                    <p:set>
                                      <p:cBhvr>
                                        <p:cTn id="79" dur="1" fill="hold">
                                          <p:stCondLst>
                                            <p:cond delay="499"/>
                                          </p:stCondLst>
                                        </p:cTn>
                                        <p:tgtEl>
                                          <p:spTgt spid="30"/>
                                        </p:tgtEl>
                                        <p:attrNameLst>
                                          <p:attrName>style.visibility</p:attrName>
                                        </p:attrNameLst>
                                      </p:cBhvr>
                                      <p:to>
                                        <p:strVal val="hidden"/>
                                      </p:to>
                                    </p:set>
                                  </p:childTnLst>
                                </p:cTn>
                              </p:par>
                            </p:childTnLst>
                          </p:cTn>
                        </p:par>
                        <p:par>
                          <p:cTn id="80" fill="hold">
                            <p:stCondLst>
                              <p:cond delay="9000"/>
                            </p:stCondLst>
                            <p:childTnLst>
                              <p:par>
                                <p:cTn id="81" presetID="4" presetClass="entr" presetSubtype="16" fill="hold" grpId="0" nodeType="after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box(in)">
                                      <p:cBhvr>
                                        <p:cTn id="83" dur="500"/>
                                        <p:tgtEl>
                                          <p:spTgt spid="31"/>
                                        </p:tgtEl>
                                      </p:cBhvr>
                                    </p:animEffect>
                                  </p:childTnLst>
                                  <p:subTnLst>
                                    <p:audio>
                                      <p:cMediaNode>
                                        <p:cTn display="0" masterRel="sameClick">
                                          <p:stCondLst>
                                            <p:cond evt="begin" delay="0">
                                              <p:tn val="81"/>
                                            </p:cond>
                                          </p:stCondLst>
                                          <p:endCondLst>
                                            <p:cond evt="onStopAudio" delay="0">
                                              <p:tgtEl>
                                                <p:sldTgt/>
                                              </p:tgtEl>
                                            </p:cond>
                                          </p:endCondLst>
                                        </p:cTn>
                                        <p:tgtEl>
                                          <p:sndTgt r:embed="rId7" name="camera.wav"/>
                                        </p:tgtEl>
                                      </p:cMediaNode>
                                    </p:audio>
                                  </p:subTnLst>
                                </p:cTn>
                              </p:par>
                            </p:childTnLst>
                          </p:cTn>
                        </p:par>
                        <p:par>
                          <p:cTn id="84" fill="hold">
                            <p:stCondLst>
                              <p:cond delay="9500"/>
                            </p:stCondLst>
                            <p:childTnLst>
                              <p:par>
                                <p:cTn id="85" presetID="4" presetClass="exit" presetSubtype="16" fill="hold" grpId="1" nodeType="afterEffect">
                                  <p:stCondLst>
                                    <p:cond delay="0"/>
                                  </p:stCondLst>
                                  <p:childTnLst>
                                    <p:animEffect transition="out" filter="box(in)">
                                      <p:cBhvr>
                                        <p:cTn id="86" dur="500"/>
                                        <p:tgtEl>
                                          <p:spTgt spid="31"/>
                                        </p:tgtEl>
                                      </p:cBhvr>
                                    </p:animEffect>
                                    <p:set>
                                      <p:cBhvr>
                                        <p:cTn id="87" dur="1" fill="hold">
                                          <p:stCondLst>
                                            <p:cond delay="499"/>
                                          </p:stCondLst>
                                        </p:cTn>
                                        <p:tgtEl>
                                          <p:spTgt spid="31"/>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2"/>
                                        </p:tgtEl>
                                        <p:attrNameLst>
                                          <p:attrName>style.visibility</p:attrName>
                                        </p:attrNameLst>
                                      </p:cBhvr>
                                      <p:to>
                                        <p:strVal val="visible"/>
                                      </p:to>
                                    </p:set>
                                  </p:childTnLst>
                                </p:cTn>
                              </p:par>
                            </p:childTnLst>
                          </p:cTn>
                        </p:par>
                        <p:par>
                          <p:cTn id="92" fill="hold">
                            <p:stCondLst>
                              <p:cond delay="0"/>
                            </p:stCondLst>
                            <p:childTnLst>
                              <p:par>
                                <p:cTn id="93" presetID="1" presetClass="mediacall" presetSubtype="0" fill="hold" nodeType="afterEffect">
                                  <p:stCondLst>
                                    <p:cond delay="0"/>
                                  </p:stCondLst>
                                  <p:childTnLst>
                                    <p:cmd type="call" cmd="playFrom(0.0)">
                                      <p:cBhvr>
                                        <p:cTn id="94" dur="5198"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2" presetClass="exit" presetSubtype="4" fill="hold" grpId="0" nodeType="clickEffect">
                                  <p:stCondLst>
                                    <p:cond delay="0"/>
                                  </p:stCondLst>
                                  <p:childTnLst>
                                    <p:anim calcmode="lin" valueType="num">
                                      <p:cBhvr additive="base">
                                        <p:cTn id="98" dur="500"/>
                                        <p:tgtEl>
                                          <p:spTgt spid="5"/>
                                        </p:tgtEl>
                                        <p:attrNameLst>
                                          <p:attrName>ppt_x</p:attrName>
                                        </p:attrNameLst>
                                      </p:cBhvr>
                                      <p:tavLst>
                                        <p:tav tm="0">
                                          <p:val>
                                            <p:strVal val="ppt_x"/>
                                          </p:val>
                                        </p:tav>
                                        <p:tav tm="100000">
                                          <p:val>
                                            <p:strVal val="ppt_x"/>
                                          </p:val>
                                        </p:tav>
                                      </p:tavLst>
                                    </p:anim>
                                    <p:anim calcmode="lin" valueType="num">
                                      <p:cBhvr additive="base">
                                        <p:cTn id="99" dur="500"/>
                                        <p:tgtEl>
                                          <p:spTgt spid="5"/>
                                        </p:tgtEl>
                                        <p:attrNameLst>
                                          <p:attrName>ppt_y</p:attrName>
                                        </p:attrNameLst>
                                      </p:cBhvr>
                                      <p:tavLst>
                                        <p:tav tm="0">
                                          <p:val>
                                            <p:strVal val="ppt_y"/>
                                          </p:val>
                                        </p:tav>
                                        <p:tav tm="100000">
                                          <p:val>
                                            <p:strVal val="1+ppt_h/2"/>
                                          </p:val>
                                        </p:tav>
                                      </p:tavLst>
                                    </p:anim>
                                    <p:set>
                                      <p:cBhvr>
                                        <p:cTn id="100" dur="1" fill="hold">
                                          <p:stCondLst>
                                            <p:cond delay="499"/>
                                          </p:stCondLst>
                                        </p:cTn>
                                        <p:tgtEl>
                                          <p:spTgt spid="5"/>
                                        </p:tgtEl>
                                        <p:attrNameLst>
                                          <p:attrName>style.visibility</p:attrName>
                                        </p:attrNameLst>
                                      </p:cBhvr>
                                      <p:to>
                                        <p:strVal val="hidden"/>
                                      </p:to>
                                    </p:set>
                                  </p:childTnLst>
                                </p:cTn>
                              </p:par>
                              <p:par>
                                <p:cTn id="101" presetID="2" presetClass="exit" presetSubtype="4" fill="hold" nodeType="withEffect">
                                  <p:stCondLst>
                                    <p:cond delay="0"/>
                                  </p:stCondLst>
                                  <p:childTnLst>
                                    <p:anim calcmode="lin" valueType="num">
                                      <p:cBhvr additive="base">
                                        <p:cTn id="102" dur="500"/>
                                        <p:tgtEl>
                                          <p:spTgt spid="4"/>
                                        </p:tgtEl>
                                        <p:attrNameLst>
                                          <p:attrName>ppt_x</p:attrName>
                                        </p:attrNameLst>
                                      </p:cBhvr>
                                      <p:tavLst>
                                        <p:tav tm="0">
                                          <p:val>
                                            <p:strVal val="ppt_x"/>
                                          </p:val>
                                        </p:tav>
                                        <p:tav tm="100000">
                                          <p:val>
                                            <p:strVal val="ppt_x"/>
                                          </p:val>
                                        </p:tav>
                                      </p:tavLst>
                                    </p:anim>
                                    <p:anim calcmode="lin" valueType="num">
                                      <p:cBhvr additive="base">
                                        <p:cTn id="103" dur="500"/>
                                        <p:tgtEl>
                                          <p:spTgt spid="4"/>
                                        </p:tgtEl>
                                        <p:attrNameLst>
                                          <p:attrName>ppt_y</p:attrName>
                                        </p:attrNameLst>
                                      </p:cBhvr>
                                      <p:tavLst>
                                        <p:tav tm="0">
                                          <p:val>
                                            <p:strVal val="ppt_y"/>
                                          </p:val>
                                        </p:tav>
                                        <p:tav tm="100000">
                                          <p:val>
                                            <p:strVal val="1+ppt_h/2"/>
                                          </p:val>
                                        </p:tav>
                                      </p:tavLst>
                                    </p:anim>
                                    <p:set>
                                      <p:cBhvr>
                                        <p:cTn id="104" dur="1" fill="hold">
                                          <p:stCondLst>
                                            <p:cond delay="499"/>
                                          </p:stCondLst>
                                        </p:cTn>
                                        <p:tgtEl>
                                          <p:spTgt spid="4"/>
                                        </p:tgtEl>
                                        <p:attrNameLst>
                                          <p:attrName>style.visibility</p:attrName>
                                        </p:attrNameLst>
                                      </p:cBhvr>
                                      <p:to>
                                        <p:strVal val="hidden"/>
                                      </p:to>
                                    </p:set>
                                  </p:childTnLst>
                                </p:cTn>
                              </p:par>
                              <p:par>
                                <p:cTn id="105" presetID="2" presetClass="exit" presetSubtype="4" fill="hold" nodeType="withEffect">
                                  <p:stCondLst>
                                    <p:cond delay="0"/>
                                  </p:stCondLst>
                                  <p:childTnLst>
                                    <p:anim calcmode="lin" valueType="num">
                                      <p:cBhvr additive="base">
                                        <p:cTn id="106" dur="500"/>
                                        <p:tgtEl>
                                          <p:spTgt spid="6"/>
                                        </p:tgtEl>
                                        <p:attrNameLst>
                                          <p:attrName>ppt_x</p:attrName>
                                        </p:attrNameLst>
                                      </p:cBhvr>
                                      <p:tavLst>
                                        <p:tav tm="0">
                                          <p:val>
                                            <p:strVal val="ppt_x"/>
                                          </p:val>
                                        </p:tav>
                                        <p:tav tm="100000">
                                          <p:val>
                                            <p:strVal val="ppt_x"/>
                                          </p:val>
                                        </p:tav>
                                      </p:tavLst>
                                    </p:anim>
                                    <p:anim calcmode="lin" valueType="num">
                                      <p:cBhvr additive="base">
                                        <p:cTn id="107" dur="500"/>
                                        <p:tgtEl>
                                          <p:spTgt spid="6"/>
                                        </p:tgtEl>
                                        <p:attrNameLst>
                                          <p:attrName>ppt_y</p:attrName>
                                        </p:attrNameLst>
                                      </p:cBhvr>
                                      <p:tavLst>
                                        <p:tav tm="0">
                                          <p:val>
                                            <p:strVal val="ppt_y"/>
                                          </p:val>
                                        </p:tav>
                                        <p:tav tm="100000">
                                          <p:val>
                                            <p:strVal val="1+ppt_h/2"/>
                                          </p:val>
                                        </p:tav>
                                      </p:tavLst>
                                    </p:anim>
                                    <p:set>
                                      <p:cBhvr>
                                        <p:cTn id="108" dur="1" fill="hold">
                                          <p:stCondLst>
                                            <p:cond delay="499"/>
                                          </p:stCondLst>
                                        </p:cTn>
                                        <p:tgtEl>
                                          <p:spTgt spid="6"/>
                                        </p:tgtEl>
                                        <p:attrNameLst>
                                          <p:attrName>style.visibility</p:attrName>
                                        </p:attrNameLst>
                                      </p:cBhvr>
                                      <p:to>
                                        <p:strVal val="hidden"/>
                                      </p:to>
                                    </p:set>
                                  </p:childTnLst>
                                </p:cTn>
                              </p:par>
                              <p:par>
                                <p:cTn id="109" presetID="2" presetClass="exit" presetSubtype="4" fill="hold" grpId="0" nodeType="withEffect">
                                  <p:stCondLst>
                                    <p:cond delay="0"/>
                                  </p:stCondLst>
                                  <p:childTnLst>
                                    <p:anim calcmode="lin" valueType="num">
                                      <p:cBhvr additive="base">
                                        <p:cTn id="110" dur="500"/>
                                        <p:tgtEl>
                                          <p:spTgt spid="7"/>
                                        </p:tgtEl>
                                        <p:attrNameLst>
                                          <p:attrName>ppt_x</p:attrName>
                                        </p:attrNameLst>
                                      </p:cBhvr>
                                      <p:tavLst>
                                        <p:tav tm="0">
                                          <p:val>
                                            <p:strVal val="ppt_x"/>
                                          </p:val>
                                        </p:tav>
                                        <p:tav tm="100000">
                                          <p:val>
                                            <p:strVal val="ppt_x"/>
                                          </p:val>
                                        </p:tav>
                                      </p:tavLst>
                                    </p:anim>
                                    <p:anim calcmode="lin" valueType="num">
                                      <p:cBhvr additive="base">
                                        <p:cTn id="111" dur="500"/>
                                        <p:tgtEl>
                                          <p:spTgt spid="7"/>
                                        </p:tgtEl>
                                        <p:attrNameLst>
                                          <p:attrName>ppt_y</p:attrName>
                                        </p:attrNameLst>
                                      </p:cBhvr>
                                      <p:tavLst>
                                        <p:tav tm="0">
                                          <p:val>
                                            <p:strVal val="ppt_y"/>
                                          </p:val>
                                        </p:tav>
                                        <p:tav tm="100000">
                                          <p:val>
                                            <p:strVal val="1+ppt_h/2"/>
                                          </p:val>
                                        </p:tav>
                                      </p:tavLst>
                                    </p:anim>
                                    <p:set>
                                      <p:cBhvr>
                                        <p:cTn id="112" dur="1" fill="hold">
                                          <p:stCondLst>
                                            <p:cond delay="499"/>
                                          </p:stCondLst>
                                        </p:cTn>
                                        <p:tgtEl>
                                          <p:spTgt spid="7"/>
                                        </p:tgtEl>
                                        <p:attrNameLst>
                                          <p:attrName>style.visibility</p:attrName>
                                        </p:attrNameLst>
                                      </p:cBhvr>
                                      <p:to>
                                        <p:strVal val="hidden"/>
                                      </p:to>
                                    </p:set>
                                  </p:childTnLst>
                                </p:cTn>
                              </p:par>
                            </p:childTnLst>
                          </p:cTn>
                        </p:par>
                        <p:par>
                          <p:cTn id="113" fill="hold">
                            <p:stCondLst>
                              <p:cond delay="500"/>
                            </p:stCondLst>
                            <p:childTnLst>
                              <p:par>
                                <p:cTn id="114" presetID="1" presetClass="mediacall" presetSubtype="0" fill="hold" nodeType="afterEffect">
                                  <p:stCondLst>
                                    <p:cond delay="0"/>
                                  </p:stCondLst>
                                  <p:childTnLst>
                                    <p:cmd type="call" cmd="playFrom(0.0)">
                                      <p:cBhvr>
                                        <p:cTn id="115" dur="808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audio>
              <p:cMediaNode vol="80000">
                <p:cTn id="117" fill="hold" display="0">
                  <p:stCondLst>
                    <p:cond delay="indefinite"/>
                  </p:stCondLst>
                  <p:endCondLst>
                    <p:cond evt="onStopAudio" delay="0">
                      <p:tgtEl>
                        <p:sldTgt/>
                      </p:tgtEl>
                    </p:cond>
                  </p:endCondLst>
                </p:cTn>
                <p:tgtEl>
                  <p:spTgt spid="10"/>
                </p:tgtEl>
              </p:cMediaNode>
            </p:audio>
          </p:childTnLst>
        </p:cTn>
      </p:par>
    </p:tnLst>
    <p:bldLst>
      <p:bldP spid="5" grpId="0" animBg="1"/>
      <p:bldP spid="7" grpId="0" animBg="1"/>
      <p:bldP spid="16" grpId="0" animBg="1"/>
      <p:bldP spid="16" grpId="1" animBg="1"/>
      <p:bldP spid="17" grpId="0" animBg="1"/>
      <p:bldP spid="17" grpId="1" animBg="1"/>
      <p:bldP spid="18" grpId="0" animBg="1"/>
      <p:bldP spid="18" grpId="1" animBg="1"/>
      <p:bldP spid="19" grpId="0" animBg="1"/>
      <p:bldP spid="19"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471F4A-46B5-4A82-9DAA-6F3FF9BB55E8}"/>
              </a:ext>
            </a:extLst>
          </p:cNvPr>
          <p:cNvSpPr>
            <a:spLocks noGrp="1"/>
          </p:cNvSpPr>
          <p:nvPr>
            <p:ph type="sldNum" sz="quarter" idx="12"/>
          </p:nvPr>
        </p:nvSpPr>
        <p:spPr/>
        <p:txBody>
          <a:bodyPr/>
          <a:lstStyle/>
          <a:p>
            <a:fld id="{9306B73E-E889-4101-943F-C932486AC50A}" type="slidenum">
              <a:rPr lang="en-US" smtClean="0"/>
              <a:t>21</a:t>
            </a:fld>
            <a:endParaRPr lang="en-US"/>
          </a:p>
        </p:txBody>
      </p:sp>
      <p:grpSp>
        <p:nvGrpSpPr>
          <p:cNvPr id="4" name="组合 21">
            <a:extLst>
              <a:ext uri="{FF2B5EF4-FFF2-40B4-BE49-F238E27FC236}">
                <a16:creationId xmlns:a16="http://schemas.microsoft.com/office/drawing/2014/main" id="{B06594D5-F346-4FBF-B31C-6DCABC92A34B}"/>
              </a:ext>
            </a:extLst>
          </p:cNvPr>
          <p:cNvGrpSpPr/>
          <p:nvPr/>
        </p:nvGrpSpPr>
        <p:grpSpPr>
          <a:xfrm>
            <a:off x="543910" y="1686910"/>
            <a:ext cx="11059509" cy="4252793"/>
            <a:chOff x="806071" y="1224416"/>
            <a:chExt cx="9973573" cy="4205968"/>
          </a:xfrm>
        </p:grpSpPr>
        <p:sp>
          <p:nvSpPr>
            <p:cNvPr id="5" name="平行四边形 20">
              <a:extLst>
                <a:ext uri="{FF2B5EF4-FFF2-40B4-BE49-F238E27FC236}">
                  <a16:creationId xmlns:a16="http://schemas.microsoft.com/office/drawing/2014/main" id="{12B708E4-976D-45B5-92A7-F0D2F291FF3A}"/>
                </a:ext>
              </a:extLst>
            </p:cNvPr>
            <p:cNvSpPr/>
            <p:nvPr/>
          </p:nvSpPr>
          <p:spPr>
            <a:xfrm>
              <a:off x="2489200" y="1224416"/>
              <a:ext cx="8290444" cy="3661768"/>
            </a:xfrm>
            <a:custGeom>
              <a:avLst/>
              <a:gdLst>
                <a:gd name="connsiteX0" fmla="*/ 6558 w 8674578"/>
                <a:gd name="connsiteY0" fmla="*/ 3302127 h 3570515"/>
                <a:gd name="connsiteX1" fmla="*/ 791187 w 8674578"/>
                <a:gd name="connsiteY1" fmla="*/ 163612 h 3570515"/>
                <a:gd name="connsiteX2" fmla="*/ 1000738 w 8674578"/>
                <a:gd name="connsiteY2" fmla="*/ 0 h 3570515"/>
                <a:gd name="connsiteX3" fmla="*/ 8458470 w 8674578"/>
                <a:gd name="connsiteY3" fmla="*/ 0 h 3570515"/>
                <a:gd name="connsiteX4" fmla="*/ 8668021 w 8674578"/>
                <a:gd name="connsiteY4" fmla="*/ 268388 h 3570515"/>
                <a:gd name="connsiteX5" fmla="*/ 7883392 w 8674578"/>
                <a:gd name="connsiteY5" fmla="*/ 3406903 h 3570515"/>
                <a:gd name="connsiteX6" fmla="*/ 7673842 w 8674578"/>
                <a:gd name="connsiteY6" fmla="*/ 3570515 h 3570515"/>
                <a:gd name="connsiteX7" fmla="*/ 216109 w 8674578"/>
                <a:gd name="connsiteY7" fmla="*/ 3570515 h 3570515"/>
                <a:gd name="connsiteX8" fmla="*/ 6558 w 8674578"/>
                <a:gd name="connsiteY8" fmla="*/ 3302127 h 357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4578" h="3570515">
                  <a:moveTo>
                    <a:pt x="6558" y="3302127"/>
                  </a:moveTo>
                  <a:lnTo>
                    <a:pt x="791187" y="163612"/>
                  </a:lnTo>
                  <a:cubicBezTo>
                    <a:pt x="815238" y="67408"/>
                    <a:pt x="901573" y="0"/>
                    <a:pt x="1000738" y="0"/>
                  </a:cubicBezTo>
                  <a:lnTo>
                    <a:pt x="8458470" y="0"/>
                  </a:lnTo>
                  <a:cubicBezTo>
                    <a:pt x="8599008" y="0"/>
                    <a:pt x="8702106" y="132047"/>
                    <a:pt x="8668021" y="268388"/>
                  </a:cubicBezTo>
                  <a:lnTo>
                    <a:pt x="7883392" y="3406903"/>
                  </a:lnTo>
                  <a:cubicBezTo>
                    <a:pt x="7859341" y="3503107"/>
                    <a:pt x="7773007" y="3570515"/>
                    <a:pt x="7673842" y="3570515"/>
                  </a:cubicBezTo>
                  <a:lnTo>
                    <a:pt x="216109" y="3570515"/>
                  </a:lnTo>
                  <a:cubicBezTo>
                    <a:pt x="75572" y="3570515"/>
                    <a:pt x="-27527" y="3438469"/>
                    <a:pt x="6558" y="3302127"/>
                  </a:cubicBezTo>
                </a:path>
              </a:pathLst>
            </a:custGeom>
            <a:solidFill>
              <a:srgbClr val="FFC901"/>
            </a:solidFill>
            <a:ln>
              <a:noFill/>
            </a:ln>
            <a:effectLst>
              <a:outerShdw blurRad="279400" dist="152400" dir="4020000" sx="98000" sy="98000" algn="tl" rotWithShape="0">
                <a:schemeClr val="accent5">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31978"/>
                </a:lnSpc>
              </a:pP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6" name="平行四边形 20">
              <a:extLst>
                <a:ext uri="{FF2B5EF4-FFF2-40B4-BE49-F238E27FC236}">
                  <a16:creationId xmlns:a16="http://schemas.microsoft.com/office/drawing/2014/main" id="{AFE85652-C4F6-4BBF-A618-F46EA36BEDD5}"/>
                </a:ext>
              </a:extLst>
            </p:cNvPr>
            <p:cNvSpPr/>
            <p:nvPr/>
          </p:nvSpPr>
          <p:spPr>
            <a:xfrm>
              <a:off x="806071" y="1427615"/>
              <a:ext cx="9668774" cy="4002769"/>
            </a:xfrm>
            <a:custGeom>
              <a:avLst/>
              <a:gdLst>
                <a:gd name="connsiteX0" fmla="*/ 6558 w 8674578"/>
                <a:gd name="connsiteY0" fmla="*/ 3302127 h 3570515"/>
                <a:gd name="connsiteX1" fmla="*/ 791187 w 8674578"/>
                <a:gd name="connsiteY1" fmla="*/ 163612 h 3570515"/>
                <a:gd name="connsiteX2" fmla="*/ 1000738 w 8674578"/>
                <a:gd name="connsiteY2" fmla="*/ 0 h 3570515"/>
                <a:gd name="connsiteX3" fmla="*/ 8458470 w 8674578"/>
                <a:gd name="connsiteY3" fmla="*/ 0 h 3570515"/>
                <a:gd name="connsiteX4" fmla="*/ 8668021 w 8674578"/>
                <a:gd name="connsiteY4" fmla="*/ 268388 h 3570515"/>
                <a:gd name="connsiteX5" fmla="*/ 7883392 w 8674578"/>
                <a:gd name="connsiteY5" fmla="*/ 3406903 h 3570515"/>
                <a:gd name="connsiteX6" fmla="*/ 7673842 w 8674578"/>
                <a:gd name="connsiteY6" fmla="*/ 3570515 h 3570515"/>
                <a:gd name="connsiteX7" fmla="*/ 216109 w 8674578"/>
                <a:gd name="connsiteY7" fmla="*/ 3570515 h 3570515"/>
                <a:gd name="connsiteX8" fmla="*/ 6558 w 8674578"/>
                <a:gd name="connsiteY8" fmla="*/ 3302127 h 357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4578" h="3570515">
                  <a:moveTo>
                    <a:pt x="6558" y="3302127"/>
                  </a:moveTo>
                  <a:lnTo>
                    <a:pt x="791187" y="163612"/>
                  </a:lnTo>
                  <a:cubicBezTo>
                    <a:pt x="815238" y="67408"/>
                    <a:pt x="901573" y="0"/>
                    <a:pt x="1000738" y="0"/>
                  </a:cubicBezTo>
                  <a:lnTo>
                    <a:pt x="8458470" y="0"/>
                  </a:lnTo>
                  <a:cubicBezTo>
                    <a:pt x="8599008" y="0"/>
                    <a:pt x="8702106" y="132047"/>
                    <a:pt x="8668021" y="268388"/>
                  </a:cubicBezTo>
                  <a:lnTo>
                    <a:pt x="7883392" y="3406903"/>
                  </a:lnTo>
                  <a:cubicBezTo>
                    <a:pt x="7859341" y="3503107"/>
                    <a:pt x="7773007" y="3570515"/>
                    <a:pt x="7673842" y="3570515"/>
                  </a:cubicBezTo>
                  <a:lnTo>
                    <a:pt x="216109" y="3570515"/>
                  </a:lnTo>
                  <a:cubicBezTo>
                    <a:pt x="75572" y="3570515"/>
                    <a:pt x="-27527" y="3438469"/>
                    <a:pt x="6558" y="3302127"/>
                  </a:cubicBezTo>
                </a:path>
              </a:pathLst>
            </a:custGeom>
            <a:gradFill flip="none" rotWithShape="1">
              <a:gsLst>
                <a:gs pos="0">
                  <a:srgbClr val="019BE5"/>
                </a:gs>
                <a:gs pos="100000">
                  <a:srgbClr val="006CBC"/>
                </a:gs>
              </a:gsLst>
              <a:lin ang="6000000" scaled="0"/>
              <a:tileRect/>
            </a:gradFill>
            <a:ln>
              <a:noFill/>
            </a:ln>
            <a:effectLst>
              <a:outerShdw blurRad="279400" dist="152400" dir="4020000" sx="98000" sy="98000" algn="tl" rotWithShape="0">
                <a:schemeClr val="accent5">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31978"/>
                </a:lnSpc>
              </a:pPr>
              <a:endParaRPr lang="zh-CN" altLang="en-US" dirty="0">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7" name="îṣļîḑé-文本框 18">
            <a:extLst>
              <a:ext uri="{FF2B5EF4-FFF2-40B4-BE49-F238E27FC236}">
                <a16:creationId xmlns:a16="http://schemas.microsoft.com/office/drawing/2014/main" id="{F51CE363-683D-4178-952F-EB6979CBF943}"/>
              </a:ext>
            </a:extLst>
          </p:cNvPr>
          <p:cNvSpPr txBox="1"/>
          <p:nvPr/>
        </p:nvSpPr>
        <p:spPr>
          <a:xfrm>
            <a:off x="902342" y="2342456"/>
            <a:ext cx="9518665" cy="3046988"/>
          </a:xfrm>
          <a:prstGeom prst="rect">
            <a:avLst/>
          </a:prstGeom>
          <a:noFill/>
        </p:spPr>
        <p:txBody>
          <a:bodyPr wrap="square" rtlCol="0">
            <a:spAutoFit/>
          </a:bodyPr>
          <a:lstStyle/>
          <a:p>
            <a:pPr algn="ctr"/>
            <a:r>
              <a:rPr lang="en-US" sz="4800" b="1" i="1" dirty="0">
                <a:solidFill>
                  <a:schemeClr val="bg1"/>
                </a:solidFill>
              </a:rPr>
              <a:t>Tình cảm yêu thương của ông ngoại với các cháu. Những ngày chị em My về quê ở với ông đầy kỉ niệm</a:t>
            </a:r>
            <a:endParaRPr lang="zh-CN" altLang="en-US" sz="4800" dirty="0">
              <a:solidFill>
                <a:schemeClr val="bg1"/>
              </a:solidFill>
              <a:latin typeface="三极正朗黑简体" panose="00000500000000000000" pitchFamily="2" charset="-122"/>
              <a:ea typeface="三极正朗黑简体" panose="00000500000000000000" pitchFamily="2" charset="-122"/>
              <a:cs typeface="+mn-ea"/>
              <a:sym typeface="思源黑体" panose="020B0500000000000000" pitchFamily="34" charset="-122"/>
            </a:endParaRPr>
          </a:p>
        </p:txBody>
      </p:sp>
    </p:spTree>
    <p:extLst>
      <p:ext uri="{BB962C8B-B14F-4D97-AF65-F5344CB8AC3E}">
        <p14:creationId xmlns:p14="http://schemas.microsoft.com/office/powerpoint/2010/main" val="207596637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pic>
        <p:nvPicPr>
          <p:cNvPr id="3" name="ba la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594" y="0"/>
            <a:ext cx="12691241" cy="7102366"/>
          </a:xfrm>
          <a:prstGeom prst="rect">
            <a:avLst/>
          </a:prstGeom>
        </p:spPr>
      </p:pic>
    </p:spTree>
    <p:extLst>
      <p:ext uri="{BB962C8B-B14F-4D97-AF65-F5344CB8AC3E}">
        <p14:creationId xmlns:p14="http://schemas.microsoft.com/office/powerpoint/2010/main" val="54434328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67825"/>
            <a:ext cx="12814739" cy="7225370"/>
          </a:xfrm>
          <a:prstGeom prst="rect">
            <a:avLst/>
          </a:prstGeom>
        </p:spPr>
      </p:pic>
    </p:spTree>
    <p:extLst>
      <p:ext uri="{BB962C8B-B14F-4D97-AF65-F5344CB8AC3E}">
        <p14:creationId xmlns:p14="http://schemas.microsoft.com/office/powerpoint/2010/main" val="3309167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4" name="thu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152" y="0"/>
            <a:ext cx="12682728" cy="7086600"/>
          </a:xfrm>
          <a:prstGeom prst="rect">
            <a:avLst/>
          </a:prstGeom>
        </p:spPr>
      </p:pic>
    </p:spTree>
    <p:extLst>
      <p:ext uri="{BB962C8B-B14F-4D97-AF65-F5344CB8AC3E}">
        <p14:creationId xmlns:p14="http://schemas.microsoft.com/office/powerpoint/2010/main" val="621180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67825"/>
            <a:ext cx="12814739" cy="7225370"/>
          </a:xfrm>
          <a:prstGeom prst="rect">
            <a:avLst/>
          </a:prstGeom>
        </p:spPr>
      </p:pic>
    </p:spTree>
    <p:extLst>
      <p:ext uri="{BB962C8B-B14F-4D97-AF65-F5344CB8AC3E}">
        <p14:creationId xmlns:p14="http://schemas.microsoft.com/office/powerpoint/2010/main" val="660110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3" name="thu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 y="0"/>
            <a:ext cx="12719304" cy="7141464"/>
          </a:xfrm>
          <a:prstGeom prst="rect">
            <a:avLst/>
          </a:prstGeom>
        </p:spPr>
      </p:pic>
    </p:spTree>
    <p:extLst>
      <p:ext uri="{BB962C8B-B14F-4D97-AF65-F5344CB8AC3E}">
        <p14:creationId xmlns:p14="http://schemas.microsoft.com/office/powerpoint/2010/main" val="673388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67825"/>
            <a:ext cx="12814739" cy="7225370"/>
          </a:xfrm>
          <a:prstGeom prst="rect">
            <a:avLst/>
          </a:prstGeom>
        </p:spPr>
      </p:pic>
    </p:spTree>
    <p:extLst>
      <p:ext uri="{BB962C8B-B14F-4D97-AF65-F5344CB8AC3E}">
        <p14:creationId xmlns:p14="http://schemas.microsoft.com/office/powerpoint/2010/main" val="1078579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pic>
        <p:nvPicPr>
          <p:cNvPr id="3" name="thu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2518"/>
            <a:ext cx="12591288" cy="7122541"/>
          </a:xfrm>
          <a:prstGeom prst="rect">
            <a:avLst/>
          </a:prstGeom>
        </p:spPr>
      </p:pic>
    </p:spTree>
    <p:extLst>
      <p:ext uri="{BB962C8B-B14F-4D97-AF65-F5344CB8AC3E}">
        <p14:creationId xmlns:p14="http://schemas.microsoft.com/office/powerpoint/2010/main" val="2869410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2132</TotalTime>
  <Words>293</Words>
  <Application>Microsoft Office PowerPoint</Application>
  <PresentationFormat>Widescreen</PresentationFormat>
  <Paragraphs>52</Paragraphs>
  <Slides>21</Slides>
  <Notes>0</Notes>
  <HiddenSlides>0</HiddenSlides>
  <MMClips>10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3" baseType="lpstr">
      <vt:lpstr>微软雅黑</vt:lpstr>
      <vt:lpstr>思源黑体</vt:lpstr>
      <vt:lpstr>UTM Avo (Body)</vt:lpstr>
      <vt:lpstr>UTM Impact</vt:lpstr>
      <vt:lpstr>Times New Roman</vt:lpstr>
      <vt:lpstr>Arial</vt:lpstr>
      <vt:lpstr>Calibri</vt:lpstr>
      <vt:lpstr>Source Sans Pro Black</vt:lpstr>
      <vt:lpstr>三极正朗黑简体</vt:lpstr>
      <vt:lpstr>UTM Avo</vt:lpstr>
      <vt:lpstr>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vt:lpstr>
      <vt:lpstr>LUYỆN ĐỌC ĐOẠN</vt:lpstr>
      <vt:lpstr>Chõng: đồ dùng bằng tre nứa, để nằm hoặc ngồi, hình dáng giống cái giường nhưng hẹp và thấp hơn.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146</cp:revision>
  <dcterms:created xsi:type="dcterms:W3CDTF">2021-11-01T08:16:43Z</dcterms:created>
  <dcterms:modified xsi:type="dcterms:W3CDTF">2025-03-02T09:31:17Z</dcterms:modified>
</cp:coreProperties>
</file>