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-19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5B9F9E-2E2D-40CA-8552-529BAC305A76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FF5A1B-4AFD-486E-9FA3-4287ADEC4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360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FF5A1B-4AFD-486E-9FA3-4287ADEC447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447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4B60E-B96D-444F-AB9C-F4F1721FE8BF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91283-E160-42FD-8B34-2EC05B8D7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384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4B60E-B96D-444F-AB9C-F4F1721FE8BF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91283-E160-42FD-8B34-2EC05B8D7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689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4B60E-B96D-444F-AB9C-F4F1721FE8BF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91283-E160-42FD-8B34-2EC05B8D7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775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4B60E-B96D-444F-AB9C-F4F1721FE8BF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91283-E160-42FD-8B34-2EC05B8D7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665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4B60E-B96D-444F-AB9C-F4F1721FE8BF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91283-E160-42FD-8B34-2EC05B8D7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721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4B60E-B96D-444F-AB9C-F4F1721FE8BF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91283-E160-42FD-8B34-2EC05B8D7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703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4B60E-B96D-444F-AB9C-F4F1721FE8BF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91283-E160-42FD-8B34-2EC05B8D7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892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4B60E-B96D-444F-AB9C-F4F1721FE8BF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91283-E160-42FD-8B34-2EC05B8D7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489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4B60E-B96D-444F-AB9C-F4F1721FE8BF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91283-E160-42FD-8B34-2EC05B8D7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777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4B60E-B96D-444F-AB9C-F4F1721FE8BF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91283-E160-42FD-8B34-2EC05B8D7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932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4B60E-B96D-444F-AB9C-F4F1721FE8BF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91283-E160-42FD-8B34-2EC05B8D7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761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4B60E-B96D-444F-AB9C-F4F1721FE8BF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791283-E160-42FD-8B34-2EC05B8D7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212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87" t="24405" r="23251" b="6250"/>
          <a:stretch/>
        </p:blipFill>
        <p:spPr bwMode="auto">
          <a:xfrm>
            <a:off x="2057400" y="0"/>
            <a:ext cx="5257692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356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26522" y="2136338"/>
            <a:ext cx="5690956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Chỉ</a:t>
            </a:r>
            <a:r>
              <a:rPr lang="en-US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và</a:t>
            </a:r>
            <a:r>
              <a:rPr lang="en-US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nói</a:t>
            </a:r>
            <a:r>
              <a:rPr lang="en-US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tên</a:t>
            </a:r>
            <a:r>
              <a:rPr lang="en-US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một</a:t>
            </a:r>
            <a:r>
              <a:rPr lang="en-US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số</a:t>
            </a:r>
            <a:r>
              <a:rPr lang="en-US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cơ</a:t>
            </a:r>
            <a:r>
              <a:rPr lang="en-US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trên</a:t>
            </a:r>
            <a:r>
              <a:rPr lang="en-US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cơ</a:t>
            </a:r>
            <a:r>
              <a:rPr lang="en-US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thể</a:t>
            </a:r>
            <a:r>
              <a:rPr lang="en-US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em</a:t>
            </a:r>
            <a:r>
              <a:rPr lang="en-US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24438202"/>
      </p:ext>
    </p:extLst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277" y="0"/>
            <a:ext cx="9149319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360879" y="1676400"/>
            <a:ext cx="6375006" cy="34163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en-US" sz="5400" b="1" dirty="0" err="1">
                <a:ln>
                  <a:prstDash val="solid"/>
                </a:ln>
                <a:solidFill>
                  <a:srgbClr val="FF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Kết</a:t>
            </a:r>
            <a:r>
              <a:rPr lang="en-US" sz="5400" b="1" dirty="0">
                <a:ln>
                  <a:prstDash val="solid"/>
                </a:ln>
                <a:solidFill>
                  <a:srgbClr val="FF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>
                  <a:prstDash val="solid"/>
                </a:ln>
                <a:solidFill>
                  <a:srgbClr val="FF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luận</a:t>
            </a:r>
            <a:r>
              <a:rPr lang="en-US" sz="5400" b="1" dirty="0">
                <a:ln>
                  <a:prstDash val="solid"/>
                </a:ln>
                <a:solidFill>
                  <a:srgbClr val="FF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: </a:t>
            </a:r>
          </a:p>
          <a:p>
            <a:pPr algn="ctr"/>
            <a:r>
              <a:rPr lang="en-US" sz="5400" b="1" dirty="0" err="1">
                <a:ln>
                  <a:prstDash val="solid"/>
                </a:ln>
                <a:solidFill>
                  <a:srgbClr val="7030A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Cơ</a:t>
            </a:r>
            <a:r>
              <a:rPr lang="en-US" sz="5400" b="1" dirty="0">
                <a:ln>
                  <a:prstDash val="solid"/>
                </a:ln>
                <a:solidFill>
                  <a:srgbClr val="7030A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>
                  <a:prstDash val="solid"/>
                </a:ln>
                <a:solidFill>
                  <a:srgbClr val="7030A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quan</a:t>
            </a:r>
            <a:r>
              <a:rPr lang="en-US" sz="5400" b="1" dirty="0">
                <a:ln>
                  <a:prstDash val="solid"/>
                </a:ln>
                <a:solidFill>
                  <a:srgbClr val="7030A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>
                  <a:prstDash val="solid"/>
                </a:ln>
                <a:solidFill>
                  <a:srgbClr val="7030A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vận</a:t>
            </a:r>
            <a:r>
              <a:rPr lang="en-US" sz="5400" b="1" dirty="0">
                <a:ln>
                  <a:prstDash val="solid"/>
                </a:ln>
                <a:solidFill>
                  <a:srgbClr val="7030A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>
                  <a:prstDash val="solid"/>
                </a:ln>
                <a:solidFill>
                  <a:srgbClr val="7030A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động</a:t>
            </a:r>
            <a:r>
              <a:rPr lang="en-US" sz="5400" b="1" dirty="0">
                <a:ln>
                  <a:prstDash val="solid"/>
                </a:ln>
                <a:solidFill>
                  <a:srgbClr val="7030A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>
                  <a:prstDash val="solid"/>
                </a:ln>
                <a:solidFill>
                  <a:srgbClr val="7030A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bao</a:t>
            </a:r>
            <a:r>
              <a:rPr lang="en-US" sz="5400" b="1" dirty="0">
                <a:ln>
                  <a:prstDash val="solid"/>
                </a:ln>
                <a:solidFill>
                  <a:srgbClr val="7030A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>
                  <a:prstDash val="solid"/>
                </a:ln>
                <a:solidFill>
                  <a:srgbClr val="7030A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gồm</a:t>
            </a:r>
            <a:r>
              <a:rPr lang="en-US" sz="5400" b="1" dirty="0">
                <a:ln>
                  <a:prstDash val="solid"/>
                </a:ln>
                <a:solidFill>
                  <a:srgbClr val="7030A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>
                  <a:prstDash val="solid"/>
                </a:ln>
                <a:solidFill>
                  <a:srgbClr val="7030A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hệ</a:t>
            </a:r>
            <a:r>
              <a:rPr lang="en-US" sz="5400" b="1" dirty="0">
                <a:ln>
                  <a:prstDash val="solid"/>
                </a:ln>
                <a:solidFill>
                  <a:srgbClr val="7030A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>
                  <a:prstDash val="solid"/>
                </a:ln>
                <a:solidFill>
                  <a:srgbClr val="7030A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cơ</a:t>
            </a:r>
            <a:r>
              <a:rPr lang="en-US" sz="5400" b="1" dirty="0">
                <a:ln>
                  <a:prstDash val="solid"/>
                </a:ln>
                <a:solidFill>
                  <a:srgbClr val="7030A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>
                  <a:prstDash val="solid"/>
                </a:ln>
                <a:solidFill>
                  <a:srgbClr val="7030A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và</a:t>
            </a:r>
            <a:r>
              <a:rPr lang="en-US" sz="5400" b="1" dirty="0">
                <a:ln>
                  <a:prstDash val="solid"/>
                </a:ln>
                <a:solidFill>
                  <a:srgbClr val="7030A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>
                  <a:prstDash val="solid"/>
                </a:ln>
                <a:solidFill>
                  <a:srgbClr val="7030A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xương</a:t>
            </a:r>
            <a:endParaRPr lang="en-US" sz="5400" b="1" dirty="0">
              <a:ln>
                <a:prstDash val="solid"/>
              </a:ln>
              <a:solidFill>
                <a:srgbClr val="7030A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4538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90" t="35161" r="18567" b="6250"/>
          <a:stretch/>
        </p:blipFill>
        <p:spPr bwMode="auto">
          <a:xfrm>
            <a:off x="609600" y="-311"/>
            <a:ext cx="8077200" cy="6814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05227" y="228600"/>
            <a:ext cx="8257773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cap="none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Bài</a:t>
            </a:r>
            <a:r>
              <a:rPr lang="en-US" sz="4400" b="1" cap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14: </a:t>
            </a:r>
            <a:r>
              <a:rPr lang="en-US" sz="5400" b="1" cap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CƠ QUAN VẬN ĐỘNG</a:t>
            </a:r>
          </a:p>
        </p:txBody>
      </p:sp>
    </p:spTree>
    <p:extLst>
      <p:ext uri="{BB962C8B-B14F-4D97-AF65-F5344CB8AC3E}">
        <p14:creationId xmlns:p14="http://schemas.microsoft.com/office/powerpoint/2010/main" val="109642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ô dạy em bài thể dục buổi sáng - Nhạc Thiếu Nhi 2019 - Bài hát tập thể dục buổi sá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14400"/>
            <a:ext cx="9144000" cy="5181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-21278"/>
            <a:ext cx="31662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Khởi</a:t>
            </a:r>
            <a:r>
              <a:rPr lang="en-US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động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89279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25749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020603" y="2590800"/>
            <a:ext cx="6361397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Em</a:t>
            </a:r>
            <a:r>
              <a:rPr 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5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đã</a:t>
            </a:r>
            <a:r>
              <a:rPr 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5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sử</a:t>
            </a:r>
            <a:r>
              <a:rPr 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5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dụng</a:t>
            </a:r>
            <a:r>
              <a:rPr 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5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bộ</a:t>
            </a:r>
            <a:r>
              <a:rPr 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5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phận</a:t>
            </a:r>
            <a:r>
              <a:rPr 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5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nào</a:t>
            </a:r>
            <a:r>
              <a:rPr 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5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của</a:t>
            </a:r>
            <a:r>
              <a:rPr 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5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cơ</a:t>
            </a:r>
            <a:r>
              <a:rPr 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5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thể</a:t>
            </a:r>
            <a:r>
              <a:rPr 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5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để</a:t>
            </a:r>
            <a:r>
              <a:rPr 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5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múa</a:t>
            </a: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</a:t>
            </a:r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hát</a:t>
            </a: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?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12919956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159"/>
            <a:ext cx="9144000" cy="680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302" b="61719" l="31552" r="481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703" t="50113" r="50000" b="36960"/>
          <a:stretch/>
        </p:blipFill>
        <p:spPr bwMode="auto">
          <a:xfrm>
            <a:off x="5327882" y="-13138"/>
            <a:ext cx="3816118" cy="151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133600" y="2819400"/>
            <a:ext cx="4876800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 err="1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Cơ</a:t>
            </a:r>
            <a:r>
              <a:rPr lang="en-US" sz="4800" b="1" cap="none" spc="0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800" b="1" cap="none" spc="0" dirty="0" err="1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quan</a:t>
            </a:r>
            <a:r>
              <a:rPr lang="en-US" sz="4800" b="1" cap="none" spc="0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800" b="1" cap="none" spc="0" dirty="0" err="1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thực</a:t>
            </a:r>
            <a:r>
              <a:rPr lang="en-US" sz="4800" b="1" cap="none" spc="0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800" b="1" cap="none" spc="0" dirty="0" err="1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hiện</a:t>
            </a:r>
            <a:r>
              <a:rPr lang="en-US" sz="4800" b="1" cap="none" spc="0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800" b="1" cap="none" spc="0" dirty="0" err="1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các</a:t>
            </a:r>
            <a:r>
              <a:rPr lang="en-US" sz="4800" b="1" cap="none" spc="0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800" b="1" cap="none" spc="0" dirty="0" err="1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cử</a:t>
            </a:r>
            <a:r>
              <a:rPr lang="en-US" sz="4800" b="1" cap="none" spc="0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800" b="1" cap="none" spc="0" dirty="0" err="1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động</a:t>
            </a:r>
            <a:r>
              <a:rPr lang="en-US" sz="4800" b="1" cap="none" spc="0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800" b="1" cap="none" spc="0" dirty="0" err="1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được</a:t>
            </a:r>
            <a:r>
              <a:rPr lang="en-US" sz="4800" b="1" cap="none" spc="0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800" b="1" cap="none" spc="0" dirty="0" err="1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gọi</a:t>
            </a:r>
            <a:r>
              <a:rPr lang="en-US" sz="4800" b="1" cap="none" spc="0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800" b="1" cap="none" spc="0" dirty="0" err="1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là</a:t>
            </a:r>
            <a:r>
              <a:rPr lang="en-US" sz="4800" b="1" cap="none" spc="0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800" b="1" cap="none" spc="0" dirty="0" err="1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cơ</a:t>
            </a:r>
            <a:r>
              <a:rPr lang="en-US" sz="4800" b="1" cap="none" spc="0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800" b="1" cap="none" spc="0" dirty="0" err="1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quan</a:t>
            </a:r>
            <a:r>
              <a:rPr lang="en-US" sz="4800" b="1" cap="none" spc="0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800" b="1" cap="none" spc="0" dirty="0" err="1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vận</a:t>
            </a:r>
            <a:r>
              <a:rPr lang="en-US" sz="4800" b="1" cap="none" spc="0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800" b="1" cap="none" spc="0" dirty="0" err="1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động</a:t>
            </a:r>
            <a:endParaRPr lang="en-US" sz="4800" b="1" cap="none" spc="0" dirty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03790356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94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25" t="40410" r="21303" b="40410"/>
          <a:stretch/>
        </p:blipFill>
        <p:spPr bwMode="auto">
          <a:xfrm>
            <a:off x="10510" y="706821"/>
            <a:ext cx="6880256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510" y="28959"/>
            <a:ext cx="846161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0541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/>
              </a:rPr>
              <a:t>1. </a:t>
            </a:r>
            <a:r>
              <a:rPr lang="en-US" sz="3600" b="1" cap="none" spc="0" dirty="0" err="1">
                <a:ln w="10541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/>
              </a:rPr>
              <a:t>Các</a:t>
            </a:r>
            <a:r>
              <a:rPr lang="en-US" sz="3600" b="1" dirty="0">
                <a:ln w="10541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b="1" cap="none" spc="0" dirty="0" err="1">
                <a:ln w="10541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/>
              </a:rPr>
              <a:t>bộ</a:t>
            </a:r>
            <a:r>
              <a:rPr lang="en-US" sz="3600" b="1" cap="none" spc="0" dirty="0">
                <a:ln w="10541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/>
              </a:rPr>
              <a:t> </a:t>
            </a:r>
            <a:r>
              <a:rPr lang="en-US" sz="3600" b="1" cap="none" spc="0" dirty="0" err="1">
                <a:ln w="10541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/>
              </a:rPr>
              <a:t>phận</a:t>
            </a:r>
            <a:r>
              <a:rPr lang="en-US" sz="3600" b="1" cap="none" spc="0" dirty="0">
                <a:ln w="10541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/>
              </a:rPr>
              <a:t> </a:t>
            </a:r>
            <a:r>
              <a:rPr lang="en-US" sz="3600" b="1" cap="none" spc="0" dirty="0" err="1">
                <a:ln w="10541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/>
              </a:rPr>
              <a:t>chính</a:t>
            </a:r>
            <a:r>
              <a:rPr lang="en-US" sz="3600" b="1" cap="none" spc="0" dirty="0">
                <a:ln w="10541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/>
              </a:rPr>
              <a:t> </a:t>
            </a:r>
            <a:r>
              <a:rPr lang="en-US" sz="3600" b="1" cap="none" spc="0" dirty="0" err="1">
                <a:ln w="10541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/>
              </a:rPr>
              <a:t>của</a:t>
            </a:r>
            <a:r>
              <a:rPr lang="en-US" sz="3600" b="1" cap="none" spc="0" dirty="0">
                <a:ln w="10541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/>
              </a:rPr>
              <a:t> </a:t>
            </a:r>
            <a:r>
              <a:rPr lang="en-US" sz="3600" b="1" cap="none" spc="0" dirty="0" err="1">
                <a:ln w="10541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/>
              </a:rPr>
              <a:t>cơ</a:t>
            </a:r>
            <a:r>
              <a:rPr lang="en-US" sz="3600" b="1" cap="none" spc="0" dirty="0">
                <a:ln w="10541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/>
              </a:rPr>
              <a:t> </a:t>
            </a:r>
            <a:r>
              <a:rPr lang="en-US" sz="3600" b="1" cap="none" spc="0" dirty="0" err="1">
                <a:ln w="10541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/>
              </a:rPr>
              <a:t>quan</a:t>
            </a:r>
            <a:r>
              <a:rPr lang="en-US" sz="3600" b="1" cap="none" spc="0" dirty="0">
                <a:ln w="10541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/>
              </a:rPr>
              <a:t> </a:t>
            </a:r>
            <a:r>
              <a:rPr lang="en-US" sz="3600" b="1" cap="none" spc="0" dirty="0" err="1">
                <a:ln w="10541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/>
              </a:rPr>
              <a:t>vận</a:t>
            </a:r>
            <a:r>
              <a:rPr lang="en-US" sz="3600" b="1" cap="none" spc="0" dirty="0">
                <a:ln w="10541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/>
              </a:rPr>
              <a:t> </a:t>
            </a:r>
            <a:r>
              <a:rPr lang="en-US" sz="3600" b="1" cap="none" spc="0" dirty="0" err="1">
                <a:ln w="10541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/>
              </a:rPr>
              <a:t>động</a:t>
            </a:r>
            <a:endParaRPr lang="en-US" sz="3600" b="1" cap="none" spc="0" dirty="0">
              <a:ln w="10541" cmpd="sng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6" t="40625" r="7955" b="17996"/>
          <a:stretch/>
        </p:blipFill>
        <p:spPr bwMode="auto">
          <a:xfrm>
            <a:off x="3210598" y="2535621"/>
            <a:ext cx="4232329" cy="4322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67088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13" t="26293" r="31781" b="8189"/>
          <a:stretch/>
        </p:blipFill>
        <p:spPr bwMode="auto">
          <a:xfrm>
            <a:off x="3642060" y="0"/>
            <a:ext cx="512094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7315200" y="4416972"/>
            <a:ext cx="1752600" cy="24410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553200" y="304800"/>
            <a:ext cx="1143000" cy="381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8" name="Rectangle 7"/>
          <p:cNvSpPr/>
          <p:nvPr/>
        </p:nvSpPr>
        <p:spPr>
          <a:xfrm>
            <a:off x="7148348" y="762000"/>
            <a:ext cx="1143000" cy="381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9" name="Rectangle 8"/>
          <p:cNvSpPr/>
          <p:nvPr/>
        </p:nvSpPr>
        <p:spPr>
          <a:xfrm>
            <a:off x="7363810" y="1676400"/>
            <a:ext cx="1143000" cy="381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0" name="Rectangle 9"/>
          <p:cNvSpPr/>
          <p:nvPr/>
        </p:nvSpPr>
        <p:spPr>
          <a:xfrm>
            <a:off x="7315200" y="2166445"/>
            <a:ext cx="1143000" cy="381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858000" y="3886200"/>
            <a:ext cx="1295400" cy="381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114800" y="2895600"/>
            <a:ext cx="1143000" cy="533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114800" y="2209800"/>
            <a:ext cx="1143000" cy="533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267200" y="647700"/>
            <a:ext cx="1143000" cy="381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59828" y="1733550"/>
            <a:ext cx="2819400" cy="33909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</a:rPr>
              <a:t>Em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hãy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chỉ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và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nói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tên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một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số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xương</a:t>
            </a:r>
            <a:r>
              <a:rPr lang="en-US" sz="3200" b="1" i="1" dirty="0">
                <a:solidFill>
                  <a:srgbClr val="FF0000"/>
                </a:solidFill>
              </a:rPr>
              <a:t> ở </a:t>
            </a:r>
            <a:r>
              <a:rPr lang="en-US" sz="3200" b="1" i="1" dirty="0" err="1">
                <a:solidFill>
                  <a:srgbClr val="FF0000"/>
                </a:solidFill>
              </a:rPr>
              <a:t>trong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hình</a:t>
            </a:r>
            <a:r>
              <a:rPr lang="en-US" sz="3200" b="1" i="1" dirty="0">
                <a:solidFill>
                  <a:srgbClr val="FF0000"/>
                </a:solidFill>
              </a:rPr>
              <a:t>. 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0" y="0"/>
            <a:ext cx="2895600" cy="838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cap="all" dirty="0">
                <a:ln w="0"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BỘ XƯƠNG</a:t>
            </a:r>
          </a:p>
        </p:txBody>
      </p:sp>
    </p:spTree>
    <p:extLst>
      <p:ext uri="{BB962C8B-B14F-4D97-AF65-F5344CB8AC3E}">
        <p14:creationId xmlns:p14="http://schemas.microsoft.com/office/powerpoint/2010/main" val="3713390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5867400" y="1733550"/>
            <a:ext cx="3045372" cy="360045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</a:rPr>
              <a:t>Em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hãy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chỉ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và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nói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tên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một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số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khớp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xương</a:t>
            </a:r>
            <a:r>
              <a:rPr lang="en-US" sz="3200" b="1" i="1" dirty="0">
                <a:solidFill>
                  <a:srgbClr val="FF0000"/>
                </a:solidFill>
              </a:rPr>
              <a:t> ở </a:t>
            </a:r>
            <a:r>
              <a:rPr lang="en-US" sz="3200" b="1" i="1" dirty="0" err="1">
                <a:solidFill>
                  <a:srgbClr val="FF0000"/>
                </a:solidFill>
              </a:rPr>
              <a:t>trong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hình</a:t>
            </a:r>
            <a:r>
              <a:rPr lang="en-US" sz="3200" b="1" i="1" dirty="0">
                <a:solidFill>
                  <a:srgbClr val="FF0000"/>
                </a:solidFill>
              </a:rPr>
              <a:t>. 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48" t="25350" r="8397" b="8621"/>
          <a:stretch/>
        </p:blipFill>
        <p:spPr bwMode="auto">
          <a:xfrm>
            <a:off x="132571" y="0"/>
            <a:ext cx="5658629" cy="6852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-38100" y="0"/>
            <a:ext cx="952500" cy="533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357397" y="0"/>
            <a:ext cx="1976602" cy="3810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0" name="Rectangle 9"/>
          <p:cNvSpPr/>
          <p:nvPr/>
        </p:nvSpPr>
        <p:spPr>
          <a:xfrm>
            <a:off x="4038597" y="570185"/>
            <a:ext cx="1295401" cy="3810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162298" y="1066800"/>
            <a:ext cx="2171701" cy="3810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733799" y="3217150"/>
            <a:ext cx="1752599" cy="31662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514396" y="3924300"/>
            <a:ext cx="1972003" cy="3810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181532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22" t="25863" r="15424" b="6250"/>
          <a:stretch/>
        </p:blipFill>
        <p:spPr bwMode="auto">
          <a:xfrm>
            <a:off x="21021" y="0"/>
            <a:ext cx="8056179" cy="6840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31" t="30496" r="15629" b="7436"/>
          <a:stretch/>
        </p:blipFill>
        <p:spPr bwMode="auto">
          <a:xfrm>
            <a:off x="4449160" y="696855"/>
            <a:ext cx="4618640" cy="6237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4435579" y="1371600"/>
            <a:ext cx="952500" cy="533400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429000" y="5715000"/>
            <a:ext cx="1096360" cy="533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7690945" y="0"/>
            <a:ext cx="1447800" cy="838200"/>
          </a:xfrm>
          <a:prstGeom prst="round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cap="all" dirty="0" err="1">
                <a:ln w="0"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800" b="1" cap="all" dirty="0">
                <a:ln w="0"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cap="all" dirty="0" err="1">
                <a:ln w="0"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cơ</a:t>
            </a:r>
            <a:endParaRPr lang="en-US" sz="2800" b="1" cap="all" dirty="0">
              <a:ln w="0">
                <a:solidFill>
                  <a:srgbClr val="C00000"/>
                </a:solidFill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76600" y="838200"/>
            <a:ext cx="1024102" cy="3810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0" name="Rectangle 9"/>
          <p:cNvSpPr/>
          <p:nvPr/>
        </p:nvSpPr>
        <p:spPr>
          <a:xfrm>
            <a:off x="515169" y="1295400"/>
            <a:ext cx="988301" cy="3429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1020" y="1676400"/>
            <a:ext cx="988301" cy="3810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423515" y="1932590"/>
            <a:ext cx="922183" cy="3810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429000" y="2362200"/>
            <a:ext cx="916698" cy="3810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429000" y="2743200"/>
            <a:ext cx="916698" cy="3810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336375" y="3962400"/>
            <a:ext cx="1099204" cy="3810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435579" y="3434527"/>
            <a:ext cx="1203220" cy="3810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077200" y="2057400"/>
            <a:ext cx="988301" cy="3810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930208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127</Words>
  <Application>Microsoft Office PowerPoint</Application>
  <PresentationFormat>On-screen Show (4:3)</PresentationFormat>
  <Paragraphs>35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5</cp:revision>
  <dcterms:created xsi:type="dcterms:W3CDTF">2022-01-18T15:24:51Z</dcterms:created>
  <dcterms:modified xsi:type="dcterms:W3CDTF">2024-02-27T07:31:08Z</dcterms:modified>
</cp:coreProperties>
</file>