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57" r:id="rId2"/>
    <p:sldId id="293" r:id="rId3"/>
    <p:sldId id="272" r:id="rId4"/>
    <p:sldId id="260" r:id="rId5"/>
    <p:sldId id="294" r:id="rId6"/>
    <p:sldId id="295" r:id="rId7"/>
    <p:sldId id="296" r:id="rId8"/>
    <p:sldId id="297" r:id="rId9"/>
    <p:sldId id="29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0" d="100"/>
          <a:sy n="60" d="100"/>
        </p:scale>
        <p:origin x="908"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068BE-A708-48F0-B482-D84C42ACA908}"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F77530-A3C5-4F45-B702-AE1B95CF69DE}" type="slidenum">
              <a:rPr lang="en-US" smtClean="0"/>
              <a:t>‹#›</a:t>
            </a:fld>
            <a:endParaRPr lang="en-US"/>
          </a:p>
        </p:txBody>
      </p:sp>
    </p:spTree>
    <p:extLst>
      <p:ext uri="{BB962C8B-B14F-4D97-AF65-F5344CB8AC3E}">
        <p14:creationId xmlns:p14="http://schemas.microsoft.com/office/powerpoint/2010/main" val="2604136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08899-20A8-46AD-AA03-3D1308691BC5}"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4175041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08899-20A8-46AD-AA03-3D1308691BC5}"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4266492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2FD0C-B6D3-45AF-856F-A405129FD40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728752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08899-20A8-46AD-AA03-3D1308691BC5}"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666497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08899-20A8-46AD-AA03-3D1308691BC5}"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942850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2FD0C-B6D3-45AF-856F-A405129FD40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73593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2FD0C-B6D3-45AF-856F-A405129FD40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03109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2FD0C-B6D3-45AF-856F-A405129FD40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183181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2FD0C-B6D3-45AF-856F-A405129FD409}"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87482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388EB4-7D75-44C3-BF30-659125E2ED0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FAD0266-92C5-45C2-83A6-488A7C2C37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10DC3318-8973-44EC-AD35-167DC8AEBBF2}"/>
              </a:ext>
            </a:extLst>
          </p:cNvPr>
          <p:cNvSpPr>
            <a:spLocks noGrp="1"/>
          </p:cNvSpPr>
          <p:nvPr>
            <p:ph type="dt" sz="half" idx="10"/>
          </p:nvPr>
        </p:nvSpPr>
        <p:spPr/>
        <p:txBody>
          <a:bodyPr/>
          <a:lstStyle/>
          <a:p>
            <a:fld id="{496B880E-3BE9-4A10-966A-C1D42C70BCF6}"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A3A85E6E-4779-4D28-B7C4-E7A7DDF925C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3C64F2-C24D-4F87-982B-31BADC4A91EC}"/>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773387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6EE738-C2D6-43FC-B20C-D2DDB4A4F98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F027530-3133-4C3E-8F2D-090BB29F672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05AE87-AA2B-45C2-95E8-E9CD348EC73A}"/>
              </a:ext>
            </a:extLst>
          </p:cNvPr>
          <p:cNvSpPr>
            <a:spLocks noGrp="1"/>
          </p:cNvSpPr>
          <p:nvPr>
            <p:ph type="dt" sz="half" idx="10"/>
          </p:nvPr>
        </p:nvSpPr>
        <p:spPr/>
        <p:txBody>
          <a:bodyPr/>
          <a:lstStyle/>
          <a:p>
            <a:fld id="{496B880E-3BE9-4A10-966A-C1D42C70BCF6}"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C729EEE9-9B1F-4C46-B497-92FC363073E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4AA111E-0F79-46EE-8487-4376EF9B5882}"/>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735143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A25EC82-AA27-4DC5-987C-F9927CBAB83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F444811-7A43-4F7A-A72F-6DAE24BE3C79}"/>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E2159E8-1629-459E-8955-D70204D031C7}"/>
              </a:ext>
            </a:extLst>
          </p:cNvPr>
          <p:cNvSpPr>
            <a:spLocks noGrp="1"/>
          </p:cNvSpPr>
          <p:nvPr>
            <p:ph type="dt" sz="half" idx="10"/>
          </p:nvPr>
        </p:nvSpPr>
        <p:spPr/>
        <p:txBody>
          <a:bodyPr/>
          <a:lstStyle/>
          <a:p>
            <a:fld id="{496B880E-3BE9-4A10-966A-C1D42C70BCF6}"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40710FE1-5D36-4DF0-A165-6BD09660FD5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223D90-62AE-4492-AA8E-21AF0634222B}"/>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949091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D99C82-B409-4C4F-B04C-D8922736136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E98B40-4EB3-4547-A082-BFA54A9D09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AA97E4D-82B6-449D-B1E4-8E2217A6D5EC}"/>
              </a:ext>
            </a:extLst>
          </p:cNvPr>
          <p:cNvSpPr>
            <a:spLocks noGrp="1"/>
          </p:cNvSpPr>
          <p:nvPr>
            <p:ph type="dt" sz="half" idx="10"/>
          </p:nvPr>
        </p:nvSpPr>
        <p:spPr/>
        <p:txBody>
          <a:bodyPr/>
          <a:lstStyle/>
          <a:p>
            <a:fld id="{496B880E-3BE9-4A10-966A-C1D42C70BCF6}"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24BF0727-23A9-469B-A916-53740C326CB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C8DDD8-9F84-4BBC-942A-1BCBD3E895A6}"/>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132003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146DF5D-E15C-41AC-A5F5-6B60D19E9E26}"/>
              </a:ext>
            </a:extLst>
          </p:cNvPr>
          <p:cNvSpPr>
            <a:spLocks noGrp="1"/>
          </p:cNvSpPr>
          <p:nvPr>
            <p:ph type="dt" sz="half" idx="10"/>
          </p:nvPr>
        </p:nvSpPr>
        <p:spPr/>
        <p:txBody>
          <a:bodyPr/>
          <a:lstStyle/>
          <a:p>
            <a:fld id="{496B880E-3BE9-4A10-966A-C1D42C70BCF6}" type="datetimeFigureOut">
              <a:rPr lang="zh-CN" altLang="en-US" smtClean="0"/>
              <a:t>2024/1/17</a:t>
            </a:fld>
            <a:endParaRPr lang="zh-CN" altLang="en-US"/>
          </a:p>
        </p:txBody>
      </p:sp>
      <p:sp>
        <p:nvSpPr>
          <p:cNvPr id="5" name="页脚占位符 4">
            <a:extLst>
              <a:ext uri="{FF2B5EF4-FFF2-40B4-BE49-F238E27FC236}">
                <a16:creationId xmlns:a16="http://schemas.microsoft.com/office/drawing/2014/main" id="{5940DE1F-6A4A-462C-B648-A1325D44C4F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1EFEF4-44A2-40B4-BE02-D8BEEF7D74EA}"/>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100120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p:txBody>
          <a:bodyPr/>
          <a:lstStyle/>
          <a:p>
            <a:fld id="{496B880E-3BE9-4A10-966A-C1D42C70BCF6}" type="datetimeFigureOut">
              <a:rPr lang="zh-CN" altLang="en-US" smtClean="0"/>
              <a:t>2024/1/17</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133893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06A5CD-5D03-4AF2-A862-6374BABCDEB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7884909-DFC1-4385-83A5-610F8BB301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4C8BB721-2A41-4394-9697-9D0E0D99835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2D745DA-DBC4-4B58-B40B-9B89EFCE2D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42B00AB-42A8-4FA3-864E-2C270D406F9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789DEC5-DB7D-4B7A-A739-80F146131D0B}"/>
              </a:ext>
            </a:extLst>
          </p:cNvPr>
          <p:cNvSpPr>
            <a:spLocks noGrp="1"/>
          </p:cNvSpPr>
          <p:nvPr>
            <p:ph type="dt" sz="half" idx="10"/>
          </p:nvPr>
        </p:nvSpPr>
        <p:spPr/>
        <p:txBody>
          <a:bodyPr/>
          <a:lstStyle/>
          <a:p>
            <a:fld id="{496B880E-3BE9-4A10-966A-C1D42C70BCF6}" type="datetimeFigureOut">
              <a:rPr lang="zh-CN" altLang="en-US" smtClean="0"/>
              <a:t>2024/1/17</a:t>
            </a:fld>
            <a:endParaRPr lang="zh-CN" altLang="en-US"/>
          </a:p>
        </p:txBody>
      </p:sp>
      <p:sp>
        <p:nvSpPr>
          <p:cNvPr id="8" name="页脚占位符 7">
            <a:extLst>
              <a:ext uri="{FF2B5EF4-FFF2-40B4-BE49-F238E27FC236}">
                <a16:creationId xmlns:a16="http://schemas.microsoft.com/office/drawing/2014/main" id="{5DBFB16F-4C71-4C6E-9F0B-A1689B50B5C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B45560D-2BBB-46D5-9D32-8571051D61CB}"/>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1326031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32AD7E-EF58-48DD-ABF3-A58E3FAED85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33C195A-A4EC-461B-9BC5-C85ED43C0053}"/>
              </a:ext>
            </a:extLst>
          </p:cNvPr>
          <p:cNvSpPr>
            <a:spLocks noGrp="1"/>
          </p:cNvSpPr>
          <p:nvPr>
            <p:ph type="dt" sz="half" idx="10"/>
          </p:nvPr>
        </p:nvSpPr>
        <p:spPr/>
        <p:txBody>
          <a:bodyPr/>
          <a:lstStyle/>
          <a:p>
            <a:fld id="{496B880E-3BE9-4A10-966A-C1D42C70BCF6}" type="datetimeFigureOut">
              <a:rPr lang="zh-CN" altLang="en-US" smtClean="0"/>
              <a:t>2024/1/17</a:t>
            </a:fld>
            <a:endParaRPr lang="zh-CN" altLang="en-US"/>
          </a:p>
        </p:txBody>
      </p:sp>
      <p:sp>
        <p:nvSpPr>
          <p:cNvPr id="4" name="页脚占位符 3">
            <a:extLst>
              <a:ext uri="{FF2B5EF4-FFF2-40B4-BE49-F238E27FC236}">
                <a16:creationId xmlns:a16="http://schemas.microsoft.com/office/drawing/2014/main" id="{8F815663-A9ED-49D3-B841-D6E704C69B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414CDA0-E9F6-4F74-A641-31EC3990ADE7}"/>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660660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8CE1EE-1C71-477D-A315-A7E8E7B4B0A6}"/>
              </a:ext>
            </a:extLst>
          </p:cNvPr>
          <p:cNvSpPr>
            <a:spLocks noGrp="1"/>
          </p:cNvSpPr>
          <p:nvPr>
            <p:ph type="dt" sz="half" idx="10"/>
          </p:nvPr>
        </p:nvSpPr>
        <p:spPr/>
        <p:txBody>
          <a:bodyPr/>
          <a:lstStyle/>
          <a:p>
            <a:fld id="{496B880E-3BE9-4A10-966A-C1D42C70BCF6}" type="datetimeFigureOut">
              <a:rPr lang="zh-CN" altLang="en-US" smtClean="0"/>
              <a:t>2024/1/17</a:t>
            </a:fld>
            <a:endParaRPr lang="zh-CN" altLang="en-US"/>
          </a:p>
        </p:txBody>
      </p:sp>
      <p:sp>
        <p:nvSpPr>
          <p:cNvPr id="3" name="页脚占位符 2">
            <a:extLst>
              <a:ext uri="{FF2B5EF4-FFF2-40B4-BE49-F238E27FC236}">
                <a16:creationId xmlns:a16="http://schemas.microsoft.com/office/drawing/2014/main" id="{9FF734CE-6E42-4202-8D7A-E62352B23FF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233A891-55B3-4419-BAAA-E5176E39D08F}"/>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905763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46278C-7378-4C16-AEBD-97D0C7B5515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DC71AC-0695-48D0-A5C1-A2DFE8CFBF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994A254-CB33-4221-A6DD-4FF609E860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391B497-8491-41A9-82AF-30CE8B9AD90F}"/>
              </a:ext>
            </a:extLst>
          </p:cNvPr>
          <p:cNvSpPr>
            <a:spLocks noGrp="1"/>
          </p:cNvSpPr>
          <p:nvPr>
            <p:ph type="dt" sz="half" idx="10"/>
          </p:nvPr>
        </p:nvSpPr>
        <p:spPr/>
        <p:txBody>
          <a:bodyPr/>
          <a:lstStyle/>
          <a:p>
            <a:fld id="{496B880E-3BE9-4A10-966A-C1D42C70BCF6}" type="datetimeFigureOut">
              <a:rPr lang="zh-CN" altLang="en-US" smtClean="0"/>
              <a:t>2024/1/17</a:t>
            </a:fld>
            <a:endParaRPr lang="zh-CN" altLang="en-US"/>
          </a:p>
        </p:txBody>
      </p:sp>
      <p:sp>
        <p:nvSpPr>
          <p:cNvPr id="6" name="页脚占位符 5">
            <a:extLst>
              <a:ext uri="{FF2B5EF4-FFF2-40B4-BE49-F238E27FC236}">
                <a16:creationId xmlns:a16="http://schemas.microsoft.com/office/drawing/2014/main" id="{964F5015-A16E-4533-99E7-B85E48090CD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18662E-9695-4FCC-83D0-D7B9E5B2BFC9}"/>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3142344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BAFB50-33D3-41F8-8B0D-C95D1F3DD8A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70E7E3E-6331-4432-B6A1-EDCE1D0AB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52437C9-A6B4-4B1D-B141-2A7952D072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0DC2534-C80D-43F6-B18D-30D6AA35225C}"/>
              </a:ext>
            </a:extLst>
          </p:cNvPr>
          <p:cNvSpPr>
            <a:spLocks noGrp="1"/>
          </p:cNvSpPr>
          <p:nvPr>
            <p:ph type="dt" sz="half" idx="10"/>
          </p:nvPr>
        </p:nvSpPr>
        <p:spPr/>
        <p:txBody>
          <a:bodyPr/>
          <a:lstStyle/>
          <a:p>
            <a:fld id="{496B880E-3BE9-4A10-966A-C1D42C70BCF6}" type="datetimeFigureOut">
              <a:rPr lang="zh-CN" altLang="en-US" smtClean="0"/>
              <a:t>2024/1/17</a:t>
            </a:fld>
            <a:endParaRPr lang="zh-CN" altLang="en-US"/>
          </a:p>
        </p:txBody>
      </p:sp>
      <p:sp>
        <p:nvSpPr>
          <p:cNvPr id="6" name="页脚占位符 5">
            <a:extLst>
              <a:ext uri="{FF2B5EF4-FFF2-40B4-BE49-F238E27FC236}">
                <a16:creationId xmlns:a16="http://schemas.microsoft.com/office/drawing/2014/main" id="{87193401-AA28-41EF-A97D-F4FBB31CEFE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196DFE-B28E-4476-ADE9-459885B140F0}"/>
              </a:ext>
            </a:extLst>
          </p:cNvPr>
          <p:cNvSpPr>
            <a:spLocks noGrp="1"/>
          </p:cNvSpPr>
          <p:nvPr>
            <p:ph type="sldNum" sz="quarter" idx="12"/>
          </p:nvPr>
        </p:nvSpPr>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1151019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3FA1F20-6250-4C09-8CE6-1BEE439F11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81FE79E8-6BE5-4684-985D-B987C08782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13FE056-1C43-4A98-9A62-8DE3C9926A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496B880E-3BE9-4A10-966A-C1D42C70BCF6}" type="datetimeFigureOut">
              <a:rPr lang="zh-CN" altLang="en-US" smtClean="0"/>
              <a:pPr/>
              <a:t>2024/1/17</a:t>
            </a:fld>
            <a:endParaRPr lang="zh-CN" altLang="en-US" dirty="0"/>
          </a:p>
        </p:txBody>
      </p:sp>
      <p:sp>
        <p:nvSpPr>
          <p:cNvPr id="5" name="页脚占位符 4">
            <a:extLst>
              <a:ext uri="{FF2B5EF4-FFF2-40B4-BE49-F238E27FC236}">
                <a16:creationId xmlns:a16="http://schemas.microsoft.com/office/drawing/2014/main" id="{E892D5BC-DF88-454C-A566-965428B69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94CBBA3D-058B-4788-B8F8-4C7734EE5F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D05F30F0-2D64-4950-B991-DBE38FB597C1}" type="slidenum">
              <a:rPr lang="zh-CN" altLang="en-US" smtClean="0"/>
              <a:pPr/>
              <a:t>‹#›</a:t>
            </a:fld>
            <a:endParaRPr lang="zh-CN" altLang="en-US" dirty="0"/>
          </a:p>
        </p:txBody>
      </p:sp>
    </p:spTree>
    <p:extLst>
      <p:ext uri="{BB962C8B-B14F-4D97-AF65-F5344CB8AC3E}">
        <p14:creationId xmlns:p14="http://schemas.microsoft.com/office/powerpoint/2010/main" val="4124503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6.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dotGrid">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E9E84299-F9AC-4E07-86FD-125DB116D3A0}"/>
              </a:ext>
            </a:extLst>
          </p:cNvPr>
          <p:cNvPicPr>
            <a:picLocks noChangeAspect="1"/>
          </p:cNvPicPr>
          <p:nvPr/>
        </p:nvPicPr>
        <p:blipFill rotWithShape="1">
          <a:blip r:embed="rId3">
            <a:extLst>
              <a:ext uri="{28A0092B-C50C-407E-A947-70E740481C1C}">
                <a14:useLocalDpi xmlns:a14="http://schemas.microsoft.com/office/drawing/2010/main" val="0"/>
              </a:ext>
            </a:extLst>
          </a:blip>
          <a:srcRect l="25290" t="31444" r="21976"/>
          <a:stretch/>
        </p:blipFill>
        <p:spPr>
          <a:xfrm>
            <a:off x="7871972" y="4561900"/>
            <a:ext cx="4113169" cy="2675889"/>
          </a:xfrm>
          <a:prstGeom prst="rect">
            <a:avLst/>
          </a:prstGeom>
        </p:spPr>
      </p:pic>
      <p:pic>
        <p:nvPicPr>
          <p:cNvPr id="36" name="图片 35">
            <a:extLst>
              <a:ext uri="{FF2B5EF4-FFF2-40B4-BE49-F238E27FC236}">
                <a16:creationId xmlns:a16="http://schemas.microsoft.com/office/drawing/2014/main" id="{7A40FBA4-BDF8-442F-BB3E-EF5DE45AE713}"/>
              </a:ext>
            </a:extLst>
          </p:cNvPr>
          <p:cNvPicPr>
            <a:picLocks noChangeAspect="1"/>
          </p:cNvPicPr>
          <p:nvPr/>
        </p:nvPicPr>
        <p:blipFill rotWithShape="1">
          <a:blip r:embed="rId4">
            <a:extLst>
              <a:ext uri="{28A0092B-C50C-407E-A947-70E740481C1C}">
                <a14:useLocalDpi xmlns:a14="http://schemas.microsoft.com/office/drawing/2010/main" val="0"/>
              </a:ext>
            </a:extLst>
          </a:blip>
          <a:srcRect t="60620"/>
          <a:stretch/>
        </p:blipFill>
        <p:spPr>
          <a:xfrm>
            <a:off x="0" y="4455372"/>
            <a:ext cx="12192000" cy="2402628"/>
          </a:xfrm>
          <a:prstGeom prst="rect">
            <a:avLst/>
          </a:prstGeom>
        </p:spPr>
      </p:pic>
      <p:sp>
        <p:nvSpPr>
          <p:cNvPr id="2" name="文本框 1">
            <a:extLst>
              <a:ext uri="{FF2B5EF4-FFF2-40B4-BE49-F238E27FC236}">
                <a16:creationId xmlns:a16="http://schemas.microsoft.com/office/drawing/2014/main" id="{70767FD4-96D8-4304-9BC9-7499F762B60B}"/>
              </a:ext>
            </a:extLst>
          </p:cNvPr>
          <p:cNvSpPr txBox="1"/>
          <p:nvPr/>
        </p:nvSpPr>
        <p:spPr>
          <a:xfrm>
            <a:off x="462499" y="1696743"/>
            <a:ext cx="1141950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Bài</a:t>
            </a:r>
            <a:r>
              <a:rPr kumimoji="0" lang="en-US" altLang="zh-CN" sz="72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12: </a:t>
            </a:r>
            <a:r>
              <a:rPr kumimoji="0" lang="en-US" altLang="zh-CN" sz="72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Bảo</a:t>
            </a:r>
            <a:r>
              <a:rPr kumimoji="0" lang="en-US" altLang="zh-CN" sz="72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72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vệ</a:t>
            </a:r>
            <a:r>
              <a:rPr kumimoji="0" lang="en-US" altLang="zh-CN" sz="72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72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môi</a:t>
            </a:r>
            <a:r>
              <a:rPr kumimoji="0" lang="en-US" altLang="zh-CN" sz="72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72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trường</a:t>
            </a:r>
            <a:r>
              <a:rPr kumimoji="0" lang="en-US" altLang="zh-CN" sz="72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72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sống</a:t>
            </a:r>
            <a:r>
              <a:rPr kumimoji="0" lang="en-US" altLang="zh-CN" sz="72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72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của</a:t>
            </a:r>
            <a:r>
              <a:rPr kumimoji="0" lang="en-US" altLang="zh-CN" sz="72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72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thực</a:t>
            </a:r>
            <a:r>
              <a:rPr kumimoji="0" lang="en-US" altLang="zh-CN" sz="72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72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vật</a:t>
            </a:r>
            <a:r>
              <a:rPr kumimoji="0" lang="en-US" altLang="zh-CN" sz="72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72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và</a:t>
            </a:r>
            <a:r>
              <a:rPr kumimoji="0" lang="en-US" altLang="zh-CN" sz="72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72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động</a:t>
            </a:r>
            <a:r>
              <a:rPr kumimoji="0" lang="en-US" altLang="zh-CN" sz="72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72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vật</a:t>
            </a:r>
            <a:endParaRPr kumimoji="0" lang="en-US" altLang="zh-CN" sz="72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aseline="0" dirty="0" err="1">
                <a:ln w="28575">
                  <a:solidFill>
                    <a:srgbClr val="70AD47">
                      <a:lumMod val="75000"/>
                    </a:srgbClr>
                  </a:solidFill>
                </a:ln>
                <a:solidFill>
                  <a:srgbClr val="70AD47">
                    <a:lumMod val="75000"/>
                  </a:srgbClr>
                </a:solidFill>
                <a:latin typeface="UTM Cookies" panose="02040603050506020204" pitchFamily="18" charset="0"/>
                <a:ea typeface="inpin heiti" charset="-122"/>
              </a:rPr>
              <a:t>Tiết</a:t>
            </a:r>
            <a:r>
              <a:rPr lang="en-US" altLang="zh-CN" sz="7200" baseline="0" dirty="0">
                <a:ln w="28575">
                  <a:solidFill>
                    <a:srgbClr val="70AD47">
                      <a:lumMod val="75000"/>
                    </a:srgbClr>
                  </a:solidFill>
                </a:ln>
                <a:solidFill>
                  <a:srgbClr val="70AD47">
                    <a:lumMod val="75000"/>
                  </a:srgbClr>
                </a:solidFill>
                <a:latin typeface="UTM Cookies" panose="02040603050506020204" pitchFamily="18" charset="0"/>
                <a:ea typeface="inpin heiti" charset="-122"/>
              </a:rPr>
              <a:t> 2</a:t>
            </a:r>
            <a:endParaRPr kumimoji="0" lang="zh-CN" altLang="en-US" sz="7200" b="0" i="0" u="none" strike="noStrike" kern="1200" cap="none" spc="0" normalizeH="0" baseline="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endParaRPr>
          </a:p>
        </p:txBody>
      </p:sp>
      <p:pic>
        <p:nvPicPr>
          <p:cNvPr id="14" name="图片 13">
            <a:extLst>
              <a:ext uri="{FF2B5EF4-FFF2-40B4-BE49-F238E27FC236}">
                <a16:creationId xmlns:a16="http://schemas.microsoft.com/office/drawing/2014/main" id="{9431EBB8-9BEA-4936-9AB8-EEE411D5E254}"/>
              </a:ext>
            </a:extLst>
          </p:cNvPr>
          <p:cNvPicPr>
            <a:picLocks noChangeAspect="1"/>
          </p:cNvPicPr>
          <p:nvPr/>
        </p:nvPicPr>
        <p:blipFill rotWithShape="1">
          <a:blip r:embed="rId3">
            <a:extLst>
              <a:ext uri="{28A0092B-C50C-407E-A947-70E740481C1C}">
                <a14:useLocalDpi xmlns:a14="http://schemas.microsoft.com/office/drawing/2010/main" val="0"/>
              </a:ext>
            </a:extLst>
          </a:blip>
          <a:srcRect l="84828" b="69429"/>
          <a:stretch/>
        </p:blipFill>
        <p:spPr>
          <a:xfrm rot="1159301">
            <a:off x="10047652" y="-283089"/>
            <a:ext cx="2504126" cy="2525039"/>
          </a:xfrm>
          <a:prstGeom prst="rect">
            <a:avLst/>
          </a:prstGeom>
        </p:spPr>
      </p:pic>
      <p:pic>
        <p:nvPicPr>
          <p:cNvPr id="37" name="图片 36">
            <a:extLst>
              <a:ext uri="{FF2B5EF4-FFF2-40B4-BE49-F238E27FC236}">
                <a16:creationId xmlns:a16="http://schemas.microsoft.com/office/drawing/2014/main" id="{BDC7D5A4-7D0C-48A2-A866-F779621D8837}"/>
              </a:ext>
            </a:extLst>
          </p:cNvPr>
          <p:cNvPicPr>
            <a:picLocks noChangeAspect="1"/>
          </p:cNvPicPr>
          <p:nvPr/>
        </p:nvPicPr>
        <p:blipFill rotWithShape="1">
          <a:blip r:embed="rId5">
            <a:extLst>
              <a:ext uri="{28A0092B-C50C-407E-A947-70E740481C1C}">
                <a14:useLocalDpi xmlns:a14="http://schemas.microsoft.com/office/drawing/2010/main" val="0"/>
              </a:ext>
            </a:extLst>
          </a:blip>
          <a:srcRect r="81339" b="73195"/>
          <a:stretch/>
        </p:blipFill>
        <p:spPr>
          <a:xfrm>
            <a:off x="0" y="0"/>
            <a:ext cx="3119556" cy="2242457"/>
          </a:xfrm>
          <a:prstGeom prst="rect">
            <a:avLst/>
          </a:prstGeom>
        </p:spPr>
      </p:pic>
      <p:pic>
        <p:nvPicPr>
          <p:cNvPr id="40" name="图片 39">
            <a:extLst>
              <a:ext uri="{FF2B5EF4-FFF2-40B4-BE49-F238E27FC236}">
                <a16:creationId xmlns:a16="http://schemas.microsoft.com/office/drawing/2014/main" id="{51AA100F-DFD7-4CCD-8DA3-CC37CF450389}"/>
              </a:ext>
            </a:extLst>
          </p:cNvPr>
          <p:cNvPicPr>
            <a:picLocks noChangeAspect="1"/>
          </p:cNvPicPr>
          <p:nvPr/>
        </p:nvPicPr>
        <p:blipFill rotWithShape="1">
          <a:blip r:embed="rId6">
            <a:extLst>
              <a:ext uri="{28A0092B-C50C-407E-A947-70E740481C1C}">
                <a14:useLocalDpi xmlns:a14="http://schemas.microsoft.com/office/drawing/2010/main" val="0"/>
              </a:ext>
            </a:extLst>
          </a:blip>
          <a:srcRect l="84828" b="69429"/>
          <a:stretch/>
        </p:blipFill>
        <p:spPr>
          <a:xfrm rot="1159301">
            <a:off x="690861" y="3841092"/>
            <a:ext cx="903104" cy="910646"/>
          </a:xfrm>
          <a:prstGeom prst="rect">
            <a:avLst/>
          </a:prstGeom>
        </p:spPr>
      </p:pic>
    </p:spTree>
    <p:extLst>
      <p:ext uri="{BB962C8B-B14F-4D97-AF65-F5344CB8AC3E}">
        <p14:creationId xmlns:p14="http://schemas.microsoft.com/office/powerpoint/2010/main" val="3170703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pattFill prst="dotGrid">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971EB752-29DB-4961-BB12-072B5EEF9C43}"/>
              </a:ext>
            </a:extLst>
          </p:cNvPr>
          <p:cNvPicPr>
            <a:picLocks noChangeAspect="1"/>
          </p:cNvPicPr>
          <p:nvPr/>
        </p:nvPicPr>
        <p:blipFill rotWithShape="1">
          <a:blip r:embed="rId3">
            <a:extLst>
              <a:ext uri="{28A0092B-C50C-407E-A947-70E740481C1C}">
                <a14:useLocalDpi xmlns:a14="http://schemas.microsoft.com/office/drawing/2010/main" val="0"/>
              </a:ext>
            </a:extLst>
          </a:blip>
          <a:srcRect t="77120"/>
          <a:stretch/>
        </p:blipFill>
        <p:spPr>
          <a:xfrm>
            <a:off x="0" y="5467588"/>
            <a:ext cx="12192000" cy="1395954"/>
          </a:xfrm>
          <a:prstGeom prst="rect">
            <a:avLst/>
          </a:prstGeom>
        </p:spPr>
      </p:pic>
      <p:pic>
        <p:nvPicPr>
          <p:cNvPr id="30" name="图片 29">
            <a:extLst>
              <a:ext uri="{FF2B5EF4-FFF2-40B4-BE49-F238E27FC236}">
                <a16:creationId xmlns:a16="http://schemas.microsoft.com/office/drawing/2014/main" id="{28E17DE0-34AB-4B9D-AB01-F1C3BB683336}"/>
              </a:ext>
            </a:extLst>
          </p:cNvPr>
          <p:cNvPicPr>
            <a:picLocks noChangeAspect="1"/>
          </p:cNvPicPr>
          <p:nvPr/>
        </p:nvPicPr>
        <p:blipFill rotWithShape="1">
          <a:blip r:embed="rId4">
            <a:extLst>
              <a:ext uri="{28A0092B-C50C-407E-A947-70E740481C1C}">
                <a14:useLocalDpi xmlns:a14="http://schemas.microsoft.com/office/drawing/2010/main" val="0"/>
              </a:ext>
            </a:extLst>
          </a:blip>
          <a:srcRect r="81071" b="73373"/>
          <a:stretch/>
        </p:blipFill>
        <p:spPr>
          <a:xfrm flipH="1">
            <a:off x="10341863" y="12188"/>
            <a:ext cx="1850136" cy="1302402"/>
          </a:xfrm>
          <a:prstGeom prst="rect">
            <a:avLst/>
          </a:prstGeom>
        </p:spPr>
      </p:pic>
      <p:sp>
        <p:nvSpPr>
          <p:cNvPr id="11" name="文本框 1">
            <a:extLst>
              <a:ext uri="{FF2B5EF4-FFF2-40B4-BE49-F238E27FC236}">
                <a16:creationId xmlns:a16="http://schemas.microsoft.com/office/drawing/2014/main" id="{10A8F530-1E3D-4729-B5BC-978EE24ADE5C}"/>
              </a:ext>
            </a:extLst>
          </p:cNvPr>
          <p:cNvSpPr txBox="1"/>
          <p:nvPr/>
        </p:nvSpPr>
        <p:spPr>
          <a:xfrm>
            <a:off x="-152569" y="308278"/>
            <a:ext cx="114195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Việc</a:t>
            </a:r>
            <a:r>
              <a:rPr kumimoji="0" lang="en-US" altLang="zh-CN" sz="44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44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làm</a:t>
            </a:r>
            <a:r>
              <a:rPr kumimoji="0" lang="en-US" altLang="zh-CN" sz="44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44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nào</a:t>
            </a:r>
            <a:r>
              <a:rPr kumimoji="0" lang="en-US" altLang="zh-CN" sz="44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44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của</a:t>
            </a:r>
            <a:r>
              <a:rPr kumimoji="0" lang="en-US" altLang="zh-CN" sz="44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con </a:t>
            </a:r>
            <a:r>
              <a:rPr kumimoji="0" lang="en-US" altLang="zh-CN" sz="44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người</a:t>
            </a:r>
            <a:r>
              <a:rPr kumimoji="0" lang="en-US" altLang="zh-CN" sz="44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44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làm</a:t>
            </a:r>
            <a:r>
              <a:rPr kumimoji="0" lang="en-US" altLang="zh-CN" sz="44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44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cho</a:t>
            </a:r>
            <a:r>
              <a:rPr kumimoji="0" lang="en-US" altLang="zh-CN" sz="44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44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môi</a:t>
            </a:r>
            <a:r>
              <a:rPr kumimoji="0" lang="en-US" altLang="zh-CN" sz="44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44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trường</a:t>
            </a:r>
            <a:r>
              <a:rPr kumimoji="0" lang="en-US" altLang="zh-CN" sz="44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44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sống</a:t>
            </a:r>
            <a:r>
              <a:rPr kumimoji="0" lang="en-US" altLang="zh-CN" sz="44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44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của</a:t>
            </a:r>
            <a:r>
              <a:rPr kumimoji="0" lang="en-US" altLang="zh-CN" sz="44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44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thực</a:t>
            </a:r>
            <a:r>
              <a:rPr kumimoji="0" lang="en-US" altLang="zh-CN" sz="44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44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vật</a:t>
            </a:r>
            <a:r>
              <a:rPr kumimoji="0" lang="en-US" altLang="zh-CN" sz="44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44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và</a:t>
            </a:r>
            <a:r>
              <a:rPr kumimoji="0" lang="en-US" altLang="zh-CN" sz="44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44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động</a:t>
            </a:r>
            <a:r>
              <a:rPr kumimoji="0" lang="en-US" altLang="zh-CN" sz="44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44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vật</a:t>
            </a:r>
            <a:r>
              <a:rPr kumimoji="0" lang="en-US" altLang="zh-CN" sz="44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44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sạch</a:t>
            </a:r>
            <a:r>
              <a:rPr kumimoji="0" lang="en-US" altLang="zh-CN" sz="44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 </a:t>
            </a:r>
            <a:r>
              <a:rPr kumimoji="0" lang="en-US" altLang="zh-CN" sz="4400" b="0" i="0" u="none" strike="noStrike" kern="1200" cap="none" spc="0" normalizeH="0" noProof="0" dirty="0" err="1">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hơn</a:t>
            </a:r>
            <a:r>
              <a:rPr kumimoji="0" lang="en-US" altLang="zh-CN" sz="4400" b="0" i="0" u="none" strike="noStrike" kern="1200" cap="none" spc="0" normalizeH="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rPr>
              <a:t>?</a:t>
            </a:r>
            <a:endParaRPr kumimoji="0" lang="zh-CN" altLang="en-US" sz="4400" b="0" i="0" u="none" strike="noStrike" kern="1200" cap="none" spc="0" normalizeH="0" baseline="0" noProof="0" dirty="0">
              <a:ln w="28575">
                <a:solidFill>
                  <a:srgbClr val="70AD47">
                    <a:lumMod val="75000"/>
                  </a:srgbClr>
                </a:solidFill>
              </a:ln>
              <a:solidFill>
                <a:srgbClr val="70AD47">
                  <a:lumMod val="75000"/>
                </a:srgbClr>
              </a:solidFill>
              <a:effectLst/>
              <a:uLnTx/>
              <a:uFillTx/>
              <a:latin typeface="UTM Cookies" panose="02040603050506020204" pitchFamily="18" charset="0"/>
              <a:ea typeface="inpin heiti" charset="-122"/>
              <a:cs typeface="+mn-cs"/>
            </a:endParaRPr>
          </a:p>
        </p:txBody>
      </p:sp>
      <p:graphicFrame>
        <p:nvGraphicFramePr>
          <p:cNvPr id="3" name="Table 2">
            <a:extLst>
              <a:ext uri="{FF2B5EF4-FFF2-40B4-BE49-F238E27FC236}">
                <a16:creationId xmlns:a16="http://schemas.microsoft.com/office/drawing/2014/main" id="{6FB23ACB-99D8-44DB-BDA3-CBF3EF15639C}"/>
              </a:ext>
            </a:extLst>
          </p:cNvPr>
          <p:cNvGraphicFramePr>
            <a:graphicFrameLocks noGrp="1"/>
          </p:cNvGraphicFramePr>
          <p:nvPr>
            <p:extLst>
              <p:ext uri="{D42A27DB-BD31-4B8C-83A1-F6EECF244321}">
                <p14:modId xmlns:p14="http://schemas.microsoft.com/office/powerpoint/2010/main" val="1292981237"/>
              </p:ext>
            </p:extLst>
          </p:nvPr>
        </p:nvGraphicFramePr>
        <p:xfrm>
          <a:off x="216195" y="2011008"/>
          <a:ext cx="11759609" cy="3200400"/>
        </p:xfrm>
        <a:graphic>
          <a:graphicData uri="http://schemas.openxmlformats.org/drawingml/2006/table">
            <a:tbl>
              <a:tblPr firstRow="1" bandRow="1">
                <a:tableStyleId>{5940675A-B579-460E-94D1-54222C63F5DA}</a:tableStyleId>
              </a:tblPr>
              <a:tblGrid>
                <a:gridCol w="10654098">
                  <a:extLst>
                    <a:ext uri="{9D8B030D-6E8A-4147-A177-3AD203B41FA5}">
                      <a16:colId xmlns:a16="http://schemas.microsoft.com/office/drawing/2014/main" val="3757201560"/>
                    </a:ext>
                  </a:extLst>
                </a:gridCol>
                <a:gridCol w="1105511">
                  <a:extLst>
                    <a:ext uri="{9D8B030D-6E8A-4147-A177-3AD203B41FA5}">
                      <a16:colId xmlns:a16="http://schemas.microsoft.com/office/drawing/2014/main" val="629287142"/>
                    </a:ext>
                  </a:extLst>
                </a:gridCol>
              </a:tblGrid>
              <a:tr h="571012">
                <a:tc>
                  <a:txBody>
                    <a:bodyPr/>
                    <a:lstStyle/>
                    <a:p>
                      <a:r>
                        <a:rPr lang="en-US" sz="3600" b="0" i="0" dirty="0" err="1">
                          <a:latin typeface="Bookman Old Style" panose="02050604050505020204" pitchFamily="18" charset="0"/>
                        </a:rPr>
                        <a:t>Xả</a:t>
                      </a:r>
                      <a:r>
                        <a:rPr lang="en-US" sz="3600" b="0" i="0" dirty="0">
                          <a:latin typeface="Bookman Old Style" panose="02050604050505020204" pitchFamily="18" charset="0"/>
                        </a:rPr>
                        <a:t> </a:t>
                      </a:r>
                      <a:r>
                        <a:rPr lang="en-US" sz="3600" b="0" i="0" dirty="0" err="1">
                          <a:latin typeface="Bookman Old Style" panose="02050604050505020204" pitchFamily="18" charset="0"/>
                        </a:rPr>
                        <a:t>rác</a:t>
                      </a:r>
                      <a:r>
                        <a:rPr lang="en-US" sz="3600" b="0" i="0" dirty="0">
                          <a:latin typeface="Bookman Old Style" panose="02050604050505020204" pitchFamily="18" charset="0"/>
                        </a:rPr>
                        <a:t> </a:t>
                      </a:r>
                      <a:r>
                        <a:rPr lang="en-US" sz="3600" b="0" i="0" dirty="0" err="1">
                          <a:latin typeface="Bookman Old Style" panose="02050604050505020204" pitchFamily="18" charset="0"/>
                        </a:rPr>
                        <a:t>bừa</a:t>
                      </a:r>
                      <a:r>
                        <a:rPr lang="en-US" sz="3600" b="0" i="0" dirty="0">
                          <a:latin typeface="Bookman Old Style" panose="02050604050505020204" pitchFamily="18" charset="0"/>
                        </a:rPr>
                        <a:t> </a:t>
                      </a:r>
                      <a:r>
                        <a:rPr lang="en-US" sz="3600" b="0" i="0" dirty="0" err="1">
                          <a:latin typeface="Bookman Old Style" panose="02050604050505020204" pitchFamily="18" charset="0"/>
                        </a:rPr>
                        <a:t>bãi</a:t>
                      </a:r>
                      <a:r>
                        <a:rPr lang="en-US" sz="3600" b="0" i="0" dirty="0">
                          <a:latin typeface="Bookman Old Style" panose="02050604050505020204" pitchFamily="18" charset="0"/>
                        </a:rPr>
                        <a:t> </a:t>
                      </a:r>
                      <a:r>
                        <a:rPr lang="en-US" sz="3600" b="0" i="0" dirty="0" err="1">
                          <a:latin typeface="Bookman Old Style" panose="02050604050505020204" pitchFamily="18" charset="0"/>
                        </a:rPr>
                        <a:t>xuống</a:t>
                      </a:r>
                      <a:r>
                        <a:rPr lang="en-US" sz="3600" b="0" i="0" dirty="0">
                          <a:latin typeface="Bookman Old Style" panose="02050604050505020204" pitchFamily="18" charset="0"/>
                        </a:rPr>
                        <a:t> </a:t>
                      </a:r>
                      <a:r>
                        <a:rPr lang="en-US" sz="3600" b="0" i="0" dirty="0" err="1">
                          <a:latin typeface="Bookman Old Style" panose="02050604050505020204" pitchFamily="18" charset="0"/>
                        </a:rPr>
                        <a:t>ao</a:t>
                      </a:r>
                      <a:r>
                        <a:rPr lang="en-US" sz="3600" b="0" i="0" dirty="0">
                          <a:latin typeface="Bookman Old Style" panose="02050604050505020204" pitchFamily="18" charset="0"/>
                        </a:rPr>
                        <a:t>, </a:t>
                      </a:r>
                      <a:r>
                        <a:rPr lang="en-US" sz="3600" b="0" i="0" dirty="0" err="1">
                          <a:latin typeface="Bookman Old Style" panose="02050604050505020204" pitchFamily="18" charset="0"/>
                        </a:rPr>
                        <a:t>hồ</a:t>
                      </a:r>
                      <a:r>
                        <a:rPr lang="en-US" sz="3600" b="0" i="0" dirty="0">
                          <a:latin typeface="Bookman Old Style" panose="02050604050505020204" pitchFamily="18" charset="0"/>
                        </a:rPr>
                        <a:t>.</a:t>
                      </a:r>
                    </a:p>
                  </a:txBody>
                  <a:tcPr/>
                </a:tc>
                <a:tc>
                  <a:txBody>
                    <a:bodyPr/>
                    <a:lstStyle/>
                    <a:p>
                      <a:endParaRPr lang="en-US" sz="3600" b="0" i="0">
                        <a:latin typeface="Bookman Old Style" panose="02050604050505020204" pitchFamily="18" charset="0"/>
                      </a:endParaRPr>
                    </a:p>
                  </a:txBody>
                  <a:tcPr/>
                </a:tc>
                <a:extLst>
                  <a:ext uri="{0D108BD9-81ED-4DB2-BD59-A6C34878D82A}">
                    <a16:rowId xmlns:a16="http://schemas.microsoft.com/office/drawing/2014/main" val="1392223990"/>
                  </a:ext>
                </a:extLst>
              </a:tr>
              <a:tr h="571012">
                <a:tc>
                  <a:txBody>
                    <a:bodyPr/>
                    <a:lstStyle/>
                    <a:p>
                      <a:r>
                        <a:rPr lang="en-US" sz="3600" b="0" i="0" dirty="0" err="1">
                          <a:latin typeface="Bookman Old Style" panose="02050604050505020204" pitchFamily="18" charset="0"/>
                        </a:rPr>
                        <a:t>Đi</a:t>
                      </a:r>
                      <a:r>
                        <a:rPr lang="en-US" sz="3600" b="0" i="0" dirty="0">
                          <a:latin typeface="Bookman Old Style" panose="02050604050505020204" pitchFamily="18" charset="0"/>
                        </a:rPr>
                        <a:t> </a:t>
                      </a:r>
                      <a:r>
                        <a:rPr lang="en-US" sz="3600" b="0" i="0" dirty="0" err="1">
                          <a:latin typeface="Bookman Old Style" panose="02050604050505020204" pitchFamily="18" charset="0"/>
                        </a:rPr>
                        <a:t>thuyền</a:t>
                      </a:r>
                      <a:r>
                        <a:rPr lang="en-US" sz="3600" b="0" i="0" dirty="0">
                          <a:latin typeface="Bookman Old Style" panose="02050604050505020204" pitchFamily="18" charset="0"/>
                        </a:rPr>
                        <a:t> </a:t>
                      </a:r>
                      <a:r>
                        <a:rPr lang="en-US" sz="3600" b="0" i="0" dirty="0" err="1">
                          <a:latin typeface="Bookman Old Style" panose="02050604050505020204" pitchFamily="18" charset="0"/>
                        </a:rPr>
                        <a:t>để</a:t>
                      </a:r>
                      <a:r>
                        <a:rPr lang="en-US" sz="3600" b="0" i="0" dirty="0">
                          <a:latin typeface="Bookman Old Style" panose="02050604050505020204" pitchFamily="18" charset="0"/>
                        </a:rPr>
                        <a:t> </a:t>
                      </a:r>
                      <a:r>
                        <a:rPr lang="en-US" sz="3600" b="0" i="0" dirty="0" err="1">
                          <a:latin typeface="Bookman Old Style" panose="02050604050505020204" pitchFamily="18" charset="0"/>
                        </a:rPr>
                        <a:t>vớt</a:t>
                      </a:r>
                      <a:r>
                        <a:rPr lang="en-US" sz="3600" b="0" i="0" dirty="0">
                          <a:latin typeface="Bookman Old Style" panose="02050604050505020204" pitchFamily="18" charset="0"/>
                        </a:rPr>
                        <a:t> </a:t>
                      </a:r>
                      <a:r>
                        <a:rPr lang="en-US" sz="3600" b="0" i="0" dirty="0" err="1">
                          <a:latin typeface="Bookman Old Style" panose="02050604050505020204" pitchFamily="18" charset="0"/>
                        </a:rPr>
                        <a:t>rác</a:t>
                      </a:r>
                      <a:r>
                        <a:rPr lang="en-US" sz="3600" b="0" i="0" dirty="0">
                          <a:latin typeface="Bookman Old Style" panose="02050604050505020204" pitchFamily="18" charset="0"/>
                        </a:rPr>
                        <a:t> </a:t>
                      </a:r>
                      <a:r>
                        <a:rPr lang="en-US" sz="3600" b="0" i="0" dirty="0" err="1">
                          <a:latin typeface="Bookman Old Style" panose="02050604050505020204" pitchFamily="18" charset="0"/>
                        </a:rPr>
                        <a:t>trôi</a:t>
                      </a:r>
                      <a:r>
                        <a:rPr lang="en-US" sz="3600" b="0" i="0" dirty="0">
                          <a:latin typeface="Bookman Old Style" panose="02050604050505020204" pitchFamily="18" charset="0"/>
                        </a:rPr>
                        <a:t> </a:t>
                      </a:r>
                      <a:r>
                        <a:rPr lang="en-US" sz="3600" b="0" i="0" dirty="0" err="1">
                          <a:latin typeface="Bookman Old Style" panose="02050604050505020204" pitchFamily="18" charset="0"/>
                        </a:rPr>
                        <a:t>nổi</a:t>
                      </a:r>
                      <a:r>
                        <a:rPr lang="en-US" sz="3600" b="0" i="0" dirty="0">
                          <a:latin typeface="Bookman Old Style" panose="02050604050505020204" pitchFamily="18" charset="0"/>
                        </a:rPr>
                        <a:t> </a:t>
                      </a:r>
                      <a:r>
                        <a:rPr lang="en-US" sz="3600" b="0" i="0" dirty="0" err="1">
                          <a:latin typeface="Bookman Old Style" panose="02050604050505020204" pitchFamily="18" charset="0"/>
                        </a:rPr>
                        <a:t>trong</a:t>
                      </a:r>
                      <a:r>
                        <a:rPr lang="en-US" sz="3600" b="0" i="0" dirty="0">
                          <a:latin typeface="Bookman Old Style" panose="02050604050505020204" pitchFamily="18" charset="0"/>
                        </a:rPr>
                        <a:t> </a:t>
                      </a:r>
                      <a:r>
                        <a:rPr lang="en-US" sz="3600" b="0" i="0" dirty="0" err="1">
                          <a:latin typeface="Bookman Old Style" panose="02050604050505020204" pitchFamily="18" charset="0"/>
                        </a:rPr>
                        <a:t>các</a:t>
                      </a:r>
                      <a:r>
                        <a:rPr lang="en-US" sz="3600" b="0" i="0" dirty="0">
                          <a:latin typeface="Bookman Old Style" panose="02050604050505020204" pitchFamily="18" charset="0"/>
                        </a:rPr>
                        <a:t> </a:t>
                      </a:r>
                      <a:r>
                        <a:rPr lang="en-US" sz="3600" b="0" i="0" dirty="0" err="1">
                          <a:latin typeface="Bookman Old Style" panose="02050604050505020204" pitchFamily="18" charset="0"/>
                        </a:rPr>
                        <a:t>ao</a:t>
                      </a:r>
                      <a:r>
                        <a:rPr lang="en-US" sz="3600" b="0" i="0" dirty="0">
                          <a:latin typeface="Bookman Old Style" panose="02050604050505020204" pitchFamily="18" charset="0"/>
                        </a:rPr>
                        <a:t>, </a:t>
                      </a:r>
                      <a:r>
                        <a:rPr lang="en-US" sz="3600" b="0" i="0" dirty="0" err="1">
                          <a:latin typeface="Bookman Old Style" panose="02050604050505020204" pitchFamily="18" charset="0"/>
                        </a:rPr>
                        <a:t>hồ</a:t>
                      </a:r>
                      <a:r>
                        <a:rPr lang="en-US" sz="3600" b="0" i="0" dirty="0">
                          <a:latin typeface="Bookman Old Style" panose="02050604050505020204" pitchFamily="18" charset="0"/>
                        </a:rPr>
                        <a:t>.</a:t>
                      </a:r>
                    </a:p>
                  </a:txBody>
                  <a:tcPr/>
                </a:tc>
                <a:tc>
                  <a:txBody>
                    <a:bodyPr/>
                    <a:lstStyle/>
                    <a:p>
                      <a:endParaRPr lang="en-US" sz="3600" b="0" i="0">
                        <a:latin typeface="Bookman Old Style" panose="02050604050505020204" pitchFamily="18" charset="0"/>
                      </a:endParaRPr>
                    </a:p>
                  </a:txBody>
                  <a:tcPr/>
                </a:tc>
                <a:extLst>
                  <a:ext uri="{0D108BD9-81ED-4DB2-BD59-A6C34878D82A}">
                    <a16:rowId xmlns:a16="http://schemas.microsoft.com/office/drawing/2014/main" val="2023142421"/>
                  </a:ext>
                </a:extLst>
              </a:tr>
              <a:tr h="571012">
                <a:tc>
                  <a:txBody>
                    <a:bodyPr/>
                    <a:lstStyle/>
                    <a:p>
                      <a:r>
                        <a:rPr lang="en-US" sz="3600" b="0" i="0" dirty="0" err="1">
                          <a:latin typeface="Bookman Old Style" panose="02050604050505020204" pitchFamily="18" charset="0"/>
                        </a:rPr>
                        <a:t>Chặt</a:t>
                      </a:r>
                      <a:r>
                        <a:rPr lang="en-US" sz="3600" b="0" i="0" dirty="0">
                          <a:latin typeface="Bookman Old Style" panose="02050604050505020204" pitchFamily="18" charset="0"/>
                        </a:rPr>
                        <a:t> </a:t>
                      </a:r>
                      <a:r>
                        <a:rPr lang="en-US" sz="3600" b="0" i="0" dirty="0" err="1">
                          <a:latin typeface="Bookman Old Style" panose="02050604050505020204" pitchFamily="18" charset="0"/>
                        </a:rPr>
                        <a:t>phá</a:t>
                      </a:r>
                      <a:r>
                        <a:rPr lang="en-US" sz="3600" b="0" i="0" dirty="0">
                          <a:latin typeface="Bookman Old Style" panose="02050604050505020204" pitchFamily="18" charset="0"/>
                        </a:rPr>
                        <a:t> </a:t>
                      </a:r>
                      <a:r>
                        <a:rPr lang="en-US" sz="3600" b="0" i="0" dirty="0" err="1">
                          <a:latin typeface="Bookman Old Style" panose="02050604050505020204" pitchFamily="18" charset="0"/>
                        </a:rPr>
                        <a:t>rừng</a:t>
                      </a:r>
                      <a:r>
                        <a:rPr lang="en-US" sz="3600" b="0" i="0" dirty="0">
                          <a:latin typeface="Bookman Old Style" panose="02050604050505020204" pitchFamily="18" charset="0"/>
                        </a:rPr>
                        <a:t> </a:t>
                      </a:r>
                      <a:r>
                        <a:rPr lang="en-US" sz="3600" b="0" i="0" dirty="0" err="1">
                          <a:latin typeface="Bookman Old Style" panose="02050604050505020204" pitchFamily="18" charset="0"/>
                        </a:rPr>
                        <a:t>bừa</a:t>
                      </a:r>
                      <a:r>
                        <a:rPr lang="en-US" sz="3600" b="0" i="0" dirty="0">
                          <a:latin typeface="Bookman Old Style" panose="02050604050505020204" pitchFamily="18" charset="0"/>
                        </a:rPr>
                        <a:t> </a:t>
                      </a:r>
                      <a:r>
                        <a:rPr lang="en-US" sz="3600" b="0" i="0" dirty="0" err="1">
                          <a:latin typeface="Bookman Old Style" panose="02050604050505020204" pitchFamily="18" charset="0"/>
                        </a:rPr>
                        <a:t>bãi</a:t>
                      </a:r>
                      <a:r>
                        <a:rPr lang="en-US" sz="3600" b="0" i="0" dirty="0">
                          <a:latin typeface="Bookman Old Style" panose="02050604050505020204" pitchFamily="18" charset="0"/>
                        </a:rPr>
                        <a:t>.</a:t>
                      </a:r>
                    </a:p>
                  </a:txBody>
                  <a:tcPr/>
                </a:tc>
                <a:tc>
                  <a:txBody>
                    <a:bodyPr/>
                    <a:lstStyle/>
                    <a:p>
                      <a:endParaRPr lang="en-US" sz="3600" b="0" i="0">
                        <a:latin typeface="Bookman Old Style" panose="02050604050505020204" pitchFamily="18" charset="0"/>
                      </a:endParaRPr>
                    </a:p>
                  </a:txBody>
                  <a:tcPr/>
                </a:tc>
                <a:extLst>
                  <a:ext uri="{0D108BD9-81ED-4DB2-BD59-A6C34878D82A}">
                    <a16:rowId xmlns:a16="http://schemas.microsoft.com/office/drawing/2014/main" val="2136314120"/>
                  </a:ext>
                </a:extLst>
              </a:tr>
              <a:tr h="571012">
                <a:tc>
                  <a:txBody>
                    <a:bodyPr/>
                    <a:lstStyle/>
                    <a:p>
                      <a:r>
                        <a:rPr lang="en-US" sz="3600" b="0" i="0" dirty="0" err="1">
                          <a:latin typeface="Bookman Old Style" panose="02050604050505020204" pitchFamily="18" charset="0"/>
                        </a:rPr>
                        <a:t>Trồng</a:t>
                      </a:r>
                      <a:r>
                        <a:rPr lang="en-US" sz="3600" b="0" i="0" dirty="0">
                          <a:latin typeface="Bookman Old Style" panose="02050604050505020204" pitchFamily="18" charset="0"/>
                        </a:rPr>
                        <a:t> </a:t>
                      </a:r>
                      <a:r>
                        <a:rPr lang="en-US" sz="3600" b="0" i="0" dirty="0" err="1">
                          <a:latin typeface="Bookman Old Style" panose="02050604050505020204" pitchFamily="18" charset="0"/>
                        </a:rPr>
                        <a:t>cây</a:t>
                      </a:r>
                      <a:r>
                        <a:rPr lang="en-US" sz="3600" b="0" i="0" dirty="0">
                          <a:latin typeface="Bookman Old Style" panose="02050604050505020204" pitchFamily="18" charset="0"/>
                        </a:rPr>
                        <a:t> </a:t>
                      </a:r>
                      <a:r>
                        <a:rPr lang="en-US" sz="3600" b="0" i="0" dirty="0" err="1">
                          <a:latin typeface="Bookman Old Style" panose="02050604050505020204" pitchFamily="18" charset="0"/>
                        </a:rPr>
                        <a:t>phủ</a:t>
                      </a:r>
                      <a:r>
                        <a:rPr lang="en-US" sz="3600" b="0" i="0" dirty="0">
                          <a:latin typeface="Bookman Old Style" panose="02050604050505020204" pitchFamily="18" charset="0"/>
                        </a:rPr>
                        <a:t> </a:t>
                      </a:r>
                      <a:r>
                        <a:rPr lang="en-US" sz="3600" b="0" i="0" dirty="0" err="1">
                          <a:latin typeface="Bookman Old Style" panose="02050604050505020204" pitchFamily="18" charset="0"/>
                        </a:rPr>
                        <a:t>xanh</a:t>
                      </a:r>
                      <a:r>
                        <a:rPr lang="en-US" sz="3600" b="0" i="0" dirty="0">
                          <a:latin typeface="Bookman Old Style" panose="02050604050505020204" pitchFamily="18" charset="0"/>
                        </a:rPr>
                        <a:t> </a:t>
                      </a:r>
                      <a:r>
                        <a:rPr lang="en-US" sz="3600" b="0" i="0" dirty="0" err="1">
                          <a:latin typeface="Bookman Old Style" panose="02050604050505020204" pitchFamily="18" charset="0"/>
                        </a:rPr>
                        <a:t>đất</a:t>
                      </a:r>
                      <a:r>
                        <a:rPr lang="en-US" sz="3600" b="0" i="0" dirty="0">
                          <a:latin typeface="Bookman Old Style" panose="02050604050505020204" pitchFamily="18" charset="0"/>
                        </a:rPr>
                        <a:t> </a:t>
                      </a:r>
                      <a:r>
                        <a:rPr lang="en-US" sz="3600" b="0" i="0" dirty="0" err="1">
                          <a:latin typeface="Bookman Old Style" panose="02050604050505020204" pitchFamily="18" charset="0"/>
                        </a:rPr>
                        <a:t>trồng</a:t>
                      </a:r>
                      <a:r>
                        <a:rPr lang="en-US" sz="3600" b="0" i="0" dirty="0">
                          <a:latin typeface="Bookman Old Style" panose="02050604050505020204" pitchFamily="18" charset="0"/>
                        </a:rPr>
                        <a:t>, </a:t>
                      </a:r>
                      <a:r>
                        <a:rPr lang="en-US" sz="3600" b="0" i="0" dirty="0" err="1">
                          <a:latin typeface="Bookman Old Style" panose="02050604050505020204" pitchFamily="18" charset="0"/>
                        </a:rPr>
                        <a:t>đồi</a:t>
                      </a:r>
                      <a:r>
                        <a:rPr lang="en-US" sz="3600" b="0" i="0" dirty="0">
                          <a:latin typeface="Bookman Old Style" panose="02050604050505020204" pitchFamily="18" charset="0"/>
                        </a:rPr>
                        <a:t> </a:t>
                      </a:r>
                      <a:r>
                        <a:rPr lang="en-US" sz="3600" b="0" i="0" dirty="0" err="1">
                          <a:latin typeface="Bookman Old Style" panose="02050604050505020204" pitchFamily="18" charset="0"/>
                        </a:rPr>
                        <a:t>trọc</a:t>
                      </a:r>
                      <a:r>
                        <a:rPr lang="en-US" sz="3600" b="0" i="0" dirty="0">
                          <a:latin typeface="Bookman Old Style" panose="02050604050505020204" pitchFamily="18" charset="0"/>
                        </a:rPr>
                        <a:t>.</a:t>
                      </a:r>
                    </a:p>
                  </a:txBody>
                  <a:tcPr/>
                </a:tc>
                <a:tc>
                  <a:txBody>
                    <a:bodyPr/>
                    <a:lstStyle/>
                    <a:p>
                      <a:endParaRPr lang="en-US" sz="3600" b="0" i="0">
                        <a:latin typeface="Bookman Old Style" panose="02050604050505020204" pitchFamily="18" charset="0"/>
                      </a:endParaRPr>
                    </a:p>
                  </a:txBody>
                  <a:tcPr/>
                </a:tc>
                <a:extLst>
                  <a:ext uri="{0D108BD9-81ED-4DB2-BD59-A6C34878D82A}">
                    <a16:rowId xmlns:a16="http://schemas.microsoft.com/office/drawing/2014/main" val="1605455021"/>
                  </a:ext>
                </a:extLst>
              </a:tr>
              <a:tr h="571012">
                <a:tc>
                  <a:txBody>
                    <a:bodyPr/>
                    <a:lstStyle/>
                    <a:p>
                      <a:r>
                        <a:rPr lang="en-US" sz="3600" b="0" i="0" dirty="0">
                          <a:latin typeface="Bookman Old Style" panose="02050604050505020204" pitchFamily="18" charset="0"/>
                        </a:rPr>
                        <a:t>Đ</a:t>
                      </a:r>
                      <a:r>
                        <a:rPr lang="vi-VN" sz="3600" b="0" i="0" dirty="0"/>
                        <a:t>ư</a:t>
                      </a:r>
                      <a:r>
                        <a:rPr lang="en-US" sz="3600" b="0" i="0" dirty="0">
                          <a:latin typeface="Bookman Old Style" panose="02050604050505020204" pitchFamily="18" charset="0"/>
                        </a:rPr>
                        <a:t>a n</a:t>
                      </a:r>
                      <a:r>
                        <a:rPr lang="vi-VN" sz="3600" b="0" i="0" dirty="0"/>
                        <a:t>ư</a:t>
                      </a:r>
                      <a:r>
                        <a:rPr lang="en-US" sz="3600" b="0" i="0" dirty="0" err="1">
                          <a:latin typeface="Bookman Old Style" panose="02050604050505020204" pitchFamily="18" charset="0"/>
                        </a:rPr>
                        <a:t>ớc</a:t>
                      </a:r>
                      <a:r>
                        <a:rPr lang="en-US" sz="3600" b="0" i="0" dirty="0">
                          <a:latin typeface="Bookman Old Style" panose="02050604050505020204" pitchFamily="18" charset="0"/>
                        </a:rPr>
                        <a:t> </a:t>
                      </a:r>
                      <a:r>
                        <a:rPr lang="en-US" sz="3600" b="0" i="0" dirty="0" err="1">
                          <a:latin typeface="Bookman Old Style" panose="02050604050505020204" pitchFamily="18" charset="0"/>
                        </a:rPr>
                        <a:t>sạch</a:t>
                      </a:r>
                      <a:r>
                        <a:rPr lang="en-US" sz="3600" b="0" i="0" dirty="0">
                          <a:latin typeface="Bookman Old Style" panose="02050604050505020204" pitchFamily="18" charset="0"/>
                        </a:rPr>
                        <a:t> </a:t>
                      </a:r>
                      <a:r>
                        <a:rPr lang="en-US" sz="3600" b="0" i="0" dirty="0" err="1">
                          <a:latin typeface="Bookman Old Style" panose="02050604050505020204" pitchFamily="18" charset="0"/>
                        </a:rPr>
                        <a:t>vào</a:t>
                      </a:r>
                      <a:r>
                        <a:rPr lang="en-US" sz="3600" b="0" i="0" dirty="0">
                          <a:latin typeface="Bookman Old Style" panose="02050604050505020204" pitchFamily="18" charset="0"/>
                        </a:rPr>
                        <a:t> </a:t>
                      </a:r>
                      <a:r>
                        <a:rPr lang="en-US" sz="3600" b="0" i="0" dirty="0" err="1">
                          <a:latin typeface="Bookman Old Style" panose="02050604050505020204" pitchFamily="18" charset="0"/>
                        </a:rPr>
                        <a:t>ao</a:t>
                      </a:r>
                      <a:r>
                        <a:rPr lang="en-US" sz="3600" b="0" i="0" dirty="0">
                          <a:latin typeface="Bookman Old Style" panose="02050604050505020204" pitchFamily="18" charset="0"/>
                        </a:rPr>
                        <a:t> </a:t>
                      </a:r>
                      <a:r>
                        <a:rPr lang="en-US" sz="3600" b="0" i="0" dirty="0" err="1">
                          <a:latin typeface="Bookman Old Style" panose="02050604050505020204" pitchFamily="18" charset="0"/>
                        </a:rPr>
                        <a:t>nuôi</a:t>
                      </a:r>
                      <a:r>
                        <a:rPr lang="en-US" sz="3600" b="0" i="0" dirty="0">
                          <a:latin typeface="Bookman Old Style" panose="02050604050505020204" pitchFamily="18" charset="0"/>
                        </a:rPr>
                        <a:t> </a:t>
                      </a:r>
                      <a:r>
                        <a:rPr lang="en-US" sz="3600" b="0" i="0" dirty="0" err="1">
                          <a:latin typeface="Bookman Old Style" panose="02050604050505020204" pitchFamily="18" charset="0"/>
                        </a:rPr>
                        <a:t>cá</a:t>
                      </a:r>
                      <a:r>
                        <a:rPr lang="en-US" sz="3600" b="0" i="0" dirty="0">
                          <a:latin typeface="Bookman Old Style" panose="02050604050505020204" pitchFamily="18" charset="0"/>
                        </a:rPr>
                        <a:t>.</a:t>
                      </a:r>
                    </a:p>
                  </a:txBody>
                  <a:tcPr/>
                </a:tc>
                <a:tc>
                  <a:txBody>
                    <a:bodyPr/>
                    <a:lstStyle/>
                    <a:p>
                      <a:endParaRPr lang="en-US" sz="3600" b="0" i="0" dirty="0">
                        <a:latin typeface="Bookman Old Style" panose="02050604050505020204" pitchFamily="18" charset="0"/>
                      </a:endParaRPr>
                    </a:p>
                  </a:txBody>
                  <a:tcPr/>
                </a:tc>
                <a:extLst>
                  <a:ext uri="{0D108BD9-81ED-4DB2-BD59-A6C34878D82A}">
                    <a16:rowId xmlns:a16="http://schemas.microsoft.com/office/drawing/2014/main" val="3516551578"/>
                  </a:ext>
                </a:extLst>
              </a:tr>
            </a:tbl>
          </a:graphicData>
        </a:graphic>
      </p:graphicFrame>
      <p:sp>
        <p:nvSpPr>
          <p:cNvPr id="4" name="Star: 5 Points 3">
            <a:extLst>
              <a:ext uri="{FF2B5EF4-FFF2-40B4-BE49-F238E27FC236}">
                <a16:creationId xmlns:a16="http://schemas.microsoft.com/office/drawing/2014/main" id="{6255E868-5811-4316-A118-851F9EC7A8BF}"/>
              </a:ext>
            </a:extLst>
          </p:cNvPr>
          <p:cNvSpPr/>
          <p:nvPr/>
        </p:nvSpPr>
        <p:spPr>
          <a:xfrm>
            <a:off x="11095207" y="2690295"/>
            <a:ext cx="648586" cy="57270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3D0B6547-63B2-4903-9CB1-D73A7156235F}"/>
              </a:ext>
            </a:extLst>
          </p:cNvPr>
          <p:cNvSpPr/>
          <p:nvPr/>
        </p:nvSpPr>
        <p:spPr>
          <a:xfrm>
            <a:off x="11095207" y="3950851"/>
            <a:ext cx="648586" cy="57270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BE185D24-EBA9-477C-BABC-91AC7DFF6221}"/>
              </a:ext>
            </a:extLst>
          </p:cNvPr>
          <p:cNvSpPr/>
          <p:nvPr/>
        </p:nvSpPr>
        <p:spPr>
          <a:xfrm>
            <a:off x="11095207" y="4603671"/>
            <a:ext cx="648586" cy="572704"/>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3774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dotGrid">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30" name="图片 29" descr="图片包含 镜子&#10;&#10;已生成高可信度的说明">
            <a:extLst>
              <a:ext uri="{FF2B5EF4-FFF2-40B4-BE49-F238E27FC236}">
                <a16:creationId xmlns:a16="http://schemas.microsoft.com/office/drawing/2014/main" id="{2386D0FD-564B-4106-9CA6-C3A0293197BA}"/>
              </a:ext>
            </a:extLst>
          </p:cNvPr>
          <p:cNvPicPr>
            <a:picLocks noChangeAspect="1"/>
          </p:cNvPicPr>
          <p:nvPr/>
        </p:nvPicPr>
        <p:blipFill rotWithShape="1">
          <a:blip r:embed="rId3">
            <a:extLst>
              <a:ext uri="{28A0092B-C50C-407E-A947-70E740481C1C}">
                <a14:useLocalDpi xmlns:a14="http://schemas.microsoft.com/office/drawing/2010/main" val="0"/>
              </a:ext>
            </a:extLst>
          </a:blip>
          <a:srcRect t="55556"/>
          <a:stretch/>
        </p:blipFill>
        <p:spPr>
          <a:xfrm>
            <a:off x="-1198400" y="880799"/>
            <a:ext cx="13140030" cy="5176532"/>
          </a:xfrm>
          <a:prstGeom prst="rect">
            <a:avLst/>
          </a:prstGeom>
        </p:spPr>
      </p:pic>
      <p:sp>
        <p:nvSpPr>
          <p:cNvPr id="2" name="矩形 1">
            <a:extLst>
              <a:ext uri="{FF2B5EF4-FFF2-40B4-BE49-F238E27FC236}">
                <a16:creationId xmlns:a16="http://schemas.microsoft.com/office/drawing/2014/main" id="{75C515CC-BACD-41C6-BF7E-0B1A6B65CC2E}"/>
              </a:ext>
            </a:extLst>
          </p:cNvPr>
          <p:cNvSpPr/>
          <p:nvPr/>
        </p:nvSpPr>
        <p:spPr>
          <a:xfrm>
            <a:off x="1798557" y="1727332"/>
            <a:ext cx="8784769" cy="3153556"/>
          </a:xfrm>
          <a:prstGeom prst="rect">
            <a:avLst/>
          </a:prstGeom>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5400" b="1" i="1" u="none" strike="noStrike" kern="1200" cap="none" spc="0" normalizeH="0" baseline="0" noProof="0" dirty="0">
                <a:ln>
                  <a:noFill/>
                </a:ln>
                <a:solidFill>
                  <a:prstClr val="black"/>
                </a:solidFill>
                <a:effectLst/>
                <a:uLnTx/>
                <a:uFillTx/>
                <a:latin typeface="Bookman Old Style" panose="02050604050505020204" pitchFamily="18" charset="0"/>
                <a:ea typeface="inpin heiti" charset="-122"/>
              </a:rPr>
              <a:t>2. </a:t>
            </a:r>
            <a:r>
              <a:rPr kumimoji="0" lang="en-US" altLang="zh-CN" sz="5400" b="1" i="1" u="none" strike="noStrike" kern="1200" cap="none" spc="0" normalizeH="0" baseline="0" noProof="0" dirty="0" err="1">
                <a:ln>
                  <a:noFill/>
                </a:ln>
                <a:solidFill>
                  <a:prstClr val="black"/>
                </a:solidFill>
                <a:effectLst/>
                <a:uLnTx/>
                <a:uFillTx/>
                <a:latin typeface="Bookman Old Style" panose="02050604050505020204" pitchFamily="18" charset="0"/>
                <a:ea typeface="inpin heiti" charset="-122"/>
              </a:rPr>
              <a:t>Sự</a:t>
            </a:r>
            <a:r>
              <a:rPr kumimoji="0" lang="en-US" altLang="zh-CN" sz="54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54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cần</a:t>
            </a:r>
            <a:r>
              <a:rPr kumimoji="0" lang="en-US" altLang="zh-CN" sz="54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54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thiết</a:t>
            </a:r>
            <a:r>
              <a:rPr kumimoji="0" lang="en-US" altLang="zh-CN" sz="54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54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phải</a:t>
            </a:r>
            <a:r>
              <a:rPr kumimoji="0" lang="en-US" altLang="zh-CN" sz="54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54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bảo</a:t>
            </a:r>
            <a:r>
              <a:rPr kumimoji="0" lang="en-US" altLang="zh-CN" sz="54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54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vệ</a:t>
            </a:r>
            <a:r>
              <a:rPr kumimoji="0" lang="en-US" altLang="zh-CN" sz="54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54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môi</a:t>
            </a:r>
            <a:r>
              <a:rPr kumimoji="0" lang="en-US" altLang="zh-CN" sz="54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54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trường</a:t>
            </a:r>
            <a:r>
              <a:rPr kumimoji="0" lang="en-US" altLang="zh-CN" sz="54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54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sống</a:t>
            </a:r>
            <a:r>
              <a:rPr kumimoji="0" lang="en-US" altLang="zh-CN" sz="54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54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của</a:t>
            </a:r>
            <a:r>
              <a:rPr kumimoji="0" lang="en-US" altLang="zh-CN" sz="54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54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thực</a:t>
            </a:r>
            <a:r>
              <a:rPr kumimoji="0" lang="en-US" altLang="zh-CN" sz="54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54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vật</a:t>
            </a:r>
            <a:r>
              <a:rPr kumimoji="0" lang="en-US" altLang="zh-CN" sz="54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54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và</a:t>
            </a:r>
            <a:r>
              <a:rPr kumimoji="0" lang="en-US" altLang="zh-CN" sz="54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54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động</a:t>
            </a:r>
            <a:r>
              <a:rPr kumimoji="0" lang="en-US" altLang="zh-CN" sz="54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54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vật</a:t>
            </a:r>
            <a:endParaRPr kumimoji="0" lang="zh-CN" altLang="en-US" sz="5400" b="1" i="1" u="none" strike="noStrike" kern="1200" cap="none" spc="0" normalizeH="0" baseline="0" noProof="0" dirty="0">
              <a:ln>
                <a:noFill/>
              </a:ln>
              <a:solidFill>
                <a:prstClr val="black"/>
              </a:solidFill>
              <a:effectLst/>
              <a:uLnTx/>
              <a:uFillTx/>
              <a:latin typeface="Bookman Old Style" panose="02050604050505020204" pitchFamily="18" charset="0"/>
              <a:ea typeface="inpin heiti" charset="-122"/>
            </a:endParaRPr>
          </a:p>
        </p:txBody>
      </p:sp>
      <p:pic>
        <p:nvPicPr>
          <p:cNvPr id="32" name="图片 31" descr="图片包含 物体&#10;&#10;已生成高可信度的说明">
            <a:extLst>
              <a:ext uri="{FF2B5EF4-FFF2-40B4-BE49-F238E27FC236}">
                <a16:creationId xmlns:a16="http://schemas.microsoft.com/office/drawing/2014/main" id="{1138BADF-4321-45EB-BA6D-37BA4E763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371" y="278316"/>
            <a:ext cx="922304" cy="922304"/>
          </a:xfrm>
          <a:prstGeom prst="rect">
            <a:avLst/>
          </a:prstGeom>
        </p:spPr>
      </p:pic>
      <p:pic>
        <p:nvPicPr>
          <p:cNvPr id="33" name="图片 32">
            <a:extLst>
              <a:ext uri="{FF2B5EF4-FFF2-40B4-BE49-F238E27FC236}">
                <a16:creationId xmlns:a16="http://schemas.microsoft.com/office/drawing/2014/main" id="{AE655AF2-DA6D-4881-9CC9-456516AB7C16}"/>
              </a:ext>
            </a:extLst>
          </p:cNvPr>
          <p:cNvPicPr>
            <a:picLocks noChangeAspect="1"/>
          </p:cNvPicPr>
          <p:nvPr/>
        </p:nvPicPr>
        <p:blipFill rotWithShape="1">
          <a:blip r:embed="rId5">
            <a:extLst>
              <a:ext uri="{28A0092B-C50C-407E-A947-70E740481C1C}">
                <a14:useLocalDpi xmlns:a14="http://schemas.microsoft.com/office/drawing/2010/main" val="0"/>
              </a:ext>
            </a:extLst>
          </a:blip>
          <a:srcRect t="60620"/>
          <a:stretch/>
        </p:blipFill>
        <p:spPr>
          <a:xfrm>
            <a:off x="0" y="4455372"/>
            <a:ext cx="12192000" cy="2402628"/>
          </a:xfrm>
          <a:prstGeom prst="rect">
            <a:avLst/>
          </a:prstGeom>
        </p:spPr>
      </p:pic>
      <p:pic>
        <p:nvPicPr>
          <p:cNvPr id="34" name="图片 33">
            <a:extLst>
              <a:ext uri="{FF2B5EF4-FFF2-40B4-BE49-F238E27FC236}">
                <a16:creationId xmlns:a16="http://schemas.microsoft.com/office/drawing/2014/main" id="{A1747D41-488B-4746-95E4-4A8292E8B952}"/>
              </a:ext>
            </a:extLst>
          </p:cNvPr>
          <p:cNvPicPr>
            <a:picLocks noChangeAspect="1"/>
          </p:cNvPicPr>
          <p:nvPr/>
        </p:nvPicPr>
        <p:blipFill rotWithShape="1">
          <a:blip r:embed="rId6">
            <a:extLst>
              <a:ext uri="{28A0092B-C50C-407E-A947-70E740481C1C}">
                <a14:useLocalDpi xmlns:a14="http://schemas.microsoft.com/office/drawing/2010/main" val="0"/>
              </a:ext>
            </a:extLst>
          </a:blip>
          <a:srcRect l="84828" b="69429"/>
          <a:stretch/>
        </p:blipFill>
        <p:spPr>
          <a:xfrm>
            <a:off x="10668387" y="242616"/>
            <a:ext cx="1184446" cy="1194338"/>
          </a:xfrm>
          <a:prstGeom prst="rect">
            <a:avLst/>
          </a:prstGeom>
        </p:spPr>
      </p:pic>
    </p:spTree>
    <p:extLst>
      <p:ext uri="{BB962C8B-B14F-4D97-AF65-F5344CB8AC3E}">
        <p14:creationId xmlns:p14="http://schemas.microsoft.com/office/powerpoint/2010/main" val="3072914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pattFill prst="dotGrid">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1026" name="Picture 2" descr="https://img.loigiaihay.com/picture/article/2021/1022/giai-quan-sat-muc-2-trang-70-sgk-tu-nhien-va-xa-hoi-lop-2-canh-dieu_1_1634870838.jpg">
            <a:extLst>
              <a:ext uri="{FF2B5EF4-FFF2-40B4-BE49-F238E27FC236}">
                <a16:creationId xmlns:a16="http://schemas.microsoft.com/office/drawing/2014/main" id="{209A25AB-F7DB-4B82-B8F8-8F8DA43BF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68902" cy="68514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73865B0-A8C7-4BD7-A524-1ABEFB89090B}"/>
              </a:ext>
            </a:extLst>
          </p:cNvPr>
          <p:cNvSpPr/>
          <p:nvPr/>
        </p:nvSpPr>
        <p:spPr>
          <a:xfrm>
            <a:off x="6492949" y="458328"/>
            <a:ext cx="5341088" cy="2554545"/>
          </a:xfrm>
          <a:prstGeom prst="rect">
            <a:avLst/>
          </a:prstGeom>
        </p:spPr>
        <p:txBody>
          <a:bodyPr wrap="square">
            <a:spAutoFit/>
          </a:bodyPr>
          <a:lstStyle/>
          <a:p>
            <a:r>
              <a:rPr lang="vi-VN" sz="4000" b="1" i="0" dirty="0">
                <a:solidFill>
                  <a:srgbClr val="00B050"/>
                </a:solidFill>
                <a:effectLst/>
                <a:latin typeface="+mj-lt"/>
              </a:rPr>
              <a:t>1. Nhận xét về môi trường sống của thực vật và động vật trong các hình dưới đây.</a:t>
            </a:r>
            <a:endParaRPr lang="en-US" sz="4000" b="1" dirty="0">
              <a:solidFill>
                <a:srgbClr val="00B050"/>
              </a:solidFill>
              <a:latin typeface="+mj-lt"/>
            </a:endParaRPr>
          </a:p>
        </p:txBody>
      </p:sp>
      <p:graphicFrame>
        <p:nvGraphicFramePr>
          <p:cNvPr id="3" name="Table 2">
            <a:extLst>
              <a:ext uri="{FF2B5EF4-FFF2-40B4-BE49-F238E27FC236}">
                <a16:creationId xmlns:a16="http://schemas.microsoft.com/office/drawing/2014/main" id="{12003180-C517-4A17-B403-74B3E1B0FBB1}"/>
              </a:ext>
            </a:extLst>
          </p:cNvPr>
          <p:cNvGraphicFramePr>
            <a:graphicFrameLocks noGrp="1"/>
          </p:cNvGraphicFramePr>
          <p:nvPr>
            <p:extLst>
              <p:ext uri="{D42A27DB-BD31-4B8C-83A1-F6EECF244321}">
                <p14:modId xmlns:p14="http://schemas.microsoft.com/office/powerpoint/2010/main" val="126210091"/>
              </p:ext>
            </p:extLst>
          </p:nvPr>
        </p:nvGraphicFramePr>
        <p:xfrm>
          <a:off x="6492949" y="3012872"/>
          <a:ext cx="5699052" cy="3611212"/>
        </p:xfrm>
        <a:graphic>
          <a:graphicData uri="http://schemas.openxmlformats.org/drawingml/2006/table">
            <a:tbl>
              <a:tblPr/>
              <a:tblGrid>
                <a:gridCol w="1899684">
                  <a:extLst>
                    <a:ext uri="{9D8B030D-6E8A-4147-A177-3AD203B41FA5}">
                      <a16:colId xmlns:a16="http://schemas.microsoft.com/office/drawing/2014/main" val="8980064"/>
                    </a:ext>
                  </a:extLst>
                </a:gridCol>
                <a:gridCol w="1899684">
                  <a:extLst>
                    <a:ext uri="{9D8B030D-6E8A-4147-A177-3AD203B41FA5}">
                      <a16:colId xmlns:a16="http://schemas.microsoft.com/office/drawing/2014/main" val="3100296179"/>
                    </a:ext>
                  </a:extLst>
                </a:gridCol>
                <a:gridCol w="1899684">
                  <a:extLst>
                    <a:ext uri="{9D8B030D-6E8A-4147-A177-3AD203B41FA5}">
                      <a16:colId xmlns:a16="http://schemas.microsoft.com/office/drawing/2014/main" val="2910555271"/>
                    </a:ext>
                  </a:extLst>
                </a:gridCol>
              </a:tblGrid>
              <a:tr h="1805606">
                <a:tc>
                  <a:txBody>
                    <a:bodyPr/>
                    <a:lstStyle/>
                    <a:p>
                      <a:pPr rtl="0" fontAlgn="t" latinLnBrk="0"/>
                      <a:r>
                        <a:rPr lang="en-US" sz="2800" b="1" dirty="0" err="1">
                          <a:effectLst/>
                          <a:latin typeface="Bookman Old Style" panose="02050604050505020204" pitchFamily="18" charset="0"/>
                        </a:rPr>
                        <a:t>Hình</a:t>
                      </a:r>
                      <a:r>
                        <a:rPr lang="en-US" sz="2800" b="1" dirty="0">
                          <a:effectLst/>
                          <a:latin typeface="Bookman Old Style" panose="02050604050505020204" pitchFamily="18" charset="0"/>
                        </a:rPr>
                        <a:t> 1: </a:t>
                      </a:r>
                      <a:r>
                        <a:rPr lang="en-US" sz="2800" b="1" dirty="0" err="1">
                          <a:effectLst/>
                          <a:latin typeface="Bookman Old Style" panose="02050604050505020204" pitchFamily="18" charset="0"/>
                        </a:rPr>
                        <a:t>Cháy</a:t>
                      </a:r>
                      <a:r>
                        <a:rPr lang="en-US" sz="2800" b="1" dirty="0">
                          <a:effectLst/>
                          <a:latin typeface="Bookman Old Style" panose="02050604050505020204" pitchFamily="18" charset="0"/>
                        </a:rPr>
                        <a:t> </a:t>
                      </a:r>
                      <a:r>
                        <a:rPr lang="en-US" sz="2800" b="1" dirty="0" err="1">
                          <a:effectLst/>
                          <a:latin typeface="Bookman Old Style" panose="02050604050505020204" pitchFamily="18" charset="0"/>
                        </a:rPr>
                        <a:t>rừng</a:t>
                      </a:r>
                      <a:endParaRPr lang="en-US" sz="2800" b="1" dirty="0">
                        <a:effectLst/>
                        <a:latin typeface="Bookman Old Style" panose="02050604050505020204" pitchFamily="18" charset="0"/>
                      </a:endParaRPr>
                    </a:p>
                  </a:txBody>
                  <a:tcPr marL="31750" marR="31750" marT="31750" marB="31750">
                    <a:lnL>
                      <a:noFill/>
                    </a:lnL>
                    <a:lnR>
                      <a:noFill/>
                    </a:lnR>
                    <a:lnT>
                      <a:noFill/>
                    </a:lnT>
                    <a:lnB>
                      <a:noFill/>
                    </a:lnB>
                    <a:solidFill>
                      <a:srgbClr val="FFFFFF"/>
                    </a:solidFill>
                  </a:tcPr>
                </a:tc>
                <a:tc>
                  <a:txBody>
                    <a:bodyPr/>
                    <a:lstStyle/>
                    <a:p>
                      <a:pPr rtl="0" fontAlgn="t" latinLnBrk="0"/>
                      <a:r>
                        <a:rPr lang="vi-VN" sz="2800" b="1" dirty="0">
                          <a:effectLst/>
                        </a:rPr>
                        <a:t>Hình 2: Ao, hồ cạn nước</a:t>
                      </a:r>
                    </a:p>
                  </a:txBody>
                  <a:tcPr marL="31750" marR="31750" marT="31750" marB="31750">
                    <a:lnL>
                      <a:noFill/>
                    </a:lnL>
                    <a:lnR>
                      <a:noFill/>
                    </a:lnR>
                    <a:lnT>
                      <a:noFill/>
                    </a:lnT>
                    <a:lnB>
                      <a:noFill/>
                    </a:lnB>
                    <a:solidFill>
                      <a:srgbClr val="FFFFFF"/>
                    </a:solidFill>
                  </a:tcPr>
                </a:tc>
                <a:tc>
                  <a:txBody>
                    <a:bodyPr/>
                    <a:lstStyle/>
                    <a:p>
                      <a:pPr rtl="0" fontAlgn="t" latinLnBrk="0"/>
                      <a:r>
                        <a:rPr lang="vi-VN" sz="2800" b="1" dirty="0">
                          <a:effectLst/>
                        </a:rPr>
                        <a:t>Hình 3: Đồng ruộng cạn nước</a:t>
                      </a:r>
                    </a:p>
                  </a:txBody>
                  <a:tcPr marL="31750" marR="31750" marT="31750" marB="31750">
                    <a:lnL>
                      <a:noFill/>
                    </a:lnL>
                    <a:lnR>
                      <a:noFill/>
                    </a:lnR>
                    <a:lnT>
                      <a:noFill/>
                    </a:lnT>
                    <a:lnB>
                      <a:noFill/>
                    </a:lnB>
                    <a:solidFill>
                      <a:srgbClr val="FFFFFF"/>
                    </a:solidFill>
                  </a:tcPr>
                </a:tc>
                <a:extLst>
                  <a:ext uri="{0D108BD9-81ED-4DB2-BD59-A6C34878D82A}">
                    <a16:rowId xmlns:a16="http://schemas.microsoft.com/office/drawing/2014/main" val="3296364807"/>
                  </a:ext>
                </a:extLst>
              </a:tr>
              <a:tr h="1805606">
                <a:tc>
                  <a:txBody>
                    <a:bodyPr/>
                    <a:lstStyle/>
                    <a:p>
                      <a:pPr rtl="0" fontAlgn="t" latinLnBrk="0"/>
                      <a:r>
                        <a:rPr lang="en-US" sz="2800" b="1">
                          <a:effectLst/>
                          <a:latin typeface="Bookman Old Style" panose="02050604050505020204" pitchFamily="18" charset="0"/>
                        </a:rPr>
                        <a:t>Hình 4: Đồng cỏ hạn hán</a:t>
                      </a:r>
                    </a:p>
                  </a:txBody>
                  <a:tcPr marL="31750" marR="31750" marT="31750" marB="31750">
                    <a:lnL>
                      <a:noFill/>
                    </a:lnL>
                    <a:lnR>
                      <a:noFill/>
                    </a:lnR>
                    <a:lnT>
                      <a:noFill/>
                    </a:lnT>
                    <a:lnB>
                      <a:noFill/>
                    </a:lnB>
                    <a:solidFill>
                      <a:srgbClr val="FFFFFF"/>
                    </a:solidFill>
                  </a:tcPr>
                </a:tc>
                <a:tc>
                  <a:txBody>
                    <a:bodyPr/>
                    <a:lstStyle/>
                    <a:p>
                      <a:pPr rtl="0" fontAlgn="t" latinLnBrk="0"/>
                      <a:r>
                        <a:rPr lang="vi-VN" sz="2800" b="1" dirty="0">
                          <a:effectLst/>
                        </a:rPr>
                        <a:t>Hình 5: Ô nhiễm nước sông </a:t>
                      </a:r>
                    </a:p>
                  </a:txBody>
                  <a:tcPr marL="31750" marR="31750" marT="31750" marB="31750">
                    <a:lnL>
                      <a:noFill/>
                    </a:lnL>
                    <a:lnR>
                      <a:noFill/>
                    </a:lnR>
                    <a:lnT>
                      <a:noFill/>
                    </a:lnT>
                    <a:lnB>
                      <a:noFill/>
                    </a:lnB>
                    <a:solidFill>
                      <a:srgbClr val="FFFFFF"/>
                    </a:solidFill>
                  </a:tcPr>
                </a:tc>
                <a:tc>
                  <a:txBody>
                    <a:bodyPr/>
                    <a:lstStyle/>
                    <a:p>
                      <a:pPr rtl="0" fontAlgn="t" latinLnBrk="0"/>
                      <a:r>
                        <a:rPr lang="en-US" sz="2800" b="1" dirty="0" err="1">
                          <a:effectLst/>
                          <a:latin typeface="Bookman Old Style" panose="02050604050505020204" pitchFamily="18" charset="0"/>
                        </a:rPr>
                        <a:t>Hình</a:t>
                      </a:r>
                      <a:r>
                        <a:rPr lang="en-US" sz="2800" b="1" dirty="0">
                          <a:effectLst/>
                          <a:latin typeface="Bookman Old Style" panose="02050604050505020204" pitchFamily="18" charset="0"/>
                        </a:rPr>
                        <a:t> 6: </a:t>
                      </a:r>
                      <a:r>
                        <a:rPr lang="en-US" sz="2800" b="1" dirty="0" err="1">
                          <a:effectLst/>
                          <a:latin typeface="Bookman Old Style" panose="02050604050505020204" pitchFamily="18" charset="0"/>
                        </a:rPr>
                        <a:t>Lũ</a:t>
                      </a:r>
                      <a:r>
                        <a:rPr lang="en-US" sz="2800" b="1" dirty="0">
                          <a:effectLst/>
                          <a:latin typeface="Bookman Old Style" panose="02050604050505020204" pitchFamily="18" charset="0"/>
                        </a:rPr>
                        <a:t> </a:t>
                      </a:r>
                      <a:r>
                        <a:rPr lang="en-US" sz="2800" b="1" dirty="0" err="1">
                          <a:effectLst/>
                          <a:latin typeface="Bookman Old Style" panose="02050604050505020204" pitchFamily="18" charset="0"/>
                        </a:rPr>
                        <a:t>lụt</a:t>
                      </a:r>
                      <a:endParaRPr lang="en-US" sz="2800" b="1" dirty="0">
                        <a:effectLst/>
                        <a:latin typeface="Bookman Old Style" panose="02050604050505020204" pitchFamily="18" charset="0"/>
                      </a:endParaRPr>
                    </a:p>
                  </a:txBody>
                  <a:tcPr marL="31750" marR="31750" marT="31750" marB="31750">
                    <a:lnL>
                      <a:noFill/>
                    </a:lnL>
                    <a:lnR>
                      <a:noFill/>
                    </a:lnR>
                    <a:lnT>
                      <a:noFill/>
                    </a:lnT>
                    <a:lnB>
                      <a:noFill/>
                    </a:lnB>
                    <a:solidFill>
                      <a:srgbClr val="FFFFFF"/>
                    </a:solidFill>
                  </a:tcPr>
                </a:tc>
                <a:extLst>
                  <a:ext uri="{0D108BD9-81ED-4DB2-BD59-A6C34878D82A}">
                    <a16:rowId xmlns:a16="http://schemas.microsoft.com/office/drawing/2014/main" val="1393192890"/>
                  </a:ext>
                </a:extLst>
              </a:tr>
            </a:tbl>
          </a:graphicData>
        </a:graphic>
      </p:graphicFrame>
    </p:spTree>
    <p:extLst>
      <p:ext uri="{BB962C8B-B14F-4D97-AF65-F5344CB8AC3E}">
        <p14:creationId xmlns:p14="http://schemas.microsoft.com/office/powerpoint/2010/main" val="2086120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dotGrid">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1026" name="Picture 2" descr="https://img.loigiaihay.com/picture/article/2021/1022/giai-quan-sat-muc-2-trang-70-sgk-tu-nhien-va-xa-hoi-lop-2-canh-dieu_1_1634870838.jpg">
            <a:extLst>
              <a:ext uri="{FF2B5EF4-FFF2-40B4-BE49-F238E27FC236}">
                <a16:creationId xmlns:a16="http://schemas.microsoft.com/office/drawing/2014/main" id="{209A25AB-F7DB-4B82-B8F8-8F8DA43BF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23098" cy="68514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2EDCE548-42CA-44AD-8A36-583CDE82E623}"/>
              </a:ext>
            </a:extLst>
          </p:cNvPr>
          <p:cNvSpPr>
            <a:spLocks noChangeArrowheads="1"/>
          </p:cNvSpPr>
          <p:nvPr/>
        </p:nvSpPr>
        <p:spPr bwMode="auto">
          <a:xfrm>
            <a:off x="5823098" y="6527"/>
            <a:ext cx="6368902" cy="677108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000000"/>
                </a:solidFill>
                <a:effectLst/>
                <a:latin typeface="OpenSansBold"/>
              </a:rPr>
              <a:t>Dự</a:t>
            </a:r>
            <a:r>
              <a:rPr kumimoji="0" lang="en-US" altLang="en-US" sz="2000" b="1" i="0" u="none" strike="noStrike" cap="none" normalizeH="0" baseline="0" dirty="0">
                <a:ln>
                  <a:noFill/>
                </a:ln>
                <a:solidFill>
                  <a:srgbClr val="000000"/>
                </a:solidFill>
                <a:effectLst/>
                <a:latin typeface="OpenSansBold"/>
              </a:rPr>
              <a:t> </a:t>
            </a:r>
            <a:r>
              <a:rPr kumimoji="0" lang="en-US" altLang="en-US" sz="2000" b="1" i="0" u="none" strike="noStrike" cap="none" normalizeH="0" baseline="0" dirty="0" err="1">
                <a:ln>
                  <a:noFill/>
                </a:ln>
                <a:solidFill>
                  <a:srgbClr val="000000"/>
                </a:solidFill>
                <a:effectLst/>
                <a:latin typeface="OpenSansBold"/>
              </a:rPr>
              <a:t>đoán</a:t>
            </a:r>
            <a:r>
              <a:rPr kumimoji="0" lang="en-US" altLang="en-US" sz="2000" b="1" i="0" u="none" strike="noStrike" cap="none" normalizeH="0" baseline="0" dirty="0">
                <a:ln>
                  <a:noFill/>
                </a:ln>
                <a:solidFill>
                  <a:srgbClr val="000000"/>
                </a:solidFill>
                <a:effectLst/>
                <a:latin typeface="OpenSansBold"/>
              </a:rPr>
              <a:t>:</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OpenSans"/>
              </a:rPr>
              <a:t>Hình</a:t>
            </a:r>
            <a:r>
              <a:rPr kumimoji="0" lang="en-US" altLang="en-US" sz="2000" b="0" i="0" u="none" strike="noStrike" cap="none" normalizeH="0" baseline="0" dirty="0">
                <a:ln>
                  <a:noFill/>
                </a:ln>
                <a:solidFill>
                  <a:srgbClr val="000000"/>
                </a:solidFill>
                <a:effectLst/>
                <a:latin typeface="OpenSans"/>
              </a:rPr>
              <a:t> 1: </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OpenSans"/>
              </a:rPr>
              <a:t>Trong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đám</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cháy</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Thực</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vật</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bị</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thiêu</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rụi</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động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vật</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sẽ</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bị</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bỏng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và</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ngạt</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thở</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OpenSans"/>
              </a:rPr>
              <a:t>Sau </a:t>
            </a:r>
            <a:r>
              <a:rPr kumimoji="0" lang="en-US" altLang="en-US" sz="2000" b="0" i="0" u="none" strike="noStrike" cap="none" normalizeH="0" baseline="0" dirty="0" err="1">
                <a:ln>
                  <a:noFill/>
                </a:ln>
                <a:solidFill>
                  <a:srgbClr val="000000"/>
                </a:solidFill>
                <a:effectLst/>
                <a:latin typeface="OpenSans"/>
              </a:rPr>
              <a:t>đám</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cháy</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Thực</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vật</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đã</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bị</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thiêu</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rụi</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động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vật</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sẽ</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không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còn</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thức</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ăn</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và</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nơi</a:t>
            </a:r>
            <a:r>
              <a:rPr kumimoji="0" lang="en-US" altLang="en-US" sz="2000" b="0" i="0" u="none" strike="noStrike" cap="none" normalizeH="0" baseline="0" dirty="0">
                <a:ln>
                  <a:noFill/>
                </a:ln>
                <a:solidFill>
                  <a:srgbClr val="000000"/>
                </a:solidFill>
                <a:effectLst/>
                <a:latin typeface="OpenSans"/>
              </a:rPr>
              <a:t> ở.</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OpenSans"/>
              </a:rPr>
              <a:t>Hình</a:t>
            </a:r>
            <a:r>
              <a:rPr kumimoji="0" lang="en-US" altLang="en-US" sz="2000" b="0" i="0" u="none" strike="noStrike" cap="none" normalizeH="0" baseline="0" dirty="0">
                <a:ln>
                  <a:noFill/>
                </a:ln>
                <a:solidFill>
                  <a:srgbClr val="000000"/>
                </a:solidFill>
                <a:effectLst/>
                <a:latin typeface="OpenSans"/>
              </a:rPr>
              <a:t> 2: </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OpenSans"/>
              </a:rPr>
              <a:t>Các</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thực</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vật</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sống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trong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nước</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sẽ</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chết</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vì</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mất</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nước</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OpenSans"/>
              </a:rPr>
              <a:t>Các</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động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vật</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sống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trong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nước</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sẽ</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bị</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mắc</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cạn</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chết</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vì</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ngạt</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thở</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OpenSans"/>
              </a:rPr>
              <a:t>Hình</a:t>
            </a:r>
            <a:r>
              <a:rPr kumimoji="0" lang="en-US" altLang="en-US" sz="2000" b="0" i="0" u="none" strike="noStrike" cap="none" normalizeH="0" baseline="0" dirty="0">
                <a:ln>
                  <a:noFill/>
                </a:ln>
                <a:solidFill>
                  <a:srgbClr val="000000"/>
                </a:solidFill>
                <a:effectLst/>
                <a:latin typeface="OpenSans"/>
              </a:rPr>
              <a:t> 3: </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OpenSans"/>
              </a:rPr>
              <a:t>Lúa</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trên</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cánh</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đồng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sẽ</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vì</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khô</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hạn</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mà</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chậm</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lớn</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OpenSans"/>
              </a:rPr>
              <a:t>Các</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loại</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cua</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và</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cá</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nhỏ</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trên</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đồng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ruộng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sẽ</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chết</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vì</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nóng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và</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thiếu</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nước</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OpenSans"/>
              </a:rPr>
              <a:t>Hình</a:t>
            </a:r>
            <a:r>
              <a:rPr kumimoji="0" lang="en-US" altLang="en-US" sz="2000" b="0" i="0" u="none" strike="noStrike" cap="none" normalizeH="0" baseline="0" dirty="0">
                <a:ln>
                  <a:noFill/>
                </a:ln>
                <a:solidFill>
                  <a:srgbClr val="000000"/>
                </a:solidFill>
                <a:effectLst/>
                <a:latin typeface="OpenSans"/>
              </a:rPr>
              <a:t> 4:</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OpenSans"/>
              </a:rPr>
              <a:t>Không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có</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nước</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cỏ</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sẽ</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chết</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khô</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OpenSans"/>
              </a:rPr>
              <a:t>Các</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loại</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động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vật</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ăn</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cỏ</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sẽ</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bị</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thiếu</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thức</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ăn</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OpenSans"/>
              </a:rPr>
              <a:t>Hình</a:t>
            </a:r>
            <a:r>
              <a:rPr kumimoji="0" lang="en-US" altLang="en-US" sz="2000" b="0" i="0" u="none" strike="noStrike" cap="none" normalizeH="0" baseline="0" dirty="0">
                <a:ln>
                  <a:noFill/>
                </a:ln>
                <a:solidFill>
                  <a:srgbClr val="000000"/>
                </a:solidFill>
                <a:effectLst/>
                <a:latin typeface="OpenSans"/>
              </a:rPr>
              <a:t> 5: </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OpenSans"/>
              </a:rPr>
              <a:t>Các</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loại</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thực</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vật</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và</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động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vật</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sống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trong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môi</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trường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nước</a:t>
            </a:r>
            <a:r>
              <a:rPr kumimoji="0" lang="en-US" altLang="en-US" sz="2000" b="0" i="0" u="none" strike="noStrike" cap="none" normalizeH="0" baseline="0" dirty="0">
                <a:ln>
                  <a:noFill/>
                </a:ln>
                <a:solidFill>
                  <a:srgbClr val="000000"/>
                </a:solidFill>
                <a:effectLst/>
                <a:latin typeface="OpenSans"/>
              </a:rPr>
              <a:t> ô </a:t>
            </a:r>
            <a:r>
              <a:rPr kumimoji="0" lang="en-US" altLang="en-US" sz="2000" b="0" i="0" u="none" strike="noStrike" cap="none" normalizeH="0" baseline="0" dirty="0" err="1">
                <a:ln>
                  <a:noFill/>
                </a:ln>
                <a:solidFill>
                  <a:srgbClr val="000000"/>
                </a:solidFill>
                <a:effectLst/>
                <a:latin typeface="OpenSans"/>
              </a:rPr>
              <a:t>nhiễm</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sẽ</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bị</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nhiễm</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độc</a:t>
            </a:r>
            <a:r>
              <a:rPr kumimoji="0" lang="en-US" altLang="en-US" sz="2000" b="0" i="0" u="none" strike="noStrike" cap="none" normalizeH="0" baseline="0" dirty="0">
                <a:ln>
                  <a:noFill/>
                </a:ln>
                <a:solidFill>
                  <a:srgbClr val="000000"/>
                </a:solidFill>
                <a:effectLst/>
                <a:latin typeface="OpenSans"/>
              </a:rPr>
              <a:t>.</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OpenSans"/>
              </a:rPr>
              <a:t>Hình</a:t>
            </a:r>
            <a:r>
              <a:rPr kumimoji="0" lang="en-US" altLang="en-US" sz="2000" b="0" i="0" u="none" strike="noStrike" cap="none" normalizeH="0" baseline="0" dirty="0">
                <a:ln>
                  <a:noFill/>
                </a:ln>
                <a:solidFill>
                  <a:srgbClr val="000000"/>
                </a:solidFill>
                <a:effectLst/>
                <a:latin typeface="OpenSans"/>
              </a:rPr>
              <a:t> 6: </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000000"/>
                </a:solidFill>
                <a:effectLst/>
                <a:latin typeface="OpenSans"/>
              </a:rPr>
              <a:t>Các</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loài</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động</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vật</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trên</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cạn</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sẽ</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bị</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thiếu</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nơi</a:t>
            </a:r>
            <a:r>
              <a:rPr kumimoji="0" lang="en-US" altLang="en-US" sz="2000" b="0" i="0" u="none" strike="noStrike" cap="none" normalizeH="0" baseline="0" dirty="0">
                <a:ln>
                  <a:noFill/>
                </a:ln>
                <a:solidFill>
                  <a:srgbClr val="000000"/>
                </a:solidFill>
                <a:effectLst/>
                <a:latin typeface="OpenSans"/>
              </a:rPr>
              <a:t> ở </a:t>
            </a:r>
            <a:r>
              <a:rPr kumimoji="0" lang="en-US" altLang="en-US" sz="2000" b="0" i="0" u="none" strike="noStrike" cap="none" normalizeH="0" baseline="0" dirty="0" err="1">
                <a:ln>
                  <a:noFill/>
                </a:ln>
                <a:solidFill>
                  <a:srgbClr val="000000"/>
                </a:solidFill>
                <a:effectLst/>
                <a:latin typeface="OpenSans"/>
              </a:rPr>
              <a:t>khi</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mặt</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đất</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ngập</a:t>
            </a:r>
            <a:r>
              <a:rPr kumimoji="0" lang="en-US" altLang="en-US" sz="2000" b="0" i="0" u="none" strike="noStrike" cap="none" normalizeH="0" baseline="0" dirty="0">
                <a:ln>
                  <a:noFill/>
                </a:ln>
                <a:solidFill>
                  <a:srgbClr val="000000"/>
                </a:solidFill>
                <a:effectLst/>
                <a:latin typeface="OpenSans"/>
              </a:rPr>
              <a:t> </a:t>
            </a:r>
            <a:r>
              <a:rPr kumimoji="0" lang="en-US" altLang="en-US" sz="2000" b="0" i="0" u="none" strike="noStrike" cap="none" normalizeH="0" baseline="0" dirty="0" err="1">
                <a:ln>
                  <a:noFill/>
                </a:ln>
                <a:solidFill>
                  <a:srgbClr val="000000"/>
                </a:solidFill>
                <a:effectLst/>
                <a:latin typeface="OpenSans"/>
              </a:rPr>
              <a:t>nước</a:t>
            </a:r>
            <a:r>
              <a:rPr kumimoji="0" lang="en-US" altLang="en-US" sz="2000" b="0" i="0" u="none" strike="noStrike" cap="none" normalizeH="0" baseline="0" dirty="0">
                <a:ln>
                  <a:noFill/>
                </a:ln>
                <a:solidFill>
                  <a:srgbClr val="000000"/>
                </a:solidFill>
                <a:effectLst/>
                <a:latin typeface="OpenSans"/>
              </a:rPr>
              <a:t>.</a:t>
            </a:r>
            <a:endParaRPr kumimoji="0" lang="en-US" altLang="en-US" sz="2000" b="0" i="0" u="none" strike="noStrike" cap="none" normalizeH="0" baseline="0" dirty="0">
              <a:ln>
                <a:noFill/>
              </a:ln>
              <a:solidFill>
                <a:schemeClr val="tx1"/>
              </a:solidFill>
              <a:effectLst/>
            </a:endParaRPr>
          </a:p>
        </p:txBody>
      </p:sp>
      <p:sp>
        <p:nvSpPr>
          <p:cNvPr id="5" name="Rectangle 4">
            <a:extLst>
              <a:ext uri="{FF2B5EF4-FFF2-40B4-BE49-F238E27FC236}">
                <a16:creationId xmlns:a16="http://schemas.microsoft.com/office/drawing/2014/main" id="{67BEFA69-4703-4588-A724-F93FE66C4010}"/>
              </a:ext>
            </a:extLst>
          </p:cNvPr>
          <p:cNvSpPr/>
          <p:nvPr/>
        </p:nvSpPr>
        <p:spPr>
          <a:xfrm>
            <a:off x="6368902" y="288207"/>
            <a:ext cx="5592725" cy="2554545"/>
          </a:xfrm>
          <a:prstGeom prst="rect">
            <a:avLst/>
          </a:prstGeom>
        </p:spPr>
        <p:txBody>
          <a:bodyPr wrap="square">
            <a:spAutoFit/>
          </a:bodyPr>
          <a:lstStyle/>
          <a:p>
            <a:r>
              <a:rPr lang="vi-VN" sz="4000" b="1" i="0" dirty="0">
                <a:solidFill>
                  <a:srgbClr val="00B050"/>
                </a:solidFill>
                <a:effectLst/>
                <a:latin typeface="Times New Roman" panose="02020603050405020304" pitchFamily="18" charset="0"/>
                <a:cs typeface="Times New Roman" panose="02020603050405020304" pitchFamily="18" charset="0"/>
              </a:rPr>
              <a:t>2. Dự đoán điều gì sẽ xảy ra với thực vật và động vật khi sống trong môi trường như vậy. Vì sao?</a:t>
            </a:r>
            <a:endParaRPr lang="en-US" sz="40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8950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dotGrid">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30" name="图片 29" descr="图片包含 镜子&#10;&#10;已生成高可信度的说明">
            <a:extLst>
              <a:ext uri="{FF2B5EF4-FFF2-40B4-BE49-F238E27FC236}">
                <a16:creationId xmlns:a16="http://schemas.microsoft.com/office/drawing/2014/main" id="{2386D0FD-564B-4106-9CA6-C3A0293197BA}"/>
              </a:ext>
            </a:extLst>
          </p:cNvPr>
          <p:cNvPicPr>
            <a:picLocks noChangeAspect="1"/>
          </p:cNvPicPr>
          <p:nvPr/>
        </p:nvPicPr>
        <p:blipFill rotWithShape="1">
          <a:blip r:embed="rId5">
            <a:extLst>
              <a:ext uri="{28A0092B-C50C-407E-A947-70E740481C1C}">
                <a14:useLocalDpi xmlns:a14="http://schemas.microsoft.com/office/drawing/2010/main" val="0"/>
              </a:ext>
            </a:extLst>
          </a:blip>
          <a:srcRect t="55556"/>
          <a:stretch/>
        </p:blipFill>
        <p:spPr>
          <a:xfrm>
            <a:off x="-2165701" y="278316"/>
            <a:ext cx="14839709" cy="5846123"/>
          </a:xfrm>
          <a:prstGeom prst="rect">
            <a:avLst/>
          </a:prstGeom>
        </p:spPr>
      </p:pic>
      <p:sp>
        <p:nvSpPr>
          <p:cNvPr id="2" name="矩形 1">
            <a:extLst>
              <a:ext uri="{FF2B5EF4-FFF2-40B4-BE49-F238E27FC236}">
                <a16:creationId xmlns:a16="http://schemas.microsoft.com/office/drawing/2014/main" id="{75C515CC-BACD-41C6-BF7E-0B1A6B65CC2E}"/>
              </a:ext>
            </a:extLst>
          </p:cNvPr>
          <p:cNvSpPr/>
          <p:nvPr/>
        </p:nvSpPr>
        <p:spPr>
          <a:xfrm>
            <a:off x="981362" y="629190"/>
            <a:ext cx="9973339" cy="4245008"/>
          </a:xfrm>
          <a:prstGeom prst="rect">
            <a:avLst/>
          </a:prstGeom>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4400" b="1" i="1" u="none" strike="noStrike" kern="1200" cap="none" spc="0" normalizeH="0" baseline="0" noProof="0" dirty="0" err="1">
                <a:ln>
                  <a:noFill/>
                </a:ln>
                <a:solidFill>
                  <a:srgbClr val="FF0000"/>
                </a:solidFill>
                <a:effectLst/>
                <a:uLnTx/>
                <a:uFillTx/>
                <a:latin typeface="Bookman Old Style" panose="02050604050505020204" pitchFamily="18" charset="0"/>
                <a:ea typeface="inpin heiti" charset="-122"/>
              </a:rPr>
              <a:t>Em</a:t>
            </a:r>
            <a:r>
              <a:rPr kumimoji="0" lang="en-US" altLang="zh-CN" sz="4400" b="1" i="1" u="none" strike="noStrike" kern="1200" cap="none" spc="0" normalizeH="0" baseline="0" noProof="0" dirty="0">
                <a:ln>
                  <a:noFill/>
                </a:ln>
                <a:solidFill>
                  <a:srgbClr val="FF0000"/>
                </a:solidFill>
                <a:effectLst/>
                <a:uLnTx/>
                <a:uFillTx/>
                <a:latin typeface="Bookman Old Style" panose="02050604050505020204" pitchFamily="18" charset="0"/>
                <a:ea typeface="inpin heiti" charset="-122"/>
              </a:rPr>
              <a:t> </a:t>
            </a:r>
            <a:r>
              <a:rPr kumimoji="0" lang="en-US" altLang="zh-CN" sz="4400" b="1" i="1" u="none" strike="noStrike" kern="1200" cap="none" spc="0" normalizeH="0" baseline="0" noProof="0" dirty="0" err="1">
                <a:ln>
                  <a:noFill/>
                </a:ln>
                <a:solidFill>
                  <a:srgbClr val="FF0000"/>
                </a:solidFill>
                <a:effectLst/>
                <a:uLnTx/>
                <a:uFillTx/>
                <a:latin typeface="Bookman Old Style" panose="02050604050505020204" pitchFamily="18" charset="0"/>
                <a:ea typeface="inpin heiti" charset="-122"/>
              </a:rPr>
              <a:t>có</a:t>
            </a:r>
            <a:r>
              <a:rPr kumimoji="0" lang="en-US" altLang="zh-CN" sz="4400" b="1" i="1" u="none" strike="noStrike" kern="1200" cap="none" spc="0" normalizeH="0" baseline="0" noProof="0" dirty="0">
                <a:ln>
                  <a:noFill/>
                </a:ln>
                <a:solidFill>
                  <a:srgbClr val="FF0000"/>
                </a:solidFill>
                <a:effectLst/>
                <a:uLnTx/>
                <a:uFillTx/>
                <a:latin typeface="Bookman Old Style" panose="02050604050505020204" pitchFamily="18" charset="0"/>
                <a:ea typeface="inpin heiti" charset="-122"/>
              </a:rPr>
              <a:t> </a:t>
            </a:r>
            <a:r>
              <a:rPr kumimoji="0" lang="en-US" altLang="zh-CN" sz="4400" b="1" i="1" u="none" strike="noStrike" kern="1200" cap="none" spc="0" normalizeH="0" baseline="0" noProof="0" dirty="0" err="1">
                <a:ln>
                  <a:noFill/>
                </a:ln>
                <a:solidFill>
                  <a:srgbClr val="FF0000"/>
                </a:solidFill>
                <a:effectLst/>
                <a:uLnTx/>
                <a:uFillTx/>
                <a:latin typeface="Bookman Old Style" panose="02050604050505020204" pitchFamily="18" charset="0"/>
                <a:ea typeface="inpin heiti" charset="-122"/>
              </a:rPr>
              <a:t>biết</a:t>
            </a:r>
            <a:r>
              <a:rPr kumimoji="0" lang="en-US" altLang="zh-CN" sz="4400" b="1" i="1" u="none" strike="noStrike" kern="1200" cap="none" spc="0" normalizeH="0" baseline="0" noProof="0" dirty="0">
                <a:ln>
                  <a:noFill/>
                </a:ln>
                <a:solidFill>
                  <a:srgbClr val="FF0000"/>
                </a:solidFill>
                <a:effectLst/>
                <a:uLnTx/>
                <a:uFillTx/>
                <a:latin typeface="Bookman Old Style" panose="02050604050505020204" pitchFamily="18" charset="0"/>
                <a:ea typeface="inpin heiti" charset="-122"/>
              </a:rPr>
              <a:t>?</a:t>
            </a:r>
          </a:p>
          <a:p>
            <a:pPr marL="0" marR="0" lvl="0" indent="0" algn="ctr" defTabSz="914400" rtl="0" eaLnBrk="1" fontAlgn="auto" latinLnBrk="0" hangingPunct="1">
              <a:lnSpc>
                <a:spcPct val="125000"/>
              </a:lnSpc>
              <a:spcBef>
                <a:spcPts val="0"/>
              </a:spcBef>
              <a:spcAft>
                <a:spcPts val="0"/>
              </a:spcAft>
              <a:buClrTx/>
              <a:buSzTx/>
              <a:buFontTx/>
              <a:buNone/>
              <a:tabLst/>
              <a:defRPr/>
            </a:pPr>
            <a:r>
              <a:rPr lang="en-US" altLang="zh-CN" sz="4400" b="1" i="1" dirty="0">
                <a:solidFill>
                  <a:prstClr val="black"/>
                </a:solidFill>
                <a:latin typeface="Bookman Old Style" panose="02050604050505020204" pitchFamily="18" charset="0"/>
                <a:ea typeface="inpin heiti" charset="-122"/>
              </a:rPr>
              <a:t>Ở </a:t>
            </a:r>
            <a:r>
              <a:rPr lang="en-US" altLang="zh-CN" sz="4400" b="1" i="1" dirty="0" err="1">
                <a:solidFill>
                  <a:prstClr val="black"/>
                </a:solidFill>
                <a:latin typeface="Bookman Old Style" panose="02050604050505020204" pitchFamily="18" charset="0"/>
                <a:ea typeface="inpin heiti" charset="-122"/>
              </a:rPr>
              <a:t>một</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số</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bãi</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biển</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rác</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thải</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nhựa</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làm</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mất</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đi</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vẻ</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đẹp</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của</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biển</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và</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làm</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cho</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động</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vật</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biển</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bị</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nhiễm</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độc</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hoặc</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chết</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nếu</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ăn</a:t>
            </a:r>
            <a:r>
              <a:rPr lang="en-US" altLang="zh-CN" sz="4400" b="1" i="1" dirty="0">
                <a:solidFill>
                  <a:prstClr val="black"/>
                </a:solidFill>
                <a:latin typeface="Bookman Old Style" panose="02050604050505020204" pitchFamily="18" charset="0"/>
                <a:ea typeface="inpin heiti" charset="-122"/>
              </a:rPr>
              <a:t> </a:t>
            </a:r>
            <a:r>
              <a:rPr lang="en-US" altLang="zh-CN" sz="4400" b="1" i="1" dirty="0" err="1">
                <a:solidFill>
                  <a:prstClr val="black"/>
                </a:solidFill>
                <a:latin typeface="Bookman Old Style" panose="02050604050505020204" pitchFamily="18" charset="0"/>
                <a:ea typeface="inpin heiti" charset="-122"/>
              </a:rPr>
              <a:t>phải</a:t>
            </a:r>
            <a:r>
              <a:rPr lang="en-US" altLang="zh-CN" sz="4400" b="1" i="1" dirty="0">
                <a:solidFill>
                  <a:prstClr val="black"/>
                </a:solidFill>
                <a:latin typeface="Bookman Old Style" panose="02050604050505020204" pitchFamily="18" charset="0"/>
                <a:ea typeface="inpin heiti" charset="-122"/>
              </a:rPr>
              <a:t>.</a:t>
            </a:r>
            <a:endParaRPr kumimoji="0" lang="zh-CN" altLang="en-US" sz="4400" b="1" i="1" u="none" strike="noStrike" kern="1200" cap="none" spc="0" normalizeH="0" baseline="0" noProof="0" dirty="0">
              <a:ln>
                <a:noFill/>
              </a:ln>
              <a:solidFill>
                <a:prstClr val="black"/>
              </a:solidFill>
              <a:effectLst/>
              <a:uLnTx/>
              <a:uFillTx/>
              <a:latin typeface="Bookman Old Style" panose="02050604050505020204" pitchFamily="18" charset="0"/>
              <a:ea typeface="inpin heiti" charset="-122"/>
            </a:endParaRPr>
          </a:p>
        </p:txBody>
      </p:sp>
      <p:pic>
        <p:nvPicPr>
          <p:cNvPr id="32" name="图片 31" descr="图片包含 物体&#10;&#10;已生成高可信度的说明">
            <a:extLst>
              <a:ext uri="{FF2B5EF4-FFF2-40B4-BE49-F238E27FC236}">
                <a16:creationId xmlns:a16="http://schemas.microsoft.com/office/drawing/2014/main" id="{1138BADF-4321-45EB-BA6D-37BA4E763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187" y="130450"/>
            <a:ext cx="922304" cy="922304"/>
          </a:xfrm>
          <a:prstGeom prst="rect">
            <a:avLst/>
          </a:prstGeom>
        </p:spPr>
      </p:pic>
      <p:pic>
        <p:nvPicPr>
          <p:cNvPr id="33" name="图片 32">
            <a:extLst>
              <a:ext uri="{FF2B5EF4-FFF2-40B4-BE49-F238E27FC236}">
                <a16:creationId xmlns:a16="http://schemas.microsoft.com/office/drawing/2014/main" id="{AE655AF2-DA6D-4881-9CC9-456516AB7C16}"/>
              </a:ext>
            </a:extLst>
          </p:cNvPr>
          <p:cNvPicPr>
            <a:picLocks noChangeAspect="1"/>
          </p:cNvPicPr>
          <p:nvPr/>
        </p:nvPicPr>
        <p:blipFill rotWithShape="1">
          <a:blip r:embed="rId7">
            <a:extLst>
              <a:ext uri="{28A0092B-C50C-407E-A947-70E740481C1C}">
                <a14:useLocalDpi xmlns:a14="http://schemas.microsoft.com/office/drawing/2010/main" val="0"/>
              </a:ext>
            </a:extLst>
          </a:blip>
          <a:srcRect t="60620"/>
          <a:stretch/>
        </p:blipFill>
        <p:spPr>
          <a:xfrm>
            <a:off x="0" y="4523654"/>
            <a:ext cx="12192000" cy="2402628"/>
          </a:xfrm>
          <a:prstGeom prst="rect">
            <a:avLst/>
          </a:prstGeom>
        </p:spPr>
      </p:pic>
      <p:pic>
        <p:nvPicPr>
          <p:cNvPr id="34" name="图片 33">
            <a:extLst>
              <a:ext uri="{FF2B5EF4-FFF2-40B4-BE49-F238E27FC236}">
                <a16:creationId xmlns:a16="http://schemas.microsoft.com/office/drawing/2014/main" id="{A1747D41-488B-4746-95E4-4A8292E8B952}"/>
              </a:ext>
            </a:extLst>
          </p:cNvPr>
          <p:cNvPicPr>
            <a:picLocks noChangeAspect="1"/>
          </p:cNvPicPr>
          <p:nvPr/>
        </p:nvPicPr>
        <p:blipFill rotWithShape="1">
          <a:blip r:embed="rId8">
            <a:extLst>
              <a:ext uri="{28A0092B-C50C-407E-A947-70E740481C1C}">
                <a14:useLocalDpi xmlns:a14="http://schemas.microsoft.com/office/drawing/2010/main" val="0"/>
              </a:ext>
            </a:extLst>
          </a:blip>
          <a:srcRect l="84828" b="69429"/>
          <a:stretch/>
        </p:blipFill>
        <p:spPr>
          <a:xfrm>
            <a:off x="10668387" y="242616"/>
            <a:ext cx="1184446" cy="1194338"/>
          </a:xfrm>
          <a:prstGeom prst="rect">
            <a:avLst/>
          </a:prstGeom>
        </p:spPr>
      </p:pic>
      <p:pic>
        <p:nvPicPr>
          <p:cNvPr id="3" name="Đại dương đang 'ngạt thở' vì rác nhựa từ châu Á - VTV24">
            <a:hlinkClick r:id="" action="ppaction://media"/>
            <a:extLst>
              <a:ext uri="{FF2B5EF4-FFF2-40B4-BE49-F238E27FC236}">
                <a16:creationId xmlns:a16="http://schemas.microsoft.com/office/drawing/2014/main" id="{8F1D9B84-A7AE-4C0F-A0E7-946E09C4FAA1}"/>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 y="0"/>
            <a:ext cx="12192001" cy="7123814"/>
          </a:xfrm>
          <a:prstGeom prst="rect">
            <a:avLst/>
          </a:prstGeom>
        </p:spPr>
      </p:pic>
    </p:spTree>
    <p:extLst>
      <p:ext uri="{BB962C8B-B14F-4D97-AF65-F5344CB8AC3E}">
        <p14:creationId xmlns:p14="http://schemas.microsoft.com/office/powerpoint/2010/main" val="2246163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dotGrid">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30" name="图片 29" descr="图片包含 镜子&#10;&#10;已生成高可信度的说明">
            <a:extLst>
              <a:ext uri="{FF2B5EF4-FFF2-40B4-BE49-F238E27FC236}">
                <a16:creationId xmlns:a16="http://schemas.microsoft.com/office/drawing/2014/main" id="{2386D0FD-564B-4106-9CA6-C3A0293197BA}"/>
              </a:ext>
            </a:extLst>
          </p:cNvPr>
          <p:cNvPicPr>
            <a:picLocks noChangeAspect="1"/>
          </p:cNvPicPr>
          <p:nvPr/>
        </p:nvPicPr>
        <p:blipFill rotWithShape="1">
          <a:blip r:embed="rId3">
            <a:extLst>
              <a:ext uri="{28A0092B-C50C-407E-A947-70E740481C1C}">
                <a14:useLocalDpi xmlns:a14="http://schemas.microsoft.com/office/drawing/2010/main" val="0"/>
              </a:ext>
            </a:extLst>
          </a:blip>
          <a:srcRect t="55556"/>
          <a:stretch/>
        </p:blipFill>
        <p:spPr>
          <a:xfrm>
            <a:off x="-1293401" y="839785"/>
            <a:ext cx="13140030" cy="5176532"/>
          </a:xfrm>
          <a:prstGeom prst="rect">
            <a:avLst/>
          </a:prstGeom>
        </p:spPr>
      </p:pic>
      <p:sp>
        <p:nvSpPr>
          <p:cNvPr id="2" name="矩形 1">
            <a:extLst>
              <a:ext uri="{FF2B5EF4-FFF2-40B4-BE49-F238E27FC236}">
                <a16:creationId xmlns:a16="http://schemas.microsoft.com/office/drawing/2014/main" id="{75C515CC-BACD-41C6-BF7E-0B1A6B65CC2E}"/>
              </a:ext>
            </a:extLst>
          </p:cNvPr>
          <p:cNvSpPr/>
          <p:nvPr/>
        </p:nvSpPr>
        <p:spPr>
          <a:xfrm>
            <a:off x="1798557" y="1727332"/>
            <a:ext cx="8784769" cy="3111301"/>
          </a:xfrm>
          <a:prstGeom prst="rect">
            <a:avLst/>
          </a:prstGeom>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5400" b="1" i="1" u="none" strike="noStrike" kern="1200" cap="none" spc="0" normalizeH="0" baseline="0" noProof="0" dirty="0" err="1">
                <a:ln>
                  <a:noFill/>
                </a:ln>
                <a:solidFill>
                  <a:prstClr val="black"/>
                </a:solidFill>
                <a:effectLst/>
                <a:uLnTx/>
                <a:uFillTx/>
                <a:latin typeface="Bookman Old Style" panose="02050604050505020204" pitchFamily="18" charset="0"/>
                <a:ea typeface="inpin heiti" charset="-122"/>
              </a:rPr>
              <a:t>Vì</a:t>
            </a:r>
            <a:r>
              <a:rPr kumimoji="0" lang="en-US" altLang="zh-CN" sz="5400" b="1" i="1" u="none" strike="noStrike" kern="1200" cap="none" spc="0" normalizeH="0" baseline="0" noProof="0" dirty="0">
                <a:ln>
                  <a:noFill/>
                </a:ln>
                <a:solidFill>
                  <a:prstClr val="black"/>
                </a:solidFill>
                <a:effectLst/>
                <a:uLnTx/>
                <a:uFillTx/>
                <a:latin typeface="Bookman Old Style" panose="02050604050505020204" pitchFamily="18" charset="0"/>
                <a:ea typeface="inpin heiti" charset="-122"/>
              </a:rPr>
              <a:t> </a:t>
            </a:r>
            <a:r>
              <a:rPr kumimoji="0" lang="en-US" altLang="zh-CN" sz="5400" b="1" i="1" u="none" strike="noStrike" kern="1200" cap="none" spc="0" normalizeH="0" baseline="0" noProof="0" dirty="0" err="1">
                <a:ln>
                  <a:noFill/>
                </a:ln>
                <a:solidFill>
                  <a:prstClr val="black"/>
                </a:solidFill>
                <a:effectLst/>
                <a:uLnTx/>
                <a:uFillTx/>
                <a:latin typeface="Bookman Old Style" panose="02050604050505020204" pitchFamily="18" charset="0"/>
                <a:ea typeface="inpin heiti" charset="-122"/>
              </a:rPr>
              <a:t>sao</a:t>
            </a:r>
            <a:r>
              <a:rPr kumimoji="0" lang="en-US" altLang="zh-CN" sz="5400" b="1" i="1" u="none" strike="noStrike" kern="1200" cap="none" spc="0" normalizeH="0" baseline="0" noProof="0" dirty="0">
                <a:ln>
                  <a:noFill/>
                </a:ln>
                <a:solidFill>
                  <a:prstClr val="black"/>
                </a:solidFill>
                <a:effectLst/>
                <a:uLnTx/>
                <a:uFillTx/>
                <a:latin typeface="Bookman Old Style" panose="02050604050505020204" pitchFamily="18" charset="0"/>
                <a:ea typeface="inpin heiti" charset="-122"/>
              </a:rPr>
              <a:t> </a:t>
            </a:r>
            <a:r>
              <a:rPr kumimoji="0" lang="en-US" altLang="zh-CN" sz="5400" b="1" i="1" u="none" strike="noStrike" kern="1200" cap="none" spc="0" normalizeH="0" baseline="0" noProof="0" dirty="0" err="1">
                <a:ln>
                  <a:noFill/>
                </a:ln>
                <a:solidFill>
                  <a:prstClr val="black"/>
                </a:solidFill>
                <a:effectLst/>
                <a:uLnTx/>
                <a:uFillTx/>
                <a:latin typeface="Bookman Old Style" panose="02050604050505020204" pitchFamily="18" charset="0"/>
                <a:ea typeface="inpin heiti" charset="-122"/>
              </a:rPr>
              <a:t>phải</a:t>
            </a:r>
            <a:r>
              <a:rPr kumimoji="0" lang="en-US" altLang="zh-CN" sz="5400" b="1" i="1" u="none" strike="noStrike" kern="1200" cap="none" spc="0" normalizeH="0" baseline="0" noProof="0" dirty="0">
                <a:ln>
                  <a:noFill/>
                </a:ln>
                <a:solidFill>
                  <a:prstClr val="black"/>
                </a:solidFill>
                <a:effectLst/>
                <a:uLnTx/>
                <a:uFillTx/>
                <a:latin typeface="Bookman Old Style" panose="02050604050505020204" pitchFamily="18" charset="0"/>
                <a:ea typeface="inpin heiti" charset="-122"/>
              </a:rPr>
              <a:t> </a:t>
            </a:r>
            <a:r>
              <a:rPr kumimoji="0" lang="en-US" altLang="zh-CN" sz="5400" b="1" i="1" u="none" strike="noStrike" kern="1200" cap="none" spc="0" normalizeH="0" baseline="0" noProof="0" dirty="0" err="1">
                <a:ln>
                  <a:noFill/>
                </a:ln>
                <a:solidFill>
                  <a:prstClr val="black"/>
                </a:solidFill>
                <a:effectLst/>
                <a:uLnTx/>
                <a:uFillTx/>
                <a:latin typeface="Bookman Old Style" panose="02050604050505020204" pitchFamily="18" charset="0"/>
                <a:ea typeface="inpin heiti" charset="-122"/>
              </a:rPr>
              <a:t>bảo</a:t>
            </a:r>
            <a:r>
              <a:rPr kumimoji="0" lang="en-US" altLang="zh-CN" sz="5400" b="1" i="1" u="none" strike="noStrike" kern="1200" cap="none" spc="0" normalizeH="0" baseline="0" noProof="0" dirty="0">
                <a:ln>
                  <a:noFill/>
                </a:ln>
                <a:solidFill>
                  <a:prstClr val="black"/>
                </a:solidFill>
                <a:effectLst/>
                <a:uLnTx/>
                <a:uFillTx/>
                <a:latin typeface="Bookman Old Style" panose="02050604050505020204" pitchFamily="18" charset="0"/>
                <a:ea typeface="inpin heiti" charset="-122"/>
              </a:rPr>
              <a:t> </a:t>
            </a:r>
            <a:r>
              <a:rPr kumimoji="0" lang="en-US" altLang="zh-CN" sz="5400" b="1" i="1" u="none" strike="noStrike" kern="1200" cap="none" spc="0" normalizeH="0" baseline="0" noProof="0" dirty="0" err="1">
                <a:ln>
                  <a:noFill/>
                </a:ln>
                <a:solidFill>
                  <a:prstClr val="black"/>
                </a:solidFill>
                <a:effectLst/>
                <a:uLnTx/>
                <a:uFillTx/>
                <a:latin typeface="Bookman Old Style" panose="02050604050505020204" pitchFamily="18" charset="0"/>
                <a:ea typeface="inpin heiti" charset="-122"/>
              </a:rPr>
              <a:t>vệ</a:t>
            </a:r>
            <a:r>
              <a:rPr kumimoji="0" lang="en-US" altLang="zh-CN" sz="5400" b="1" i="1" u="none" strike="noStrike" kern="1200" cap="none" spc="0" normalizeH="0" baseline="0" noProof="0" dirty="0">
                <a:ln>
                  <a:noFill/>
                </a:ln>
                <a:solidFill>
                  <a:prstClr val="black"/>
                </a:solidFill>
                <a:effectLst/>
                <a:uLnTx/>
                <a:uFillTx/>
                <a:latin typeface="Bookman Old Style" panose="02050604050505020204" pitchFamily="18" charset="0"/>
                <a:ea typeface="inpin heiti" charset="-122"/>
              </a:rPr>
              <a:t> </a:t>
            </a:r>
            <a:r>
              <a:rPr kumimoji="0" lang="en-US" altLang="zh-CN" sz="5400" b="1" i="1" u="none" strike="noStrike" kern="1200" cap="none" spc="0" normalizeH="0" baseline="0" noProof="0" dirty="0" err="1">
                <a:ln>
                  <a:noFill/>
                </a:ln>
                <a:solidFill>
                  <a:prstClr val="black"/>
                </a:solidFill>
                <a:effectLst/>
                <a:uLnTx/>
                <a:uFillTx/>
                <a:latin typeface="Bookman Old Style" panose="02050604050505020204" pitchFamily="18" charset="0"/>
                <a:ea typeface="inpin heiti" charset="-122"/>
              </a:rPr>
              <a:t>môi</a:t>
            </a:r>
            <a:r>
              <a:rPr kumimoji="0" lang="en-US" altLang="zh-CN" sz="5400" b="1" i="1" u="none" strike="noStrike" kern="1200" cap="none" spc="0" normalizeH="0" baseline="0" noProof="0" dirty="0">
                <a:ln>
                  <a:noFill/>
                </a:ln>
                <a:solidFill>
                  <a:prstClr val="black"/>
                </a:solidFill>
                <a:effectLst/>
                <a:uLnTx/>
                <a:uFillTx/>
                <a:latin typeface="Bookman Old Style" panose="02050604050505020204" pitchFamily="18" charset="0"/>
                <a:ea typeface="inpin heiti" charset="-122"/>
              </a:rPr>
              <a:t> tr</a:t>
            </a:r>
            <a:r>
              <a:rPr kumimoji="0" lang="vi-VN" altLang="zh-CN" sz="5400" b="1" i="1" u="none" strike="noStrike" kern="1200" cap="none" spc="0" normalizeH="0" baseline="0" noProof="0" dirty="0">
                <a:ln>
                  <a:noFill/>
                </a:ln>
                <a:solidFill>
                  <a:prstClr val="black"/>
                </a:solidFill>
                <a:effectLst/>
                <a:uLnTx/>
                <a:uFillTx/>
                <a:latin typeface="Bookman Old Style" panose="02050604050505020204" pitchFamily="18" charset="0"/>
                <a:ea typeface="inpin heiti" charset="-122"/>
              </a:rPr>
              <a:t>ư</a:t>
            </a:r>
            <a:r>
              <a:rPr lang="en-US" altLang="zh-CN" sz="5400" b="1" i="1" dirty="0" err="1">
                <a:solidFill>
                  <a:prstClr val="black"/>
                </a:solidFill>
                <a:latin typeface="Bookman Old Style" panose="02050604050505020204" pitchFamily="18" charset="0"/>
                <a:ea typeface="inpin heiti" charset="-122"/>
              </a:rPr>
              <a:t>ờng</a:t>
            </a:r>
            <a:r>
              <a:rPr lang="en-US" altLang="zh-CN" sz="5400" b="1" i="1" dirty="0">
                <a:solidFill>
                  <a:prstClr val="black"/>
                </a:solidFill>
                <a:latin typeface="Bookman Old Style" panose="02050604050505020204" pitchFamily="18" charset="0"/>
                <a:ea typeface="inpin heiti" charset="-122"/>
              </a:rPr>
              <a:t> </a:t>
            </a:r>
            <a:r>
              <a:rPr lang="en-US" altLang="zh-CN" sz="5400" b="1" i="1" dirty="0" err="1">
                <a:solidFill>
                  <a:prstClr val="black"/>
                </a:solidFill>
                <a:latin typeface="Bookman Old Style" panose="02050604050505020204" pitchFamily="18" charset="0"/>
                <a:ea typeface="inpin heiti" charset="-122"/>
              </a:rPr>
              <a:t>sống</a:t>
            </a:r>
            <a:r>
              <a:rPr lang="en-US" altLang="zh-CN" sz="5400" b="1" i="1" dirty="0">
                <a:solidFill>
                  <a:prstClr val="black"/>
                </a:solidFill>
                <a:latin typeface="Bookman Old Style" panose="02050604050505020204" pitchFamily="18" charset="0"/>
                <a:ea typeface="inpin heiti" charset="-122"/>
              </a:rPr>
              <a:t> </a:t>
            </a:r>
            <a:r>
              <a:rPr lang="en-US" altLang="zh-CN" sz="5400" b="1" i="1" dirty="0" err="1">
                <a:solidFill>
                  <a:prstClr val="black"/>
                </a:solidFill>
                <a:latin typeface="Bookman Old Style" panose="02050604050505020204" pitchFamily="18" charset="0"/>
                <a:ea typeface="inpin heiti" charset="-122"/>
              </a:rPr>
              <a:t>của</a:t>
            </a:r>
            <a:r>
              <a:rPr lang="en-US" altLang="zh-CN" sz="5400" b="1" i="1" dirty="0">
                <a:solidFill>
                  <a:prstClr val="black"/>
                </a:solidFill>
                <a:latin typeface="Bookman Old Style" panose="02050604050505020204" pitchFamily="18" charset="0"/>
                <a:ea typeface="inpin heiti" charset="-122"/>
              </a:rPr>
              <a:t> </a:t>
            </a:r>
            <a:r>
              <a:rPr lang="en-US" altLang="zh-CN" sz="5400" b="1" i="1" dirty="0" err="1">
                <a:solidFill>
                  <a:prstClr val="black"/>
                </a:solidFill>
                <a:latin typeface="Bookman Old Style" panose="02050604050505020204" pitchFamily="18" charset="0"/>
                <a:ea typeface="inpin heiti" charset="-122"/>
              </a:rPr>
              <a:t>thực</a:t>
            </a:r>
            <a:r>
              <a:rPr lang="en-US" altLang="zh-CN" sz="5400" b="1" i="1" dirty="0">
                <a:solidFill>
                  <a:prstClr val="black"/>
                </a:solidFill>
                <a:latin typeface="Bookman Old Style" panose="02050604050505020204" pitchFamily="18" charset="0"/>
                <a:ea typeface="inpin heiti" charset="-122"/>
              </a:rPr>
              <a:t> </a:t>
            </a:r>
            <a:r>
              <a:rPr lang="en-US" altLang="zh-CN" sz="5400" b="1" i="1" dirty="0" err="1">
                <a:solidFill>
                  <a:prstClr val="black"/>
                </a:solidFill>
                <a:latin typeface="Bookman Old Style" panose="02050604050505020204" pitchFamily="18" charset="0"/>
                <a:ea typeface="inpin heiti" charset="-122"/>
              </a:rPr>
              <a:t>vật</a:t>
            </a:r>
            <a:r>
              <a:rPr lang="en-US" altLang="zh-CN" sz="5400" b="1" i="1" dirty="0">
                <a:solidFill>
                  <a:prstClr val="black"/>
                </a:solidFill>
                <a:latin typeface="Bookman Old Style" panose="02050604050505020204" pitchFamily="18" charset="0"/>
                <a:ea typeface="inpin heiti" charset="-122"/>
              </a:rPr>
              <a:t> </a:t>
            </a:r>
            <a:r>
              <a:rPr lang="en-US" altLang="zh-CN" sz="5400" b="1" i="1" dirty="0" err="1">
                <a:solidFill>
                  <a:prstClr val="black"/>
                </a:solidFill>
                <a:latin typeface="Bookman Old Style" panose="02050604050505020204" pitchFamily="18" charset="0"/>
                <a:ea typeface="inpin heiti" charset="-122"/>
              </a:rPr>
              <a:t>và</a:t>
            </a:r>
            <a:r>
              <a:rPr lang="en-US" altLang="zh-CN" sz="5400" b="1" i="1" dirty="0">
                <a:solidFill>
                  <a:prstClr val="black"/>
                </a:solidFill>
                <a:latin typeface="Bookman Old Style" panose="02050604050505020204" pitchFamily="18" charset="0"/>
                <a:ea typeface="inpin heiti" charset="-122"/>
              </a:rPr>
              <a:t> </a:t>
            </a:r>
            <a:r>
              <a:rPr lang="en-US" altLang="zh-CN" sz="5400" b="1" i="1" dirty="0" err="1">
                <a:solidFill>
                  <a:prstClr val="black"/>
                </a:solidFill>
                <a:latin typeface="Bookman Old Style" panose="02050604050505020204" pitchFamily="18" charset="0"/>
                <a:ea typeface="inpin heiti" charset="-122"/>
              </a:rPr>
              <a:t>động</a:t>
            </a:r>
            <a:r>
              <a:rPr lang="en-US" altLang="zh-CN" sz="5400" b="1" i="1" dirty="0">
                <a:solidFill>
                  <a:prstClr val="black"/>
                </a:solidFill>
                <a:latin typeface="Bookman Old Style" panose="02050604050505020204" pitchFamily="18" charset="0"/>
                <a:ea typeface="inpin heiti" charset="-122"/>
              </a:rPr>
              <a:t> </a:t>
            </a:r>
            <a:r>
              <a:rPr lang="en-US" altLang="zh-CN" sz="5400" b="1" i="1" dirty="0" err="1">
                <a:solidFill>
                  <a:prstClr val="black"/>
                </a:solidFill>
                <a:latin typeface="Bookman Old Style" panose="02050604050505020204" pitchFamily="18" charset="0"/>
                <a:ea typeface="inpin heiti" charset="-122"/>
              </a:rPr>
              <a:t>vật</a:t>
            </a:r>
            <a:r>
              <a:rPr lang="en-US" altLang="zh-CN" sz="5400" b="1" i="1" dirty="0">
                <a:solidFill>
                  <a:prstClr val="black"/>
                </a:solidFill>
                <a:latin typeface="Bookman Old Style" panose="02050604050505020204" pitchFamily="18" charset="0"/>
                <a:ea typeface="inpin heiti" charset="-122"/>
              </a:rPr>
              <a:t>?</a:t>
            </a:r>
            <a:endParaRPr kumimoji="0" lang="zh-CN" altLang="en-US" sz="5400" b="1" i="1" u="none" strike="noStrike" kern="1200" cap="none" spc="0" normalizeH="0" baseline="0" noProof="0" dirty="0">
              <a:ln>
                <a:noFill/>
              </a:ln>
              <a:solidFill>
                <a:prstClr val="black"/>
              </a:solidFill>
              <a:effectLst/>
              <a:uLnTx/>
              <a:uFillTx/>
              <a:latin typeface="Bookman Old Style" panose="02050604050505020204" pitchFamily="18" charset="0"/>
              <a:ea typeface="inpin heiti" charset="-122"/>
            </a:endParaRPr>
          </a:p>
        </p:txBody>
      </p:sp>
      <p:pic>
        <p:nvPicPr>
          <p:cNvPr id="32" name="图片 31" descr="图片包含 物体&#10;&#10;已生成高可信度的说明">
            <a:extLst>
              <a:ext uri="{FF2B5EF4-FFF2-40B4-BE49-F238E27FC236}">
                <a16:creationId xmlns:a16="http://schemas.microsoft.com/office/drawing/2014/main" id="{1138BADF-4321-45EB-BA6D-37BA4E763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371" y="278316"/>
            <a:ext cx="922304" cy="922304"/>
          </a:xfrm>
          <a:prstGeom prst="rect">
            <a:avLst/>
          </a:prstGeom>
        </p:spPr>
      </p:pic>
      <p:pic>
        <p:nvPicPr>
          <p:cNvPr id="33" name="图片 32">
            <a:extLst>
              <a:ext uri="{FF2B5EF4-FFF2-40B4-BE49-F238E27FC236}">
                <a16:creationId xmlns:a16="http://schemas.microsoft.com/office/drawing/2014/main" id="{AE655AF2-DA6D-4881-9CC9-456516AB7C16}"/>
              </a:ext>
            </a:extLst>
          </p:cNvPr>
          <p:cNvPicPr>
            <a:picLocks noChangeAspect="1"/>
          </p:cNvPicPr>
          <p:nvPr/>
        </p:nvPicPr>
        <p:blipFill rotWithShape="1">
          <a:blip r:embed="rId5">
            <a:extLst>
              <a:ext uri="{28A0092B-C50C-407E-A947-70E740481C1C}">
                <a14:useLocalDpi xmlns:a14="http://schemas.microsoft.com/office/drawing/2010/main" val="0"/>
              </a:ext>
            </a:extLst>
          </a:blip>
          <a:srcRect t="60620"/>
          <a:stretch/>
        </p:blipFill>
        <p:spPr>
          <a:xfrm>
            <a:off x="0" y="4455372"/>
            <a:ext cx="12192000" cy="2402628"/>
          </a:xfrm>
          <a:prstGeom prst="rect">
            <a:avLst/>
          </a:prstGeom>
        </p:spPr>
      </p:pic>
      <p:pic>
        <p:nvPicPr>
          <p:cNvPr id="34" name="图片 33">
            <a:extLst>
              <a:ext uri="{FF2B5EF4-FFF2-40B4-BE49-F238E27FC236}">
                <a16:creationId xmlns:a16="http://schemas.microsoft.com/office/drawing/2014/main" id="{A1747D41-488B-4746-95E4-4A8292E8B952}"/>
              </a:ext>
            </a:extLst>
          </p:cNvPr>
          <p:cNvPicPr>
            <a:picLocks noChangeAspect="1"/>
          </p:cNvPicPr>
          <p:nvPr/>
        </p:nvPicPr>
        <p:blipFill rotWithShape="1">
          <a:blip r:embed="rId6">
            <a:extLst>
              <a:ext uri="{28A0092B-C50C-407E-A947-70E740481C1C}">
                <a14:useLocalDpi xmlns:a14="http://schemas.microsoft.com/office/drawing/2010/main" val="0"/>
              </a:ext>
            </a:extLst>
          </a:blip>
          <a:srcRect l="84828" b="69429"/>
          <a:stretch/>
        </p:blipFill>
        <p:spPr>
          <a:xfrm>
            <a:off x="10668387" y="242616"/>
            <a:ext cx="1184446" cy="1194338"/>
          </a:xfrm>
          <a:prstGeom prst="rect">
            <a:avLst/>
          </a:prstGeom>
        </p:spPr>
      </p:pic>
      <p:sp>
        <p:nvSpPr>
          <p:cNvPr id="3" name="Rectangle 2">
            <a:extLst>
              <a:ext uri="{FF2B5EF4-FFF2-40B4-BE49-F238E27FC236}">
                <a16:creationId xmlns:a16="http://schemas.microsoft.com/office/drawing/2014/main" id="{782084DE-C697-40EE-ACE1-C53E7C96BBAA}"/>
              </a:ext>
            </a:extLst>
          </p:cNvPr>
          <p:cNvSpPr/>
          <p:nvPr/>
        </p:nvSpPr>
        <p:spPr>
          <a:xfrm>
            <a:off x="2248694" y="1513267"/>
            <a:ext cx="8507318" cy="3539430"/>
          </a:xfrm>
          <a:prstGeom prst="rect">
            <a:avLst/>
          </a:prstGeom>
        </p:spPr>
        <p:txBody>
          <a:bodyPr wrap="square">
            <a:spAutoFit/>
          </a:bodyPr>
          <a:lstStyle/>
          <a:p>
            <a:r>
              <a:rPr lang="en-US" sz="2800" b="0" i="0" dirty="0">
                <a:solidFill>
                  <a:srgbClr val="00B050"/>
                </a:solidFill>
                <a:effectLst/>
                <a:latin typeface="Bookman Old Style" panose="02050604050505020204" pitchFamily="18" charset="0"/>
              </a:rPr>
              <a:t>  </a:t>
            </a:r>
            <a:r>
              <a:rPr lang="vi-VN" sz="2800" b="0" i="0" dirty="0">
                <a:solidFill>
                  <a:srgbClr val="00B050"/>
                </a:solidFill>
                <a:effectLst/>
                <a:latin typeface="OpenSans"/>
              </a:rPr>
              <a:t>Bảo vệ môi trường sống của thực vật và động vật giúp duy trì sự đa dạng của tự nhiên. Con người cũng là một sinh vật trong tự nhiên, có mối quan hệ mật thiết với các loài thực vật và động vật, như sử dụng thực vật và động vật làm thức ăn, dùng gỗ để xây nhà, dùng sức kéo của trâu bò trong công việc cày cấy... Nên việc bảo vệ môi trường sống của các loài thực vật và động vật cũng là đang bảo vệ chính bản thân chúng ta.</a:t>
            </a:r>
            <a:endParaRPr lang="en-US" sz="2800" dirty="0">
              <a:solidFill>
                <a:srgbClr val="00B050"/>
              </a:solidFill>
              <a:latin typeface="Bookman Old Style" panose="02050604050505020204" pitchFamily="18" charset="0"/>
            </a:endParaRPr>
          </a:p>
        </p:txBody>
      </p:sp>
    </p:spTree>
    <p:extLst>
      <p:ext uri="{BB962C8B-B14F-4D97-AF65-F5344CB8AC3E}">
        <p14:creationId xmlns:p14="http://schemas.microsoft.com/office/powerpoint/2010/main" val="846470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dotGrid">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32" name="图片 31" descr="图片包含 物体&#10;&#10;已生成高可信度的说明">
            <a:extLst>
              <a:ext uri="{FF2B5EF4-FFF2-40B4-BE49-F238E27FC236}">
                <a16:creationId xmlns:a16="http://schemas.microsoft.com/office/drawing/2014/main" id="{1138BADF-4321-45EB-BA6D-37BA4E763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371" y="278316"/>
            <a:ext cx="922304" cy="922304"/>
          </a:xfrm>
          <a:prstGeom prst="rect">
            <a:avLst/>
          </a:prstGeom>
        </p:spPr>
      </p:pic>
      <p:pic>
        <p:nvPicPr>
          <p:cNvPr id="33" name="图片 32">
            <a:extLst>
              <a:ext uri="{FF2B5EF4-FFF2-40B4-BE49-F238E27FC236}">
                <a16:creationId xmlns:a16="http://schemas.microsoft.com/office/drawing/2014/main" id="{AE655AF2-DA6D-4881-9CC9-456516AB7C16}"/>
              </a:ext>
            </a:extLst>
          </p:cNvPr>
          <p:cNvPicPr>
            <a:picLocks noChangeAspect="1"/>
          </p:cNvPicPr>
          <p:nvPr/>
        </p:nvPicPr>
        <p:blipFill rotWithShape="1">
          <a:blip r:embed="rId4">
            <a:extLst>
              <a:ext uri="{28A0092B-C50C-407E-A947-70E740481C1C}">
                <a14:useLocalDpi xmlns:a14="http://schemas.microsoft.com/office/drawing/2010/main" val="0"/>
              </a:ext>
            </a:extLst>
          </a:blip>
          <a:srcRect t="60620"/>
          <a:stretch/>
        </p:blipFill>
        <p:spPr>
          <a:xfrm>
            <a:off x="0" y="4455372"/>
            <a:ext cx="12192000" cy="2402628"/>
          </a:xfrm>
          <a:prstGeom prst="rect">
            <a:avLst/>
          </a:prstGeom>
        </p:spPr>
      </p:pic>
      <p:pic>
        <p:nvPicPr>
          <p:cNvPr id="34" name="图片 33">
            <a:extLst>
              <a:ext uri="{FF2B5EF4-FFF2-40B4-BE49-F238E27FC236}">
                <a16:creationId xmlns:a16="http://schemas.microsoft.com/office/drawing/2014/main" id="{A1747D41-488B-4746-95E4-4A8292E8B952}"/>
              </a:ext>
            </a:extLst>
          </p:cNvPr>
          <p:cNvPicPr>
            <a:picLocks noChangeAspect="1"/>
          </p:cNvPicPr>
          <p:nvPr/>
        </p:nvPicPr>
        <p:blipFill rotWithShape="1">
          <a:blip r:embed="rId5">
            <a:extLst>
              <a:ext uri="{28A0092B-C50C-407E-A947-70E740481C1C}">
                <a14:useLocalDpi xmlns:a14="http://schemas.microsoft.com/office/drawing/2010/main" val="0"/>
              </a:ext>
            </a:extLst>
          </a:blip>
          <a:srcRect l="84828" b="69429"/>
          <a:stretch/>
        </p:blipFill>
        <p:spPr>
          <a:xfrm>
            <a:off x="10668387" y="242616"/>
            <a:ext cx="1184446" cy="1194338"/>
          </a:xfrm>
          <a:prstGeom prst="rect">
            <a:avLst/>
          </a:prstGeom>
        </p:spPr>
      </p:pic>
      <p:pic>
        <p:nvPicPr>
          <p:cNvPr id="3074" name="Picture 2" descr="https://img.loigiaihay.com/picture/article/2021/1022/giai-tro-choi-muc-2-trang-71-sgk-tu-nhien-va-xa-hoi-lop-2-canh-dieu_1_1634872238.jpg">
            <a:extLst>
              <a:ext uri="{FF2B5EF4-FFF2-40B4-BE49-F238E27FC236}">
                <a16:creationId xmlns:a16="http://schemas.microsoft.com/office/drawing/2014/main" id="{EDF58A63-6F17-40C0-BCA3-CC49FAD450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87589"/>
            <a:ext cx="5624623" cy="43408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AB5D67E6-A3AB-4EEC-8BBB-37915A8772E0}"/>
              </a:ext>
            </a:extLst>
          </p:cNvPr>
          <p:cNvGraphicFramePr>
            <a:graphicFrameLocks noGrp="1"/>
          </p:cNvGraphicFramePr>
          <p:nvPr>
            <p:extLst>
              <p:ext uri="{D42A27DB-BD31-4B8C-83A1-F6EECF244321}">
                <p14:modId xmlns:p14="http://schemas.microsoft.com/office/powerpoint/2010/main" val="1376605192"/>
              </p:ext>
            </p:extLst>
          </p:nvPr>
        </p:nvGraphicFramePr>
        <p:xfrm>
          <a:off x="5624623" y="127591"/>
          <a:ext cx="6567378" cy="6180816"/>
        </p:xfrm>
        <a:graphic>
          <a:graphicData uri="http://schemas.openxmlformats.org/drawingml/2006/table">
            <a:tbl>
              <a:tblPr>
                <a:tableStyleId>{08FB837D-C827-4EFA-A057-4D05807E0F7C}</a:tableStyleId>
              </a:tblPr>
              <a:tblGrid>
                <a:gridCol w="2808535">
                  <a:extLst>
                    <a:ext uri="{9D8B030D-6E8A-4147-A177-3AD203B41FA5}">
                      <a16:colId xmlns:a16="http://schemas.microsoft.com/office/drawing/2014/main" val="817045042"/>
                    </a:ext>
                  </a:extLst>
                </a:gridCol>
                <a:gridCol w="3758843">
                  <a:extLst>
                    <a:ext uri="{9D8B030D-6E8A-4147-A177-3AD203B41FA5}">
                      <a16:colId xmlns:a16="http://schemas.microsoft.com/office/drawing/2014/main" val="1677399452"/>
                    </a:ext>
                  </a:extLst>
                </a:gridCol>
              </a:tblGrid>
              <a:tr h="291404">
                <a:tc>
                  <a:txBody>
                    <a:bodyPr/>
                    <a:lstStyle/>
                    <a:p>
                      <a:pPr algn="ctr" fontAlgn="t" latinLnBrk="0"/>
                      <a:r>
                        <a:rPr lang="en-US" sz="3200" dirty="0" err="1">
                          <a:effectLst/>
                          <a:latin typeface="Times New Roman" panose="02020603050405020304" pitchFamily="18" charset="0"/>
                          <a:cs typeface="Times New Roman" panose="02020603050405020304" pitchFamily="18" charset="0"/>
                        </a:rPr>
                        <a:t>Nếu</a:t>
                      </a:r>
                      <a:endParaRPr lang="en-US" sz="3200" b="0" dirty="0">
                        <a:effectLst/>
                        <a:latin typeface="Times New Roman" panose="02020603050405020304" pitchFamily="18" charset="0"/>
                        <a:cs typeface="Times New Roman" panose="02020603050405020304" pitchFamily="18" charset="0"/>
                      </a:endParaRPr>
                    </a:p>
                  </a:txBody>
                  <a:tcPr marL="27388" marR="27388" marT="27388" marB="27388"/>
                </a:tc>
                <a:tc>
                  <a:txBody>
                    <a:bodyPr/>
                    <a:lstStyle/>
                    <a:p>
                      <a:pPr algn="ctr" fontAlgn="t" latinLnBrk="0"/>
                      <a:r>
                        <a:rPr lang="en-US" sz="3200">
                          <a:effectLst/>
                          <a:latin typeface="Times New Roman" panose="02020603050405020304" pitchFamily="18" charset="0"/>
                          <a:cs typeface="Times New Roman" panose="02020603050405020304" pitchFamily="18" charset="0"/>
                        </a:rPr>
                        <a:t>Thì</a:t>
                      </a:r>
                      <a:endParaRPr lang="en-US" sz="3200" b="0">
                        <a:effectLst/>
                        <a:latin typeface="Times New Roman" panose="02020603050405020304" pitchFamily="18" charset="0"/>
                        <a:cs typeface="Times New Roman" panose="02020603050405020304" pitchFamily="18" charset="0"/>
                      </a:endParaRPr>
                    </a:p>
                  </a:txBody>
                  <a:tcPr marL="27388" marR="27388" marT="27388" marB="27388"/>
                </a:tc>
                <a:extLst>
                  <a:ext uri="{0D108BD9-81ED-4DB2-BD59-A6C34878D82A}">
                    <a16:rowId xmlns:a16="http://schemas.microsoft.com/office/drawing/2014/main" val="2377315668"/>
                  </a:ext>
                </a:extLst>
              </a:tr>
              <a:tr h="764661">
                <a:tc>
                  <a:txBody>
                    <a:bodyPr/>
                    <a:lstStyle/>
                    <a:p>
                      <a:pPr fontAlgn="t" latinLnBrk="0"/>
                      <a:r>
                        <a:rPr lang="en-US" sz="3200" dirty="0" err="1">
                          <a:effectLst/>
                          <a:latin typeface="Times New Roman" panose="02020603050405020304" pitchFamily="18" charset="0"/>
                          <a:cs typeface="Times New Roman" panose="02020603050405020304" pitchFamily="18" charset="0"/>
                        </a:rPr>
                        <a:t>Nếu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rừng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bị</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đốt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cháy</a:t>
                      </a:r>
                      <a:endParaRPr lang="en-US" sz="3200" b="0" dirty="0">
                        <a:effectLst/>
                        <a:latin typeface="Times New Roman" panose="02020603050405020304" pitchFamily="18" charset="0"/>
                        <a:cs typeface="Times New Roman" panose="02020603050405020304" pitchFamily="18" charset="0"/>
                      </a:endParaRPr>
                    </a:p>
                  </a:txBody>
                  <a:tcPr marL="27388" marR="27388" marT="27388" marB="27388"/>
                </a:tc>
                <a:tc>
                  <a:txBody>
                    <a:bodyPr/>
                    <a:lstStyle/>
                    <a:p>
                      <a:pPr fontAlgn="t" latinLnBrk="0"/>
                      <a:r>
                        <a:rPr lang="vi-VN" sz="3200" dirty="0">
                          <a:effectLst/>
                          <a:latin typeface="Times New Roman" panose="02020603050405020304" pitchFamily="18" charset="0"/>
                          <a:cs typeface="Times New Roman" panose="02020603050405020304" pitchFamily="18" charset="0"/>
                        </a:rPr>
                        <a:t>Thì động vật trong rừng sẽ mất nơi sống</a:t>
                      </a:r>
                      <a:endParaRPr lang="vi-VN" sz="3200" b="0" dirty="0">
                        <a:effectLst/>
                        <a:latin typeface="Times New Roman" panose="02020603050405020304" pitchFamily="18" charset="0"/>
                        <a:cs typeface="Times New Roman" panose="02020603050405020304" pitchFamily="18" charset="0"/>
                      </a:endParaRPr>
                    </a:p>
                  </a:txBody>
                  <a:tcPr marL="27388" marR="27388" marT="27388" marB="27388"/>
                </a:tc>
                <a:extLst>
                  <a:ext uri="{0D108BD9-81ED-4DB2-BD59-A6C34878D82A}">
                    <a16:rowId xmlns:a16="http://schemas.microsoft.com/office/drawing/2014/main" val="3346641452"/>
                  </a:ext>
                </a:extLst>
              </a:tr>
              <a:tr h="764661">
                <a:tc>
                  <a:txBody>
                    <a:bodyPr/>
                    <a:lstStyle/>
                    <a:p>
                      <a:pPr fontAlgn="t" latinLnBrk="0"/>
                      <a:r>
                        <a:rPr lang="en-US" sz="3200" dirty="0" err="1">
                          <a:effectLst/>
                          <a:latin typeface="Times New Roman" panose="02020603050405020304" pitchFamily="18" charset="0"/>
                          <a:cs typeface="Times New Roman" panose="02020603050405020304" pitchFamily="18" charset="0"/>
                        </a:rPr>
                        <a:t>Nếu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đồng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lúa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bị</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hạn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hán</a:t>
                      </a:r>
                      <a:endParaRPr lang="en-US" sz="3200" b="0" dirty="0">
                        <a:effectLst/>
                        <a:latin typeface="Times New Roman" panose="02020603050405020304" pitchFamily="18" charset="0"/>
                        <a:cs typeface="Times New Roman" panose="02020603050405020304" pitchFamily="18" charset="0"/>
                      </a:endParaRPr>
                    </a:p>
                  </a:txBody>
                  <a:tcPr marL="27388" marR="27388" marT="27388" marB="27388"/>
                </a:tc>
                <a:tc>
                  <a:txBody>
                    <a:bodyPr/>
                    <a:lstStyle/>
                    <a:p>
                      <a:pPr fontAlgn="t" latinLnBrk="0"/>
                      <a:r>
                        <a:rPr lang="vi-VN" sz="3200" dirty="0">
                          <a:effectLst/>
                          <a:latin typeface="Times New Roman" panose="02020603050405020304" pitchFamily="18" charset="0"/>
                          <a:cs typeface="Times New Roman" panose="02020603050405020304" pitchFamily="18" charset="0"/>
                        </a:rPr>
                        <a:t>Thì cây lúa sẽ bị khô héo do mất nước</a:t>
                      </a:r>
                      <a:endParaRPr lang="vi-VN" sz="3200" b="0" dirty="0">
                        <a:effectLst/>
                        <a:latin typeface="Times New Roman" panose="02020603050405020304" pitchFamily="18" charset="0"/>
                        <a:cs typeface="Times New Roman" panose="02020603050405020304" pitchFamily="18" charset="0"/>
                      </a:endParaRPr>
                    </a:p>
                  </a:txBody>
                  <a:tcPr marL="27388" marR="27388" marT="27388" marB="27388"/>
                </a:tc>
                <a:extLst>
                  <a:ext uri="{0D108BD9-81ED-4DB2-BD59-A6C34878D82A}">
                    <a16:rowId xmlns:a16="http://schemas.microsoft.com/office/drawing/2014/main" val="1203252210"/>
                  </a:ext>
                </a:extLst>
              </a:tr>
              <a:tr h="764661">
                <a:tc>
                  <a:txBody>
                    <a:bodyPr/>
                    <a:lstStyle/>
                    <a:p>
                      <a:pPr fontAlgn="t" latinLnBrk="0"/>
                      <a:r>
                        <a:rPr lang="vi-VN" sz="3200" dirty="0">
                          <a:effectLst/>
                          <a:latin typeface="Times New Roman" panose="02020603050405020304" pitchFamily="18" charset="0"/>
                          <a:cs typeface="Times New Roman" panose="02020603050405020304" pitchFamily="18" charset="0"/>
                        </a:rPr>
                        <a:t>Nếu ao, hồ bị cạn nước</a:t>
                      </a:r>
                      <a:endParaRPr lang="vi-VN" sz="3200" b="0" dirty="0">
                        <a:effectLst/>
                        <a:latin typeface="Times New Roman" panose="02020603050405020304" pitchFamily="18" charset="0"/>
                        <a:cs typeface="Times New Roman" panose="02020603050405020304" pitchFamily="18" charset="0"/>
                      </a:endParaRPr>
                    </a:p>
                  </a:txBody>
                  <a:tcPr marL="27388" marR="27388" marT="27388" marB="27388"/>
                </a:tc>
                <a:tc>
                  <a:txBody>
                    <a:bodyPr/>
                    <a:lstStyle/>
                    <a:p>
                      <a:pPr fontAlgn="t" latinLnBrk="0"/>
                      <a:r>
                        <a:rPr lang="vi-VN" sz="3200" dirty="0">
                          <a:effectLst/>
                          <a:latin typeface="Times New Roman" panose="02020603050405020304" pitchFamily="18" charset="0"/>
                          <a:cs typeface="Times New Roman" panose="02020603050405020304" pitchFamily="18" charset="0"/>
                        </a:rPr>
                        <a:t>Thì cá dưới hồ sẽ bị mắc cạn và ngạt thở</a:t>
                      </a:r>
                      <a:endParaRPr lang="vi-VN" sz="3200" b="0" dirty="0">
                        <a:effectLst/>
                        <a:latin typeface="Times New Roman" panose="02020603050405020304" pitchFamily="18" charset="0"/>
                        <a:cs typeface="Times New Roman" panose="02020603050405020304" pitchFamily="18" charset="0"/>
                      </a:endParaRPr>
                    </a:p>
                  </a:txBody>
                  <a:tcPr marL="27388" marR="27388" marT="27388" marB="27388"/>
                </a:tc>
                <a:extLst>
                  <a:ext uri="{0D108BD9-81ED-4DB2-BD59-A6C34878D82A}">
                    <a16:rowId xmlns:a16="http://schemas.microsoft.com/office/drawing/2014/main" val="616215510"/>
                  </a:ext>
                </a:extLst>
              </a:tr>
              <a:tr h="764661">
                <a:tc>
                  <a:txBody>
                    <a:bodyPr/>
                    <a:lstStyle/>
                    <a:p>
                      <a:pPr fontAlgn="t" latinLnBrk="0"/>
                      <a:r>
                        <a:rPr lang="en-US" sz="3200">
                          <a:effectLst/>
                          <a:latin typeface="Times New Roman" panose="02020603050405020304" pitchFamily="18" charset="0"/>
                          <a:cs typeface="Times New Roman" panose="02020603050405020304" pitchFamily="18" charset="0"/>
                        </a:rPr>
                        <a:t>Nếu sông, hồ bị ô nhiễm</a:t>
                      </a:r>
                      <a:endParaRPr lang="en-US" sz="3200" b="0">
                        <a:effectLst/>
                        <a:latin typeface="Times New Roman" panose="02020603050405020304" pitchFamily="18" charset="0"/>
                        <a:cs typeface="Times New Roman" panose="02020603050405020304" pitchFamily="18" charset="0"/>
                      </a:endParaRPr>
                    </a:p>
                  </a:txBody>
                  <a:tcPr marL="27388" marR="27388" marT="27388" marB="27388"/>
                </a:tc>
                <a:tc>
                  <a:txBody>
                    <a:bodyPr/>
                    <a:lstStyle/>
                    <a:p>
                      <a:pPr fontAlgn="t" latinLnBrk="0"/>
                      <a:r>
                        <a:rPr lang="vi-VN" sz="3200" dirty="0">
                          <a:effectLst/>
                          <a:latin typeface="Times New Roman" panose="02020603050405020304" pitchFamily="18" charset="0"/>
                          <a:cs typeface="Times New Roman" panose="02020603050405020304" pitchFamily="18" charset="0"/>
                        </a:rPr>
                        <a:t>Thì động vật dưới nước sẽ bị nhiễm độc</a:t>
                      </a:r>
                      <a:endParaRPr lang="vi-VN" sz="3200" b="0" dirty="0">
                        <a:effectLst/>
                        <a:latin typeface="Times New Roman" panose="02020603050405020304" pitchFamily="18" charset="0"/>
                        <a:cs typeface="Times New Roman" panose="02020603050405020304" pitchFamily="18" charset="0"/>
                      </a:endParaRPr>
                    </a:p>
                  </a:txBody>
                  <a:tcPr marL="27388" marR="27388" marT="27388" marB="27388"/>
                </a:tc>
                <a:extLst>
                  <a:ext uri="{0D108BD9-81ED-4DB2-BD59-A6C34878D82A}">
                    <a16:rowId xmlns:a16="http://schemas.microsoft.com/office/drawing/2014/main" val="2372249371"/>
                  </a:ext>
                </a:extLst>
              </a:tr>
              <a:tr h="1001290">
                <a:tc>
                  <a:txBody>
                    <a:bodyPr/>
                    <a:lstStyle/>
                    <a:p>
                      <a:pPr fontAlgn="t" latinLnBrk="0"/>
                      <a:r>
                        <a:rPr lang="en-US" sz="3200">
                          <a:effectLst/>
                          <a:latin typeface="Times New Roman" panose="02020603050405020304" pitchFamily="18" charset="0"/>
                          <a:cs typeface="Times New Roman" panose="02020603050405020304" pitchFamily="18" charset="0"/>
                        </a:rPr>
                        <a:t>Nếu rừng bị chặt phá</a:t>
                      </a:r>
                      <a:endParaRPr lang="en-US" sz="3200" b="0">
                        <a:effectLst/>
                        <a:latin typeface="Times New Roman" panose="02020603050405020304" pitchFamily="18" charset="0"/>
                        <a:cs typeface="Times New Roman" panose="02020603050405020304" pitchFamily="18" charset="0"/>
                      </a:endParaRPr>
                    </a:p>
                  </a:txBody>
                  <a:tcPr marL="27388" marR="27388" marT="27388" marB="27388"/>
                </a:tc>
                <a:tc>
                  <a:txBody>
                    <a:bodyPr/>
                    <a:lstStyle/>
                    <a:p>
                      <a:pPr fontAlgn="t" latinLnBrk="0"/>
                      <a:r>
                        <a:rPr lang="vi-VN" sz="3200" dirty="0">
                          <a:effectLst/>
                          <a:latin typeface="Times New Roman" panose="02020603050405020304" pitchFamily="18" charset="0"/>
                          <a:cs typeface="Times New Roman" panose="02020603050405020304" pitchFamily="18" charset="0"/>
                        </a:rPr>
                        <a:t>Thì động vật trong rừng sẽ mất thức ăn và nơi ở</a:t>
                      </a:r>
                      <a:endParaRPr lang="vi-VN" sz="3200" b="0" dirty="0">
                        <a:effectLst/>
                        <a:latin typeface="Times New Roman" panose="02020603050405020304" pitchFamily="18" charset="0"/>
                        <a:cs typeface="Times New Roman" panose="02020603050405020304" pitchFamily="18" charset="0"/>
                      </a:endParaRPr>
                    </a:p>
                  </a:txBody>
                  <a:tcPr marL="27388" marR="27388" marT="27388" marB="27388"/>
                </a:tc>
                <a:extLst>
                  <a:ext uri="{0D108BD9-81ED-4DB2-BD59-A6C34878D82A}">
                    <a16:rowId xmlns:a16="http://schemas.microsoft.com/office/drawing/2014/main" val="1984415527"/>
                  </a:ext>
                </a:extLst>
              </a:tr>
            </a:tbl>
          </a:graphicData>
        </a:graphic>
      </p:graphicFrame>
    </p:spTree>
    <p:extLst>
      <p:ext uri="{BB962C8B-B14F-4D97-AF65-F5344CB8AC3E}">
        <p14:creationId xmlns:p14="http://schemas.microsoft.com/office/powerpoint/2010/main" val="1011857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dotGrid">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30" name="图片 29" descr="图片包含 镜子&#10;&#10;已生成高可信度的说明">
            <a:extLst>
              <a:ext uri="{FF2B5EF4-FFF2-40B4-BE49-F238E27FC236}">
                <a16:creationId xmlns:a16="http://schemas.microsoft.com/office/drawing/2014/main" id="{2386D0FD-564B-4106-9CA6-C3A0293197BA}"/>
              </a:ext>
            </a:extLst>
          </p:cNvPr>
          <p:cNvPicPr>
            <a:picLocks noChangeAspect="1"/>
          </p:cNvPicPr>
          <p:nvPr/>
        </p:nvPicPr>
        <p:blipFill rotWithShape="1">
          <a:blip r:embed="rId3">
            <a:extLst>
              <a:ext uri="{28A0092B-C50C-407E-A947-70E740481C1C}">
                <a14:useLocalDpi xmlns:a14="http://schemas.microsoft.com/office/drawing/2010/main" val="0"/>
              </a:ext>
            </a:extLst>
          </a:blip>
          <a:srcRect t="55556"/>
          <a:stretch/>
        </p:blipFill>
        <p:spPr>
          <a:xfrm>
            <a:off x="-1293401" y="839785"/>
            <a:ext cx="13140030" cy="5176532"/>
          </a:xfrm>
          <a:prstGeom prst="rect">
            <a:avLst/>
          </a:prstGeom>
        </p:spPr>
      </p:pic>
      <p:sp>
        <p:nvSpPr>
          <p:cNvPr id="2" name="矩形 1">
            <a:extLst>
              <a:ext uri="{FF2B5EF4-FFF2-40B4-BE49-F238E27FC236}">
                <a16:creationId xmlns:a16="http://schemas.microsoft.com/office/drawing/2014/main" id="{75C515CC-BACD-41C6-BF7E-0B1A6B65CC2E}"/>
              </a:ext>
            </a:extLst>
          </p:cNvPr>
          <p:cNvSpPr/>
          <p:nvPr/>
        </p:nvSpPr>
        <p:spPr>
          <a:xfrm>
            <a:off x="1703615" y="1436954"/>
            <a:ext cx="8784769" cy="3867534"/>
          </a:xfrm>
          <a:prstGeom prst="rect">
            <a:avLst/>
          </a:prstGeom>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prstClr val="black"/>
                </a:solidFill>
                <a:effectLst/>
                <a:uLnTx/>
                <a:uFillTx/>
                <a:latin typeface="Bookman Old Style" panose="02050604050505020204" pitchFamily="18" charset="0"/>
                <a:ea typeface="inpin heiti" charset="-122"/>
              </a:rPr>
              <a:t>Môi</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trường</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sống</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cung</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cấp</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nơi</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ở,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thưc</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ăn</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nước</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uống</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cho</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thực</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vật</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và</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động</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vật</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Chúng</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ta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cần</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bảo</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vệ</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môi</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trường</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sống</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của</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thực</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vật</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và</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động</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 </a:t>
            </a:r>
            <a:r>
              <a:rPr kumimoji="0" lang="en-US" altLang="zh-CN" sz="4000" b="1" i="1" u="none" strike="noStrike" kern="1200" cap="none" spc="0" normalizeH="0" noProof="0" dirty="0" err="1">
                <a:ln>
                  <a:noFill/>
                </a:ln>
                <a:solidFill>
                  <a:prstClr val="black"/>
                </a:solidFill>
                <a:effectLst/>
                <a:uLnTx/>
                <a:uFillTx/>
                <a:latin typeface="Bookman Old Style" panose="02050604050505020204" pitchFamily="18" charset="0"/>
                <a:ea typeface="inpin heiti" charset="-122"/>
              </a:rPr>
              <a:t>vật</a:t>
            </a:r>
            <a:r>
              <a:rPr kumimoji="0" lang="en-US" altLang="zh-CN" sz="4000" b="1" i="1" u="none" strike="noStrike" kern="1200" cap="none" spc="0" normalizeH="0" noProof="0" dirty="0">
                <a:ln>
                  <a:noFill/>
                </a:ln>
                <a:solidFill>
                  <a:prstClr val="black"/>
                </a:solidFill>
                <a:effectLst/>
                <a:uLnTx/>
                <a:uFillTx/>
                <a:latin typeface="Bookman Old Style" panose="02050604050505020204" pitchFamily="18" charset="0"/>
                <a:ea typeface="inpin heiti" charset="-122"/>
              </a:rPr>
              <a:t>.</a:t>
            </a:r>
            <a:endParaRPr kumimoji="0" lang="zh-CN" altLang="en-US" sz="4000" b="1" i="1" u="none" strike="noStrike" kern="1200" cap="none" spc="0" normalizeH="0" baseline="0" noProof="0" dirty="0">
              <a:ln>
                <a:noFill/>
              </a:ln>
              <a:solidFill>
                <a:prstClr val="black"/>
              </a:solidFill>
              <a:effectLst/>
              <a:uLnTx/>
              <a:uFillTx/>
              <a:latin typeface="Bookman Old Style" panose="02050604050505020204" pitchFamily="18" charset="0"/>
              <a:ea typeface="inpin heiti" charset="-122"/>
            </a:endParaRPr>
          </a:p>
        </p:txBody>
      </p:sp>
      <p:pic>
        <p:nvPicPr>
          <p:cNvPr id="32" name="图片 31" descr="图片包含 物体&#10;&#10;已生成高可信度的说明">
            <a:extLst>
              <a:ext uri="{FF2B5EF4-FFF2-40B4-BE49-F238E27FC236}">
                <a16:creationId xmlns:a16="http://schemas.microsoft.com/office/drawing/2014/main" id="{1138BADF-4321-45EB-BA6D-37BA4E763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371" y="278316"/>
            <a:ext cx="922304" cy="922304"/>
          </a:xfrm>
          <a:prstGeom prst="rect">
            <a:avLst/>
          </a:prstGeom>
        </p:spPr>
      </p:pic>
      <p:pic>
        <p:nvPicPr>
          <p:cNvPr id="33" name="图片 32">
            <a:extLst>
              <a:ext uri="{FF2B5EF4-FFF2-40B4-BE49-F238E27FC236}">
                <a16:creationId xmlns:a16="http://schemas.microsoft.com/office/drawing/2014/main" id="{AE655AF2-DA6D-4881-9CC9-456516AB7C16}"/>
              </a:ext>
            </a:extLst>
          </p:cNvPr>
          <p:cNvPicPr>
            <a:picLocks noChangeAspect="1"/>
          </p:cNvPicPr>
          <p:nvPr/>
        </p:nvPicPr>
        <p:blipFill rotWithShape="1">
          <a:blip r:embed="rId5">
            <a:extLst>
              <a:ext uri="{28A0092B-C50C-407E-A947-70E740481C1C}">
                <a14:useLocalDpi xmlns:a14="http://schemas.microsoft.com/office/drawing/2010/main" val="0"/>
              </a:ext>
            </a:extLst>
          </a:blip>
          <a:srcRect t="60620"/>
          <a:stretch/>
        </p:blipFill>
        <p:spPr>
          <a:xfrm>
            <a:off x="0" y="4455372"/>
            <a:ext cx="12192000" cy="2402628"/>
          </a:xfrm>
          <a:prstGeom prst="rect">
            <a:avLst/>
          </a:prstGeom>
        </p:spPr>
      </p:pic>
      <p:pic>
        <p:nvPicPr>
          <p:cNvPr id="34" name="图片 33">
            <a:extLst>
              <a:ext uri="{FF2B5EF4-FFF2-40B4-BE49-F238E27FC236}">
                <a16:creationId xmlns:a16="http://schemas.microsoft.com/office/drawing/2014/main" id="{A1747D41-488B-4746-95E4-4A8292E8B952}"/>
              </a:ext>
            </a:extLst>
          </p:cNvPr>
          <p:cNvPicPr>
            <a:picLocks noChangeAspect="1"/>
          </p:cNvPicPr>
          <p:nvPr/>
        </p:nvPicPr>
        <p:blipFill rotWithShape="1">
          <a:blip r:embed="rId6">
            <a:extLst>
              <a:ext uri="{28A0092B-C50C-407E-A947-70E740481C1C}">
                <a14:useLocalDpi xmlns:a14="http://schemas.microsoft.com/office/drawing/2010/main" val="0"/>
              </a:ext>
            </a:extLst>
          </a:blip>
          <a:srcRect l="84828" b="69429"/>
          <a:stretch/>
        </p:blipFill>
        <p:spPr>
          <a:xfrm>
            <a:off x="10668387" y="242616"/>
            <a:ext cx="1184446" cy="1194338"/>
          </a:xfrm>
          <a:prstGeom prst="rect">
            <a:avLst/>
          </a:prstGeom>
        </p:spPr>
      </p:pic>
    </p:spTree>
    <p:extLst>
      <p:ext uri="{BB962C8B-B14F-4D97-AF65-F5344CB8AC3E}">
        <p14:creationId xmlns:p14="http://schemas.microsoft.com/office/powerpoint/2010/main" val="4122613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645</Words>
  <Application>Microsoft Office PowerPoint</Application>
  <PresentationFormat>Widescreen</PresentationFormat>
  <Paragraphs>60</Paragraphs>
  <Slides>9</Slides>
  <Notes>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vt:i4>
      </vt:variant>
    </vt:vector>
  </HeadingPairs>
  <TitlesOfParts>
    <vt:vector size="20" baseType="lpstr">
      <vt:lpstr>等线</vt:lpstr>
      <vt:lpstr>等线 Light</vt:lpstr>
      <vt:lpstr>Arial</vt:lpstr>
      <vt:lpstr>Bookman Old Style</vt:lpstr>
      <vt:lpstr>Calibri</vt:lpstr>
      <vt:lpstr>inpin heiti</vt:lpstr>
      <vt:lpstr>OpenSans</vt:lpstr>
      <vt:lpstr>OpenSansBold</vt:lpstr>
      <vt:lpstr>Times New Roman</vt:lpstr>
      <vt:lpstr>UTM Cookies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19</cp:revision>
  <dcterms:created xsi:type="dcterms:W3CDTF">2024-01-17T08:12:20Z</dcterms:created>
  <dcterms:modified xsi:type="dcterms:W3CDTF">2024-01-17T09:34:24Z</dcterms:modified>
</cp:coreProperties>
</file>