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74" r:id="rId7"/>
    <p:sldId id="1175" r:id="rId8"/>
    <p:sldId id="317" r:id="rId9"/>
    <p:sldId id="1173" r:id="rId10"/>
    <p:sldId id="377"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65" r:id="rId31"/>
    <p:sldId id="4410"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29" autoAdjust="0"/>
  </p:normalViewPr>
  <p:slideViewPr>
    <p:cSldViewPr snapToGrid="0">
      <p:cViewPr varScale="1">
        <p:scale>
          <a:sx n="87" d="100"/>
          <a:sy n="87" d="100"/>
        </p:scale>
        <p:origin x="9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3/2/2025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98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13372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51067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474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8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942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1264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695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380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956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326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9.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10.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1729317" y="-122468"/>
            <a:ext cx="1553335" cy="15533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3/2/2025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253844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36.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21.xml"/><Relationship Id="rId18" Type="http://schemas.openxmlformats.org/officeDocument/2006/relationships/image" Target="../media/image63.gif"/><Relationship Id="rId3" Type="http://schemas.openxmlformats.org/officeDocument/2006/relationships/image" Target="../media/image56.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62.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60.png"/><Relationship Id="rId5" Type="http://schemas.openxmlformats.org/officeDocument/2006/relationships/image" Target="../media/image58.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64.png"/><Relationship Id="rId4" Type="http://schemas.openxmlformats.org/officeDocument/2006/relationships/image" Target="../media/image57.gif"/><Relationship Id="rId9" Type="http://schemas.microsoft.com/office/2007/relationships/hdphoto" Target="../media/hdphoto2.wdp"/><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9.emf"/><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28.gif"/><Relationship Id="rId5" Type="http://schemas.openxmlformats.org/officeDocument/2006/relationships/image" Target="../media/image22.emf"/><Relationship Id="rId10"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36.em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916</TotalTime>
  <Words>924</Words>
  <Application>Microsoft Office PowerPoint</Application>
  <PresentationFormat>On-screen Show (16:9)</PresentationFormat>
  <Paragraphs>77</Paragraphs>
  <Slides>26</Slides>
  <Notes>10</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26</vt:i4>
      </vt:variant>
    </vt:vector>
  </HeadingPairs>
  <TitlesOfParts>
    <vt:vector size="46" baseType="lpstr">
      <vt:lpstr>等线</vt:lpstr>
      <vt:lpstr>等线 Light</vt:lpstr>
      <vt:lpstr>宋体</vt:lpstr>
      <vt:lpstr>#9Slide02 Noi dung dai</vt:lpstr>
      <vt:lpstr>#9Slide02 Tieu de dai</vt:lpstr>
      <vt:lpstr>#9Slide03 BoosterNextFYBlack</vt:lpstr>
      <vt:lpstr>Arial</vt:lpstr>
      <vt:lpstr>Calibri</vt:lpstr>
      <vt:lpstr>Cambria</vt:lpstr>
      <vt:lpstr>DFPOP1-W9</vt:lpstr>
      <vt:lpstr>Lato Light</vt:lpstr>
      <vt:lpstr>Times New Roman</vt:lpstr>
      <vt:lpstr>楷体</vt:lpstr>
      <vt:lpstr>百变马丁</vt:lpstr>
      <vt:lpstr>Climate and Water Lesson by Slidesgo</vt:lpstr>
      <vt:lpstr>1_Office Theme</vt:lpstr>
      <vt:lpstr>2_Office Theme</vt:lpstr>
      <vt:lpstr>Office Theme</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Administrator</cp:lastModifiedBy>
  <cp:revision>32</cp:revision>
  <dcterms:modified xsi:type="dcterms:W3CDTF">2025-03-01T21:59:23Z</dcterms:modified>
</cp:coreProperties>
</file>