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348" r:id="rId2"/>
    <p:sldId id="329" r:id="rId3"/>
    <p:sldId id="330" r:id="rId4"/>
    <p:sldId id="331" r:id="rId5"/>
    <p:sldId id="332" r:id="rId6"/>
    <p:sldId id="333" r:id="rId7"/>
    <p:sldId id="334" r:id="rId8"/>
    <p:sldId id="351" r:id="rId9"/>
  </p:sldIdLst>
  <p:sldSz cx="12192000" cy="6858000"/>
  <p:notesSz cx="6858000" cy="9144000"/>
  <p:custDataLst>
    <p:tags r:id="rId1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00FF"/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>
        <p:scale>
          <a:sx n="90" d="100"/>
          <a:sy n="90" d="100"/>
        </p:scale>
        <p:origin x="-39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32" Type="http://customschemas.google.com/relationships/presentationmetadata" Target="metadata"/><Relationship Id="rId5" Type="http://schemas.openxmlformats.org/officeDocument/2006/relationships/slide" Target="slides/slide4.xml"/><Relationship Id="rId36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87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89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SG" dirty="0" smtClean="0"/>
              <a:t>GV </a:t>
            </a:r>
            <a:r>
              <a:rPr lang="en-SG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lồng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chứa</a:t>
            </a:r>
            <a:r>
              <a:rPr lang="en-SG" baseline="0" dirty="0" smtClean="0"/>
              <a:t> con </a:t>
            </a:r>
            <a:r>
              <a:rPr lang="en-SG" baseline="0" dirty="0" err="1" smtClean="0"/>
              <a:t>vật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biểu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tượng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quay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màn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hình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.</a:t>
            </a:r>
          </a:p>
          <a:p>
            <a:pPr>
              <a:buFontTx/>
              <a:buChar char="-"/>
            </a:pPr>
            <a:r>
              <a:rPr lang="en-SG" baseline="0" dirty="0" smtClean="0"/>
              <a:t>Sau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tất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các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biểu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tượng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góc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chú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khỉ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sầu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riêng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xuống</a:t>
            </a:r>
            <a:r>
              <a:rPr lang="en-SG" baseline="0" dirty="0" smtClean="0"/>
              <a:t>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3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7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1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901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9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649" r:id="rId4"/>
    <p:sldLayoutId id="2147483662" r:id="rId5"/>
    <p:sldLayoutId id="2147483701" r:id="rId6"/>
    <p:sldLayoutId id="214748370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5.xml"/><Relationship Id="rId26" Type="http://schemas.microsoft.com/office/2007/relationships/hdphoto" Target="../media/hdphoto7.wdp"/><Relationship Id="rId3" Type="http://schemas.openxmlformats.org/officeDocument/2006/relationships/slideLayout" Target="../slideLayouts/slideLayout3.xml"/><Relationship Id="rId21" Type="http://schemas.openxmlformats.org/officeDocument/2006/relationships/slide" Target="slide6.xml"/><Relationship Id="rId34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openxmlformats.org/officeDocument/2006/relationships/slide" Target="slide4.xml"/><Relationship Id="rId20" Type="http://schemas.openxmlformats.org/officeDocument/2006/relationships/slide" Target="slide7.xml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microsoft.com/office/2007/relationships/hdphoto" Target="../media/hdphoto6.wdp"/><Relationship Id="rId32" Type="http://schemas.microsoft.com/office/2007/relationships/hdphoto" Target="../media/hdphoto9.wdp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microsoft.com/office/2007/relationships/hdphoto" Target="../media/hdphoto8.wdp"/><Relationship Id="rId35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7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A8C994-5A79-475D-AF05-03F81AD51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412523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4088" y="918221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8097" y="162317"/>
            <a:ext cx="609600" cy="609600"/>
          </a:xfrm>
          <a:prstGeom prst="rect">
            <a:avLst/>
          </a:prstGeom>
        </p:spPr>
      </p:pic>
      <p:pic>
        <p:nvPicPr>
          <p:cNvPr id="20" name="Picture 11" descr="C:\Users\ADMIN\Desktop\Tai nguyen thiet ke tro choi\Angry birds epic birds\1505573783630 (2).p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3B1922B-D364-4E23-A8E4-2EB9346F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55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1AB442-434A-4BE5-92F7-F4F9BA5B2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441018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>
              <a:latin typeface="UTM Avo" panose="02040603050506020204" pitchFamily="18" charset="0"/>
            </a:endParaRPr>
          </a:p>
        </p:txBody>
      </p:sp>
      <p:pic>
        <p:nvPicPr>
          <p:cNvPr id="41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65" y="4315083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5641" y="4031959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518" y="3155991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A9FED7-CC51-41A4-BE92-38318F0B6D2A}"/>
              </a:ext>
            </a:extLst>
          </p:cNvPr>
          <p:cNvGrpSpPr/>
          <p:nvPr/>
        </p:nvGrpSpPr>
        <p:grpSpPr>
          <a:xfrm>
            <a:off x="1338381" y="457576"/>
            <a:ext cx="9897472" cy="3865174"/>
            <a:chOff x="1338381" y="457576"/>
            <a:chExt cx="9897472" cy="3865174"/>
          </a:xfrm>
        </p:grpSpPr>
        <p:pic>
          <p:nvPicPr>
            <p:cNvPr id="2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381" y="457576"/>
              <a:ext cx="9897472" cy="3865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730468" y="1236089"/>
              <a:ext cx="7307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loài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thoát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khỏi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tên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săn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độc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23154" y="193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75247 0.0361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1.12148 0.02107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" y="-747584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6999" y="3550646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5012" y="299133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13" y="486024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39" y="3537232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5230" y="1174285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: 36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16, 20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ãy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60755" y="3511784"/>
            <a:ext cx="3153574" cy="981759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36 – 16 = 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40918" y="3511784"/>
            <a:ext cx="3163682" cy="1001309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16 + 20 = 36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60756" y="4757886"/>
            <a:ext cx="3153574" cy="100179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20 – 16 =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40918" y="4757886"/>
            <a:ext cx="3163682" cy="100179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20 + 16 = 36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65281" y="16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615"/>
            <a:ext cx="12192000" cy="64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98425" y="3421472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8963" y="227592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86" y="474680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64" y="3574713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2"/>
            <a:ext cx="7058271" cy="27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06972" y="1181100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40 + 10 – 20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04225" y="3429000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03099" y="3429000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20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04225" y="4675102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74038" y="4675102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40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25563" y="19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4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81173" y="3470604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9718" y="228959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41" y="4751326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19" y="3579239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27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168736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53 + 12 = 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6318" y="109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69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21825" y="3405295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0488" y="221311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11" y="468398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489" y="3511901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88233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21408" y="3339529"/>
            <a:ext cx="3492831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639688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14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7117" y="4747366"/>
            <a:ext cx="3613369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21408" y="4742413"/>
            <a:ext cx="3564799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7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2337" y="982339"/>
            <a:ext cx="6606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8679" y="35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9967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</TotalTime>
  <Words>229</Words>
  <Application>Microsoft Office PowerPoint</Application>
  <PresentationFormat>Custom</PresentationFormat>
  <Paragraphs>34</Paragraphs>
  <Slides>8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267</cp:revision>
  <dcterms:created xsi:type="dcterms:W3CDTF">2021-02-20T02:56:00Z</dcterms:created>
  <dcterms:modified xsi:type="dcterms:W3CDTF">2024-08-22T10:00:52Z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