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419" r:id="rId2"/>
    <p:sldId id="264" r:id="rId3"/>
    <p:sldId id="344" r:id="rId4"/>
    <p:sldId id="258" r:id="rId5"/>
    <p:sldId id="346" r:id="rId6"/>
    <p:sldId id="347" r:id="rId7"/>
    <p:sldId id="259" r:id="rId8"/>
    <p:sldId id="345" r:id="rId9"/>
    <p:sldId id="349" r:id="rId10"/>
    <p:sldId id="350" r:id="rId11"/>
    <p:sldId id="351" r:id="rId12"/>
    <p:sldId id="352" r:id="rId13"/>
    <p:sldId id="260" r:id="rId14"/>
    <p:sldId id="261" r:id="rId15"/>
    <p:sldId id="263" r:id="rId16"/>
    <p:sldId id="353" r:id="rId17"/>
    <p:sldId id="354" r:id="rId18"/>
  </p:sldIdLst>
  <p:sldSz cx="12192000" cy="6858000"/>
  <p:notesSz cx="6858000" cy="9144000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FF"/>
    <a:srgbClr val="FF99CC"/>
    <a:srgbClr val="F5F159"/>
    <a:srgbClr val="0000FF"/>
    <a:srgbClr val="00FF99"/>
    <a:srgbClr val="FDEADA"/>
    <a:srgbClr val="95D207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94" d="100"/>
          <a:sy n="94" d="100"/>
        </p:scale>
        <p:origin x="-24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45502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1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36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2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2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8/22/2024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6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6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6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1" r:id="rId4"/>
    <p:sldLayoutId id="2147483722" r:id="rId5"/>
    <p:sldLayoutId id="214748372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5.xml"/><Relationship Id="rId3" Type="http://schemas.openxmlformats.org/officeDocument/2006/relationships/image" Target="../media/image19.jpg"/><Relationship Id="rId7" Type="http://schemas.openxmlformats.org/officeDocument/2006/relationships/slide" Target="slide11.xml"/><Relationship Id="rId12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23.png"/><Relationship Id="rId15" Type="http://schemas.openxmlformats.org/officeDocument/2006/relationships/image" Target="../media/image11.png"/><Relationship Id="rId10" Type="http://schemas.openxmlformats.org/officeDocument/2006/relationships/slide" Target="slide13.xml"/><Relationship Id="rId4" Type="http://schemas.openxmlformats.org/officeDocument/2006/relationships/image" Target="../media/image22.png"/><Relationship Id="rId9" Type="http://schemas.openxmlformats.org/officeDocument/2006/relationships/slide" Target="slide14.xml"/><Relationship Id="rId1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25.png"/><Relationship Id="rId10" Type="http://schemas.openxmlformats.org/officeDocument/2006/relationships/image" Target="../media/image28.gif"/><Relationship Id="rId4" Type="http://schemas.openxmlformats.org/officeDocument/2006/relationships/image" Target="../media/image18.pn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29.jpg"/><Relationship Id="rId10" Type="http://schemas.openxmlformats.org/officeDocument/2006/relationships/image" Target="../media/image28.gif"/><Relationship Id="rId4" Type="http://schemas.openxmlformats.org/officeDocument/2006/relationships/image" Target="../media/image18.png"/><Relationship Id="rId9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30.jpg"/><Relationship Id="rId10" Type="http://schemas.openxmlformats.org/officeDocument/2006/relationships/image" Target="../media/image28.gif"/><Relationship Id="rId4" Type="http://schemas.openxmlformats.org/officeDocument/2006/relationships/image" Target="../media/image18.png"/><Relationship Id="rId9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31.jpg"/><Relationship Id="rId10" Type="http://schemas.openxmlformats.org/officeDocument/2006/relationships/image" Target="../media/image28.gif"/><Relationship Id="rId4" Type="http://schemas.openxmlformats.org/officeDocument/2006/relationships/image" Target="../media/image18.png"/><Relationship Id="rId9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31.jpg"/><Relationship Id="rId10" Type="http://schemas.openxmlformats.org/officeDocument/2006/relationships/image" Target="../media/image28.gif"/><Relationship Id="rId4" Type="http://schemas.openxmlformats.org/officeDocument/2006/relationships/image" Target="../media/image18.png"/><Relationship Id="rId9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jpg"/><Relationship Id="rId7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1.png"/><Relationship Id="rId3" Type="http://schemas.openxmlformats.org/officeDocument/2006/relationships/slide" Target="slide5.xml"/><Relationship Id="rId7" Type="http://schemas.openxmlformats.org/officeDocument/2006/relationships/image" Target="../media/image9.png"/><Relationship Id="rId12" Type="http://schemas.openxmlformats.org/officeDocument/2006/relationships/slide" Target="slide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image" Target="../media/image8.jpeg"/><Relationship Id="rId10" Type="http://schemas.openxmlformats.org/officeDocument/2006/relationships/slide" Target="slide6.xml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931124" y="3258774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5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849338B-DFDF-44E9-BFB4-02D247722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55229"/>
          </a:xfrm>
          <a:prstGeom prst="rect">
            <a:avLst/>
          </a:prstGeom>
        </p:spPr>
      </p:pic>
      <p:grpSp>
        <p:nvGrpSpPr>
          <p:cNvPr id="4" name="NAVE"/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4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8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7" action="ppaction://hlinksldjump"/>
          </p:cNvPr>
          <p:cNvSpPr/>
          <p:nvPr/>
        </p:nvSpPr>
        <p:spPr>
          <a:xfrm>
            <a:off x="1018171" y="1161675"/>
            <a:ext cx="919091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UTM Avo" panose="02040603050506020204" pitchFamily="18" charset="0"/>
              </a:rPr>
              <a:t>Sao Kim</a:t>
            </a:r>
            <a:endParaRPr lang="es-CL" sz="1600" b="1" dirty="0">
              <a:latin typeface="UTM Avo" panose="02040603050506020204" pitchFamily="18" charset="0"/>
            </a:endParaRPr>
          </a:p>
        </p:txBody>
      </p:sp>
      <p:sp>
        <p:nvSpPr>
          <p:cNvPr id="13" name="Elipse 12">
            <a:hlinkClick r:id="rId8" action="ppaction://hlinksldjump"/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UTM Avo" panose="02040603050506020204" pitchFamily="18" charset="0"/>
              </a:rPr>
              <a:t>Sao </a:t>
            </a:r>
            <a:r>
              <a:rPr lang="es-MX" sz="1600" b="1" dirty="0" err="1" smtClean="0">
                <a:latin typeface="UTM Avo" panose="02040603050506020204" pitchFamily="18" charset="0"/>
              </a:rPr>
              <a:t>Mộc</a:t>
            </a:r>
            <a:endParaRPr lang="es-CL" sz="1600" b="1" dirty="0">
              <a:latin typeface="UTM Avo" panose="02040603050506020204" pitchFamily="18" charset="0"/>
            </a:endParaRPr>
          </a:p>
        </p:txBody>
      </p:sp>
      <p:sp>
        <p:nvSpPr>
          <p:cNvPr id="11" name="Elipse 10">
            <a:hlinkClick r:id="rId9" action="ppaction://hlinksldjump"/>
          </p:cNvPr>
          <p:cNvSpPr/>
          <p:nvPr/>
        </p:nvSpPr>
        <p:spPr>
          <a:xfrm>
            <a:off x="7342542" y="4702079"/>
            <a:ext cx="1044076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UTM Avo" panose="02040603050506020204" pitchFamily="18" charset="0"/>
              </a:rPr>
              <a:t>Sao </a:t>
            </a:r>
            <a:r>
              <a:rPr lang="es-MX" sz="1600" b="1" dirty="0" err="1" smtClean="0">
                <a:latin typeface="UTM Avo" panose="02040603050506020204" pitchFamily="18" charset="0"/>
              </a:rPr>
              <a:t>Thuỷ</a:t>
            </a:r>
            <a:endParaRPr lang="es-MX" sz="1600" b="1" dirty="0">
              <a:latin typeface="UTM Avo" panose="02040603050506020204" pitchFamily="18" charset="0"/>
            </a:endParaRPr>
          </a:p>
        </p:txBody>
      </p:sp>
      <p:sp>
        <p:nvSpPr>
          <p:cNvPr id="12" name="Elipse 11">
            <a:hlinkClick r:id="rId10" action="ppaction://hlinksldjump"/>
          </p:cNvPr>
          <p:cNvSpPr/>
          <p:nvPr/>
        </p:nvSpPr>
        <p:spPr>
          <a:xfrm>
            <a:off x="9931089" y="920232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UTM Avo" panose="02040603050506020204" pitchFamily="18" charset="0"/>
              </a:rPr>
              <a:t>Sao </a:t>
            </a:r>
            <a:r>
              <a:rPr lang="es-MX" sz="1600" b="1" dirty="0" err="1" smtClean="0">
                <a:latin typeface="UTM Avo" panose="02040603050506020204" pitchFamily="18" charset="0"/>
              </a:rPr>
              <a:t>Hoả</a:t>
            </a:r>
            <a:endParaRPr lang="es-CL" sz="1600" b="1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E7A2A1-39BC-4E06-A505-48FB61498C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1135" y1="55959" x2="31135" y2="55959"/>
                        <a14:foregroundMark x1="30607" y1="53368" x2="30607" y2="53368"/>
                        <a14:foregroundMark x1="28496" y1="56477" x2="28496" y2="56477"/>
                        <a14:foregroundMark x1="26649" y1="54404" x2="26649" y2="54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0883" y="3858993"/>
            <a:ext cx="4490713" cy="2286829"/>
          </a:xfrm>
          <a:prstGeom prst="rect">
            <a:avLst/>
          </a:prstGeom>
        </p:spPr>
      </p:pic>
      <p:sp>
        <p:nvSpPr>
          <p:cNvPr id="15" name="Elipse 1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0689325D-FA93-499A-9425-647B0D12A0DF}"/>
              </a:ext>
            </a:extLst>
          </p:cNvPr>
          <p:cNvSpPr/>
          <p:nvPr/>
        </p:nvSpPr>
        <p:spPr>
          <a:xfrm>
            <a:off x="3664201" y="4552407"/>
            <a:ext cx="1044076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UTM Avo" panose="02040603050506020204" pitchFamily="18" charset="0"/>
              </a:rPr>
              <a:t>Sao </a:t>
            </a:r>
            <a:r>
              <a:rPr lang="es-MX" sz="1600" b="1" dirty="0" err="1" smtClean="0">
                <a:latin typeface="UTM Avo" panose="02040603050506020204" pitchFamily="18" charset="0"/>
              </a:rPr>
              <a:t>Thổ</a:t>
            </a:r>
            <a:endParaRPr lang="es-MX" sz="1600" b="1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0E75FE0-71B8-4C88-B65D-023F81E0BD4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91607" y="5602079"/>
            <a:ext cx="695469" cy="6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7027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00196 -0.3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65 C 0.07748 -0.48542 0.08789 -0.48519 0.09818 -0.48403 C 0.10039 -0.4838 0.10248 -0.48287 0.10469 -0.48218 C 0.10612 -0.48172 0.10743 -0.48033 0.10886 -0.48033 L 0.23855 -0.47824 C 0.24102 -0.47894 0.24987 -0.48102 0.25248 -0.48218 C 0.25365 -0.48264 0.25456 -0.4838 0.25573 -0.48403 C 0.25821 -0.48449 0.26068 -0.48403 0.26329 -0.48403 " pathEditMode="relative" rAng="0" ptsTypes="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37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54 C 0.39753 -0.44491 0.39896 -0.43959 0.40039 -0.43472 C 0.40105 -0.43264 0.40196 -0.43102 0.40261 -0.42894 C 0.40313 -0.42709 0.40313 -0.425 0.40365 -0.42315 C 0.40495 -0.41922 0.40651 -0.41551 0.40795 -0.41181 L 0.41003 -0.40602 C 0.41276 -0.39167 0.40912 -0.40949 0.41329 -0.39468 C 0.41381 -0.39283 0.41381 -0.39074 0.41433 -0.38889 C 0.41563 -0.38496 0.41719 -0.38125 0.41862 -0.37755 L 0.42071 -0.37176 L 0.42292 -0.36597 C 0.42539 -0.35278 0.42214 -0.36922 0.42618 -0.35278 C 0.42657 -0.35093 0.4267 -0.34885 0.42722 -0.34699 C 0.42995 -0.33542 0.42839 -0.34329 0.43151 -0.3338 C 0.4323 -0.33125 0.43282 -0.32847 0.4336 -0.32616 C 0.4336 -0.32593 0.43894 -0.31181 0.43998 -0.30903 L 0.44219 -0.30324 C 0.44258 -0.30139 0.44271 -0.29931 0.44323 -0.29746 C 0.44454 -0.29352 0.44753 -0.28611 0.44753 -0.28588 C 0.44935 -0.27593 0.44792 -0.28195 0.45287 -0.26898 L 0.45495 -0.2632 L 0.45717 -0.25741 C 0.45964 -0.24398 0.45612 -0.26042 0.46146 -0.24607 C 0.46459 -0.23773 0.45899 -0.2382 0.4668 -0.22894 L 0.47006 -0.225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1122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8 L 0.60938 -0.13125 C 0.61927 -0.15972 0.61016 -0.13658 0.61901 -0.1544 C 0.62019 -0.15695 0.62097 -0.15996 0.62214 -0.16204 C 0.62305 -0.16366 0.62448 -0.16435 0.62539 -0.16597 C 0.6293 -0.17269 0.62774 -0.17269 0.63073 -0.17917 C 0.63164 -0.18125 0.63295 -0.18287 0.63399 -0.18496 C 0.63516 -0.18727 0.63607 -0.19005 0.63711 -0.1926 C 0.63789 -0.19445 0.63842 -0.19653 0.63933 -0.19838 C 0.64128 -0.20232 0.64362 -0.20602 0.64571 -0.20972 L 0.64896 -0.21551 C 0.65 -0.22107 0.64987 -0.22199 0.65222 -0.22685 C 0.65313 -0.22894 0.65443 -0.23056 0.65534 -0.23264 C 0.65625 -0.23426 0.65664 -0.23658 0.65756 -0.2382 C 0.66003 -0.24352 0.66185 -0.2456 0.66498 -0.24977 C 0.66758 -0.25672 0.66914 -0.26158 0.67357 -0.2669 L 0.67995 -0.27454 C 0.68503 -0.28635 0.68191 -0.27986 0.68959 -0.29352 C 0.69076 -0.29537 0.69219 -0.29676 0.69284 -0.29931 C 0.69688 -0.31343 0.69284 -0.30093 0.69818 -0.3125 C 0.70274 -0.32222 0.69766 -0.31505 0.70352 -0.32222 C 0.70625 -0.33658 0.70235 -0.31945 0.70782 -0.33172 C 0.7086 -0.33334 0.70834 -0.33565 0.70886 -0.33727 C 0.70977 -0.33959 0.7112 -0.34097 0.71211 -0.34306 C 0.71289 -0.34491 0.71342 -0.34699 0.71433 -0.34885 C 0.71524 -0.35093 0.71654 -0.35255 0.71745 -0.35463 C 0.71836 -0.35625 0.71875 -0.35857 0.71967 -0.36019 C 0.72058 -0.36227 0.72188 -0.36389 0.72279 -0.36597 C 0.7237 -0.36783 0.72409 -0.37014 0.725 -0.37176 C 0.72592 -0.37338 0.72709 -0.37431 0.72826 -0.37547 C 0.72852 -0.37732 0.72852 -0.37963 0.7293 -0.38125 C 0.73282 -0.38912 0.73243 -0.38172 0.73243 -0.38681 " pathEditMode="relative" rAng="0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1275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646 -0.54352 L 0.32605 -0.065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238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3485040-7A9B-4093-A342-CEFB40115A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518"/>
          <a:stretch/>
        </p:blipFill>
        <p:spPr>
          <a:xfrm>
            <a:off x="0" y="0"/>
            <a:ext cx="12192000" cy="64618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2050" name="Picture 2" descr="Resultado de imagen para marciano  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004646" y="854024"/>
            <a:ext cx="6550269" cy="646331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18 dm – 8 dm = ?</a:t>
            </a:r>
            <a:endParaRPr lang="es-CL" sz="3600" b="1" dirty="0">
              <a:solidFill>
                <a:srgbClr val="FFFF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3108961" y="2288441"/>
            <a:ext cx="2987040" cy="806451"/>
          </a:xfrm>
          <a:prstGeom prst="roundRect">
            <a:avLst/>
          </a:prstGeom>
          <a:solidFill>
            <a:srgbClr val="FF66C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A. 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10 dm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108960" y="3685570"/>
            <a:ext cx="2987040" cy="806451"/>
          </a:xfrm>
          <a:prstGeom prst="roundRect">
            <a:avLst/>
          </a:prstGeom>
          <a:solidFill>
            <a:srgbClr val="FF66C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B. 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10 cm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08959" y="5101980"/>
            <a:ext cx="2987041" cy="806451"/>
          </a:xfrm>
          <a:prstGeom prst="roundRect">
            <a:avLst/>
          </a:prstGeom>
          <a:solidFill>
            <a:srgbClr val="FF66C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C. 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8 dm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736" y="3428999"/>
            <a:ext cx="697390" cy="12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73" y="4738869"/>
            <a:ext cx="697390" cy="12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0D9CF2-73B9-43C3-8023-64CCB24743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6693" y="1987901"/>
            <a:ext cx="1648073" cy="116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9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492668D-9129-43B6-BC73-7F6E6DF12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61896"/>
          </a:xfrm>
          <a:prstGeom prst="rect">
            <a:avLst/>
          </a:prstGeom>
        </p:spPr>
      </p:pic>
      <p:pic>
        <p:nvPicPr>
          <p:cNvPr id="15" name="Picture 2" descr="Resultado de imagen para marciano  png">
            <a:hlinkClick r:id="rId6" action="ppaction://hlinksldjump"/>
            <a:extLst>
              <a:ext uri="{FF2B5EF4-FFF2-40B4-BE49-F238E27FC236}">
                <a16:creationId xmlns:a16="http://schemas.microsoft.com/office/drawing/2014/main" xmlns="" id="{44380C4D-DA77-4447-B58A-7DC9DE326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8" y="3194871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7">
            <a:extLst>
              <a:ext uri="{FF2B5EF4-FFF2-40B4-BE49-F238E27FC236}">
                <a16:creationId xmlns:a16="http://schemas.microsoft.com/office/drawing/2014/main" xmlns="" id="{9D7CB9BB-A04C-41D2-B0F7-C00A22EDB42E}"/>
              </a:ext>
            </a:extLst>
          </p:cNvPr>
          <p:cNvSpPr txBox="1"/>
          <p:nvPr/>
        </p:nvSpPr>
        <p:spPr>
          <a:xfrm>
            <a:off x="2004646" y="854024"/>
            <a:ext cx="6550269" cy="646331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15 dm + 4 dm = ?</a:t>
            </a:r>
            <a:endParaRPr lang="es-CL" sz="3600" b="1" dirty="0">
              <a:solidFill>
                <a:srgbClr val="FFFF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7" name="BUENO">
            <a:extLst>
              <a:ext uri="{FF2B5EF4-FFF2-40B4-BE49-F238E27FC236}">
                <a16:creationId xmlns:a16="http://schemas.microsoft.com/office/drawing/2014/main" xmlns="" id="{31FEFF30-32AE-493D-A217-C266990B2C54}"/>
              </a:ext>
            </a:extLst>
          </p:cNvPr>
          <p:cNvSpPr/>
          <p:nvPr/>
        </p:nvSpPr>
        <p:spPr>
          <a:xfrm>
            <a:off x="3219507" y="3658326"/>
            <a:ext cx="2987040" cy="806451"/>
          </a:xfrm>
          <a:prstGeom prst="roundRect">
            <a:avLst/>
          </a:prstGeom>
          <a:solidFill>
            <a:srgbClr val="FF66C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B. 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19 dm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8" name="MALO1">
            <a:extLst>
              <a:ext uri="{FF2B5EF4-FFF2-40B4-BE49-F238E27FC236}">
                <a16:creationId xmlns:a16="http://schemas.microsoft.com/office/drawing/2014/main" xmlns="" id="{3033AFDD-5F3E-4173-ACB2-1628DA910C80}"/>
              </a:ext>
            </a:extLst>
          </p:cNvPr>
          <p:cNvSpPr/>
          <p:nvPr/>
        </p:nvSpPr>
        <p:spPr>
          <a:xfrm>
            <a:off x="3152760" y="2163894"/>
            <a:ext cx="2987040" cy="806451"/>
          </a:xfrm>
          <a:prstGeom prst="roundRect">
            <a:avLst/>
          </a:prstGeom>
          <a:solidFill>
            <a:srgbClr val="FF66C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A. 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18 dm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9" name="MALO2">
            <a:extLst>
              <a:ext uri="{FF2B5EF4-FFF2-40B4-BE49-F238E27FC236}">
                <a16:creationId xmlns:a16="http://schemas.microsoft.com/office/drawing/2014/main" xmlns="" id="{B3A869E3-F650-4CE3-A818-5C7A599715D3}"/>
              </a:ext>
            </a:extLst>
          </p:cNvPr>
          <p:cNvSpPr/>
          <p:nvPr/>
        </p:nvSpPr>
        <p:spPr>
          <a:xfrm>
            <a:off x="3251757" y="5101980"/>
            <a:ext cx="2987041" cy="806451"/>
          </a:xfrm>
          <a:prstGeom prst="roundRect">
            <a:avLst/>
          </a:prstGeom>
          <a:solidFill>
            <a:srgbClr val="FF66C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C. 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11 dm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20" name="MARCIANO1" descr="Resultado de imagen para marciano png">
            <a:extLst>
              <a:ext uri="{FF2B5EF4-FFF2-40B4-BE49-F238E27FC236}">
                <a16:creationId xmlns:a16="http://schemas.microsoft.com/office/drawing/2014/main" xmlns="" id="{EAD7036E-90BB-422D-8E15-3DA0317A0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5" y="1869555"/>
            <a:ext cx="697390" cy="12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MARCIANO2" descr="Resultado de imagen para marciano png">
            <a:extLst>
              <a:ext uri="{FF2B5EF4-FFF2-40B4-BE49-F238E27FC236}">
                <a16:creationId xmlns:a16="http://schemas.microsoft.com/office/drawing/2014/main" xmlns="" id="{9943448D-F3AD-4AD7-AA91-763903333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72" y="4643324"/>
            <a:ext cx="697390" cy="12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D0C1408-63F5-42FB-84C9-7CC75FBEEDA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85C0444-F409-476A-8C4D-E42658BDAA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2744" y="3428999"/>
            <a:ext cx="1648073" cy="116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9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9D0D09-E601-4EA6-9481-FF3DE55C5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61896"/>
          </a:xfrm>
          <a:prstGeom prst="rect">
            <a:avLst/>
          </a:prstGeom>
          <a:solidFill>
            <a:srgbClr val="FF66CC"/>
          </a:solidFill>
        </p:spPr>
      </p:pic>
      <p:pic>
        <p:nvPicPr>
          <p:cNvPr id="15" name="Picture 2" descr="Resultado de imagen para marciano  png">
            <a:hlinkClick r:id="rId6" action="ppaction://hlinksldjump"/>
            <a:extLst>
              <a:ext uri="{FF2B5EF4-FFF2-40B4-BE49-F238E27FC236}">
                <a16:creationId xmlns:a16="http://schemas.microsoft.com/office/drawing/2014/main" xmlns="" id="{32621B75-2404-4999-97CF-EB456C23C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7">
            <a:extLst>
              <a:ext uri="{FF2B5EF4-FFF2-40B4-BE49-F238E27FC236}">
                <a16:creationId xmlns:a16="http://schemas.microsoft.com/office/drawing/2014/main" xmlns="" id="{8CCABE5D-9A0B-425A-B4BE-AC9F484C1285}"/>
              </a:ext>
            </a:extLst>
          </p:cNvPr>
          <p:cNvSpPr txBox="1"/>
          <p:nvPr/>
        </p:nvSpPr>
        <p:spPr>
          <a:xfrm>
            <a:off x="2004646" y="854024"/>
            <a:ext cx="6550269" cy="646331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26 dm – 6 dm + 10 dm = ?</a:t>
            </a:r>
            <a:endParaRPr lang="es-CL" sz="3600" b="1" dirty="0">
              <a:solidFill>
                <a:srgbClr val="FFFF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7" name="BUENO">
            <a:extLst>
              <a:ext uri="{FF2B5EF4-FFF2-40B4-BE49-F238E27FC236}">
                <a16:creationId xmlns:a16="http://schemas.microsoft.com/office/drawing/2014/main" xmlns="" id="{F6BDB212-7752-4D75-8DDF-352142AFB165}"/>
              </a:ext>
            </a:extLst>
          </p:cNvPr>
          <p:cNvSpPr/>
          <p:nvPr/>
        </p:nvSpPr>
        <p:spPr>
          <a:xfrm>
            <a:off x="3167835" y="5178138"/>
            <a:ext cx="2987040" cy="806451"/>
          </a:xfrm>
          <a:prstGeom prst="roundRect">
            <a:avLst/>
          </a:prstGeom>
          <a:solidFill>
            <a:srgbClr val="FF66C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C. 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30 dm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8" name="MALO1">
            <a:extLst>
              <a:ext uri="{FF2B5EF4-FFF2-40B4-BE49-F238E27FC236}">
                <a16:creationId xmlns:a16="http://schemas.microsoft.com/office/drawing/2014/main" xmlns="" id="{10B9A188-418F-4A31-86B3-FCCF76AA3738}"/>
              </a:ext>
            </a:extLst>
          </p:cNvPr>
          <p:cNvSpPr/>
          <p:nvPr/>
        </p:nvSpPr>
        <p:spPr>
          <a:xfrm>
            <a:off x="3152760" y="2163894"/>
            <a:ext cx="2987040" cy="806451"/>
          </a:xfrm>
          <a:prstGeom prst="roundRect">
            <a:avLst/>
          </a:prstGeom>
          <a:solidFill>
            <a:srgbClr val="FF66C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A. 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20 dm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9" name="MALO2">
            <a:extLst>
              <a:ext uri="{FF2B5EF4-FFF2-40B4-BE49-F238E27FC236}">
                <a16:creationId xmlns:a16="http://schemas.microsoft.com/office/drawing/2014/main" xmlns="" id="{58DCB31C-BE52-46FC-82FA-472F0E00DEA4}"/>
              </a:ext>
            </a:extLst>
          </p:cNvPr>
          <p:cNvSpPr/>
          <p:nvPr/>
        </p:nvSpPr>
        <p:spPr>
          <a:xfrm>
            <a:off x="3084763" y="3561565"/>
            <a:ext cx="2987041" cy="806451"/>
          </a:xfrm>
          <a:prstGeom prst="roundRect">
            <a:avLst/>
          </a:prstGeom>
          <a:solidFill>
            <a:srgbClr val="FF66C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B. 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10 dm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20" name="MARCIANO1" descr="Resultado de imagen para marciano png">
            <a:extLst>
              <a:ext uri="{FF2B5EF4-FFF2-40B4-BE49-F238E27FC236}">
                <a16:creationId xmlns:a16="http://schemas.microsoft.com/office/drawing/2014/main" xmlns="" id="{61EBC355-C6C8-4048-B8DF-8CB7A1473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5" y="1869555"/>
            <a:ext cx="697390" cy="12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MARCIANO2" descr="Resultado de imagen para marciano png">
            <a:extLst>
              <a:ext uri="{FF2B5EF4-FFF2-40B4-BE49-F238E27FC236}">
                <a16:creationId xmlns:a16="http://schemas.microsoft.com/office/drawing/2014/main" xmlns="" id="{E6ED03B8-64B0-48C7-9983-C16132F58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5" y="3332236"/>
            <a:ext cx="697390" cy="12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94DBD58-F5ED-4F6C-B35F-738185797D1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5EE7183-2A36-4177-8061-9EBDA1AEB7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9417" y="4938679"/>
            <a:ext cx="1648073" cy="116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7023340-4D52-4AA6-B185-4F58B5598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2000" cy="6453233"/>
          </a:xfrm>
          <a:prstGeom prst="rect">
            <a:avLst/>
          </a:prstGeom>
        </p:spPr>
      </p:pic>
      <p:pic>
        <p:nvPicPr>
          <p:cNvPr id="15" name="Picture 2" descr="Resultado de imagen para marciano  png">
            <a:hlinkClick r:id="rId6" action="ppaction://hlinksldjump"/>
            <a:extLst>
              <a:ext uri="{FF2B5EF4-FFF2-40B4-BE49-F238E27FC236}">
                <a16:creationId xmlns:a16="http://schemas.microsoft.com/office/drawing/2014/main" xmlns="" id="{551804DA-6BC2-49F7-B677-5DAEC0BF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7">
            <a:extLst>
              <a:ext uri="{FF2B5EF4-FFF2-40B4-BE49-F238E27FC236}">
                <a16:creationId xmlns:a16="http://schemas.microsoft.com/office/drawing/2014/main" xmlns="" id="{7EBDC7DF-12C2-427C-985F-80243BC7DFFD}"/>
              </a:ext>
            </a:extLst>
          </p:cNvPr>
          <p:cNvSpPr txBox="1"/>
          <p:nvPr/>
        </p:nvSpPr>
        <p:spPr>
          <a:xfrm>
            <a:off x="2004646" y="854024"/>
            <a:ext cx="6550269" cy="646331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30 dm + 5 dm – 20 dm = ?</a:t>
            </a:r>
            <a:endParaRPr lang="es-CL" sz="3600" b="1" dirty="0">
              <a:solidFill>
                <a:srgbClr val="FFFF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7" name="BUENO">
            <a:extLst>
              <a:ext uri="{FF2B5EF4-FFF2-40B4-BE49-F238E27FC236}">
                <a16:creationId xmlns:a16="http://schemas.microsoft.com/office/drawing/2014/main" xmlns="" id="{68A6578E-1A7E-45A5-8A2E-3ACB49AF66A9}"/>
              </a:ext>
            </a:extLst>
          </p:cNvPr>
          <p:cNvSpPr/>
          <p:nvPr/>
        </p:nvSpPr>
        <p:spPr>
          <a:xfrm>
            <a:off x="3219507" y="3658326"/>
            <a:ext cx="2987040" cy="806451"/>
          </a:xfrm>
          <a:prstGeom prst="roundRect">
            <a:avLst/>
          </a:prstGeom>
          <a:solidFill>
            <a:srgbClr val="FF66C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B. 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15 dm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8" name="MALO1">
            <a:extLst>
              <a:ext uri="{FF2B5EF4-FFF2-40B4-BE49-F238E27FC236}">
                <a16:creationId xmlns:a16="http://schemas.microsoft.com/office/drawing/2014/main" xmlns="" id="{5CD5D52A-5EDA-49D6-8EAF-4887E986D7BE}"/>
              </a:ext>
            </a:extLst>
          </p:cNvPr>
          <p:cNvSpPr/>
          <p:nvPr/>
        </p:nvSpPr>
        <p:spPr>
          <a:xfrm>
            <a:off x="3232865" y="2176115"/>
            <a:ext cx="2987040" cy="806451"/>
          </a:xfrm>
          <a:prstGeom prst="roundRect">
            <a:avLst/>
          </a:prstGeom>
          <a:solidFill>
            <a:srgbClr val="FF66C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A. 35 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dm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9" name="MALO2">
            <a:extLst>
              <a:ext uri="{FF2B5EF4-FFF2-40B4-BE49-F238E27FC236}">
                <a16:creationId xmlns:a16="http://schemas.microsoft.com/office/drawing/2014/main" xmlns="" id="{8FB8FA95-4313-4CEC-9750-BE6FF57D0E13}"/>
              </a:ext>
            </a:extLst>
          </p:cNvPr>
          <p:cNvSpPr/>
          <p:nvPr/>
        </p:nvSpPr>
        <p:spPr>
          <a:xfrm>
            <a:off x="3219507" y="5101978"/>
            <a:ext cx="2987041" cy="806451"/>
          </a:xfrm>
          <a:prstGeom prst="roundRect">
            <a:avLst/>
          </a:prstGeom>
          <a:solidFill>
            <a:srgbClr val="FF66C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C. 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10 dm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20" name="MARCIANO1" descr="Resultado de imagen para marciano png">
            <a:extLst>
              <a:ext uri="{FF2B5EF4-FFF2-40B4-BE49-F238E27FC236}">
                <a16:creationId xmlns:a16="http://schemas.microsoft.com/office/drawing/2014/main" xmlns="" id="{CAB2BA41-F09C-4C83-987C-C4CD576E7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5" y="1869555"/>
            <a:ext cx="697390" cy="12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MARCIANO2" descr="Resultado de imagen para marciano png">
            <a:extLst>
              <a:ext uri="{FF2B5EF4-FFF2-40B4-BE49-F238E27FC236}">
                <a16:creationId xmlns:a16="http://schemas.microsoft.com/office/drawing/2014/main" xmlns="" id="{B1A34D3A-CC81-4F09-A7D2-16CC7101D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26" y="4872651"/>
            <a:ext cx="697390" cy="12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B577CCD-CC08-4EC9-9D4B-6F25A64CAB7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CD494B5-FA0A-46E4-8E1B-297972220D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6437" y="3534295"/>
            <a:ext cx="1535841" cy="108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46CAC2-0251-40C0-A2AB-35CC30387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2000" cy="6453233"/>
          </a:xfrm>
          <a:prstGeom prst="rect">
            <a:avLst/>
          </a:prstGeom>
        </p:spPr>
      </p:pic>
      <p:pic>
        <p:nvPicPr>
          <p:cNvPr id="8" name="Picture 2" descr="Resultado de imagen para marciano  png">
            <a:hlinkClick r:id="rId6" action="ppaction://hlinksldjump"/>
            <a:extLst>
              <a:ext uri="{FF2B5EF4-FFF2-40B4-BE49-F238E27FC236}">
                <a16:creationId xmlns:a16="http://schemas.microsoft.com/office/drawing/2014/main" xmlns="" id="{DF5CDE70-26DF-44CE-B6D5-97EAE7A4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41" y="3267500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7">
            <a:extLst>
              <a:ext uri="{FF2B5EF4-FFF2-40B4-BE49-F238E27FC236}">
                <a16:creationId xmlns:a16="http://schemas.microsoft.com/office/drawing/2014/main" xmlns="" id="{9791D0FF-EFFA-4463-89D4-D08667693052}"/>
              </a:ext>
            </a:extLst>
          </p:cNvPr>
          <p:cNvSpPr txBox="1"/>
          <p:nvPr/>
        </p:nvSpPr>
        <p:spPr>
          <a:xfrm>
            <a:off x="2004646" y="854024"/>
            <a:ext cx="6550269" cy="646331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2 dm + 3 cm = ? cm</a:t>
            </a:r>
            <a:endParaRPr lang="es-CL" sz="3600" b="1" dirty="0">
              <a:solidFill>
                <a:srgbClr val="FFFF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0" name="BUENO">
            <a:extLst>
              <a:ext uri="{FF2B5EF4-FFF2-40B4-BE49-F238E27FC236}">
                <a16:creationId xmlns:a16="http://schemas.microsoft.com/office/drawing/2014/main" xmlns="" id="{8276D17A-ADF0-4C46-88E4-5C60FD097253}"/>
              </a:ext>
            </a:extLst>
          </p:cNvPr>
          <p:cNvSpPr/>
          <p:nvPr/>
        </p:nvSpPr>
        <p:spPr>
          <a:xfrm>
            <a:off x="3219507" y="2444479"/>
            <a:ext cx="2987040" cy="806451"/>
          </a:xfrm>
          <a:prstGeom prst="roundRect">
            <a:avLst/>
          </a:prstGeom>
          <a:solidFill>
            <a:srgbClr val="FF66C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A. 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23 cm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1" name="MALO1">
            <a:extLst>
              <a:ext uri="{FF2B5EF4-FFF2-40B4-BE49-F238E27FC236}">
                <a16:creationId xmlns:a16="http://schemas.microsoft.com/office/drawing/2014/main" xmlns="" id="{2E6BE29E-5708-49BB-88C4-C3E01D338FAC}"/>
              </a:ext>
            </a:extLst>
          </p:cNvPr>
          <p:cNvSpPr/>
          <p:nvPr/>
        </p:nvSpPr>
        <p:spPr>
          <a:xfrm>
            <a:off x="3219507" y="3756153"/>
            <a:ext cx="2987040" cy="806451"/>
          </a:xfrm>
          <a:prstGeom prst="roundRect">
            <a:avLst/>
          </a:prstGeom>
          <a:solidFill>
            <a:srgbClr val="FF66C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B. 5 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cm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2" name="MALO2">
            <a:extLst>
              <a:ext uri="{FF2B5EF4-FFF2-40B4-BE49-F238E27FC236}">
                <a16:creationId xmlns:a16="http://schemas.microsoft.com/office/drawing/2014/main" xmlns="" id="{D4E3CDE7-FDE5-4484-8B5C-ED35FCD2F7ED}"/>
              </a:ext>
            </a:extLst>
          </p:cNvPr>
          <p:cNvSpPr/>
          <p:nvPr/>
        </p:nvSpPr>
        <p:spPr>
          <a:xfrm>
            <a:off x="3319975" y="5162356"/>
            <a:ext cx="2987041" cy="806451"/>
          </a:xfrm>
          <a:prstGeom prst="roundRect">
            <a:avLst/>
          </a:prstGeom>
          <a:solidFill>
            <a:srgbClr val="FF66C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C. 20 </a:t>
            </a:r>
            <a:r>
              <a:rPr lang="es-MX" sz="33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Times New Roman" pitchFamily="18" charset="0"/>
              </a:rPr>
              <a:t>cm</a:t>
            </a:r>
            <a:endParaRPr lang="es-CL" sz="3300" b="1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13" name="MARCIANO1" descr="Resultado de imagen para marciano png">
            <a:extLst>
              <a:ext uri="{FF2B5EF4-FFF2-40B4-BE49-F238E27FC236}">
                <a16:creationId xmlns:a16="http://schemas.microsoft.com/office/drawing/2014/main" xmlns="" id="{CBC8B623-DF12-4EE1-B7B4-2FAE9A77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07" y="3518842"/>
            <a:ext cx="697390" cy="12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MARCIANO2" descr="Resultado de imagen para marciano png">
            <a:extLst>
              <a:ext uri="{FF2B5EF4-FFF2-40B4-BE49-F238E27FC236}">
                <a16:creationId xmlns:a16="http://schemas.microsoft.com/office/drawing/2014/main" xmlns="" id="{B8E2D3DA-09A8-4755-8126-BFF8466C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26" y="4872651"/>
            <a:ext cx="697390" cy="12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438159F-C55B-4A7B-803F-EFC8128CA17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49" y="2847704"/>
            <a:ext cx="3700559" cy="34226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2A20FC6-8C19-4904-B67F-000F35482B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7708" y="2175734"/>
            <a:ext cx="1535841" cy="108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66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A693A36-EE13-4B68-8996-04D8F92E6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427694"/>
          </a:xfrm>
          <a:prstGeom prst="rect">
            <a:avLst/>
          </a:prstGeom>
        </p:spPr>
      </p:pic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19" y="3156805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734883" y="1297213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3" y="423726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878945" y="1448034"/>
            <a:ext cx="7851818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err="1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Chào</a:t>
            </a:r>
            <a:r>
              <a:rPr lang="es-MX" sz="3600" b="1" dirty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mừng</a:t>
            </a:r>
            <a:r>
              <a:rPr lang="es-MX" sz="3600" b="1" dirty="0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s-MX" sz="3600" b="1" dirty="0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đã</a:t>
            </a:r>
            <a:r>
              <a:rPr lang="es-MX" sz="3600" b="1" dirty="0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đến</a:t>
            </a:r>
            <a:r>
              <a:rPr lang="es-MX" sz="3600" b="1" dirty="0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với</a:t>
            </a:r>
            <a:endParaRPr lang="es-MX" sz="3600" b="1" dirty="0">
              <a:ln w="38100">
                <a:noFill/>
              </a:ln>
              <a:solidFill>
                <a:srgbClr val="002060"/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pPr algn="ctr"/>
            <a:r>
              <a:rPr lang="es-MX" sz="3600" b="1" dirty="0" err="1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hành</a:t>
            </a:r>
            <a:r>
              <a:rPr lang="es-MX" sz="3600" b="1" dirty="0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tinh</a:t>
            </a:r>
            <a:r>
              <a:rPr lang="es-MX" sz="3600" b="1" dirty="0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s-MX" sz="3600" b="1" dirty="0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chúng</a:t>
            </a:r>
            <a:r>
              <a:rPr lang="es-MX" sz="3600" b="1" dirty="0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mình</a:t>
            </a:r>
            <a:r>
              <a:rPr lang="es-MX" sz="3600" b="1" dirty="0" smtClean="0">
                <a:ln w="38100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  <a:endParaRPr lang="es-CL" sz="3600" b="1" dirty="0">
              <a:ln w="38100">
                <a:noFill/>
              </a:ln>
              <a:solidFill>
                <a:srgbClr val="00206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3" name="Rectángulo redondeado 12">
            <a:hlinkClick r:id="" action="ppaction://hlinkshowjump?jump=nextslide"/>
          </p:cNvPr>
          <p:cNvSpPr/>
          <p:nvPr/>
        </p:nvSpPr>
        <p:spPr>
          <a:xfrm>
            <a:off x="9432366" y="430307"/>
            <a:ext cx="2419608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UTM Avo" panose="02040603050506020204" pitchFamily="18" charset="0"/>
              </a:rPr>
              <a:t>TẠM BIỆT</a:t>
            </a:r>
            <a:endParaRPr lang="es-CL" sz="28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104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9C4C32-29C4-4619-BE10-FE0E1AE26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769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23306" y="683384"/>
            <a:ext cx="10255894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600" b="1" dirty="0" smtClean="0">
                <a:ln w="38100">
                  <a:noFill/>
                </a:ln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ĐÂY LÀ MỘT CHUYẾN DU HÀNH TUYỆT VỜI CỦA CHÚNG MÌNH. TẠM BIỆT MỌI NGƯỜI.</a:t>
            </a:r>
            <a:endParaRPr lang="es-CL" sz="3600" b="1" dirty="0">
              <a:ln w="38100">
                <a:noFill/>
              </a:ln>
              <a:solidFill>
                <a:srgbClr val="0000FF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18" y="2020873"/>
            <a:ext cx="2828316" cy="380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hlinkClick r:id="" action="ppaction://noaction"/>
          </p:cNvPr>
          <p:cNvSpPr/>
          <p:nvPr/>
        </p:nvSpPr>
        <p:spPr>
          <a:xfrm>
            <a:off x="9264073" y="5344304"/>
            <a:ext cx="2257367" cy="8440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>
              <a:latin typeface="UTM Avo" panose="02040603050506020204" pitchFamily="18" charset="0"/>
            </a:endParaRPr>
          </a:p>
          <a:p>
            <a:pPr algn="ctr"/>
            <a:r>
              <a:rPr lang="es-MX" sz="2800" b="1" dirty="0" smtClean="0">
                <a:latin typeface="UTM Avo" panose="02040603050506020204" pitchFamily="18" charset="0"/>
              </a:rPr>
              <a:t>KẾT THÚC</a:t>
            </a:r>
            <a:endParaRPr lang="es-MX" sz="2800" b="1" dirty="0">
              <a:latin typeface="UTM Avo" panose="02040603050506020204" pitchFamily="18" charset="0"/>
            </a:endParaRPr>
          </a:p>
          <a:p>
            <a:pPr algn="ctr"/>
            <a:endParaRPr lang="es-CL" sz="28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086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o-vang-co-dien-e1437447489203.jpg">
            <a:hlinkClick r:id="rId2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4643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7A2930-7667-43D2-8B42-8AF6C3389138}"/>
              </a:ext>
            </a:extLst>
          </p:cNvPr>
          <p:cNvSpPr/>
          <p:nvPr/>
        </p:nvSpPr>
        <p:spPr>
          <a:xfrm>
            <a:off x="685101" y="0"/>
            <a:ext cx="4876800" cy="17526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ĐÀO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1D4902-2166-4EF1-8F7A-F69972B25E1F}"/>
              </a:ext>
            </a:extLst>
          </p:cNvPr>
          <p:cNvSpPr/>
          <p:nvPr/>
        </p:nvSpPr>
        <p:spPr>
          <a:xfrm>
            <a:off x="1468061" y="2992789"/>
            <a:ext cx="10066223" cy="2835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slide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slide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MŨI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slide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theo.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noi 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229600" y="4800600"/>
            <a:ext cx="1060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  <a:cs typeface="Champion Script" panose="020B0506030404030204" pitchFamily="34" charset="0"/>
              </a:rPr>
              <a:t>150$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EAB7FC20-9893-4252-B5F3-43AD599870F5}"/>
              </a:ext>
            </a:extLst>
          </p:cNvPr>
          <p:cNvGrpSpPr/>
          <p:nvPr/>
        </p:nvGrpSpPr>
        <p:grpSpPr>
          <a:xfrm>
            <a:off x="5791200" y="0"/>
            <a:ext cx="904836" cy="685800"/>
            <a:chOff x="3547978" y="824200"/>
            <a:chExt cx="3624593" cy="2932387"/>
          </a:xfrm>
        </p:grpSpPr>
        <p:sp>
          <p:nvSpPr>
            <p:cNvPr id="70" name="Rounded Rectangle 3">
              <a:extLst>
                <a:ext uri="{FF2B5EF4-FFF2-40B4-BE49-F238E27FC236}">
                  <a16:creationId xmlns:a16="http://schemas.microsoft.com/office/drawing/2014/main" xmlns="" id="{3352A93C-1A23-4035-A956-E4A23868BF2B}"/>
                </a:ext>
              </a:extLst>
            </p:cNvPr>
            <p:cNvSpPr/>
            <p:nvPr/>
          </p:nvSpPr>
          <p:spPr>
            <a:xfrm>
              <a:off x="4303986" y="1707070"/>
              <a:ext cx="2112579" cy="2049517"/>
            </a:xfrm>
            <a:prstGeom prst="roundRect">
              <a:avLst>
                <a:gd name="adj" fmla="val 3743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1" name="Flowchart: Delay 70">
              <a:extLst>
                <a:ext uri="{FF2B5EF4-FFF2-40B4-BE49-F238E27FC236}">
                  <a16:creationId xmlns:a16="http://schemas.microsoft.com/office/drawing/2014/main" xmlns="" id="{4A1BEEE5-A57F-4A41-BD67-65B6379ED504}"/>
                </a:ext>
              </a:extLst>
            </p:cNvPr>
            <p:cNvSpPr/>
            <p:nvPr/>
          </p:nvSpPr>
          <p:spPr>
            <a:xfrm rot="16200000">
              <a:off x="4587765" y="540421"/>
              <a:ext cx="1545023" cy="2112581"/>
            </a:xfrm>
            <a:prstGeom prst="flowChartDelay">
              <a:avLst/>
            </a:prstGeom>
            <a:solidFill>
              <a:srgbClr val="A54C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2" name="Flowchart: Delay 71">
              <a:extLst>
                <a:ext uri="{FF2B5EF4-FFF2-40B4-BE49-F238E27FC236}">
                  <a16:creationId xmlns:a16="http://schemas.microsoft.com/office/drawing/2014/main" xmlns="" id="{B668CB81-3605-44D7-A1D9-4A8653E3D3AF}"/>
                </a:ext>
              </a:extLst>
            </p:cNvPr>
            <p:cNvSpPr/>
            <p:nvPr/>
          </p:nvSpPr>
          <p:spPr>
            <a:xfrm>
              <a:off x="6416565" y="2369223"/>
              <a:ext cx="299545" cy="441434"/>
            </a:xfrm>
            <a:prstGeom prst="flowChartDelay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3" name="Flowchart: Delay 72">
              <a:extLst>
                <a:ext uri="{FF2B5EF4-FFF2-40B4-BE49-F238E27FC236}">
                  <a16:creationId xmlns:a16="http://schemas.microsoft.com/office/drawing/2014/main" xmlns="" id="{E72C6A44-C186-4BE4-B881-7EF1053A44A3}"/>
                </a:ext>
              </a:extLst>
            </p:cNvPr>
            <p:cNvSpPr/>
            <p:nvPr/>
          </p:nvSpPr>
          <p:spPr>
            <a:xfrm flipH="1">
              <a:off x="4004439" y="2384991"/>
              <a:ext cx="299545" cy="441434"/>
            </a:xfrm>
            <a:prstGeom prst="flowChartDelay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4" name="Moon 73">
              <a:extLst>
                <a:ext uri="{FF2B5EF4-FFF2-40B4-BE49-F238E27FC236}">
                  <a16:creationId xmlns:a16="http://schemas.microsoft.com/office/drawing/2014/main" xmlns="" id="{CDA4B06C-6A5E-491E-8CE9-70D5AEDFE8EA}"/>
                </a:ext>
              </a:extLst>
            </p:cNvPr>
            <p:cNvSpPr/>
            <p:nvPr/>
          </p:nvSpPr>
          <p:spPr>
            <a:xfrm rot="16200000">
              <a:off x="4855450" y="233733"/>
              <a:ext cx="1009650" cy="3624593"/>
            </a:xfrm>
            <a:prstGeom prst="moon">
              <a:avLst>
                <a:gd name="adj" fmla="val 3584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5" name="Rounded Rectangle 12">
              <a:extLst>
                <a:ext uri="{FF2B5EF4-FFF2-40B4-BE49-F238E27FC236}">
                  <a16:creationId xmlns:a16="http://schemas.microsoft.com/office/drawing/2014/main" xmlns="" id="{13FC5D06-C4C4-42D6-B00D-3B0D8A457921}"/>
                </a:ext>
              </a:extLst>
            </p:cNvPr>
            <p:cNvSpPr/>
            <p:nvPr/>
          </p:nvSpPr>
          <p:spPr>
            <a:xfrm>
              <a:off x="5188531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6" name="Rounded Rectangle 10">
              <a:extLst>
                <a:ext uri="{FF2B5EF4-FFF2-40B4-BE49-F238E27FC236}">
                  <a16:creationId xmlns:a16="http://schemas.microsoft.com/office/drawing/2014/main" xmlns="" id="{05D34F3A-ACC4-4D11-A7E8-6758A7733250}"/>
                </a:ext>
              </a:extLst>
            </p:cNvPr>
            <p:cNvSpPr/>
            <p:nvPr/>
          </p:nvSpPr>
          <p:spPr>
            <a:xfrm>
              <a:off x="5032615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7" name="Rounded Rectangle 15">
              <a:extLst>
                <a:ext uri="{FF2B5EF4-FFF2-40B4-BE49-F238E27FC236}">
                  <a16:creationId xmlns:a16="http://schemas.microsoft.com/office/drawing/2014/main" xmlns="" id="{371C282B-0A5B-4614-A1C4-235A8D023A48}"/>
                </a:ext>
              </a:extLst>
            </p:cNvPr>
            <p:cNvSpPr/>
            <p:nvPr/>
          </p:nvSpPr>
          <p:spPr>
            <a:xfrm>
              <a:off x="5500362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8" name="Rounded Rectangle 16">
              <a:extLst>
                <a:ext uri="{FF2B5EF4-FFF2-40B4-BE49-F238E27FC236}">
                  <a16:creationId xmlns:a16="http://schemas.microsoft.com/office/drawing/2014/main" xmlns="" id="{FF4868B0-DF2C-4538-8506-64C57E8344A2}"/>
                </a:ext>
              </a:extLst>
            </p:cNvPr>
            <p:cNvSpPr/>
            <p:nvPr/>
          </p:nvSpPr>
          <p:spPr>
            <a:xfrm>
              <a:off x="5344447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9" name="Rounded Rectangle 17">
              <a:extLst>
                <a:ext uri="{FF2B5EF4-FFF2-40B4-BE49-F238E27FC236}">
                  <a16:creationId xmlns:a16="http://schemas.microsoft.com/office/drawing/2014/main" xmlns="" id="{AC3621C9-3A04-415D-80A0-E60193C38E26}"/>
                </a:ext>
              </a:extLst>
            </p:cNvPr>
            <p:cNvSpPr/>
            <p:nvPr/>
          </p:nvSpPr>
          <p:spPr>
            <a:xfrm>
              <a:off x="5305100" y="2646436"/>
              <a:ext cx="160020" cy="358140"/>
            </a:xfrm>
            <a:prstGeom prst="roundRect">
              <a:avLst>
                <a:gd name="adj" fmla="val 3006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0" name="Rounded Rectangle 18">
              <a:extLst>
                <a:ext uri="{FF2B5EF4-FFF2-40B4-BE49-F238E27FC236}">
                  <a16:creationId xmlns:a16="http://schemas.microsoft.com/office/drawing/2014/main" xmlns="" id="{E76959B1-8B55-43A4-95D5-BA43B71318EB}"/>
                </a:ext>
              </a:extLst>
            </p:cNvPr>
            <p:cNvSpPr/>
            <p:nvPr/>
          </p:nvSpPr>
          <p:spPr>
            <a:xfrm rot="16200000">
              <a:off x="5858731" y="2430052"/>
              <a:ext cx="74628" cy="3581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1" name="Rounded Rectangle 19">
              <a:extLst>
                <a:ext uri="{FF2B5EF4-FFF2-40B4-BE49-F238E27FC236}">
                  <a16:creationId xmlns:a16="http://schemas.microsoft.com/office/drawing/2014/main" xmlns="" id="{5687C18E-2969-4B0A-90C7-3329C6658EB0}"/>
                </a:ext>
              </a:extLst>
            </p:cNvPr>
            <p:cNvSpPr/>
            <p:nvPr/>
          </p:nvSpPr>
          <p:spPr>
            <a:xfrm rot="16200000">
              <a:off x="4758181" y="2427361"/>
              <a:ext cx="80010" cy="3581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0E21B78E-473E-4B8B-9199-F1293B3F2E04}"/>
              </a:ext>
            </a:extLst>
          </p:cNvPr>
          <p:cNvGrpSpPr/>
          <p:nvPr/>
        </p:nvGrpSpPr>
        <p:grpSpPr>
          <a:xfrm>
            <a:off x="5791200" y="609600"/>
            <a:ext cx="965178" cy="567044"/>
            <a:chOff x="9116622" y="4080294"/>
            <a:chExt cx="2973931" cy="2256382"/>
          </a:xfrm>
        </p:grpSpPr>
        <p:grpSp>
          <p:nvGrpSpPr>
            <p:cNvPr id="83" name="Group 74">
              <a:extLst>
                <a:ext uri="{FF2B5EF4-FFF2-40B4-BE49-F238E27FC236}">
                  <a16:creationId xmlns:a16="http://schemas.microsoft.com/office/drawing/2014/main" xmlns="" id="{2884FE29-5501-4F27-B8D9-B11DD1AC07DA}"/>
                </a:ext>
              </a:extLst>
            </p:cNvPr>
            <p:cNvGrpSpPr/>
            <p:nvPr/>
          </p:nvGrpSpPr>
          <p:grpSpPr>
            <a:xfrm>
              <a:off x="9353504" y="4080294"/>
              <a:ext cx="2737049" cy="2256382"/>
              <a:chOff x="9080035" y="2596602"/>
              <a:chExt cx="3589900" cy="295945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91921090-8F62-4E1B-88E3-AA9C00F66BE6}"/>
                  </a:ext>
                </a:extLst>
              </p:cNvPr>
              <p:cNvSpPr/>
              <p:nvPr/>
            </p:nvSpPr>
            <p:spPr>
              <a:xfrm>
                <a:off x="9367325" y="2891878"/>
                <a:ext cx="2552700" cy="143445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6" name="Rounded Rectangle 37">
                <a:extLst>
                  <a:ext uri="{FF2B5EF4-FFF2-40B4-BE49-F238E27FC236}">
                    <a16:creationId xmlns:a16="http://schemas.microsoft.com/office/drawing/2014/main" xmlns="" id="{855FB45E-1611-4BC7-8CE6-D5AA3EB86B92}"/>
                  </a:ext>
                </a:extLst>
              </p:cNvPr>
              <p:cNvSpPr/>
              <p:nvPr/>
            </p:nvSpPr>
            <p:spPr>
              <a:xfrm>
                <a:off x="11691425" y="2644227"/>
                <a:ext cx="571500" cy="192060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7" name="Rounded Rectangle 38">
                <a:extLst>
                  <a:ext uri="{FF2B5EF4-FFF2-40B4-BE49-F238E27FC236}">
                    <a16:creationId xmlns:a16="http://schemas.microsoft.com/office/drawing/2014/main" xmlns="" id="{7F18F1BF-908B-474B-938C-B5B21A231834}"/>
                  </a:ext>
                </a:extLst>
              </p:cNvPr>
              <p:cNvSpPr/>
              <p:nvPr/>
            </p:nvSpPr>
            <p:spPr>
              <a:xfrm>
                <a:off x="9080035" y="2596602"/>
                <a:ext cx="571500" cy="192060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8" name="Rounded Rectangle 40">
                <a:extLst>
                  <a:ext uri="{FF2B5EF4-FFF2-40B4-BE49-F238E27FC236}">
                    <a16:creationId xmlns:a16="http://schemas.microsoft.com/office/drawing/2014/main" xmlns="" id="{09F863F0-5F36-435A-BAA2-E9A8D15C95A6}"/>
                  </a:ext>
                </a:extLst>
              </p:cNvPr>
              <p:cNvSpPr/>
              <p:nvPr/>
            </p:nvSpPr>
            <p:spPr>
              <a:xfrm>
                <a:off x="12245433" y="2700638"/>
                <a:ext cx="424502" cy="2855421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84" name="Rounded Rectangle 43">
              <a:extLst>
                <a:ext uri="{FF2B5EF4-FFF2-40B4-BE49-F238E27FC236}">
                  <a16:creationId xmlns:a16="http://schemas.microsoft.com/office/drawing/2014/main" xmlns="" id="{A842426C-6F08-4B9B-AF89-29E6D104B917}"/>
                </a:ext>
              </a:extLst>
            </p:cNvPr>
            <p:cNvSpPr/>
            <p:nvPr/>
          </p:nvSpPr>
          <p:spPr>
            <a:xfrm>
              <a:off x="9116622" y="4104047"/>
              <a:ext cx="291208" cy="223262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F869E0E7-AC35-4E44-A5EF-1B860F1BADF5}"/>
              </a:ext>
            </a:extLst>
          </p:cNvPr>
          <p:cNvCxnSpPr>
            <a:cxnSpLocks/>
          </p:cNvCxnSpPr>
          <p:nvPr/>
        </p:nvCxnSpPr>
        <p:spPr>
          <a:xfrm>
            <a:off x="6172200" y="914400"/>
            <a:ext cx="1828800" cy="556260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A8BB3BB3-2DE1-4E9A-BFBD-1C12AA1BCD6B}"/>
              </a:ext>
            </a:extLst>
          </p:cNvPr>
          <p:cNvSpPr txBox="1"/>
          <p:nvPr/>
        </p:nvSpPr>
        <p:spPr>
          <a:xfrm>
            <a:off x="4114801" y="3505200"/>
            <a:ext cx="104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  <a:cs typeface="Champion Script" panose="020B0506030404030204" pitchFamily="34" charset="0"/>
              </a:rPr>
              <a:t>50$</a:t>
            </a:r>
          </a:p>
        </p:txBody>
      </p:sp>
      <p:cxnSp>
        <p:nvCxnSpPr>
          <p:cNvPr id="99" name="Straight Connector 98"/>
          <p:cNvCxnSpPr>
            <a:cxnSpLocks/>
            <a:stCxn id="85" idx="2"/>
          </p:cNvCxnSpPr>
          <p:nvPr/>
        </p:nvCxnSpPr>
        <p:spPr>
          <a:xfrm flipH="1">
            <a:off x="5715000" y="941024"/>
            <a:ext cx="539992" cy="3173777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5F5E6354-74CB-4578-993C-8A3D8C180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3701" flipV="1">
            <a:off x="5186163" y="3402428"/>
            <a:ext cx="988700" cy="1006464"/>
          </a:xfrm>
          <a:prstGeom prst="rect">
            <a:avLst/>
          </a:prstGeom>
        </p:spPr>
      </p:pic>
      <p:pic>
        <p:nvPicPr>
          <p:cNvPr id="106" name="Picture 105" descr="1.jpg"/>
          <p:cNvPicPr>
            <a:picLocks noChangeAspect="1"/>
          </p:cNvPicPr>
          <p:nvPr/>
        </p:nvPicPr>
        <p:blipFill rotWithShape="1">
          <a:blip r:embed="rId5" cstate="print"/>
          <a:srcRect l="-5897" r="11471"/>
          <a:stretch/>
        </p:blipFill>
        <p:spPr>
          <a:xfrm>
            <a:off x="1256901" y="20393"/>
            <a:ext cx="3525671" cy="1070688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9AEB9DB1-3DBE-4B42-B829-AE6DA8A6C03E}"/>
              </a:ext>
            </a:extLst>
          </p:cNvPr>
          <p:cNvSpPr txBox="1"/>
          <p:nvPr/>
        </p:nvSpPr>
        <p:spPr>
          <a:xfrm>
            <a:off x="2743200" y="5562600"/>
            <a:ext cx="1319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  <a:cs typeface="Champion Script" panose="020B0506030404030204" pitchFamily="34" charset="0"/>
              </a:rPr>
              <a:t>150$</a:t>
            </a:r>
          </a:p>
        </p:txBody>
      </p:sp>
      <p:cxnSp>
        <p:nvCxnSpPr>
          <p:cNvPr id="125" name="Straight Connector 124"/>
          <p:cNvCxnSpPr>
            <a:cxnSpLocks/>
          </p:cNvCxnSpPr>
          <p:nvPr/>
        </p:nvCxnSpPr>
        <p:spPr>
          <a:xfrm flipH="1">
            <a:off x="2438401" y="1066800"/>
            <a:ext cx="3733801" cy="335280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D1DF82DC-BEFB-41A7-AD35-7C5CE4B44277}"/>
              </a:ext>
            </a:extLst>
          </p:cNvPr>
          <p:cNvSpPr txBox="1"/>
          <p:nvPr/>
        </p:nvSpPr>
        <p:spPr>
          <a:xfrm>
            <a:off x="9296400" y="2667000"/>
            <a:ext cx="1035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  <a:cs typeface="Champion Script" panose="020B0506030404030204" pitchFamily="34" charset="0"/>
              </a:rPr>
              <a:t>20$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89088168-F37F-4414-83D7-25D344CB8832}"/>
              </a:ext>
            </a:extLst>
          </p:cNvPr>
          <p:cNvCxnSpPr>
            <a:cxnSpLocks/>
          </p:cNvCxnSpPr>
          <p:nvPr/>
        </p:nvCxnSpPr>
        <p:spPr>
          <a:xfrm>
            <a:off x="6248400" y="1143000"/>
            <a:ext cx="2667000" cy="243840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09C96DFA-0498-415B-A64F-347931DAAA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4400" y="3276601"/>
            <a:ext cx="990600" cy="970999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F8AF885-CD0B-49EA-BB27-54F87079845C}"/>
              </a:ext>
            </a:extLst>
          </p:cNvPr>
          <p:cNvCxnSpPr>
            <a:cxnSpLocks/>
          </p:cNvCxnSpPr>
          <p:nvPr/>
        </p:nvCxnSpPr>
        <p:spPr>
          <a:xfrm flipH="1">
            <a:off x="2590800" y="1066800"/>
            <a:ext cx="3581400" cy="228600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1DF82DC-BEFB-41A7-AD35-7C5CE4B44277}"/>
              </a:ext>
            </a:extLst>
          </p:cNvPr>
          <p:cNvSpPr txBox="1"/>
          <p:nvPr/>
        </p:nvSpPr>
        <p:spPr>
          <a:xfrm>
            <a:off x="2209800" y="2057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Champion Script" panose="020B0506030404030204" pitchFamily="34" charset="0"/>
              </a:rPr>
              <a:t>10$</a:t>
            </a:r>
          </a:p>
        </p:txBody>
      </p:sp>
      <p:pic>
        <p:nvPicPr>
          <p:cNvPr id="6" name="Picture 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1438933-F446-4EBA-BE88-4D2B52DC4A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5395" flipH="1">
            <a:off x="2320403" y="2928521"/>
            <a:ext cx="700666" cy="772976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131E8FE-18A5-4B93-9B33-699F50ED8E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1551">
            <a:off x="6804644" y="4711768"/>
            <a:ext cx="1745492" cy="181500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62400"/>
            <a:ext cx="2493818" cy="1828800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DAA693F-13CF-4868-AF3B-2EB1FEBCF1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44293" y="5791200"/>
            <a:ext cx="991440" cy="9684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BE38CFB7-7F85-4729-B477-D54D30A808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350" y="149398"/>
            <a:ext cx="1341668" cy="581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3.95833E-6 0.0055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5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12813 -0.68426 " pathEditMode="relative" rAng="0" ptsTypes="AA">
                                      <p:cBhvr>
                                        <p:cTn id="18" dur="6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-3421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6216 -0.41388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20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4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1.11111E-6 L 0.28907 -0.54352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2" y="-2717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7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995 L -0.22969 -0.38912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-1895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3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30482 -0.34606 " pathEditMode="relative" rAng="0" ptsTypes="AA">
                                      <p:cBhvr>
                                        <p:cTn id="114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4" y="-1731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5" grpId="0"/>
      <p:bldP spid="98" grpId="0"/>
      <p:bldP spid="107" grpId="0"/>
      <p:bldP spid="133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"/>
          <a:stretch/>
        </p:blipFill>
        <p:spPr>
          <a:xfrm>
            <a:off x="0" y="0"/>
            <a:ext cx="12192000" cy="6438507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7748732" y="2842478"/>
            <a:ext cx="4202514" cy="3592190"/>
          </a:xfrm>
          <a:prstGeom prst="rect">
            <a:avLst/>
          </a:prstGeom>
        </p:spPr>
      </p:pic>
      <p:sp>
        <p:nvSpPr>
          <p:cNvPr id="6" name="Rounded Rectangle 24">
            <a:extLst>
              <a:ext uri="{FF2B5EF4-FFF2-40B4-BE49-F238E27FC236}">
                <a16:creationId xmlns:a16="http://schemas.microsoft.com/office/drawing/2014/main" xmlns="" id="{35A46A43-4B00-4EC2-A461-A9D592B03F71}"/>
              </a:ext>
            </a:extLst>
          </p:cNvPr>
          <p:cNvSpPr/>
          <p:nvPr/>
        </p:nvSpPr>
        <p:spPr>
          <a:xfrm>
            <a:off x="2526627" y="3391501"/>
            <a:ext cx="2098486" cy="981759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A. 9</a:t>
            </a:r>
          </a:p>
        </p:txBody>
      </p:sp>
      <p:sp>
        <p:nvSpPr>
          <p:cNvPr id="7" name="Rounded Rectangle 25">
            <a:extLst>
              <a:ext uri="{FF2B5EF4-FFF2-40B4-BE49-F238E27FC236}">
                <a16:creationId xmlns:a16="http://schemas.microsoft.com/office/drawing/2014/main" xmlns="" id="{DCB3D9D3-4152-4DB4-97C1-7A31853D41D1}"/>
              </a:ext>
            </a:extLst>
          </p:cNvPr>
          <p:cNvSpPr/>
          <p:nvPr/>
        </p:nvSpPr>
        <p:spPr>
          <a:xfrm>
            <a:off x="5768470" y="3391501"/>
            <a:ext cx="2096310" cy="1001309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B. 10</a:t>
            </a: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xmlns="" id="{12D7B3ED-A00E-4B71-97EA-A9DEE87398AF}"/>
              </a:ext>
            </a:extLst>
          </p:cNvPr>
          <p:cNvSpPr/>
          <p:nvPr/>
        </p:nvSpPr>
        <p:spPr>
          <a:xfrm>
            <a:off x="2566371" y="4615201"/>
            <a:ext cx="2018998" cy="1001798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C. 1</a:t>
            </a:r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xmlns="" id="{1524CE0A-1E0A-4ABF-B14A-14BA3C67D077}"/>
              </a:ext>
            </a:extLst>
          </p:cNvPr>
          <p:cNvSpPr/>
          <p:nvPr/>
        </p:nvSpPr>
        <p:spPr>
          <a:xfrm>
            <a:off x="5765227" y="4638573"/>
            <a:ext cx="2099553" cy="1001798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D. 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6A29FC8-5197-4E55-A4DD-457E61B0505B}"/>
              </a:ext>
            </a:extLst>
          </p:cNvPr>
          <p:cNvGrpSpPr/>
          <p:nvPr/>
        </p:nvGrpSpPr>
        <p:grpSpPr>
          <a:xfrm>
            <a:off x="11257548" y="-3059025"/>
            <a:ext cx="6706862" cy="2832485"/>
            <a:chOff x="5318213" y="-286037"/>
            <a:chExt cx="6706862" cy="2832485"/>
          </a:xfrm>
        </p:grpSpPr>
        <p:sp>
          <p:nvSpPr>
            <p:cNvPr id="13" name="Google Shape;409;p13">
              <a:extLst>
                <a:ext uri="{FF2B5EF4-FFF2-40B4-BE49-F238E27FC236}">
                  <a16:creationId xmlns:a16="http://schemas.microsoft.com/office/drawing/2014/main" xmlns="" id="{B6FCD41F-1830-4FD2-8FEE-7B32E7D08193}"/>
                </a:ext>
              </a:extLst>
            </p:cNvPr>
            <p:cNvSpPr/>
            <p:nvPr/>
          </p:nvSpPr>
          <p:spPr>
            <a:xfrm>
              <a:off x="5318213" y="1303104"/>
              <a:ext cx="5561822" cy="1243344"/>
            </a:xfrm>
            <a:prstGeom prst="roundRect">
              <a:avLst>
                <a:gd name="adj" fmla="val 16667"/>
              </a:avLst>
            </a:prstGeom>
            <a:solidFill>
              <a:srgbClr val="95D207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chemeClr val="lt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10 cm = ? dm</a:t>
              </a:r>
              <a:endParaRPr sz="4000" b="1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16239A3-E714-4720-AC9C-74452D97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500" b="90000" l="3333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004" y="-286037"/>
              <a:ext cx="2850071" cy="2533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683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72292 0.4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46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build="allAtOnce" animBg="1"/>
      <p:bldP spid="10" grpId="1" uiExpand="1" build="allAtOnce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"/>
          <a:stretch/>
        </p:blipFill>
        <p:spPr>
          <a:xfrm>
            <a:off x="0" y="0"/>
            <a:ext cx="12192000" cy="6438507"/>
          </a:xfrm>
          <a:prstGeom prst="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7748732" y="2862517"/>
            <a:ext cx="4202514" cy="3592190"/>
          </a:xfrm>
          <a:prstGeom prst="rect">
            <a:avLst/>
          </a:prstGeom>
        </p:spPr>
      </p:pic>
      <p:sp>
        <p:nvSpPr>
          <p:cNvPr id="6" name="Rounded Rectangle 24">
            <a:extLst>
              <a:ext uri="{FF2B5EF4-FFF2-40B4-BE49-F238E27FC236}">
                <a16:creationId xmlns:a16="http://schemas.microsoft.com/office/drawing/2014/main" xmlns="" id="{35A46A43-4B00-4EC2-A461-A9D592B03F71}"/>
              </a:ext>
            </a:extLst>
          </p:cNvPr>
          <p:cNvSpPr/>
          <p:nvPr/>
        </p:nvSpPr>
        <p:spPr>
          <a:xfrm>
            <a:off x="2786295" y="4658612"/>
            <a:ext cx="2098486" cy="981759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C. 3</a:t>
            </a:r>
          </a:p>
        </p:txBody>
      </p:sp>
      <p:sp>
        <p:nvSpPr>
          <p:cNvPr id="7" name="Rounded Rectangle 25">
            <a:extLst>
              <a:ext uri="{FF2B5EF4-FFF2-40B4-BE49-F238E27FC236}">
                <a16:creationId xmlns:a16="http://schemas.microsoft.com/office/drawing/2014/main" xmlns="" id="{DCB3D9D3-4152-4DB4-97C1-7A31853D41D1}"/>
              </a:ext>
            </a:extLst>
          </p:cNvPr>
          <p:cNvSpPr/>
          <p:nvPr/>
        </p:nvSpPr>
        <p:spPr>
          <a:xfrm>
            <a:off x="5768470" y="3391501"/>
            <a:ext cx="2096310" cy="1001309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B. 10</a:t>
            </a: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xmlns="" id="{12D7B3ED-A00E-4B71-97EA-A9DEE87398AF}"/>
              </a:ext>
            </a:extLst>
          </p:cNvPr>
          <p:cNvSpPr/>
          <p:nvPr/>
        </p:nvSpPr>
        <p:spPr>
          <a:xfrm>
            <a:off x="2786295" y="3391501"/>
            <a:ext cx="2018998" cy="1001798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A. 30</a:t>
            </a:r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xmlns="" id="{1524CE0A-1E0A-4ABF-B14A-14BA3C67D077}"/>
              </a:ext>
            </a:extLst>
          </p:cNvPr>
          <p:cNvSpPr/>
          <p:nvPr/>
        </p:nvSpPr>
        <p:spPr>
          <a:xfrm>
            <a:off x="5765227" y="4638573"/>
            <a:ext cx="2099553" cy="1001798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D. 6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6A29FC8-5197-4E55-A4DD-457E61B0505B}"/>
              </a:ext>
            </a:extLst>
          </p:cNvPr>
          <p:cNvGrpSpPr/>
          <p:nvPr/>
        </p:nvGrpSpPr>
        <p:grpSpPr>
          <a:xfrm>
            <a:off x="11257548" y="-3059025"/>
            <a:ext cx="6706862" cy="2832485"/>
            <a:chOff x="5318213" y="-286037"/>
            <a:chExt cx="6706862" cy="2832485"/>
          </a:xfrm>
        </p:grpSpPr>
        <p:sp>
          <p:nvSpPr>
            <p:cNvPr id="13" name="Google Shape;409;p13">
              <a:extLst>
                <a:ext uri="{FF2B5EF4-FFF2-40B4-BE49-F238E27FC236}">
                  <a16:creationId xmlns:a16="http://schemas.microsoft.com/office/drawing/2014/main" xmlns="" id="{B6FCD41F-1830-4FD2-8FEE-7B32E7D08193}"/>
                </a:ext>
              </a:extLst>
            </p:cNvPr>
            <p:cNvSpPr/>
            <p:nvPr/>
          </p:nvSpPr>
          <p:spPr>
            <a:xfrm>
              <a:off x="5318213" y="1303104"/>
              <a:ext cx="5561822" cy="1243344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 dm = ? cm</a:t>
              </a:r>
              <a:endParaRPr sz="4400" b="1" dirty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16239A3-E714-4720-AC9C-74452D97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500" b="90000" l="3333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004" y="-286037"/>
              <a:ext cx="2850071" cy="2533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271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72292 0.4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46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"/>
          <a:stretch/>
        </p:blipFill>
        <p:spPr>
          <a:xfrm>
            <a:off x="0" y="0"/>
            <a:ext cx="12192000" cy="6438507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7710632" y="2842478"/>
            <a:ext cx="4202514" cy="3592190"/>
          </a:xfrm>
          <a:prstGeom prst="rect">
            <a:avLst/>
          </a:prstGeom>
        </p:spPr>
      </p:pic>
      <p:sp>
        <p:nvSpPr>
          <p:cNvPr id="6" name="Rounded Rectangle 24">
            <a:extLst>
              <a:ext uri="{FF2B5EF4-FFF2-40B4-BE49-F238E27FC236}">
                <a16:creationId xmlns:a16="http://schemas.microsoft.com/office/drawing/2014/main" xmlns="" id="{35A46A43-4B00-4EC2-A461-A9D592B03F71}"/>
              </a:ext>
            </a:extLst>
          </p:cNvPr>
          <p:cNvSpPr/>
          <p:nvPr/>
        </p:nvSpPr>
        <p:spPr>
          <a:xfrm>
            <a:off x="3025646" y="3417027"/>
            <a:ext cx="2098486" cy="981759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A. 20</a:t>
            </a:r>
          </a:p>
        </p:txBody>
      </p:sp>
      <p:sp>
        <p:nvSpPr>
          <p:cNvPr id="7" name="Rounded Rectangle 25">
            <a:extLst>
              <a:ext uri="{FF2B5EF4-FFF2-40B4-BE49-F238E27FC236}">
                <a16:creationId xmlns:a16="http://schemas.microsoft.com/office/drawing/2014/main" xmlns="" id="{DCB3D9D3-4152-4DB4-97C1-7A31853D41D1}"/>
              </a:ext>
            </a:extLst>
          </p:cNvPr>
          <p:cNvSpPr/>
          <p:nvPr/>
        </p:nvSpPr>
        <p:spPr>
          <a:xfrm>
            <a:off x="5768470" y="3391501"/>
            <a:ext cx="2096310" cy="1001309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B. 10</a:t>
            </a: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xmlns="" id="{12D7B3ED-A00E-4B71-97EA-A9DEE87398AF}"/>
              </a:ext>
            </a:extLst>
          </p:cNvPr>
          <p:cNvSpPr/>
          <p:nvPr/>
        </p:nvSpPr>
        <p:spPr>
          <a:xfrm>
            <a:off x="3105134" y="4638573"/>
            <a:ext cx="2018998" cy="1001798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C. 2</a:t>
            </a:r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xmlns="" id="{1524CE0A-1E0A-4ABF-B14A-14BA3C67D077}"/>
              </a:ext>
            </a:extLst>
          </p:cNvPr>
          <p:cNvSpPr/>
          <p:nvPr/>
        </p:nvSpPr>
        <p:spPr>
          <a:xfrm>
            <a:off x="5765227" y="4638573"/>
            <a:ext cx="2099553" cy="1001798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D. 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6A29FC8-5197-4E55-A4DD-457E61B0505B}"/>
              </a:ext>
            </a:extLst>
          </p:cNvPr>
          <p:cNvGrpSpPr/>
          <p:nvPr/>
        </p:nvGrpSpPr>
        <p:grpSpPr>
          <a:xfrm>
            <a:off x="11257548" y="-3059025"/>
            <a:ext cx="6706862" cy="2832485"/>
            <a:chOff x="5318213" y="-286037"/>
            <a:chExt cx="6706862" cy="2832485"/>
          </a:xfrm>
        </p:grpSpPr>
        <p:sp>
          <p:nvSpPr>
            <p:cNvPr id="13" name="Google Shape;409;p13">
              <a:extLst>
                <a:ext uri="{FF2B5EF4-FFF2-40B4-BE49-F238E27FC236}">
                  <a16:creationId xmlns:a16="http://schemas.microsoft.com/office/drawing/2014/main" xmlns="" id="{B6FCD41F-1830-4FD2-8FEE-7B32E7D08193}"/>
                </a:ext>
              </a:extLst>
            </p:cNvPr>
            <p:cNvSpPr/>
            <p:nvPr/>
          </p:nvSpPr>
          <p:spPr>
            <a:xfrm>
              <a:off x="5318213" y="1303104"/>
              <a:ext cx="5561822" cy="1243344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20 cm = ? dm</a:t>
              </a:r>
              <a:endParaRPr sz="4400" b="1" dirty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16239A3-E714-4720-AC9C-74452D97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500" b="90000" l="3333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004" y="-286037"/>
              <a:ext cx="2850071" cy="2533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42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72292 0.4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46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"/>
          <a:stretch/>
        </p:blipFill>
        <p:spPr>
          <a:xfrm>
            <a:off x="0" y="0"/>
            <a:ext cx="12192000" cy="6438507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7728186" y="2867408"/>
            <a:ext cx="4202514" cy="3592190"/>
          </a:xfrm>
          <a:prstGeom prst="rect">
            <a:avLst/>
          </a:prstGeom>
        </p:spPr>
      </p:pic>
      <p:sp>
        <p:nvSpPr>
          <p:cNvPr id="4" name="Rounded Rectangle 24">
            <a:extLst>
              <a:ext uri="{FF2B5EF4-FFF2-40B4-BE49-F238E27FC236}">
                <a16:creationId xmlns:a16="http://schemas.microsoft.com/office/drawing/2014/main" xmlns="" id="{F58CCAF1-D142-407D-9B50-89959C7E32DB}"/>
              </a:ext>
            </a:extLst>
          </p:cNvPr>
          <p:cNvSpPr/>
          <p:nvPr/>
        </p:nvSpPr>
        <p:spPr>
          <a:xfrm>
            <a:off x="2838161" y="3649768"/>
            <a:ext cx="2098486" cy="981759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A. 10 cm</a:t>
            </a: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xmlns="" id="{E9499ADA-9A03-480D-AD2D-4247C02D1D1B}"/>
              </a:ext>
            </a:extLst>
          </p:cNvPr>
          <p:cNvSpPr/>
          <p:nvPr/>
        </p:nvSpPr>
        <p:spPr>
          <a:xfrm>
            <a:off x="2838161" y="4996814"/>
            <a:ext cx="2096310" cy="1001309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C. 1 cm</a:t>
            </a:r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xmlns="" id="{C459ABE2-B5B1-46CF-8A15-1A6FBAEBDEE0}"/>
              </a:ext>
            </a:extLst>
          </p:cNvPr>
          <p:cNvSpPr/>
          <p:nvPr/>
        </p:nvSpPr>
        <p:spPr>
          <a:xfrm>
            <a:off x="5628633" y="3639749"/>
            <a:ext cx="2018998" cy="1001798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B. 11 cm</a:t>
            </a:r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xmlns="" id="{A49E19DF-84D7-40FB-A022-002650909B5D}"/>
              </a:ext>
            </a:extLst>
          </p:cNvPr>
          <p:cNvSpPr/>
          <p:nvPr/>
        </p:nvSpPr>
        <p:spPr>
          <a:xfrm>
            <a:off x="5628633" y="5020957"/>
            <a:ext cx="2099553" cy="1001798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D. 11 dm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425539C-D4A0-4F81-81D0-DD53BC46787C}"/>
              </a:ext>
            </a:extLst>
          </p:cNvPr>
          <p:cNvGrpSpPr/>
          <p:nvPr/>
        </p:nvGrpSpPr>
        <p:grpSpPr>
          <a:xfrm>
            <a:off x="1470683" y="-311940"/>
            <a:ext cx="9791007" cy="3105940"/>
            <a:chOff x="9444251" y="-3032067"/>
            <a:chExt cx="8532857" cy="31059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24F9913F-FB7C-4B45-8058-F9A7003F5E01}"/>
                </a:ext>
              </a:extLst>
            </p:cNvPr>
            <p:cNvGrpSpPr/>
            <p:nvPr/>
          </p:nvGrpSpPr>
          <p:grpSpPr>
            <a:xfrm>
              <a:off x="9444251" y="-3032067"/>
              <a:ext cx="8532857" cy="3105940"/>
              <a:chOff x="3504916" y="-259079"/>
              <a:chExt cx="8532857" cy="3105940"/>
            </a:xfrm>
          </p:grpSpPr>
          <p:sp>
            <p:nvSpPr>
              <p:cNvPr id="11" name="Google Shape;409;p13">
                <a:extLst>
                  <a:ext uri="{FF2B5EF4-FFF2-40B4-BE49-F238E27FC236}">
                    <a16:creationId xmlns:a16="http://schemas.microsoft.com/office/drawing/2014/main" xmlns="" id="{4D2BE26B-76AC-4FFE-8FA7-780A370613C4}"/>
                  </a:ext>
                </a:extLst>
              </p:cNvPr>
              <p:cNvSpPr/>
              <p:nvPr/>
            </p:nvSpPr>
            <p:spPr>
              <a:xfrm>
                <a:off x="3504916" y="1069424"/>
                <a:ext cx="7218557" cy="1777437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121900" tIns="60950" rIns="121900" bIns="6095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b="1" dirty="0">
                  <a:solidFill>
                    <a:schemeClr val="lt1"/>
                  </a:solidFill>
                  <a:latin typeface="UTM Avo" panose="02040603050506020204" pitchFamily="18" charset="0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b="1" dirty="0">
                  <a:solidFill>
                    <a:schemeClr val="lt1"/>
                  </a:solidFill>
                  <a:latin typeface="UTM Avo" panose="02040603050506020204" pitchFamily="18" charset="0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err="1" smtClean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Băng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giấy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bao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nhiêu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xăng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-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ti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-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mét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?</a:t>
                </a:r>
                <a:endParaRPr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147D750C-9C1E-45C7-AC31-818A0D745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8500" b="90000" l="3333" r="9777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9053" y="-259079"/>
                <a:ext cx="2358720" cy="209664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4EDE981B-4C5F-45D3-BD55-0EDA7069048E}"/>
                </a:ext>
              </a:extLst>
            </p:cNvPr>
            <p:cNvGrpSpPr/>
            <p:nvPr/>
          </p:nvGrpSpPr>
          <p:grpSpPr>
            <a:xfrm>
              <a:off x="9632499" y="-1628023"/>
              <a:ext cx="6373837" cy="990591"/>
              <a:chOff x="1386933" y="1069169"/>
              <a:chExt cx="5809664" cy="1301356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534D14A8-8B16-4D8C-AE06-3E9A7B01C2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8000" b="32267" l="3000" r="94400">
                            <a14:foregroundMark x1="6000" y1="25600" x2="6000" y2="25600"/>
                            <a14:foregroundMark x1="3000" y1="13867" x2="3000" y2="13867"/>
                            <a14:foregroundMark x1="94400" y1="18133" x2="94400" y2="18133"/>
                          </a14:backgroundRemoval>
                        </a14:imgEffect>
                      </a14:imgLayer>
                    </a14:imgProps>
                  </a:ext>
                </a:extLst>
              </a:blip>
              <a:srcRect t="5014" r="26595" b="75984"/>
              <a:stretch/>
            </p:blipFill>
            <p:spPr>
              <a:xfrm>
                <a:off x="1386933" y="1069169"/>
                <a:ext cx="5809664" cy="1301356"/>
              </a:xfrm>
              <a:prstGeom prst="rect">
                <a:avLst/>
              </a:prstGeom>
            </p:spPr>
          </p:pic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B962CDE9-6A10-4EE4-BB8A-709EAF50115A}"/>
                  </a:ext>
                </a:extLst>
              </p:cNvPr>
              <p:cNvSpPr/>
              <p:nvPr/>
            </p:nvSpPr>
            <p:spPr>
              <a:xfrm>
                <a:off x="1683260" y="1189195"/>
                <a:ext cx="4055669" cy="242607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92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"/>
          <a:stretch/>
        </p:blipFill>
        <p:spPr>
          <a:xfrm>
            <a:off x="0" y="0"/>
            <a:ext cx="12192000" cy="6438507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7743165" y="2833105"/>
            <a:ext cx="4202514" cy="3592190"/>
          </a:xfrm>
          <a:prstGeom prst="rect">
            <a:avLst/>
          </a:prstGeom>
        </p:spPr>
      </p:pic>
      <p:sp>
        <p:nvSpPr>
          <p:cNvPr id="4" name="Rounded Rectangle 24">
            <a:extLst>
              <a:ext uri="{FF2B5EF4-FFF2-40B4-BE49-F238E27FC236}">
                <a16:creationId xmlns:a16="http://schemas.microsoft.com/office/drawing/2014/main" xmlns="" id="{F58CCAF1-D142-407D-9B50-89959C7E32DB}"/>
              </a:ext>
            </a:extLst>
          </p:cNvPr>
          <p:cNvSpPr/>
          <p:nvPr/>
        </p:nvSpPr>
        <p:spPr>
          <a:xfrm>
            <a:off x="2838161" y="3649768"/>
            <a:ext cx="2098486" cy="981759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A. 10 cm</a:t>
            </a: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xmlns="" id="{E9499ADA-9A03-480D-AD2D-4247C02D1D1B}"/>
              </a:ext>
            </a:extLst>
          </p:cNvPr>
          <p:cNvSpPr/>
          <p:nvPr/>
        </p:nvSpPr>
        <p:spPr>
          <a:xfrm>
            <a:off x="2838161" y="4996814"/>
            <a:ext cx="2096310" cy="1001309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C. 20 cm</a:t>
            </a:r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xmlns="" id="{C459ABE2-B5B1-46CF-8A15-1A6FBAEBDEE0}"/>
              </a:ext>
            </a:extLst>
          </p:cNvPr>
          <p:cNvSpPr/>
          <p:nvPr/>
        </p:nvSpPr>
        <p:spPr>
          <a:xfrm>
            <a:off x="5724167" y="4996814"/>
            <a:ext cx="2018998" cy="1001798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D. 2 dm</a:t>
            </a:r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xmlns="" id="{A49E19DF-84D7-40FB-A022-002650909B5D}"/>
              </a:ext>
            </a:extLst>
          </p:cNvPr>
          <p:cNvSpPr/>
          <p:nvPr/>
        </p:nvSpPr>
        <p:spPr>
          <a:xfrm>
            <a:off x="5724167" y="3627402"/>
            <a:ext cx="2099553" cy="1001798"/>
          </a:xfrm>
          <a:prstGeom prst="roundRect">
            <a:avLst/>
          </a:prstGeom>
          <a:pattFill prst="pct5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B. 20 dm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380BD68-4FBF-4063-9243-40D4983FD565}"/>
              </a:ext>
            </a:extLst>
          </p:cNvPr>
          <p:cNvGrpSpPr/>
          <p:nvPr/>
        </p:nvGrpSpPr>
        <p:grpSpPr>
          <a:xfrm>
            <a:off x="9444251" y="-3059025"/>
            <a:ext cx="8520159" cy="3796004"/>
            <a:chOff x="9444251" y="-3059025"/>
            <a:chExt cx="8520159" cy="37960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24F9913F-FB7C-4B45-8058-F9A7003F5E01}"/>
                </a:ext>
              </a:extLst>
            </p:cNvPr>
            <p:cNvGrpSpPr/>
            <p:nvPr/>
          </p:nvGrpSpPr>
          <p:grpSpPr>
            <a:xfrm>
              <a:off x="9444251" y="-3059025"/>
              <a:ext cx="8520159" cy="3796004"/>
              <a:chOff x="3504916" y="-286037"/>
              <a:chExt cx="8520159" cy="3796004"/>
            </a:xfrm>
          </p:grpSpPr>
          <p:sp>
            <p:nvSpPr>
              <p:cNvPr id="11" name="Google Shape;409;p13">
                <a:extLst>
                  <a:ext uri="{FF2B5EF4-FFF2-40B4-BE49-F238E27FC236}">
                    <a16:creationId xmlns:a16="http://schemas.microsoft.com/office/drawing/2014/main" xmlns="" id="{4D2BE26B-76AC-4FFE-8FA7-780A370613C4}"/>
                  </a:ext>
                </a:extLst>
              </p:cNvPr>
              <p:cNvSpPr/>
              <p:nvPr/>
            </p:nvSpPr>
            <p:spPr>
              <a:xfrm>
                <a:off x="3504916" y="1303104"/>
                <a:ext cx="7520787" cy="2206863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121900" tIns="60950" rIns="121900" bIns="6095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b="1" dirty="0">
                  <a:solidFill>
                    <a:schemeClr val="lt1"/>
                  </a:solidFill>
                  <a:latin typeface="UTM Avo" panose="02040603050506020204" pitchFamily="18" charset="0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b="1" dirty="0">
                  <a:solidFill>
                    <a:schemeClr val="lt1"/>
                  </a:solidFill>
                  <a:latin typeface="UTM Avo" panose="02040603050506020204" pitchFamily="18" charset="0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Băng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giấy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bao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nhiêu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đề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- xi -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mét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?</a:t>
                </a:r>
                <a:endParaRPr sz="2800" b="1" dirty="0">
                  <a:solidFill>
                    <a:srgbClr val="00206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147D750C-9C1E-45C7-AC31-818A0D745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8500" b="90000" l="3333" r="9777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5004" y="-286037"/>
                <a:ext cx="2850071" cy="2533396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BF87D1B-DD06-48F7-AE4F-AECBB5FB467E}"/>
                </a:ext>
              </a:extLst>
            </p:cNvPr>
            <p:cNvGrpSpPr/>
            <p:nvPr/>
          </p:nvGrpSpPr>
          <p:grpSpPr>
            <a:xfrm>
              <a:off x="9444251" y="-1091819"/>
              <a:ext cx="7192657" cy="900751"/>
              <a:chOff x="1874653" y="2055304"/>
              <a:chExt cx="7905512" cy="94795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DEEE8E1A-28F1-421A-B144-E4AC3EDE73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8000" b="32267" l="3000" r="94400">
                            <a14:foregroundMark x1="6000" y1="25600" x2="6000" y2="25600"/>
                            <a14:foregroundMark x1="3000" y1="13867" x2="3000" y2="13867"/>
                            <a14:foregroundMark x1="94400" y1="18133" x2="94400" y2="18133"/>
                          </a14:backgroundRemoval>
                        </a14:imgEffect>
                      </a14:imgLayer>
                    </a14:imgProps>
                  </a:ext>
                </a:extLst>
              </a:blip>
              <a:srcRect t="5014" r="114" b="75984"/>
              <a:stretch/>
            </p:blipFill>
            <p:spPr>
              <a:xfrm>
                <a:off x="1874653" y="2055304"/>
                <a:ext cx="7905512" cy="947956"/>
              </a:xfrm>
              <a:prstGeom prst="rect">
                <a:avLst/>
              </a:prstGeom>
            </p:spPr>
          </p:pic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6838DDF3-21EA-4BF2-8024-9373E5391DEB}"/>
                  </a:ext>
                </a:extLst>
              </p:cNvPr>
              <p:cNvSpPr/>
              <p:nvPr/>
            </p:nvSpPr>
            <p:spPr>
              <a:xfrm>
                <a:off x="2155969" y="2055304"/>
                <a:ext cx="7347070" cy="231477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703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60495 0.36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47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8ADAD1-166B-460E-AACE-84FBEC090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455229"/>
          </a:xfrm>
          <a:prstGeom prst="rect">
            <a:avLst/>
          </a:prstGeom>
        </p:spPr>
      </p:pic>
      <p:sp>
        <p:nvSpPr>
          <p:cNvPr id="5" name="Rectángulo redondeado 4">
            <a:hlinkClick r:id="rId4" action="ppaction://hlinksldjump"/>
          </p:cNvPr>
          <p:cNvSpPr/>
          <p:nvPr/>
        </p:nvSpPr>
        <p:spPr>
          <a:xfrm>
            <a:off x="9137049" y="5580253"/>
            <a:ext cx="2431057" cy="77653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latin typeface="UTM Avo" panose="02040603050506020204" pitchFamily="18" charset="0"/>
              </a:rPr>
              <a:t>BẮT ĐẦU</a:t>
            </a:r>
            <a:endParaRPr lang="es-CL" sz="3200" b="1" dirty="0">
              <a:latin typeface="UTM Avo" panose="020406030505060202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428990" y="2150849"/>
            <a:ext cx="7510384" cy="30202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latin typeface="UTM Avo" panose="02040603050506020204" pitchFamily="18" charset="0"/>
              </a:rPr>
              <a:t>HƯỚNG DẪN</a:t>
            </a:r>
            <a:endParaRPr lang="es-MX" sz="3200" b="1" dirty="0">
              <a:latin typeface="UTM Avo" panose="02040603050506020204" pitchFamily="18" charset="0"/>
            </a:endParaRPr>
          </a:p>
          <a:p>
            <a:pPr algn="ctr"/>
            <a:r>
              <a:rPr lang="es-MX" sz="3200" b="1" dirty="0" err="1">
                <a:latin typeface="UTM Avo" panose="02040603050506020204" pitchFamily="18" charset="0"/>
              </a:rPr>
              <a:t>Người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ngoài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hành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tinh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muốn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ghé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thăm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các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hành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tinh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trong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d</a:t>
            </a:r>
            <a:r>
              <a:rPr lang="es-MX" sz="3200" b="1" dirty="0" err="1" smtClean="0">
                <a:latin typeface="UTM Avo" panose="02040603050506020204" pitchFamily="18" charset="0"/>
              </a:rPr>
              <a:t>ải</a:t>
            </a:r>
            <a:r>
              <a:rPr lang="es-MX" sz="3200" b="1" dirty="0" smtClean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ngân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hà</a:t>
            </a:r>
            <a:r>
              <a:rPr lang="es-MX" sz="3200" b="1" dirty="0">
                <a:latin typeface="UTM Avo" panose="02040603050506020204" pitchFamily="18" charset="0"/>
              </a:rPr>
              <a:t>, </a:t>
            </a:r>
            <a:r>
              <a:rPr lang="es-MX" sz="3200" b="1" dirty="0" err="1">
                <a:latin typeface="UTM Avo" panose="02040603050506020204" pitchFamily="18" charset="0"/>
              </a:rPr>
              <a:t>các</a:t>
            </a:r>
            <a:r>
              <a:rPr lang="es-MX" sz="3200" b="1" dirty="0">
                <a:latin typeface="UTM Avo" panose="02040603050506020204" pitchFamily="18" charset="0"/>
              </a:rPr>
              <a:t> em </a:t>
            </a:r>
            <a:r>
              <a:rPr lang="es-MX" sz="3200" b="1" dirty="0" err="1">
                <a:latin typeface="UTM Avo" panose="02040603050506020204" pitchFamily="18" charset="0"/>
              </a:rPr>
              <a:t>hãy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giúp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bạn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trả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lời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đúng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các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câu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hỏi</a:t>
            </a:r>
            <a:r>
              <a:rPr lang="es-MX" sz="3200" b="1" dirty="0">
                <a:latin typeface="UTM Avo" panose="02040603050506020204" pitchFamily="18" charset="0"/>
              </a:rPr>
              <a:t> </a:t>
            </a:r>
            <a:r>
              <a:rPr lang="es-MX" sz="3200" b="1" dirty="0" err="1">
                <a:latin typeface="UTM Avo" panose="02040603050506020204" pitchFamily="18" charset="0"/>
              </a:rPr>
              <a:t>nhé</a:t>
            </a:r>
            <a:r>
              <a:rPr lang="es-MX" sz="3200" b="1" dirty="0">
                <a:latin typeface="UTM Avo" panose="02040603050506020204" pitchFamily="18" charset="0"/>
              </a:rPr>
              <a:t>!</a:t>
            </a:r>
            <a:endParaRPr lang="es-CL" sz="3200" b="1" dirty="0">
              <a:latin typeface="UTM Avo" panose="02040603050506020204" pitchFamily="18" charset="0"/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1" y="2415595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3789" y="889480"/>
            <a:ext cx="514678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DU HÀNH VŨ TRỤ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E8A4C91-AB88-4373-A7E4-F48146D94317}"/>
              </a:ext>
            </a:extLst>
          </p:cNvPr>
          <p:cNvSpPr/>
          <p:nvPr/>
        </p:nvSpPr>
        <p:spPr>
          <a:xfrm>
            <a:off x="776572" y="1951460"/>
            <a:ext cx="11311298" cy="3628793"/>
          </a:xfrm>
          <a:prstGeom prst="rect">
            <a:avLst/>
          </a:prstGeom>
          <a:solidFill>
            <a:schemeClr val="bg1">
              <a:alpha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đĩa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di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ghé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thăm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di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slide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slide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án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Sau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HS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quay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slide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Sau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slide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63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77414892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</TotalTime>
  <Words>495</Words>
  <Application>Microsoft Office PowerPoint</Application>
  <PresentationFormat>Custom</PresentationFormat>
  <Paragraphs>86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312</cp:revision>
  <dcterms:created xsi:type="dcterms:W3CDTF">2021-02-20T02:56:00Z</dcterms:created>
  <dcterms:modified xsi:type="dcterms:W3CDTF">2024-08-22T09:57:10Z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