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98" r:id="rId2"/>
    <p:sldId id="281" r:id="rId3"/>
    <p:sldId id="293" r:id="rId4"/>
    <p:sldId id="294" r:id="rId5"/>
    <p:sldId id="284" r:id="rId6"/>
    <p:sldId id="285" r:id="rId7"/>
    <p:sldId id="300" r:id="rId8"/>
    <p:sldId id="301" r:id="rId9"/>
  </p:sldIdLst>
  <p:sldSz cx="12192000" cy="6858000"/>
  <p:notesSz cx="6858000" cy="9144000"/>
  <p:custDataLst>
    <p:tags r:id="rId1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BD4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906" y="-79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8446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1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509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8/22/2024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0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8/22/2024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7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8/22/2024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6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8/22/2024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3947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8/22/2024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7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649" r:id="rId4"/>
    <p:sldLayoutId id="2147483752" r:id="rId5"/>
    <p:sldLayoutId id="21474837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slide" Target="slide3.xml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jpg"/><Relationship Id="rId12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4.jpeg"/><Relationship Id="rId5" Type="http://schemas.openxmlformats.org/officeDocument/2006/relationships/audio" Target="../media/audio2.wav"/><Relationship Id="rId10" Type="http://schemas.openxmlformats.org/officeDocument/2006/relationships/slide" Target="slide1.xml"/><Relationship Id="rId4" Type="http://schemas.openxmlformats.org/officeDocument/2006/relationships/audio" Target="../media/audio1.wav"/><Relationship Id="rId9" Type="http://schemas.openxmlformats.org/officeDocument/2006/relationships/image" Target="../media/image13.png"/><Relationship Id="rId1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jpg"/><Relationship Id="rId12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4.jpeg"/><Relationship Id="rId5" Type="http://schemas.openxmlformats.org/officeDocument/2006/relationships/audio" Target="../media/audio2.wav"/><Relationship Id="rId10" Type="http://schemas.openxmlformats.org/officeDocument/2006/relationships/slide" Target="slide3.xml"/><Relationship Id="rId4" Type="http://schemas.openxmlformats.org/officeDocument/2006/relationships/audio" Target="../media/audio1.wav"/><Relationship Id="rId9" Type="http://schemas.openxmlformats.org/officeDocument/2006/relationships/image" Target="../media/image13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jpg"/><Relationship Id="rId12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4.jpeg"/><Relationship Id="rId5" Type="http://schemas.openxmlformats.org/officeDocument/2006/relationships/audio" Target="../media/audio1.wav"/><Relationship Id="rId10" Type="http://schemas.openxmlformats.org/officeDocument/2006/relationships/slide" Target="slide1.xml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jpg"/><Relationship Id="rId12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4.jpeg"/><Relationship Id="rId5" Type="http://schemas.openxmlformats.org/officeDocument/2006/relationships/audio" Target="../media/audio2.wav"/><Relationship Id="rId10" Type="http://schemas.openxmlformats.org/officeDocument/2006/relationships/slide" Target="slide1.xml"/><Relationship Id="rId4" Type="http://schemas.openxmlformats.org/officeDocument/2006/relationships/audio" Target="../media/audio1.wav"/><Relationship Id="rId9" Type="http://schemas.openxmlformats.org/officeDocument/2006/relationships/image" Target="../media/image13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931124" y="3258774"/>
            <a:ext cx="5052503" cy="92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11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5211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075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FB44A71-4429-41D6-9E62-45F49515D9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06009"/>
          </a:xfrm>
          <a:prstGeom prst="rect">
            <a:avLst/>
          </a:prstGeom>
        </p:spPr>
      </p:pic>
      <p:sp>
        <p:nvSpPr>
          <p:cNvPr id="3" name="Wave 2"/>
          <p:cNvSpPr/>
          <p:nvPr/>
        </p:nvSpPr>
        <p:spPr>
          <a:xfrm>
            <a:off x="970671" y="0"/>
            <a:ext cx="3719091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5448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UTM Avo" panose="02040603050506020204" pitchFamily="18" charset="0"/>
                <a:cs typeface="Times New Roman" pitchFamily="18" charset="0"/>
              </a:rPr>
              <a:t>ONG NHỎ VÀ MẬT HOA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64" y="3055231"/>
            <a:ext cx="2643187" cy="3338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055" y="2009745"/>
            <a:ext cx="2209800" cy="271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8" y="163285"/>
            <a:ext cx="1952408" cy="1938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205256" y="4847615"/>
            <a:ext cx="1524000" cy="1197610"/>
            <a:chOff x="9144000" y="5486400"/>
            <a:chExt cx="1524000" cy="1197610"/>
          </a:xfrm>
        </p:grpSpPr>
        <p:sp>
          <p:nvSpPr>
            <p:cNvPr id="10" name="Right Arrow 9">
              <a:hlinkClick r:id="rId10" action="ppaction://hlinksldjump"/>
            </p:cNvPr>
            <p:cNvSpPr/>
            <p:nvPr/>
          </p:nvSpPr>
          <p:spPr>
            <a:xfrm>
              <a:off x="9144000" y="5486400"/>
              <a:ext cx="1524000" cy="119761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TextBox 10">
              <a:hlinkClick r:id="rId10" action="ppaction://hlinksldjump"/>
            </p:cNvPr>
            <p:cNvSpPr txBox="1"/>
            <p:nvPr/>
          </p:nvSpPr>
          <p:spPr>
            <a:xfrm>
              <a:off x="9234054" y="5931316"/>
              <a:ext cx="1343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/>
                  </a:solidFill>
                  <a:latin typeface="UTM Avo" panose="02040603050506020204" pitchFamily="18" charset="0"/>
                  <a:cs typeface="Times New Roman" pitchFamily="18" charset="0"/>
                </a:rPr>
                <a:t>BẮT ĐẦU</a:t>
              </a:r>
              <a:endParaRPr lang="en-US" sz="18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53071" y="3535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0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94DFB45-9E89-4120-A9E6-51191DEFCC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968"/>
            <a:ext cx="12192000" cy="6406009"/>
          </a:xfrm>
          <a:prstGeom prst="rect">
            <a:avLst/>
          </a:prstGeom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349" y="4426555"/>
            <a:ext cx="1567186" cy="197945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71500" y="556852"/>
            <a:ext cx="10857169" cy="2018294"/>
            <a:chOff x="2285091" y="340239"/>
            <a:chExt cx="7385539" cy="2018294"/>
          </a:xfrm>
        </p:grpSpPr>
        <p:grpSp>
          <p:nvGrpSpPr>
            <p:cNvPr id="6" name="Group 5"/>
            <p:cNvGrpSpPr/>
            <p:nvPr/>
          </p:nvGrpSpPr>
          <p:grpSpPr>
            <a:xfrm>
              <a:off x="2285091" y="340239"/>
              <a:ext cx="7385539" cy="2018294"/>
              <a:chOff x="4740151" y="611667"/>
              <a:chExt cx="7385539" cy="2018294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27" t="25370" r="1090" b="51760"/>
              <a:stretch/>
            </p:blipFill>
            <p:spPr>
              <a:xfrm>
                <a:off x="4740151" y="1648362"/>
                <a:ext cx="7385539" cy="981599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37" b="75483"/>
              <a:stretch/>
            </p:blipFill>
            <p:spPr>
              <a:xfrm>
                <a:off x="7398810" y="611667"/>
                <a:ext cx="1711011" cy="1052269"/>
              </a:xfrm>
              <a:prstGeom prst="rect">
                <a:avLst/>
              </a:prstGeom>
            </p:spPr>
          </p:pic>
        </p:grpSp>
        <p:sp>
          <p:nvSpPr>
            <p:cNvPr id="25" name="cauhoi"/>
            <p:cNvSpPr txBox="1"/>
            <p:nvPr/>
          </p:nvSpPr>
          <p:spPr>
            <a:xfrm>
              <a:off x="3062610" y="1575345"/>
              <a:ext cx="6117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UTM Avo" panose="02040603050506020204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UTM Avo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Times New Roman" pitchFamily="18" charset="0"/>
                </a:rPr>
                <a:t>gồm</a:t>
              </a:r>
              <a:r>
                <a:rPr lang="en-US" sz="3200" b="1" dirty="0">
                  <a:latin typeface="UTM Avo" panose="02040603050506020204" pitchFamily="18" charset="0"/>
                  <a:cs typeface="Times New Roman" pitchFamily="18" charset="0"/>
                </a:rPr>
                <a:t> 9 </a:t>
              </a:r>
              <a:r>
                <a:rPr lang="en-US" sz="3200" b="1" dirty="0" err="1">
                  <a:latin typeface="UTM Avo" panose="02040603050506020204" pitchFamily="18" charset="0"/>
                  <a:cs typeface="Times New Roman" pitchFamily="18" charset="0"/>
                </a:rPr>
                <a:t>chục</a:t>
              </a:r>
              <a:r>
                <a:rPr lang="en-US" sz="3200" b="1" dirty="0">
                  <a:latin typeface="UTM Avo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latin typeface="UTM Avo" panose="02040603050506020204" pitchFamily="18" charset="0"/>
                  <a:cs typeface="Times New Roman" pitchFamily="18" charset="0"/>
                </a:rPr>
                <a:t> 0 </a:t>
              </a:r>
              <a:r>
                <a:rPr lang="en-US" sz="3200" b="1" dirty="0" err="1">
                  <a:latin typeface="UTM Avo" panose="02040603050506020204" pitchFamily="18" charset="0"/>
                  <a:cs typeface="Times New Roman" pitchFamily="18" charset="0"/>
                </a:rPr>
                <a:t>đơn</a:t>
              </a:r>
              <a:r>
                <a:rPr lang="en-US" sz="3200" b="1" dirty="0">
                  <a:latin typeface="UTM Avo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Times New Roman" pitchFamily="18" charset="0"/>
                </a:rPr>
                <a:t>vị</a:t>
              </a:r>
              <a:r>
                <a:rPr lang="en-US" sz="3200" b="1" dirty="0">
                  <a:latin typeface="UTM Avo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latin typeface="UTM Avo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UTM Avo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Times New Roman" pitchFamily="18" charset="0"/>
                </a:rPr>
                <a:t>nào</a:t>
              </a:r>
              <a:r>
                <a:rPr lang="en-US" sz="3200" b="1" dirty="0">
                  <a:latin typeface="UTM Avo" panose="02040603050506020204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3" name="ChiOngNauVaEmBeBeat-VA-526277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2398.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696764" y="568901"/>
            <a:ext cx="609600" cy="609600"/>
          </a:xfrm>
          <a:prstGeom prst="rect">
            <a:avLst/>
          </a:prstGeom>
        </p:spPr>
      </p:pic>
      <p:sp>
        <p:nvSpPr>
          <p:cNvPr id="15" name="danana">
            <a:extLst>
              <a:ext uri="{FF2B5EF4-FFF2-40B4-BE49-F238E27FC236}">
                <a16:creationId xmlns:a16="http://schemas.microsoft.com/office/drawing/2014/main" xmlns="" id="{8B2965B9-9EC9-4A6C-BBDB-A57769FFFF60}"/>
              </a:ext>
            </a:extLst>
          </p:cNvPr>
          <p:cNvSpPr txBox="1"/>
          <p:nvPr/>
        </p:nvSpPr>
        <p:spPr>
          <a:xfrm>
            <a:off x="5231772" y="3490979"/>
            <a:ext cx="1816263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B. 9</a:t>
            </a:r>
          </a:p>
        </p:txBody>
      </p:sp>
      <p:sp>
        <p:nvSpPr>
          <p:cNvPr id="16" name="dapanb">
            <a:extLst>
              <a:ext uri="{FF2B5EF4-FFF2-40B4-BE49-F238E27FC236}">
                <a16:creationId xmlns:a16="http://schemas.microsoft.com/office/drawing/2014/main" xmlns="" id="{A934749D-EC34-4D4B-B17F-4E3A061B55ED}"/>
              </a:ext>
            </a:extLst>
          </p:cNvPr>
          <p:cNvSpPr txBox="1"/>
          <p:nvPr/>
        </p:nvSpPr>
        <p:spPr>
          <a:xfrm>
            <a:off x="2048659" y="3490979"/>
            <a:ext cx="1816262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A.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17" name="dapanc">
            <a:extLst>
              <a:ext uri="{FF2B5EF4-FFF2-40B4-BE49-F238E27FC236}">
                <a16:creationId xmlns:a16="http://schemas.microsoft.com/office/drawing/2014/main" xmlns="" id="{6820EB38-D3B1-4B56-9E82-1AC3A5922129}"/>
              </a:ext>
            </a:extLst>
          </p:cNvPr>
          <p:cNvSpPr txBox="1"/>
          <p:nvPr/>
        </p:nvSpPr>
        <p:spPr>
          <a:xfrm>
            <a:off x="8414886" y="3490979"/>
            <a:ext cx="1747424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C.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10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00D5B40-D66F-42DA-AA7A-4C3A0FE557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0" y="1165812"/>
            <a:ext cx="1195590" cy="120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6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346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7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16615 0.179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3805D14-6195-4AB3-994B-9161948949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406009"/>
          </a:xfrm>
          <a:prstGeom prst="rect">
            <a:avLst/>
          </a:prstGeom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sp>
        <p:nvSpPr>
          <p:cNvPr id="16" name="danana"/>
          <p:cNvSpPr txBox="1"/>
          <p:nvPr/>
        </p:nvSpPr>
        <p:spPr>
          <a:xfrm>
            <a:off x="1814379" y="3490977"/>
            <a:ext cx="1816263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A. 9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5187869" y="3490978"/>
            <a:ext cx="1816262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B.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8561358" y="3490978"/>
            <a:ext cx="1747424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C.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11</a:t>
            </a:r>
          </a:p>
        </p:txBody>
      </p:sp>
      <p:pic>
        <p:nvPicPr>
          <p:cNvPr id="33" name="mattroi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031" y="4426555"/>
            <a:ext cx="1567186" cy="19794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 t="25370" r="1090" b="51760"/>
          <a:stretch/>
        </p:blipFill>
        <p:spPr>
          <a:xfrm>
            <a:off x="1227217" y="1385117"/>
            <a:ext cx="9945768" cy="981599"/>
          </a:xfrm>
          <a:prstGeom prst="rect">
            <a:avLst/>
          </a:prstGeom>
        </p:spPr>
      </p:pic>
      <p:sp>
        <p:nvSpPr>
          <p:cNvPr id="29" name="cauhoi"/>
          <p:cNvSpPr txBox="1"/>
          <p:nvPr/>
        </p:nvSpPr>
        <p:spPr>
          <a:xfrm>
            <a:off x="2476767" y="1601241"/>
            <a:ext cx="778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UTM Avo" panose="02040603050506020204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" t="47460" r="65082" b="23369"/>
          <a:stretch/>
        </p:blipFill>
        <p:spPr>
          <a:xfrm>
            <a:off x="5416693" y="133092"/>
            <a:ext cx="1490617" cy="12520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0" y="1165812"/>
            <a:ext cx="1195590" cy="1200904"/>
          </a:xfrm>
          <a:prstGeom prst="rect">
            <a:avLst/>
          </a:prstGeom>
        </p:spPr>
      </p:pic>
      <p:pic>
        <p:nvPicPr>
          <p:cNvPr id="19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xmlns="" id="{43A1B8A4-1136-4B82-B4B1-1999278D4B0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2398.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41480" y="5689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6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40026 0.1789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3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23469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6" grpId="1" animBg="1"/>
      <p:bldP spid="17" grpId="1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C81FFFD-560A-4D1B-8B5E-165E90E7CE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406009"/>
          </a:xfrm>
          <a:prstGeom prst="rect">
            <a:avLst/>
          </a:prstGeom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691" y="4426555"/>
            <a:ext cx="1567186" cy="197945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82507" y="357701"/>
            <a:ext cx="9969356" cy="2033868"/>
            <a:chOff x="1557103" y="340239"/>
            <a:chExt cx="9002907" cy="2033868"/>
          </a:xfrm>
        </p:grpSpPr>
        <p:grpSp>
          <p:nvGrpSpPr>
            <p:cNvPr id="6" name="Group 5"/>
            <p:cNvGrpSpPr/>
            <p:nvPr/>
          </p:nvGrpSpPr>
          <p:grpSpPr>
            <a:xfrm>
              <a:off x="1557103" y="340239"/>
              <a:ext cx="9002907" cy="2033868"/>
              <a:chOff x="4012163" y="611667"/>
              <a:chExt cx="9002907" cy="203386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27" t="25370" r="1090" b="51760"/>
              <a:stretch/>
            </p:blipFill>
            <p:spPr>
              <a:xfrm>
                <a:off x="4012163" y="1663936"/>
                <a:ext cx="9002907" cy="981599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37" b="75483"/>
              <a:stretch/>
            </p:blipFill>
            <p:spPr>
              <a:xfrm>
                <a:off x="7398810" y="611667"/>
                <a:ext cx="1711011" cy="1052269"/>
              </a:xfrm>
              <a:prstGeom prst="rect">
                <a:avLst/>
              </a:prstGeom>
            </p:spPr>
          </p:pic>
        </p:grpSp>
        <p:sp>
          <p:nvSpPr>
            <p:cNvPr id="25" name="cauhoi"/>
            <p:cNvSpPr txBox="1"/>
            <p:nvPr/>
          </p:nvSpPr>
          <p:spPr>
            <a:xfrm>
              <a:off x="2191756" y="1544017"/>
              <a:ext cx="77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UTM Avo" panose="02040603050506020204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UTM Avo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vo" panose="02040603050506020204" pitchFamily="18" charset="0"/>
                  <a:cs typeface="Times New Roman" pitchFamily="18" charset="0"/>
                </a:rPr>
                <a:t>lớn</a:t>
              </a:r>
              <a:r>
                <a:rPr lang="en-US" sz="3200" b="1" dirty="0" smtClean="0">
                  <a:latin typeface="UTM Avo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vo" panose="02040603050506020204" pitchFamily="18" charset="0"/>
                  <a:cs typeface="Times New Roman" pitchFamily="18" charset="0"/>
                </a:rPr>
                <a:t>nhất</a:t>
              </a:r>
              <a:r>
                <a:rPr lang="en-US" sz="3200" b="1" dirty="0" smtClean="0">
                  <a:latin typeface="UTM Avo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UTM Avo" panose="02040603050506020204" pitchFamily="18" charset="0"/>
                  <a:cs typeface="Times New Roman" pitchFamily="18" charset="0"/>
                </a:rPr>
                <a:t> 1 </a:t>
              </a:r>
              <a:r>
                <a:rPr lang="en-US" sz="3200" b="1" dirty="0" err="1">
                  <a:latin typeface="UTM Avo" panose="02040603050506020204" pitchFamily="18" charset="0"/>
                  <a:cs typeface="Times New Roman" pitchFamily="18" charset="0"/>
                </a:rPr>
                <a:t>chữ</a:t>
              </a:r>
              <a:r>
                <a:rPr lang="en-US" sz="3200" b="1" dirty="0">
                  <a:latin typeface="UTM Avo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UTM Avo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latin typeface="UTM Avo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vo" panose="02040603050506020204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UTM Avo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vo" panose="02040603050506020204" pitchFamily="18" charset="0"/>
                  <a:cs typeface="Times New Roman" pitchFamily="18" charset="0"/>
                </a:rPr>
                <a:t>nào</a:t>
              </a:r>
              <a:r>
                <a:rPr lang="en-US" sz="3200" b="1" dirty="0" smtClean="0">
                  <a:latin typeface="UTM Avo" panose="02040603050506020204" pitchFamily="18" charset="0"/>
                  <a:cs typeface="Times New Roman" pitchFamily="18" charset="0"/>
                </a:rPr>
                <a:t>?</a:t>
              </a:r>
              <a:endParaRPr lang="en-US" sz="3200" b="1" dirty="0">
                <a:latin typeface="UTM Avo" panose="02040603050506020204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danana"/>
          <p:cNvSpPr txBox="1"/>
          <p:nvPr/>
        </p:nvSpPr>
        <p:spPr>
          <a:xfrm>
            <a:off x="1746058" y="3286618"/>
            <a:ext cx="1816263" cy="523220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Times New Roman" pitchFamily="18" charset="0"/>
              </a:rPr>
              <a:t>A. 9</a:t>
            </a:r>
          </a:p>
        </p:txBody>
      </p:sp>
      <p:sp>
        <p:nvSpPr>
          <p:cNvPr id="14" name="dapanb"/>
          <p:cNvSpPr txBox="1"/>
          <p:nvPr/>
        </p:nvSpPr>
        <p:spPr>
          <a:xfrm>
            <a:off x="5080472" y="3286618"/>
            <a:ext cx="1816262" cy="523220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UTM Avo" panose="02040603050506020204" pitchFamily="18" charset="0"/>
                <a:cs typeface="Times New Roman" pitchFamily="18" charset="0"/>
              </a:rPr>
              <a:t>B. </a:t>
            </a:r>
            <a:r>
              <a:rPr lang="en-US" sz="2800" b="1" dirty="0">
                <a:latin typeface="UTM Avo" panose="02040603050506020204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5" name="dapanc"/>
          <p:cNvSpPr txBox="1"/>
          <p:nvPr/>
        </p:nvSpPr>
        <p:spPr>
          <a:xfrm>
            <a:off x="8414886" y="3286618"/>
            <a:ext cx="1747424" cy="523220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UTM Avo" panose="02040603050506020204" pitchFamily="18" charset="0"/>
                <a:cs typeface="Times New Roman" pitchFamily="18" charset="0"/>
              </a:rPr>
              <a:t>C. </a:t>
            </a:r>
            <a:r>
              <a:rPr lang="en-US" sz="2800" b="1" dirty="0">
                <a:latin typeface="UTM Avo" panose="02040603050506020204" pitchFamily="18" charset="0"/>
                <a:cs typeface="Times New Roman" pitchFamily="18" charset="0"/>
              </a:rPr>
              <a:t>10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61" y="472871"/>
            <a:ext cx="1195590" cy="1200904"/>
          </a:xfrm>
          <a:prstGeom prst="rect">
            <a:avLst/>
          </a:prstGeom>
        </p:spPr>
      </p:pic>
      <p:pic>
        <p:nvPicPr>
          <p:cNvPr id="18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xmlns="" id="{6FAF02F9-B928-4475-A63C-EB18E91F8E9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2398.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667754" y="2567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17747 0.247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23469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1" animBg="1"/>
      <p:bldP spid="14" grpId="1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74F22BC-0757-46A2-9EE1-62BD5A6295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406009"/>
          </a:xfrm>
          <a:prstGeom prst="rect">
            <a:avLst/>
          </a:prstGeom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614" y="4414237"/>
            <a:ext cx="1567186" cy="197945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99088" y="340239"/>
            <a:ext cx="9473784" cy="2553547"/>
            <a:chOff x="1099088" y="340239"/>
            <a:chExt cx="9473784" cy="2553547"/>
          </a:xfrm>
        </p:grpSpPr>
        <p:grpSp>
          <p:nvGrpSpPr>
            <p:cNvPr id="6" name="Group 5"/>
            <p:cNvGrpSpPr/>
            <p:nvPr/>
          </p:nvGrpSpPr>
          <p:grpSpPr>
            <a:xfrm>
              <a:off x="1099088" y="340239"/>
              <a:ext cx="9473784" cy="2553547"/>
              <a:chOff x="3554148" y="611667"/>
              <a:chExt cx="9473784" cy="255354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27" t="25370" r="1090" b="51760"/>
              <a:stretch/>
            </p:blipFill>
            <p:spPr>
              <a:xfrm>
                <a:off x="3554148" y="1663936"/>
                <a:ext cx="9473784" cy="150127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37" b="75483"/>
              <a:stretch/>
            </p:blipFill>
            <p:spPr>
              <a:xfrm>
                <a:off x="7398810" y="611667"/>
                <a:ext cx="1711011" cy="1052269"/>
              </a:xfrm>
              <a:prstGeom prst="rect">
                <a:avLst/>
              </a:prstGeom>
            </p:spPr>
          </p:pic>
        </p:grpSp>
        <p:sp>
          <p:nvSpPr>
            <p:cNvPr id="25" name="cauhoi"/>
            <p:cNvSpPr txBox="1"/>
            <p:nvPr/>
          </p:nvSpPr>
          <p:spPr>
            <a:xfrm>
              <a:off x="2017625" y="1583022"/>
              <a:ext cx="811777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UTM Avo" panose="02040603050506020204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UTM Avo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Times New Roman" pitchFamily="18" charset="0"/>
                </a:rPr>
                <a:t>tròn</a:t>
              </a:r>
              <a:r>
                <a:rPr lang="en-US" sz="3200" b="1" dirty="0">
                  <a:latin typeface="UTM Avo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Times New Roman" pitchFamily="18" charset="0"/>
                </a:rPr>
                <a:t>chục</a:t>
              </a:r>
              <a:r>
                <a:rPr lang="en-US" sz="3200" b="1" dirty="0">
                  <a:latin typeface="UTM Avo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Times New Roman" pitchFamily="18" charset="0"/>
                </a:rPr>
                <a:t>lớn</a:t>
              </a:r>
              <a:r>
                <a:rPr lang="en-US" sz="3200" b="1" dirty="0">
                  <a:latin typeface="UTM Avo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Times New Roman" pitchFamily="18" charset="0"/>
                </a:rPr>
                <a:t>hơn</a:t>
              </a:r>
              <a:r>
                <a:rPr lang="en-US" sz="3200" b="1" dirty="0">
                  <a:latin typeface="UTM Avo" panose="02040603050506020204" pitchFamily="18" charset="0"/>
                  <a:cs typeface="Times New Roman" pitchFamily="18" charset="0"/>
                </a:rPr>
                <a:t> 65 </a:t>
              </a:r>
            </a:p>
            <a:p>
              <a:pPr algn="ctr"/>
              <a:r>
                <a:rPr lang="en-US" sz="3200" b="1" dirty="0" err="1">
                  <a:latin typeface="UTM Avo" panose="02040603050506020204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latin typeface="UTM Avo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Times New Roman" pitchFamily="18" charset="0"/>
                </a:rPr>
                <a:t>bé</a:t>
              </a:r>
              <a:r>
                <a:rPr lang="en-US" sz="3200" b="1" dirty="0">
                  <a:latin typeface="UTM Avo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Times New Roman" pitchFamily="18" charset="0"/>
                </a:rPr>
                <a:t>hơn</a:t>
              </a:r>
              <a:r>
                <a:rPr lang="en-US" sz="3200" b="1" dirty="0">
                  <a:latin typeface="UTM Avo" panose="02040603050506020204" pitchFamily="18" charset="0"/>
                  <a:cs typeface="Times New Roman" pitchFamily="18" charset="0"/>
                </a:rPr>
                <a:t> 78 </a:t>
              </a:r>
              <a:r>
                <a:rPr lang="en-US" sz="3200" b="1" dirty="0" err="1">
                  <a:latin typeface="UTM Avo" panose="02040603050506020204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latin typeface="UTM Avo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UTM Avo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Times New Roman" pitchFamily="18" charset="0"/>
                </a:rPr>
                <a:t>nào</a:t>
              </a:r>
              <a:r>
                <a:rPr lang="en-US" sz="3200" b="1" dirty="0">
                  <a:latin typeface="UTM Avo" panose="02040603050506020204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3" name="danana"/>
          <p:cNvSpPr txBox="1"/>
          <p:nvPr/>
        </p:nvSpPr>
        <p:spPr>
          <a:xfrm>
            <a:off x="1787622" y="3927972"/>
            <a:ext cx="1816263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Times New Roman" pitchFamily="18" charset="0"/>
              </a:rPr>
              <a:t>A. 60</a:t>
            </a:r>
          </a:p>
        </p:txBody>
      </p:sp>
      <p:sp>
        <p:nvSpPr>
          <p:cNvPr id="14" name="dapanb"/>
          <p:cNvSpPr txBox="1"/>
          <p:nvPr/>
        </p:nvSpPr>
        <p:spPr>
          <a:xfrm>
            <a:off x="5015539" y="3927972"/>
            <a:ext cx="1816262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UTM Avo" panose="02040603050506020204" pitchFamily="18" charset="0"/>
                <a:cs typeface="Times New Roman" pitchFamily="18" charset="0"/>
              </a:rPr>
              <a:t>B. </a:t>
            </a:r>
            <a:r>
              <a:rPr lang="en-US" sz="2800" b="1" dirty="0">
                <a:latin typeface="UTM Avo" panose="02040603050506020204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15" name="dapanc"/>
          <p:cNvSpPr txBox="1"/>
          <p:nvPr/>
        </p:nvSpPr>
        <p:spPr>
          <a:xfrm>
            <a:off x="8456450" y="3927972"/>
            <a:ext cx="1747424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UTM Avo" panose="02040603050506020204" pitchFamily="18" charset="0"/>
                <a:cs typeface="Times New Roman" pitchFamily="18" charset="0"/>
              </a:rPr>
              <a:t>C. </a:t>
            </a:r>
            <a:r>
              <a:rPr lang="en-US" sz="2800" b="1" dirty="0">
                <a:latin typeface="UTM Avo" panose="02040603050506020204" pitchFamily="18" charset="0"/>
                <a:cs typeface="Times New Roman" pitchFamily="18" charset="0"/>
              </a:rPr>
              <a:t>80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6" y="399224"/>
            <a:ext cx="1195590" cy="1200904"/>
          </a:xfrm>
          <a:prstGeom prst="rect">
            <a:avLst/>
          </a:prstGeom>
        </p:spPr>
      </p:pic>
      <p:pic>
        <p:nvPicPr>
          <p:cNvPr id="18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xmlns="" id="{AA4B48A9-D4B0-4D3F-A4F6-6CCC89B481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2398.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667754" y="3402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2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40703 0.3594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52" y="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2551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1" animBg="1"/>
      <p:bldP spid="14" grpId="1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41AB84-3D51-466B-976F-EA9CB9CC9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xmlns="" id="{1E6FD1A2-5ADF-4FBD-8A61-83C985E8B6BB}"/>
              </a:ext>
            </a:extLst>
          </p:cNvPr>
          <p:cNvSpPr txBox="1"/>
          <p:nvPr/>
        </p:nvSpPr>
        <p:spPr>
          <a:xfrm>
            <a:off x="3654499" y="2651351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9382408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51811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77583263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103</Words>
  <Application>Microsoft Office PowerPoint</Application>
  <PresentationFormat>Custom</PresentationFormat>
  <Paragraphs>23</Paragraphs>
  <Slides>8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122</cp:revision>
  <dcterms:created xsi:type="dcterms:W3CDTF">2021-02-20T02:56:00Z</dcterms:created>
  <dcterms:modified xsi:type="dcterms:W3CDTF">2024-08-22T10:02:22Z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