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embeddedFontLst>
    <p:embeddedFont>
      <p:font typeface="Calibri Light" pitchFamily="34" charset="0"/>
      <p:regular r:id="rId7"/>
      <p:italic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20475" y="5271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1710558" y="961436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533330" y="13862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3" name="5-Point Star 52">
            <a:hlinkClick r:id="rId2" action="ppaction://hlinksldjump"/>
          </p:cNvPr>
          <p:cNvSpPr/>
          <p:nvPr/>
        </p:nvSpPr>
        <p:spPr>
          <a:xfrm>
            <a:off x="3300287" y="1820576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346086" y="52245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5" name="5-Point Star 54">
            <a:hlinkClick r:id="rId3" action="ppaction://hlinksldjump"/>
          </p:cNvPr>
          <p:cNvSpPr/>
          <p:nvPr/>
        </p:nvSpPr>
        <p:spPr>
          <a:xfrm>
            <a:off x="6113043" y="956728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9158842" y="181586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7" name="5-Point Star 56">
            <a:hlinkClick r:id="" action="ppaction://noaction"/>
          </p:cNvPr>
          <p:cNvSpPr/>
          <p:nvPr/>
        </p:nvSpPr>
        <p:spPr>
          <a:xfrm>
            <a:off x="8925799" y="2250146"/>
            <a:ext cx="859141" cy="859141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88705" y="279717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9" name="5-Point Star 58">
            <a:hlinkClick r:id="rId4" action="ppaction://hlinksldjump"/>
          </p:cNvPr>
          <p:cNvSpPr/>
          <p:nvPr/>
        </p:nvSpPr>
        <p:spPr>
          <a:xfrm>
            <a:off x="6972184" y="3231447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0325605" y="2433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61" name="5-Point Star 60">
            <a:hlinkClick r:id="" action="ppaction://noaction"/>
          </p:cNvPr>
          <p:cNvSpPr/>
          <p:nvPr/>
        </p:nvSpPr>
        <p:spPr>
          <a:xfrm>
            <a:off x="10092562" y="677655"/>
            <a:ext cx="859141" cy="859141"/>
          </a:xfrm>
          <a:prstGeom prst="star5">
            <a:avLst>
              <a:gd name="adj" fmla="val 1411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50954" y="18158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3" name="5-Point Star 62">
            <a:hlinkClick r:id="rId5" action="ppaction://hlinksldjump"/>
          </p:cNvPr>
          <p:cNvSpPr/>
          <p:nvPr/>
        </p:nvSpPr>
        <p:spPr>
          <a:xfrm>
            <a:off x="732697" y="2250146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568198" y="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65" name="5-Point Star 64">
            <a:hlinkClick r:id="" action="ppaction://noaction"/>
          </p:cNvPr>
          <p:cNvSpPr/>
          <p:nvPr/>
        </p:nvSpPr>
        <p:spPr>
          <a:xfrm>
            <a:off x="4503501" y="434277"/>
            <a:ext cx="522451" cy="52245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102992" y="39387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67" name="5-Point Star 66">
            <a:hlinkClick r:id="" action="ppaction://noaction"/>
          </p:cNvPr>
          <p:cNvSpPr/>
          <p:nvPr/>
        </p:nvSpPr>
        <p:spPr>
          <a:xfrm>
            <a:off x="8020447" y="828154"/>
            <a:ext cx="558146" cy="558146"/>
          </a:xfrm>
          <a:prstGeom prst="star5">
            <a:avLst>
              <a:gd name="adj" fmla="val 293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156513" y="201220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69" name="5-Point Star 68">
            <a:hlinkClick r:id="" action="ppaction://noaction"/>
          </p:cNvPr>
          <p:cNvSpPr/>
          <p:nvPr/>
        </p:nvSpPr>
        <p:spPr>
          <a:xfrm>
            <a:off x="5027666" y="2446482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entagon 69">
            <a:hlinkClick r:id="" action="ppaction://noaction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06185" y="4814651"/>
            <a:ext cx="1077745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NGÔI SAO MAY MẮN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0" grpId="0"/>
      <p:bldP spid="61" grpId="0" animBg="1"/>
      <p:bldP spid="61" grpId="1" animBg="1"/>
      <p:bldP spid="62" grpId="0"/>
      <p:bldP spid="63" grpId="0" animBg="1"/>
      <p:bldP spid="63" grpId="1" animBg="1"/>
      <p:bldP spid="64" grpId="0"/>
      <p:bldP spid="65" grpId="0" animBg="1"/>
      <p:bldP spid="65" grpId="1" animBg="1"/>
      <p:bldP spid="66" grpId="0"/>
      <p:bldP spid="67" grpId="0" animBg="1"/>
      <p:bldP spid="67" grpId="1" animBg="1"/>
      <p:bldP spid="68" grpId="0"/>
      <p:bldP spid="69" grpId="0" animBg="1"/>
      <p:bldP spid="69" grpId="1" animBg="1"/>
      <p:bldP spid="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Câu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1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en-US" sz="4400" b="1" dirty="0" err="1">
                <a:solidFill>
                  <a:srgbClr val="002060"/>
                </a:solidFill>
              </a:rPr>
              <a:t>Hình</a:t>
            </a:r>
            <a:r>
              <a:rPr lang="en-US" sz="4400" b="1" dirty="0">
                <a:solidFill>
                  <a:srgbClr val="002060"/>
                </a:solidFill>
              </a:rPr>
              <a:t> tam </a:t>
            </a:r>
            <a:r>
              <a:rPr lang="en-US" sz="4400" b="1" dirty="0" err="1">
                <a:solidFill>
                  <a:srgbClr val="002060"/>
                </a:solidFill>
              </a:rPr>
              <a:t>giác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có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đặc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điểm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gì</a:t>
            </a:r>
            <a:r>
              <a:rPr lang="en-US" sz="4400" b="1" dirty="0">
                <a:solidFill>
                  <a:srgbClr val="002060"/>
                </a:solidFill>
              </a:rPr>
              <a:t>?</a:t>
            </a:r>
            <a:endParaRPr lang="vi-VN" sz="4400" b="1" dirty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0215" y="3853914"/>
            <a:ext cx="10457969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002060"/>
                </a:solidFill>
              </a:rPr>
              <a:t>Hình</a:t>
            </a:r>
            <a:r>
              <a:rPr lang="en-US" sz="4000" b="1" dirty="0">
                <a:solidFill>
                  <a:srgbClr val="002060"/>
                </a:solidFill>
              </a:rPr>
              <a:t> tam </a:t>
            </a:r>
            <a:r>
              <a:rPr lang="en-US" sz="4000" b="1" dirty="0" err="1">
                <a:solidFill>
                  <a:srgbClr val="002060"/>
                </a:solidFill>
              </a:rPr>
              <a:t>giác</a:t>
            </a:r>
            <a:r>
              <a:rPr lang="en-US" sz="4000" b="1" dirty="0">
                <a:solidFill>
                  <a:srgbClr val="002060"/>
                </a:solidFill>
              </a:rPr>
              <a:t>: </a:t>
            </a:r>
            <a:r>
              <a:rPr lang="en-US" sz="4000" b="1" dirty="0" err="1">
                <a:solidFill>
                  <a:srgbClr val="002060"/>
                </a:solidFill>
              </a:rPr>
              <a:t>có</a:t>
            </a:r>
            <a:r>
              <a:rPr lang="en-US" sz="4000" b="1" dirty="0">
                <a:solidFill>
                  <a:srgbClr val="002060"/>
                </a:solidFill>
              </a:rPr>
              <a:t> 3 </a:t>
            </a:r>
            <a:r>
              <a:rPr lang="en-US" sz="4000" b="1" dirty="0" err="1">
                <a:solidFill>
                  <a:srgbClr val="002060"/>
                </a:solidFill>
              </a:rPr>
              <a:t>đỉnh</a:t>
            </a:r>
            <a:r>
              <a:rPr lang="en-US" sz="4000" b="1" dirty="0">
                <a:solidFill>
                  <a:srgbClr val="002060"/>
                </a:solidFill>
              </a:rPr>
              <a:t>, 3 </a:t>
            </a:r>
            <a:r>
              <a:rPr lang="en-US" sz="4000" b="1" dirty="0" err="1">
                <a:solidFill>
                  <a:srgbClr val="002060"/>
                </a:solidFill>
              </a:rPr>
              <a:t>cạnh</a:t>
            </a:r>
            <a:r>
              <a:rPr lang="en-US" sz="4000" b="1" dirty="0">
                <a:solidFill>
                  <a:srgbClr val="002060"/>
                </a:solidFill>
              </a:rPr>
              <a:t>, 3 </a:t>
            </a:r>
            <a:r>
              <a:rPr lang="en-US" sz="4000" b="1" dirty="0" err="1">
                <a:solidFill>
                  <a:srgbClr val="002060"/>
                </a:solidFill>
              </a:rPr>
              <a:t>góc</a:t>
            </a:r>
            <a:r>
              <a:rPr lang="en-US" sz="4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1 candies</a:t>
            </a:r>
          </a:p>
        </p:txBody>
      </p: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422031" y="1128936"/>
            <a:ext cx="1161122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 err="1">
                <a:solidFill>
                  <a:srgbClr val="002060"/>
                </a:solidFill>
              </a:rPr>
              <a:t>Câu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</a:rPr>
              <a:t>2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en-US" sz="4400" b="1" dirty="0" err="1">
                <a:solidFill>
                  <a:srgbClr val="002060"/>
                </a:solidFill>
              </a:rPr>
              <a:t>Hình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có</a:t>
            </a:r>
            <a:r>
              <a:rPr lang="en-US" sz="4400" b="1" dirty="0">
                <a:solidFill>
                  <a:srgbClr val="002060"/>
                </a:solidFill>
              </a:rPr>
              <a:t> 4 </a:t>
            </a:r>
            <a:r>
              <a:rPr lang="en-US" sz="4400" b="1" dirty="0" err="1">
                <a:solidFill>
                  <a:srgbClr val="002060"/>
                </a:solidFill>
              </a:rPr>
              <a:t>đỉnh</a:t>
            </a:r>
            <a:r>
              <a:rPr lang="en-US" sz="4400" b="1" dirty="0">
                <a:solidFill>
                  <a:srgbClr val="002060"/>
                </a:solidFill>
              </a:rPr>
              <a:t>, 4 </a:t>
            </a:r>
            <a:r>
              <a:rPr lang="en-US" sz="4400" b="1" dirty="0" err="1">
                <a:solidFill>
                  <a:srgbClr val="002060"/>
                </a:solidFill>
              </a:rPr>
              <a:t>cạnh</a:t>
            </a:r>
            <a:r>
              <a:rPr lang="en-US" sz="4400" b="1" dirty="0">
                <a:solidFill>
                  <a:srgbClr val="002060"/>
                </a:solidFill>
              </a:rPr>
              <a:t>, 4 </a:t>
            </a:r>
            <a:r>
              <a:rPr lang="en-US" sz="4400" b="1" dirty="0" err="1">
                <a:solidFill>
                  <a:srgbClr val="002060"/>
                </a:solidFill>
              </a:rPr>
              <a:t>góc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là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hình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gì</a:t>
            </a:r>
            <a:r>
              <a:rPr lang="en-US" sz="4400" b="1" dirty="0">
                <a:solidFill>
                  <a:srgbClr val="002060"/>
                </a:solidFill>
              </a:rPr>
              <a:t>?</a:t>
            </a:r>
            <a:endParaRPr lang="vi-VN" sz="4400" b="1" dirty="0">
              <a:solidFill>
                <a:srgbClr val="002060"/>
              </a:solidFill>
            </a:endParaRPr>
          </a:p>
          <a:p>
            <a:pPr lvl="0" algn="ctr"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0005" y="402230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>
                <a:solidFill>
                  <a:srgbClr val="002060"/>
                </a:solidFill>
              </a:rPr>
              <a:t>Hình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tứ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giác</a:t>
            </a:r>
            <a:r>
              <a:rPr lang="en-US" sz="4400" b="1" dirty="0">
                <a:solidFill>
                  <a:srgbClr val="002060"/>
                </a:solidFill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5 candies</a:t>
            </a:r>
          </a:p>
        </p:txBody>
      </p:sp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211015" y="1138351"/>
            <a:ext cx="10572893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3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đọc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tên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các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đỉnh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các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cạnh</a:t>
            </a:r>
            <a:endParaRPr lang="en-US" sz="3600" b="1" dirty="0">
              <a:solidFill>
                <a:srgbClr val="002060"/>
              </a:solidFill>
            </a:endParaRPr>
          </a:p>
          <a:p>
            <a:pPr lvl="0">
              <a:defRPr/>
            </a:pPr>
            <a:r>
              <a:rPr lang="en-US" sz="3600" b="1" dirty="0" err="1">
                <a:solidFill>
                  <a:srgbClr val="002060"/>
                </a:solidFill>
              </a:rPr>
              <a:t>của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hình</a:t>
            </a:r>
            <a:r>
              <a:rPr lang="en-US" sz="3600" b="1" dirty="0">
                <a:solidFill>
                  <a:srgbClr val="002060"/>
                </a:solidFill>
              </a:rPr>
              <a:t> tam </a:t>
            </a:r>
            <a:r>
              <a:rPr lang="en-US" sz="3600" b="1" dirty="0" err="1">
                <a:solidFill>
                  <a:srgbClr val="002060"/>
                </a:solidFill>
              </a:rPr>
              <a:t>giác</a:t>
            </a:r>
            <a:r>
              <a:rPr lang="en-US" sz="3600" b="1" dirty="0">
                <a:solidFill>
                  <a:srgbClr val="002060"/>
                </a:solidFill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4415" y="3868479"/>
            <a:ext cx="12184185" cy="219245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400" b="1" i="1" dirty="0" err="1">
                <a:solidFill>
                  <a:srgbClr val="002060"/>
                </a:solidFill>
              </a:rPr>
              <a:t>Hình</a:t>
            </a:r>
            <a:r>
              <a:rPr lang="en-US" sz="4400" b="1" i="1" dirty="0">
                <a:solidFill>
                  <a:srgbClr val="002060"/>
                </a:solidFill>
              </a:rPr>
              <a:t> tam </a:t>
            </a:r>
            <a:r>
              <a:rPr lang="en-US" sz="4400" b="1" i="1" dirty="0" err="1">
                <a:solidFill>
                  <a:srgbClr val="002060"/>
                </a:solidFill>
              </a:rPr>
              <a:t>giác</a:t>
            </a:r>
            <a:r>
              <a:rPr lang="en-US" sz="4400" b="1" i="1" dirty="0">
                <a:solidFill>
                  <a:srgbClr val="002060"/>
                </a:solidFill>
              </a:rPr>
              <a:t> ABC </a:t>
            </a:r>
            <a:r>
              <a:rPr lang="en-US" sz="4400" b="1" i="1" dirty="0" err="1">
                <a:solidFill>
                  <a:srgbClr val="002060"/>
                </a:solidFill>
              </a:rPr>
              <a:t>có</a:t>
            </a:r>
            <a:r>
              <a:rPr lang="en-US" sz="4400" b="1" i="1" dirty="0">
                <a:solidFill>
                  <a:srgbClr val="002060"/>
                </a:solidFill>
              </a:rPr>
              <a:t> 3 </a:t>
            </a:r>
            <a:r>
              <a:rPr lang="en-US" sz="4400" b="1" i="1" dirty="0" err="1">
                <a:solidFill>
                  <a:srgbClr val="002060"/>
                </a:solidFill>
              </a:rPr>
              <a:t>đỉnh</a:t>
            </a:r>
            <a:r>
              <a:rPr lang="en-US" sz="4400" b="1" i="1" dirty="0">
                <a:solidFill>
                  <a:srgbClr val="002060"/>
                </a:solidFill>
              </a:rPr>
              <a:t>: </a:t>
            </a:r>
            <a:r>
              <a:rPr lang="en-US" sz="4400" b="1" dirty="0">
                <a:solidFill>
                  <a:srgbClr val="002060"/>
                </a:solidFill>
              </a:rPr>
              <a:t>3 </a:t>
            </a:r>
            <a:r>
              <a:rPr lang="en-US" sz="4400" b="1" dirty="0" err="1">
                <a:solidFill>
                  <a:srgbClr val="002060"/>
                </a:solidFill>
              </a:rPr>
              <a:t>đỉnh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là</a:t>
            </a:r>
            <a:r>
              <a:rPr lang="en-US" sz="4400" b="1" dirty="0">
                <a:solidFill>
                  <a:srgbClr val="002060"/>
                </a:solidFill>
              </a:rPr>
              <a:t> A, B, C.</a:t>
            </a:r>
            <a:endParaRPr lang="vi-VN" sz="4400" b="1" dirty="0">
              <a:solidFill>
                <a:srgbClr val="002060"/>
              </a:solidFill>
            </a:endParaRPr>
          </a:p>
          <a:p>
            <a:pPr lvl="0">
              <a:defRPr/>
            </a:pPr>
            <a:r>
              <a:rPr lang="en-US" sz="4400" b="1" i="1" dirty="0" err="1">
                <a:solidFill>
                  <a:srgbClr val="002060"/>
                </a:solidFill>
              </a:rPr>
              <a:t>Hình</a:t>
            </a:r>
            <a:r>
              <a:rPr lang="en-US" sz="4400" b="1" i="1" dirty="0">
                <a:solidFill>
                  <a:srgbClr val="002060"/>
                </a:solidFill>
              </a:rPr>
              <a:t> tam </a:t>
            </a:r>
            <a:r>
              <a:rPr lang="en-US" sz="4400" b="1" i="1" dirty="0" err="1">
                <a:solidFill>
                  <a:srgbClr val="002060"/>
                </a:solidFill>
              </a:rPr>
              <a:t>giác</a:t>
            </a:r>
            <a:r>
              <a:rPr lang="en-US" sz="4400" b="1" i="1" dirty="0">
                <a:solidFill>
                  <a:srgbClr val="002060"/>
                </a:solidFill>
              </a:rPr>
              <a:t> ABC </a:t>
            </a:r>
            <a:r>
              <a:rPr lang="en-US" sz="4400" b="1" i="1" dirty="0" err="1">
                <a:solidFill>
                  <a:srgbClr val="002060"/>
                </a:solidFill>
              </a:rPr>
              <a:t>có</a:t>
            </a:r>
            <a:r>
              <a:rPr lang="en-US" sz="4400" b="1" i="1" dirty="0">
                <a:solidFill>
                  <a:srgbClr val="002060"/>
                </a:solidFill>
              </a:rPr>
              <a:t> 3 </a:t>
            </a:r>
            <a:r>
              <a:rPr lang="en-US" sz="4400" b="1" i="1" dirty="0" err="1">
                <a:solidFill>
                  <a:srgbClr val="002060"/>
                </a:solidFill>
              </a:rPr>
              <a:t>cạnh</a:t>
            </a:r>
            <a:r>
              <a:rPr lang="en-US" sz="4400" b="1" i="1" dirty="0">
                <a:solidFill>
                  <a:srgbClr val="002060"/>
                </a:solidFill>
              </a:rPr>
              <a:t>:</a:t>
            </a:r>
            <a:r>
              <a:rPr lang="en-US" sz="4400" b="1" dirty="0">
                <a:solidFill>
                  <a:srgbClr val="002060"/>
                </a:solidFill>
              </a:rPr>
              <a:t> 3 </a:t>
            </a:r>
            <a:r>
              <a:rPr lang="en-US" sz="4400" b="1" dirty="0" err="1">
                <a:solidFill>
                  <a:srgbClr val="002060"/>
                </a:solidFill>
              </a:rPr>
              <a:t>cạnh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là</a:t>
            </a:r>
            <a:r>
              <a:rPr lang="en-US" sz="4400" b="1" dirty="0">
                <a:solidFill>
                  <a:srgbClr val="002060"/>
                </a:solidFill>
              </a:rPr>
              <a:t> AB, BC, CA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8 candies</a:t>
            </a:r>
          </a:p>
        </p:txBody>
      </p:sp>
      <p:pic>
        <p:nvPicPr>
          <p:cNvPr id="2" name="image13.jpg">
            <a:extLst>
              <a:ext uri="{FF2B5EF4-FFF2-40B4-BE49-F238E27FC236}">
                <a16:creationId xmlns:a16="http://schemas.microsoft.com/office/drawing/2014/main" xmlns="" id="{3978A447-C8B5-589C-05FF-799933808BCD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8643067" y="99867"/>
            <a:ext cx="3736501" cy="323730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-278295" y="1063906"/>
            <a:ext cx="856355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Câu</a:t>
            </a:r>
            <a:r>
              <a:rPr kumimoji="0" lang="en-US" sz="3600" b="1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4 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</a:rPr>
              <a:t>Em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hãy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đọc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tên</a:t>
            </a:r>
            <a:r>
              <a:rPr lang="en-US" sz="3600" b="1" dirty="0">
                <a:solidFill>
                  <a:srgbClr val="002060"/>
                </a:solidFill>
              </a:rPr>
              <a:t> 4 </a:t>
            </a:r>
            <a:r>
              <a:rPr lang="en-US" sz="3600" b="1" dirty="0" err="1">
                <a:solidFill>
                  <a:srgbClr val="002060"/>
                </a:solidFill>
              </a:rPr>
              <a:t>góc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hình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tứ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giác</a:t>
            </a:r>
            <a:r>
              <a:rPr lang="en-US" sz="3600" b="1" dirty="0">
                <a:solidFill>
                  <a:srgbClr val="002060"/>
                </a:solidFill>
              </a:rPr>
              <a:t> DEGH? 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0679" y="3750747"/>
            <a:ext cx="11502581" cy="26739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</a:rPr>
              <a:t>4 </a:t>
            </a:r>
            <a:r>
              <a:rPr lang="en-US" sz="3600" b="1" dirty="0" err="1">
                <a:solidFill>
                  <a:srgbClr val="002060"/>
                </a:solidFill>
              </a:rPr>
              <a:t>góc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là</a:t>
            </a:r>
            <a:r>
              <a:rPr lang="en-US" sz="3600" b="1" dirty="0">
                <a:solidFill>
                  <a:srgbClr val="002060"/>
                </a:solidFill>
              </a:rPr>
              <a:t>:  </a:t>
            </a:r>
            <a:r>
              <a:rPr lang="en-US" sz="3600" b="1" dirty="0" err="1">
                <a:solidFill>
                  <a:srgbClr val="002060"/>
                </a:solidFill>
              </a:rPr>
              <a:t>Góc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đỉnh</a:t>
            </a:r>
            <a:r>
              <a:rPr lang="en-US" sz="3600" b="1" dirty="0">
                <a:solidFill>
                  <a:srgbClr val="002060"/>
                </a:solidFill>
              </a:rPr>
              <a:t> D, </a:t>
            </a:r>
            <a:r>
              <a:rPr lang="en-US" sz="3600" b="1" dirty="0" err="1">
                <a:solidFill>
                  <a:srgbClr val="002060"/>
                </a:solidFill>
              </a:rPr>
              <a:t>cạnh</a:t>
            </a:r>
            <a:r>
              <a:rPr lang="en-US" sz="3600" b="1" dirty="0">
                <a:solidFill>
                  <a:srgbClr val="002060"/>
                </a:solidFill>
              </a:rPr>
              <a:t> DE </a:t>
            </a:r>
            <a:r>
              <a:rPr lang="en-US" sz="3600" b="1" dirty="0" err="1">
                <a:solidFill>
                  <a:srgbClr val="002060"/>
                </a:solidFill>
              </a:rPr>
              <a:t>và</a:t>
            </a:r>
            <a:r>
              <a:rPr lang="en-US" sz="3600" b="1" dirty="0">
                <a:solidFill>
                  <a:srgbClr val="002060"/>
                </a:solidFill>
              </a:rPr>
              <a:t> DH;</a:t>
            </a:r>
            <a:endParaRPr lang="vi-VN" sz="3600" b="1" dirty="0">
              <a:solidFill>
                <a:srgbClr val="002060"/>
              </a:solidFill>
            </a:endParaRPr>
          </a:p>
          <a:p>
            <a:r>
              <a:rPr lang="en-US" sz="3600" b="1" dirty="0">
                <a:solidFill>
                  <a:srgbClr val="002060"/>
                </a:solidFill>
              </a:rPr>
              <a:t>                 </a:t>
            </a:r>
            <a:r>
              <a:rPr lang="en-US" sz="3600" b="1" dirty="0" err="1">
                <a:solidFill>
                  <a:srgbClr val="002060"/>
                </a:solidFill>
              </a:rPr>
              <a:t>Góc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đỉnh</a:t>
            </a:r>
            <a:r>
              <a:rPr lang="en-US" sz="3600" b="1" dirty="0">
                <a:solidFill>
                  <a:srgbClr val="002060"/>
                </a:solidFill>
              </a:rPr>
              <a:t> E, </a:t>
            </a:r>
            <a:r>
              <a:rPr lang="en-US" sz="3600" b="1" dirty="0" err="1">
                <a:solidFill>
                  <a:srgbClr val="002060"/>
                </a:solidFill>
              </a:rPr>
              <a:t>cạnh</a:t>
            </a:r>
            <a:r>
              <a:rPr lang="en-US" sz="3600" b="1" dirty="0">
                <a:solidFill>
                  <a:srgbClr val="002060"/>
                </a:solidFill>
              </a:rPr>
              <a:t> ED </a:t>
            </a:r>
            <a:r>
              <a:rPr lang="en-US" sz="3600" b="1" dirty="0" err="1">
                <a:solidFill>
                  <a:srgbClr val="002060"/>
                </a:solidFill>
              </a:rPr>
              <a:t>và</a:t>
            </a:r>
            <a:r>
              <a:rPr lang="en-US" sz="3600" b="1" dirty="0">
                <a:solidFill>
                  <a:srgbClr val="002060"/>
                </a:solidFill>
              </a:rPr>
              <a:t> EG;</a:t>
            </a:r>
            <a:endParaRPr lang="vi-VN" sz="3600" b="1" dirty="0">
              <a:solidFill>
                <a:srgbClr val="002060"/>
              </a:solidFill>
            </a:endParaRPr>
          </a:p>
          <a:p>
            <a:r>
              <a:rPr lang="en-US" sz="3600" b="1" dirty="0">
                <a:solidFill>
                  <a:srgbClr val="002060"/>
                </a:solidFill>
              </a:rPr>
              <a:t>                 </a:t>
            </a:r>
            <a:r>
              <a:rPr lang="en-US" sz="3600" b="1" dirty="0" err="1">
                <a:solidFill>
                  <a:srgbClr val="002060"/>
                </a:solidFill>
              </a:rPr>
              <a:t>Góc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đỉnh</a:t>
            </a:r>
            <a:r>
              <a:rPr lang="en-US" sz="3600" b="1" dirty="0">
                <a:solidFill>
                  <a:srgbClr val="002060"/>
                </a:solidFill>
              </a:rPr>
              <a:t> G, </a:t>
            </a:r>
            <a:r>
              <a:rPr lang="en-US" sz="3600" b="1" dirty="0" err="1">
                <a:solidFill>
                  <a:srgbClr val="002060"/>
                </a:solidFill>
              </a:rPr>
              <a:t>cạnh</a:t>
            </a:r>
            <a:r>
              <a:rPr lang="en-US" sz="3600" b="1" dirty="0">
                <a:solidFill>
                  <a:srgbClr val="002060"/>
                </a:solidFill>
              </a:rPr>
              <a:t> GE </a:t>
            </a:r>
            <a:r>
              <a:rPr lang="en-US" sz="3600" b="1" dirty="0" err="1">
                <a:solidFill>
                  <a:srgbClr val="002060"/>
                </a:solidFill>
              </a:rPr>
              <a:t>và</a:t>
            </a:r>
            <a:r>
              <a:rPr lang="en-US" sz="3600" b="1" dirty="0">
                <a:solidFill>
                  <a:srgbClr val="002060"/>
                </a:solidFill>
              </a:rPr>
              <a:t> GH;</a:t>
            </a:r>
            <a:endParaRPr lang="vi-VN" sz="3600" b="1" dirty="0">
              <a:solidFill>
                <a:srgbClr val="002060"/>
              </a:solidFill>
            </a:endParaRPr>
          </a:p>
          <a:p>
            <a:r>
              <a:rPr lang="en-US" sz="3600" b="1" dirty="0">
                <a:solidFill>
                  <a:srgbClr val="002060"/>
                </a:solidFill>
              </a:rPr>
              <a:t>                 </a:t>
            </a:r>
            <a:r>
              <a:rPr lang="en-US" sz="3600" b="1" dirty="0" err="1">
                <a:solidFill>
                  <a:srgbClr val="002060"/>
                </a:solidFill>
              </a:rPr>
              <a:t>Góc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đỉnh</a:t>
            </a:r>
            <a:r>
              <a:rPr lang="en-US" sz="3600" b="1" dirty="0">
                <a:solidFill>
                  <a:srgbClr val="002060"/>
                </a:solidFill>
              </a:rPr>
              <a:t> H, </a:t>
            </a:r>
            <a:r>
              <a:rPr lang="en-US" sz="3600" b="1" dirty="0" err="1">
                <a:solidFill>
                  <a:srgbClr val="002060"/>
                </a:solidFill>
              </a:rPr>
              <a:t>cạnh</a:t>
            </a:r>
            <a:r>
              <a:rPr lang="en-US" sz="3600" b="1" dirty="0">
                <a:solidFill>
                  <a:srgbClr val="002060"/>
                </a:solidFill>
              </a:rPr>
              <a:t> HG </a:t>
            </a:r>
            <a:r>
              <a:rPr lang="en-US" sz="3600" b="1" dirty="0" err="1">
                <a:solidFill>
                  <a:srgbClr val="002060"/>
                </a:solidFill>
              </a:rPr>
              <a:t>và</a:t>
            </a:r>
            <a:r>
              <a:rPr lang="en-US" sz="3600" b="1" dirty="0">
                <a:solidFill>
                  <a:srgbClr val="002060"/>
                </a:solidFill>
              </a:rPr>
              <a:t> HD.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86660" y="3013502"/>
            <a:ext cx="64186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10 candies</a:t>
            </a:r>
          </a:p>
        </p:txBody>
      </p:sp>
      <p:pic>
        <p:nvPicPr>
          <p:cNvPr id="2" name="image11.jpg">
            <a:extLst>
              <a:ext uri="{FF2B5EF4-FFF2-40B4-BE49-F238E27FC236}">
                <a16:creationId xmlns:a16="http://schemas.microsoft.com/office/drawing/2014/main" xmlns="" id="{D82D0162-974B-AFAD-AA39-2B94639B2C31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8158038" y="-54620"/>
            <a:ext cx="3875222" cy="316259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051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196</Words>
  <Application>Microsoft Office PowerPoint</Application>
  <PresentationFormat>Custom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My PC</cp:lastModifiedBy>
  <cp:revision>38</cp:revision>
  <dcterms:created xsi:type="dcterms:W3CDTF">2018-04-11T05:48:28Z</dcterms:created>
  <dcterms:modified xsi:type="dcterms:W3CDTF">2022-12-21T09:06:39Z</dcterms:modified>
</cp:coreProperties>
</file>