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329" r:id="rId3"/>
    <p:sldId id="330" r:id="rId4"/>
    <p:sldId id="331" r:id="rId5"/>
    <p:sldId id="336" r:id="rId6"/>
    <p:sldId id="337" r:id="rId7"/>
    <p:sldId id="339" r:id="rId8"/>
    <p:sldId id="341" r:id="rId9"/>
    <p:sldId id="343" r:id="rId10"/>
    <p:sldId id="345" r:id="rId11"/>
    <p:sldId id="347" r:id="rId12"/>
    <p:sldId id="349" r:id="rId1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21"/>
    <a:srgbClr val="FF19AD"/>
    <a:srgbClr val="BD196F"/>
    <a:srgbClr val="0340EB"/>
    <a:srgbClr val="FF5050"/>
    <a:srgbClr val="FACDA8"/>
    <a:srgbClr val="F8CF92"/>
    <a:srgbClr val="FADEB4"/>
    <a:srgbClr val="71DAFF"/>
    <a:srgbClr val="FAE1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85587" autoAdjust="0"/>
  </p:normalViewPr>
  <p:slideViewPr>
    <p:cSldViewPr>
      <p:cViewPr>
        <p:scale>
          <a:sx n="95" d="100"/>
          <a:sy n="95" d="100"/>
        </p:scale>
        <p:origin x="-197" y="518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mtClean="0"/>
              <a:t>Click vào</a:t>
            </a:r>
            <a:r>
              <a:rPr lang="en-US" baseline="0" smtClean="0"/>
              <a:t> hoa để tới câu hỏi. Tại slide câu hỏi, click vào hoa để quay về</a:t>
            </a:r>
          </a:p>
          <a:p>
            <a:pPr marL="228600" indent="-228600">
              <a:buAutoNum type="arabicPeriod"/>
            </a:pPr>
            <a:r>
              <a:rPr lang="en-US" baseline="0" smtClean="0"/>
              <a:t>Click vào nền hoặc nhấn enter để ra hình ảnh các bạn nhỏ tặng quà cô ngày 20/11</a:t>
            </a:r>
          </a:p>
          <a:p>
            <a:pPr marL="228600" indent="-228600">
              <a:buAutoNum type="arabicPeriod"/>
            </a:pPr>
            <a:r>
              <a:rPr lang="en-US" baseline="0" smtClean="0"/>
              <a:t>Click vào hình 4 bạn nhỏ để tới bài học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53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CLICK VÀO</a:t>
            </a:r>
            <a:r>
              <a:rPr lang="en-US" baseline="0" smtClean="0"/>
              <a:t> A B C ĐỂ RA ĐÁP ÁN ĐÚNG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75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mtClean="0"/>
              <a:t>+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9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5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4.xml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microsoft.com/office/2007/relationships/hdphoto" Target="../media/hdphoto1.wdp"/><Relationship Id="rId5" Type="http://schemas.openxmlformats.org/officeDocument/2006/relationships/audio" Target="../media/audio1.wav"/><Relationship Id="rId15" Type="http://schemas.openxmlformats.org/officeDocument/2006/relationships/slide" Target="slide5.xml"/><Relationship Id="rId10" Type="http://schemas.openxmlformats.org/officeDocument/2006/relationships/image" Target="../media/image9.png"/><Relationship Id="rId19" Type="http://schemas.openxmlformats.org/officeDocument/2006/relationships/slide" Target="slide3.xml"/><Relationship Id="rId4" Type="http://schemas.openxmlformats.org/officeDocument/2006/relationships/notesSlide" Target="../notesSlides/notesSlide1.xml"/><Relationship Id="rId9" Type="http://schemas.openxmlformats.org/officeDocument/2006/relationships/slide" Target="slide6.xml"/><Relationship Id="rId14" Type="http://schemas.openxmlformats.org/officeDocument/2006/relationships/image" Target="../media/image11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3319" y="381000"/>
            <a:ext cx="8330788" cy="1325563"/>
          </a:xfrm>
        </p:spPr>
        <p:txBody>
          <a:bodyPr>
            <a:noAutofit/>
          </a:bodyPr>
          <a:lstStyle/>
          <a:p>
            <a:r>
              <a:rPr lang="vi-VN" sz="10600" b="1" dirty="0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hhh</a:t>
            </a:r>
            <a:r>
              <a:rPr lang="en-US" sz="10600" b="1" dirty="0" smtClean="0">
                <a:solidFill>
                  <a:schemeClr val="bg1"/>
                </a:solidFill>
                <a:latin typeface=".VnArialH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 dirty="0">
              <a:solidFill>
                <a:schemeClr val="bg1"/>
              </a:solidFill>
              <a:latin typeface=".VnArialH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46242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439518" cy="346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1171574"/>
            <a:ext cx="45624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119" y="0"/>
            <a:ext cx="38862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38" y="533400"/>
            <a:ext cx="4343400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764" y="3697909"/>
            <a:ext cx="443865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8095" y="1337086"/>
            <a:ext cx="50673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80057" y="77890"/>
            <a:ext cx="7003169" cy="1536492"/>
            <a:chOff x="3871119" y="103853"/>
            <a:chExt cx="9372600" cy="2048656"/>
          </a:xfrm>
        </p:grpSpPr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871119" y="1097280"/>
              <a:ext cx="9372600" cy="1055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1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10: BÁO TƯỜNG VỀ CHỦ ĐỀ NHỚ ƠN THẦY CÔ</a:t>
              </a:r>
            </a:p>
            <a:p>
              <a:pPr algn="ctr" eaLnBrk="1" hangingPunct="1">
                <a:defRPr/>
              </a:pPr>
              <a:endParaRPr lang="en-US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11494" y="103853"/>
              <a:ext cx="5831514" cy="1025607"/>
              <a:chOff x="5063633" y="164812"/>
              <a:chExt cx="5733118" cy="1025607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063633" y="164812"/>
                <a:ext cx="5733118" cy="1025607"/>
                <a:chOff x="5063633" y="164812"/>
                <a:chExt cx="5733118" cy="1025607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063633" y="164812"/>
                  <a:ext cx="5733118" cy="5745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468903" y="636422"/>
                  <a:ext cx="5003179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16245" y="-108347"/>
            <a:ext cx="227745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15" tIns="34208" rIns="68415" bIns="3420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70719" y="1943100"/>
            <a:ext cx="5036293" cy="484748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37" y="1543050"/>
            <a:ext cx="4384098" cy="53149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8095" y="2427848"/>
            <a:ext cx="5615026" cy="90024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7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104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nl-NL" i="1" dirty="0" smtClean="0">
                <a:solidFill>
                  <a:srgbClr val="FF0000"/>
                </a:solidFill>
              </a:rPr>
              <a:t>* </a:t>
            </a:r>
            <a:r>
              <a:rPr lang="nl-NL" i="1" u="sng" dirty="0" smtClean="0">
                <a:solidFill>
                  <a:srgbClr val="FF0000"/>
                </a:solidFill>
              </a:rPr>
              <a:t>Kết </a:t>
            </a:r>
            <a:r>
              <a:rPr lang="nl-NL" i="1" u="sng" dirty="0">
                <a:solidFill>
                  <a:srgbClr val="FF0000"/>
                </a:solidFill>
              </a:rPr>
              <a:t>luận:</a:t>
            </a:r>
            <a:r>
              <a:rPr lang="nl-NL" u="sng" dirty="0">
                <a:solidFill>
                  <a:srgbClr val="FF0000"/>
                </a:solidFill>
              </a:rPr>
              <a:t> </a:t>
            </a:r>
            <a:r>
              <a:rPr lang="nl-NL" sz="3600" i="1" dirty="0">
                <a:latin typeface="Times New Roman" pitchFamily="18" charset="0"/>
                <a:cs typeface="Times New Roman" pitchFamily="18" charset="0"/>
              </a:rPr>
              <a:t>Làm báo tường về chủ đề Nhớ ơn thầy cô là một trong những cách để các em thể hiện tình cảm với thầy cô và là hoạt động ý nghĩa để tri ân thầy cô nhân ngày nhà giáo Việt Nam 20-11. Để tỏ lòng biết ơn thầy cô, ngoài việc làm báo tường, các em hãy nỗ lực học tập để trở thành con ngoan trò giỏi. Đó chính là món quà ý nghĩa nhất để gửi tặng thầy cô giáo của mình.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43" y="291703"/>
            <a:ext cx="11148352" cy="656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2721675" y="3086100"/>
            <a:ext cx="6889296" cy="844154"/>
          </a:xfrm>
          <a:prstGeom prst="rect">
            <a:avLst/>
          </a:prstGeom>
        </p:spPr>
        <p:txBody>
          <a:bodyPr wrap="none" lIns="68415" tIns="34208" rIns="68415" bIns="3420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43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43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581174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97" y="0"/>
            <a:ext cx="829764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681" y="2627019"/>
            <a:ext cx="3204262" cy="4149521"/>
          </a:xfrm>
          <a:prstGeom prst="rect">
            <a:avLst/>
          </a:prstGeom>
        </p:spPr>
      </p:pic>
      <p:pic>
        <p:nvPicPr>
          <p:cNvPr id="7" name="Picture 6" descr="Cartoon Flowers Stock Illustrations – 158,486 Cartoon Flowers Stock  Illustrations, Vectors &amp;amp; Clipart - Dreamstime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5125" b="93875" l="34375" r="6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646" t="65164" r="34354" b="4508"/>
          <a:stretch/>
        </p:blipFill>
        <p:spPr bwMode="auto">
          <a:xfrm>
            <a:off x="5186880" y="3226011"/>
            <a:ext cx="1306106" cy="132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artoon Flowers Stock Illustrations – 158,486 Cartoon Flowers Stock  Illustrations, Vectors &amp;amp; Clipart - Dreamstime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00" b="33500" l="34625" r="6312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8" t="3836" r="35302" b="65836"/>
          <a:stretch/>
        </p:blipFill>
        <p:spPr bwMode="auto">
          <a:xfrm>
            <a:off x="8008938" y="533400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artoon Flowers Stock Illustrations – 158,486 Cartoon Flowers Stock  Illustrations, Vectors &amp;amp; Clipart - Dreamstime">
            <a:hlinkClick r:id="rId1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375" b="96625" l="643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6" t="64582" r="5354" b="5090"/>
          <a:stretch/>
        </p:blipFill>
        <p:spPr bwMode="auto">
          <a:xfrm>
            <a:off x="7198954" y="2114549"/>
            <a:ext cx="1381484" cy="13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artoon Flowers Stock Illustrations – 158,486 Cartoon Flowers Stock  Illustrations, Vectors &amp;amp; Clipart - Dreamstime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625" b="64125" l="62375" r="94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0" t="35837" r="5750" b="33835"/>
          <a:stretch/>
        </p:blipFill>
        <p:spPr bwMode="auto">
          <a:xfrm>
            <a:off x="8512176" y="3397144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artoon Flowers Stock Illustrations – 158,486 Cartoon Flowers Stock  Illustrations, Vectors &amp;amp; Clipart - Dreamstime">
            <a:hlinkClick r:id="rId1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00" b="63750" l="6125" r="36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6" t="36750" r="63354" b="32922"/>
          <a:stretch/>
        </p:blipFill>
        <p:spPr bwMode="auto">
          <a:xfrm>
            <a:off x="9285218" y="1790488"/>
            <a:ext cx="1105310" cy="11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artoon Flowers Stock Illustrations – 158,486 Cartoon Flowers Stock  Illustrations, Vectors &amp;amp; Clipart - Dreamstime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750" b="34000" l="618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465" t="3418" r="6535" b="66254"/>
          <a:stretch/>
        </p:blipFill>
        <p:spPr bwMode="auto">
          <a:xfrm>
            <a:off x="10348119" y="2933382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artoon Flowers Stock Illustrations – 158,486 Cartoon Flowers Stock  Illustrations, Vectors &amp;amp; Clipart - Dreamstime">
            <a:hlinkClick r:id="rId1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5471319" y="1536804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5599371" y="719518"/>
            <a:ext cx="1259506" cy="694416"/>
          </a:xfrm>
          <a:prstGeom prst="wedgeRoundRectCallout">
            <a:avLst>
              <a:gd name="adj1" fmla="val -17370"/>
              <a:gd name="adj2" fmla="val 87777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14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</a:t>
            </a:r>
            <a:r>
              <a:rPr lang="en-US" sz="14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14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14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  <a:endParaRPr lang="en-US" sz="1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4371980" y="2627019"/>
            <a:ext cx="1259506" cy="514557"/>
          </a:xfrm>
          <a:prstGeom prst="wedgeRoundRectCallout">
            <a:avLst>
              <a:gd name="adj1" fmla="val 28517"/>
              <a:gd name="adj2" fmla="val 132982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14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</a:t>
            </a:r>
            <a:r>
              <a:rPr lang="en-US" sz="14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14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chăm chỉ</a:t>
            </a:r>
            <a:endParaRPr lang="en-US" sz="1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8808589" y="268578"/>
            <a:ext cx="1259506" cy="609872"/>
          </a:xfrm>
          <a:prstGeom prst="wedgeRoundRectCallout">
            <a:avLst>
              <a:gd name="adj1" fmla="val -31223"/>
              <a:gd name="adj2" fmla="val 81540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14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  <a:endParaRPr lang="en-US" sz="1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endParaRPr lang="en-US" sz="1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9898536" y="1037382"/>
            <a:ext cx="1145005" cy="753105"/>
          </a:xfrm>
          <a:prstGeom prst="wedgeRoundRectCallout">
            <a:avLst>
              <a:gd name="adj1" fmla="val -26028"/>
              <a:gd name="adj2" fmla="val 100253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 dirty="0" smtClean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1400" dirty="0" err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14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điểm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14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  <a:endParaRPr lang="en-US" sz="1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10656226" y="2209800"/>
            <a:ext cx="1145005" cy="561703"/>
          </a:xfrm>
          <a:prstGeom prst="wedgeRoundRectCallout">
            <a:avLst>
              <a:gd name="adj1" fmla="val -19967"/>
              <a:gd name="adj2" fmla="val 120344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140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oa lịch sự</a:t>
            </a:r>
            <a:endParaRPr lang="en-US" sz="140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8811726" y="3111040"/>
            <a:ext cx="1385457" cy="548747"/>
          </a:xfrm>
          <a:prstGeom prst="wedgeRoundRectCallout">
            <a:avLst>
              <a:gd name="adj1" fmla="val -26028"/>
              <a:gd name="adj2" fmla="val 100253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400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điểm tốt</a:t>
            </a:r>
            <a:endParaRPr lang="en-US" sz="1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887283" y="1536804"/>
            <a:ext cx="1624893" cy="583830"/>
          </a:xfrm>
          <a:prstGeom prst="wedgeRoundRectCallout">
            <a:avLst>
              <a:gd name="adj1" fmla="val -10417"/>
              <a:gd name="adj2" fmla="val 95230"/>
              <a:gd name="adj3" fmla="val 16667"/>
            </a:avLst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14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ơn</a:t>
            </a:r>
            <a:endParaRPr lang="en-US" sz="14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81"/>
          <a:stretch/>
        </p:blipFill>
        <p:spPr>
          <a:xfrm>
            <a:off x="1205905" y="4489238"/>
            <a:ext cx="4978465" cy="2934017"/>
          </a:xfrm>
          <a:prstGeom prst="rect">
            <a:avLst/>
          </a:prstGeom>
        </p:spPr>
      </p:pic>
      <p:pic>
        <p:nvPicPr>
          <p:cNvPr id="8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-1005681" y="4130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9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3208" numSld="999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6" descr="Cartoon Flowers Stock Illustrations – 158,486 Cartoon Flowers Stock  Illustrations, Vectors &amp;amp; Clipart - Dreamstim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25" b="32875" l="3875" r="34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48" t="3750" r="64052" b="65922"/>
          <a:stretch/>
        </p:blipFill>
        <p:spPr bwMode="auto">
          <a:xfrm>
            <a:off x="10805319" y="127422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89718" y="1032651"/>
            <a:ext cx="11587935" cy="2338904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8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48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  <a:r>
              <a:rPr lang="vi-VN" sz="48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vi-VN" sz="4800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</a:t>
            </a:r>
            <a:r>
              <a:rPr lang="vi-VN" sz="48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 những bài hát viết về thầy cô?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lowers Stock Illustrations – 158,486 Cartoon Flowers Stock  Illustrations, Vectors &amp;amp; Clipart - Dreamstime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375" b="96625" l="64375" r="93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646" t="64582" r="5354" b="5090"/>
          <a:stretch/>
        </p:blipFill>
        <p:spPr bwMode="auto">
          <a:xfrm>
            <a:off x="10877897" y="146591"/>
            <a:ext cx="1141723" cy="115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37319" y="990560"/>
            <a:ext cx="11811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8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48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48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7: Kể tên những việc làm để tri ân thầy cô nhân ngày 20/11</a:t>
            </a:r>
            <a:endParaRPr lang="en-US" sz="4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40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lowers Stock Illustrations – 158,486 Cartoon Flowers Stock  Illustrations, Vectors &amp;amp; Clipart - Dreamstime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25" b="64125" l="62375" r="94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250" t="35837" r="5750" b="33835"/>
          <a:stretch/>
        </p:blipFill>
        <p:spPr bwMode="auto">
          <a:xfrm>
            <a:off x="10987543" y="76200"/>
            <a:ext cx="1143000" cy="115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4396" y="3353788"/>
            <a:ext cx="10299646" cy="1342165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6000" b="1" dirty="0" smtClean="0">
                <a:latin typeface="+mj-lt"/>
              </a:rPr>
              <a:t> + </a:t>
            </a:r>
            <a:r>
              <a:rPr lang="en-US" sz="6000" b="1" dirty="0" err="1" smtClean="0">
                <a:latin typeface="+mj-lt"/>
              </a:rPr>
              <a:t>Ngày</a:t>
            </a:r>
            <a:r>
              <a:rPr lang="en-US" sz="6000" b="1" dirty="0" smtClean="0">
                <a:latin typeface="+mj-lt"/>
              </a:rPr>
              <a:t> </a:t>
            </a:r>
            <a:r>
              <a:rPr lang="en-US" sz="6000" b="1" dirty="0" err="1">
                <a:latin typeface="+mj-lt"/>
              </a:rPr>
              <a:t>nhà</a:t>
            </a:r>
            <a:r>
              <a:rPr lang="en-US" sz="6000" b="1" dirty="0">
                <a:latin typeface="+mj-lt"/>
              </a:rPr>
              <a:t> </a:t>
            </a:r>
            <a:r>
              <a:rPr lang="en-US" sz="6000" b="1" dirty="0" err="1">
                <a:latin typeface="+mj-lt"/>
              </a:rPr>
              <a:t>giáo</a:t>
            </a:r>
            <a:r>
              <a:rPr lang="en-US" sz="6000" b="1" dirty="0">
                <a:latin typeface="+mj-lt"/>
              </a:rPr>
              <a:t> </a:t>
            </a:r>
            <a:r>
              <a:rPr lang="en-US" sz="6000" b="1" dirty="0" err="1">
                <a:latin typeface="+mj-lt"/>
              </a:rPr>
              <a:t>Việt</a:t>
            </a:r>
            <a:r>
              <a:rPr lang="en-US" sz="6000" b="1" dirty="0">
                <a:latin typeface="+mj-lt"/>
              </a:rPr>
              <a:t> Nam</a:t>
            </a:r>
            <a:endParaRPr lang="en-US" sz="6000" dirty="0">
              <a:solidFill>
                <a:srgbClr val="002060"/>
              </a:solidFill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519" y="990560"/>
            <a:ext cx="11345524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8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48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4800" b="1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</a:t>
            </a:r>
            <a:r>
              <a:rPr lang="vi-VN" sz="4800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vi-VN" sz="48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20/11 là ngày gì?</a:t>
            </a:r>
          </a:p>
          <a:p>
            <a:pPr algn="ctr"/>
            <a:endParaRPr lang="en-US" sz="4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00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-304800"/>
            <a:ext cx="10945654" cy="1722438"/>
          </a:xfrm>
        </p:spPr>
        <p:txBody>
          <a:bodyPr>
            <a:noAutofit/>
          </a:bodyPr>
          <a:lstStyle/>
          <a:p>
            <a:r>
              <a:rPr lang="en-US" sz="8800" dirty="0" err="1" smtClean="0"/>
              <a:t>Báo</a:t>
            </a:r>
            <a:r>
              <a:rPr lang="en-US" sz="8800" dirty="0" smtClean="0"/>
              <a:t> </a:t>
            </a:r>
            <a:r>
              <a:rPr lang="en-US" sz="8800" dirty="0" err="1" smtClean="0"/>
              <a:t>tường</a:t>
            </a:r>
            <a:endParaRPr lang="en-US" sz="8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1143000"/>
            <a:ext cx="5334000" cy="580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20" y="1143000"/>
            <a:ext cx="5181600" cy="574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59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58095" y="1337086"/>
            <a:ext cx="7515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80057" y="0"/>
            <a:ext cx="7003169" cy="1614382"/>
            <a:chOff x="3871119" y="0"/>
            <a:chExt cx="9372600" cy="2152509"/>
          </a:xfrm>
        </p:grpSpPr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871119" y="1097280"/>
              <a:ext cx="9372600" cy="1055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BÁO TƯỜNG VỀ CHỦ ĐỀ NHỚ ƠN THẦY CÔ</a:t>
              </a:r>
            </a:p>
            <a:p>
              <a:pPr algn="ctr" eaLnBrk="1" hangingPunct="1">
                <a:defRPr/>
              </a:pPr>
              <a:endParaRPr lang="en-US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785519" y="0"/>
              <a:ext cx="5927247" cy="1129461"/>
              <a:chOff x="4644846" y="60959"/>
              <a:chExt cx="5827236" cy="1129461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644846" y="60959"/>
                <a:ext cx="5827236" cy="1129461"/>
                <a:chOff x="4644846" y="60959"/>
                <a:chExt cx="5827236" cy="1129461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644846" y="60959"/>
                  <a:ext cx="4698533" cy="5745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2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2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2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11  </a:t>
                  </a:r>
                  <a:r>
                    <a:rPr lang="en-US" sz="22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22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 2023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468902" y="636422"/>
                  <a:ext cx="5003180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16245" y="-108347"/>
            <a:ext cx="227745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15" tIns="34208" rIns="68415" bIns="3420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54" y="1905000"/>
            <a:ext cx="4981929" cy="4953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792" y="1905000"/>
            <a:ext cx="5010397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744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7195" y="1085850"/>
            <a:ext cx="5181206" cy="507830"/>
          </a:xfrm>
          <a:prstGeom prst="rect">
            <a:avLst/>
          </a:prstGeom>
        </p:spPr>
        <p:txBody>
          <a:bodyPr wrap="square" lIns="68415" tIns="34208" rIns="68415" bIns="34208">
            <a:spAutoFit/>
          </a:bodyPr>
          <a:lstStyle/>
          <a:p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endParaRPr lang="en-US" sz="2800" b="1" u="sng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66201" y="77890"/>
            <a:ext cx="7003169" cy="1531248"/>
            <a:chOff x="3852574" y="103853"/>
            <a:chExt cx="9372600" cy="2041664"/>
          </a:xfrm>
        </p:grpSpPr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852574" y="1090288"/>
              <a:ext cx="9372600" cy="1055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21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BÁO TƯỜNG VỀ CHỦ ĐỀ NHỚ ƠN THẦY CÔ</a:t>
              </a:r>
            </a:p>
            <a:p>
              <a:pPr algn="ctr" eaLnBrk="1" hangingPunct="1">
                <a:defRPr/>
              </a:pPr>
              <a:endParaRPr lang="en-US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11494" y="103853"/>
              <a:ext cx="5831514" cy="1025607"/>
              <a:chOff x="5063633" y="164812"/>
              <a:chExt cx="5733118" cy="1025607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063633" y="164812"/>
                <a:ext cx="5733118" cy="1025607"/>
                <a:chOff x="5063633" y="164812"/>
                <a:chExt cx="5733118" cy="1025607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063633" y="164812"/>
                  <a:ext cx="5733118" cy="574516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5468903" y="636422"/>
                  <a:ext cx="5003179" cy="553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1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HOẠT ĐỘNG TRẢI NGHIỆM</a:t>
                  </a: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5618731" y="1136154"/>
                <a:ext cx="4569771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AutoShape 2" descr="Bật mí những ý tưởng trang trí lớp học cấp 3 đẹp và độc đáo"/>
          <p:cNvSpPr>
            <a:spLocks noChangeAspect="1" noChangeArrowheads="1"/>
          </p:cNvSpPr>
          <p:nvPr/>
        </p:nvSpPr>
        <p:spPr bwMode="auto">
          <a:xfrm>
            <a:off x="116245" y="-108347"/>
            <a:ext cx="227745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415" tIns="34208" rIns="68415" bIns="3420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0118" y="1885951"/>
            <a:ext cx="6586707" cy="484748"/>
          </a:xfrm>
          <a:prstGeom prst="rect">
            <a:avLst/>
          </a:prstGeom>
          <a:noFill/>
        </p:spPr>
        <p:txBody>
          <a:bodyPr wrap="none" lIns="68415" tIns="34208" rIns="68415" bIns="34208" rtlCol="0">
            <a:spAutoFit/>
          </a:bodyPr>
          <a:lstStyle/>
          <a:p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7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7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27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7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7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7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7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7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8530" y="1485901"/>
            <a:ext cx="11021222" cy="484748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7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7649" t="56384" r="38287" b="16667"/>
          <a:stretch/>
        </p:blipFill>
        <p:spPr>
          <a:xfrm>
            <a:off x="7048837" y="2526028"/>
            <a:ext cx="4782652" cy="387477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1314" y="2286000"/>
            <a:ext cx="6700593" cy="900247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1314" y="3132083"/>
            <a:ext cx="6563827" cy="1315745"/>
          </a:xfrm>
          <a:prstGeom prst="rect">
            <a:avLst/>
          </a:prstGeom>
          <a:noFill/>
        </p:spPr>
        <p:txBody>
          <a:bodyPr wrap="square" lIns="68415" tIns="34208" rIns="68415" bIns="34208" rtlCol="0">
            <a:spAutoFit/>
          </a:bodyPr>
          <a:lstStyle/>
          <a:p>
            <a:pPr algn="just"/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giám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túc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an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2490" y="4315852"/>
            <a:ext cx="1716147" cy="484748"/>
          </a:xfrm>
          <a:prstGeom prst="rect">
            <a:avLst/>
          </a:prstGeom>
          <a:noFill/>
        </p:spPr>
        <p:txBody>
          <a:bodyPr wrap="none" lIns="68415" tIns="34208" rIns="68415" bIns="34208" rtlCol="0">
            <a:spAutoFit/>
          </a:bodyPr>
          <a:lstStyle/>
          <a:p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7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7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855" y="4629150"/>
            <a:ext cx="6080326" cy="1315745"/>
          </a:xfrm>
          <a:prstGeom prst="rect">
            <a:avLst/>
          </a:prstGeom>
        </p:spPr>
        <p:txBody>
          <a:bodyPr lIns="68415" tIns="34208" rIns="68415" bIns="34208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27546" y="5952826"/>
            <a:ext cx="3425443" cy="484748"/>
          </a:xfrm>
          <a:prstGeom prst="rect">
            <a:avLst/>
          </a:prstGeom>
        </p:spPr>
        <p:txBody>
          <a:bodyPr wrap="none" lIns="68415" tIns="34208" rIns="68415" bIns="34208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7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3445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6" grpId="0"/>
      <p:bldP spid="17" grpId="0"/>
      <p:bldP spid="27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nl-NL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nl-NL" sz="4000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  <a:r>
              <a:rPr lang="nl-NL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nl-NL" sz="4000" i="1" dirty="0">
                <a:latin typeface="Times New Roman" pitchFamily="18" charset="0"/>
                <a:cs typeface="Times New Roman" pitchFamily="18" charset="0"/>
              </a:rPr>
              <a:t>Báo tường là sản phẩm riêng của từng lớp</a:t>
            </a:r>
            <a:r>
              <a:rPr lang="nl-NL" sz="4000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4000" i="1" smtClean="0">
                <a:latin typeface="Times New Roman" pitchFamily="18" charset="0"/>
                <a:cs typeface="Times New Roman" pitchFamily="18" charset="0"/>
              </a:rPr>
              <a:t>từng tổ thể </a:t>
            </a:r>
            <a:r>
              <a:rPr lang="nl-NL" sz="4000" i="1" dirty="0">
                <a:latin typeface="Times New Roman" pitchFamily="18" charset="0"/>
                <a:cs typeface="Times New Roman" pitchFamily="18" charset="0"/>
              </a:rPr>
              <a:t>hiện tinh thần đoàn kết, khả năng sáng tạo và tình cảm các em dành cho thầy cô giáo của mình.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2764</TotalTime>
  <Words>513</Words>
  <Application>Microsoft Office PowerPoint</Application>
  <PresentationFormat>Custom</PresentationFormat>
  <Paragraphs>49</Paragraphs>
  <Slides>12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hhh1</vt:lpstr>
      <vt:lpstr>PowerPoint Presentation</vt:lpstr>
      <vt:lpstr>PowerPoint Presentation</vt:lpstr>
      <vt:lpstr>PowerPoint Presentation</vt:lpstr>
      <vt:lpstr>PowerPoint Presentation</vt:lpstr>
      <vt:lpstr>Báo tường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323</cp:revision>
  <dcterms:created xsi:type="dcterms:W3CDTF">2021-05-08T14:00:55Z</dcterms:created>
  <dcterms:modified xsi:type="dcterms:W3CDTF">2023-11-14T06:07:37Z</dcterms:modified>
</cp:coreProperties>
</file>