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 id="2147483674" r:id="rId4"/>
  </p:sldMasterIdLst>
  <p:notesMasterIdLst>
    <p:notesMasterId r:id="rId28"/>
  </p:notesMasterIdLst>
  <p:sldIdLst>
    <p:sldId id="329" r:id="rId5"/>
    <p:sldId id="330" r:id="rId6"/>
    <p:sldId id="331" r:id="rId7"/>
    <p:sldId id="340" r:id="rId8"/>
    <p:sldId id="271" r:id="rId9"/>
    <p:sldId id="266" r:id="rId10"/>
    <p:sldId id="272" r:id="rId11"/>
    <p:sldId id="268" r:id="rId12"/>
    <p:sldId id="273" r:id="rId13"/>
    <p:sldId id="267" r:id="rId14"/>
    <p:sldId id="275" r:id="rId15"/>
    <p:sldId id="285" r:id="rId16"/>
    <p:sldId id="256" r:id="rId17"/>
    <p:sldId id="324" r:id="rId18"/>
    <p:sldId id="344" r:id="rId19"/>
    <p:sldId id="333" r:id="rId20"/>
    <p:sldId id="343" r:id="rId21"/>
    <p:sldId id="258" r:id="rId22"/>
    <p:sldId id="281" r:id="rId23"/>
    <p:sldId id="283" r:id="rId24"/>
    <p:sldId id="338" r:id="rId25"/>
    <p:sldId id="336" r:id="rId26"/>
    <p:sldId id="3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852" y="94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38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94534736"/>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6" r:id="rId6"/>
    <p:sldLayoutId id="2147483687"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p:nvSpPr>
        <p:spPr bwMode="auto">
          <a:xfrm>
            <a:off x="0" y="-1604962"/>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400" b="0" i="0" u="none" strike="noStrike" kern="1200" cap="none" spc="0" normalizeH="0" baseline="0" noProof="0">
                <a:ln>
                  <a:noFill/>
                </a:ln>
                <a:solidFill>
                  <a:srgbClr val="CFCFCF"/>
                </a:solidFill>
                <a:effectLst/>
                <a:uLnTx/>
                <a:uFillTx/>
                <a:latin typeface="Franklin Gothic Book" panose="020B0503020102020204" pitchFamily="34" charset="0"/>
                <a:ea typeface="+mn-ea"/>
                <a:cs typeface="+mn-cs"/>
              </a:rPr>
              <a:t>www.9slide.vn</a:t>
            </a:r>
          </a:p>
        </p:txBody>
      </p:sp>
      <p:sp>
        <p:nvSpPr>
          <p:cNvPr id="1027"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dirty="0"/>
              <a:t>Click to edit Master title style</a:t>
            </a:r>
          </a:p>
        </p:txBody>
      </p:sp>
      <p:sp>
        <p:nvSpPr>
          <p:cNvPr id="1028"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3/4/2025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5pPr>
      <a:lvl6pPr marL="457200" algn="l" rtl="0" fontAlgn="base">
        <a:lnSpc>
          <a:spcPct val="90000"/>
        </a:lnSpc>
        <a:spcBef>
          <a:spcPct val="0"/>
        </a:spcBef>
        <a:spcAft>
          <a:spcPct val="0"/>
        </a:spcAft>
        <a:defRPr sz="4400">
          <a:solidFill>
            <a:schemeClr val="tx1"/>
          </a:solidFill>
          <a:latin typeface="Franklin Gothic Medium" panose="020B0603020102020204" pitchFamily="34" charset="0"/>
        </a:defRPr>
      </a:lvl6pPr>
      <a:lvl7pPr marL="914400" algn="l" rtl="0" fontAlgn="base">
        <a:lnSpc>
          <a:spcPct val="90000"/>
        </a:lnSpc>
        <a:spcBef>
          <a:spcPct val="0"/>
        </a:spcBef>
        <a:spcAft>
          <a:spcPct val="0"/>
        </a:spcAft>
        <a:defRPr sz="4400">
          <a:solidFill>
            <a:schemeClr val="tx1"/>
          </a:solidFill>
          <a:latin typeface="Franklin Gothic Medium" panose="020B0603020102020204" pitchFamily="34" charset="0"/>
        </a:defRPr>
      </a:lvl7pPr>
      <a:lvl8pPr marL="1371600" algn="l" rtl="0" fontAlgn="base">
        <a:lnSpc>
          <a:spcPct val="90000"/>
        </a:lnSpc>
        <a:spcBef>
          <a:spcPct val="0"/>
        </a:spcBef>
        <a:spcAft>
          <a:spcPct val="0"/>
        </a:spcAft>
        <a:defRPr sz="4400">
          <a:solidFill>
            <a:schemeClr val="tx1"/>
          </a:solidFill>
          <a:latin typeface="Franklin Gothic Medium" panose="020B0603020102020204" pitchFamily="34" charset="0"/>
        </a:defRPr>
      </a:lvl8pPr>
      <a:lvl9pPr marL="1828800" algn="l" rtl="0" fontAlgn="base">
        <a:lnSpc>
          <a:spcPct val="90000"/>
        </a:lnSpc>
        <a:spcBef>
          <a:spcPct val="0"/>
        </a:spcBef>
        <a:spcAft>
          <a:spcPct val="0"/>
        </a:spcAft>
        <a:defRPr sz="4400">
          <a:solidFill>
            <a:schemeClr val="tx1"/>
          </a:solidFill>
          <a:latin typeface="Franklin Gothic Medium" panose="020B06030201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huvienphapluat.vn/documents/law.aspx?id=o=pBek16RXTX&amp;mode="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32.jpeg"/><Relationship Id="rId4" Type="http://schemas.openxmlformats.org/officeDocument/2006/relationships/image" Target="../media/image36.png"/><Relationship Id="rId9" Type="http://schemas.openxmlformats.org/officeDocument/2006/relationships/image" Target="../media/image41.svg"/></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36" y="36512"/>
            <a:ext cx="12503151"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7"/>
          <p:cNvSpPr>
            <a:spLocks noChangeArrowheads="1" noChangeShapeType="1" noTextEdit="1"/>
          </p:cNvSpPr>
          <p:nvPr/>
        </p:nvSpPr>
        <p:spPr bwMode="auto">
          <a:xfrm>
            <a:off x="123762" y="476786"/>
            <a:ext cx="11711640" cy="7690949"/>
          </a:xfrm>
          <a:prstGeom prst="rect">
            <a:avLst/>
          </a:prstGeom>
        </p:spPr>
        <p:txBody>
          <a:bodyPr spcFirstLastPara="1" wrap="none" fromWordArt="1">
            <a:prstTxWarp prst="textButton">
              <a:avLst>
                <a:gd name="adj" fmla="val 11240708"/>
              </a:avLst>
            </a:prstTxWarp>
          </a:bodyPr>
          <a:lstStyle/>
          <a:p>
            <a:pPr algn="ctr"/>
            <a:r>
              <a:rPr lang="en-US" sz="16001" b="1"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CHÀO MỪNG QUÝ THẦY CÔ GIÁO VỀ DỰ CHUYÊN ĐỀ LỚP 5</a:t>
            </a:r>
          </a:p>
        </p:txBody>
      </p:sp>
      <p:sp>
        <p:nvSpPr>
          <p:cNvPr id="4101" name="Rectangle 35"/>
          <p:cNvSpPr>
            <a:spLocks noChangeArrowheads="1"/>
          </p:cNvSpPr>
          <p:nvPr/>
        </p:nvSpPr>
        <p:spPr bwMode="auto">
          <a:xfrm>
            <a:off x="-118483" y="2514635"/>
            <a:ext cx="12374036" cy="278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268" b="1" dirty="0"/>
              <a:t>     </a:t>
            </a:r>
            <a:r>
              <a:rPr lang="en-US" sz="3600" b="1" dirty="0">
                <a:solidFill>
                  <a:srgbClr val="002060"/>
                </a:solidFill>
              </a:rPr>
              <a:t>MÔN TIẾNG VIỆT</a:t>
            </a:r>
          </a:p>
          <a:p>
            <a:pPr marL="180340" marR="0" algn="ctr">
              <a:lnSpc>
                <a:spcPct val="150000"/>
              </a:lnSpc>
              <a:spcBef>
                <a:spcPts val="0"/>
              </a:spcBef>
              <a:spcAft>
                <a:spcPts val="0"/>
              </a:spcAft>
              <a:tabLst>
                <a:tab pos="270510" algn="l"/>
              </a:tabLst>
            </a:pPr>
            <a:r>
              <a:rPr lang="en-US" sz="4400" b="1" kern="100" dirty="0">
                <a:solidFill>
                  <a:srgbClr val="FF0000"/>
                </a:solidFill>
                <a:latin typeface="Times New Roman" panose="02020603050405020304" charset="0"/>
                <a:ea typeface="Calibri" panose="020F0502020204030204" charset="0"/>
                <a:cs typeface="Times New Roman" panose="02020603050405020304" charset="0"/>
              </a:rPr>
              <a:t>     </a:t>
            </a:r>
            <a:r>
              <a:rPr lang="en-US" sz="4400" b="1" u="sng" kern="100" dirty="0">
                <a:solidFill>
                  <a:srgbClr val="FF0000"/>
                </a:solidFill>
                <a:latin typeface="Times New Roman" panose="02020603050405020304" charset="0"/>
                <a:ea typeface="Calibri" panose="020F0502020204030204" charset="0"/>
                <a:cs typeface="Times New Roman" panose="02020603050405020304" charset="0"/>
              </a:rPr>
              <a:t>NÓI VÀ NGHE  </a:t>
            </a:r>
          </a:p>
          <a:p>
            <a:pPr marL="180340">
              <a:lnSpc>
                <a:spcPct val="150000"/>
              </a:lnSpc>
              <a:tabLst>
                <a:tab pos="270510" algn="l"/>
              </a:tabLst>
            </a:pPr>
            <a:r>
              <a:rPr lang="en-US" sz="4400" b="1" kern="100" dirty="0">
                <a:solidFill>
                  <a:srgbClr val="FF0000"/>
                </a:solidFill>
                <a:latin typeface="Times New Roman" panose="02020603050405020304" charset="0"/>
                <a:ea typeface="Calibri" panose="020F0502020204030204" charset="0"/>
                <a:cs typeface="Times New Roman" panose="02020603050405020304" charset="0"/>
              </a:rPr>
              <a:t>           TRAO ĐỔI: QUYỀN CỦA TRẺ EM </a:t>
            </a:r>
          </a:p>
        </p:txBody>
      </p:sp>
      <p:pic>
        <p:nvPicPr>
          <p:cNvPr id="4102"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02425" y="-770977"/>
            <a:ext cx="1676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22700" y="368300"/>
            <a:ext cx="1295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038" y="-50265"/>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38294" y="-315912"/>
            <a:ext cx="183515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237523" y="-978695"/>
            <a:ext cx="9540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43856" y="-1624807"/>
            <a:ext cx="954088"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04592" y="-815975"/>
            <a:ext cx="1371600" cy="300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Rectangle 53"/>
          <p:cNvSpPr>
            <a:spLocks noChangeArrowheads="1"/>
          </p:cNvSpPr>
          <p:nvPr/>
        </p:nvSpPr>
        <p:spPr bwMode="auto">
          <a:xfrm>
            <a:off x="609602" y="4114801"/>
            <a:ext cx="184731"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endParaRPr lang="en-US" sz="3734" b="1">
              <a:solidFill>
                <a:srgbClr val="0000FF"/>
              </a:solidFill>
              <a:latin typeface="Arial Black" pitchFamily="34" charset="0"/>
            </a:endParaRPr>
          </a:p>
        </p:txBody>
      </p:sp>
      <p:pic>
        <p:nvPicPr>
          <p:cNvPr id="4112"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67" y="4529667"/>
            <a:ext cx="2209800" cy="238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995078" y="5050456"/>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929285" y="2610382"/>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38777" y="4235478"/>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86872" y="2063052"/>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5">
            <a:extLst>
              <a:ext uri="{FF2B5EF4-FFF2-40B4-BE49-F238E27FC236}">
                <a16:creationId xmlns:a16="http://schemas.microsoft.com/office/drawing/2014/main" id="{2237FAEF-6E96-47E0-B67A-54ED4042374B}"/>
              </a:ext>
            </a:extLst>
          </p:cNvPr>
          <p:cNvSpPr>
            <a:spLocks noChangeArrowheads="1"/>
          </p:cNvSpPr>
          <p:nvPr/>
        </p:nvSpPr>
        <p:spPr bwMode="auto">
          <a:xfrm>
            <a:off x="5198644" y="5339127"/>
            <a:ext cx="230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solidFill>
                  <a:srgbClr val="002060"/>
                </a:solidFill>
                <a:highlight>
                  <a:srgbClr val="FFFF00"/>
                </a:highlight>
              </a:rPr>
              <a:t>LỚP 5B</a:t>
            </a:r>
            <a:endParaRPr lang="en-US" sz="3200" b="1" dirty="0">
              <a:solidFill>
                <a:srgbClr val="FF0000"/>
              </a:solidFill>
              <a:highlight>
                <a:srgbClr val="FFFF00"/>
              </a:highlight>
            </a:endParaRPr>
          </a:p>
        </p:txBody>
      </p:sp>
    </p:spTree>
    <p:extLst>
      <p:ext uri="{BB962C8B-B14F-4D97-AF65-F5344CB8AC3E}">
        <p14:creationId xmlns:p14="http://schemas.microsoft.com/office/powerpoint/2010/main" val="26595984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image (20)"/>
          <p:cNvPicPr>
            <a:picLocks noGrp="1" noChangeAspect="1"/>
          </p:cNvPicPr>
          <p:nvPr>
            <p:ph idx="1"/>
          </p:nvPr>
        </p:nvPicPr>
        <p:blipFill>
          <a:blip r:embed="rId2"/>
          <a:stretch>
            <a:fillRect/>
          </a:stretch>
        </p:blipFill>
        <p:spPr>
          <a:xfrm>
            <a:off x="-3196558" y="-242047"/>
            <a:ext cx="19324064" cy="79158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khai sinh"/>
          <p:cNvPicPr>
            <a:picLocks noGrp="1" noChangeAspect="1"/>
          </p:cNvPicPr>
          <p:nvPr>
            <p:ph sz="half" idx="1"/>
          </p:nvPr>
        </p:nvPicPr>
        <p:blipFill>
          <a:blip r:embed="rId2"/>
          <a:stretch>
            <a:fillRect/>
          </a:stretch>
        </p:blipFill>
        <p:spPr>
          <a:xfrm>
            <a:off x="-327298" y="-1082358"/>
            <a:ext cx="4986383" cy="5985284"/>
          </a:xfrm>
          <a:prstGeom prst="rect">
            <a:avLst/>
          </a:prstGeom>
        </p:spPr>
      </p:pic>
      <p:pic>
        <p:nvPicPr>
          <p:cNvPr id="12" name="Content Placeholder 11" descr="bảo vệ"/>
          <p:cNvPicPr>
            <a:picLocks noGrp="1" noChangeAspect="1"/>
          </p:cNvPicPr>
          <p:nvPr>
            <p:ph sz="half" idx="2"/>
          </p:nvPr>
        </p:nvPicPr>
        <p:blipFill>
          <a:blip r:embed="rId3"/>
          <a:stretch>
            <a:fillRect/>
          </a:stretch>
        </p:blipFill>
        <p:spPr>
          <a:xfrm>
            <a:off x="6696891" y="-624977"/>
            <a:ext cx="6226629" cy="5031514"/>
          </a:xfrm>
          <a:prstGeom prst="rect">
            <a:avLst/>
          </a:prstGeom>
        </p:spPr>
      </p:pic>
      <p:pic>
        <p:nvPicPr>
          <p:cNvPr id="14" name="Picture 13" descr="quyền"/>
          <p:cNvPicPr>
            <a:picLocks noChangeAspect="1"/>
          </p:cNvPicPr>
          <p:nvPr/>
        </p:nvPicPr>
        <p:blipFill>
          <a:blip r:embed="rId4"/>
          <a:stretch>
            <a:fillRect/>
          </a:stretch>
        </p:blipFill>
        <p:spPr>
          <a:xfrm>
            <a:off x="3944983" y="3333296"/>
            <a:ext cx="4058194" cy="35247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yền 3"/>
          <p:cNvPicPr>
            <a:picLocks noChangeAspect="1"/>
          </p:cNvPicPr>
          <p:nvPr/>
        </p:nvPicPr>
        <p:blipFill>
          <a:blip r:embed="rId2"/>
          <a:stretch>
            <a:fillRect/>
          </a:stretch>
        </p:blipFill>
        <p:spPr>
          <a:xfrm>
            <a:off x="3265715" y="3198222"/>
            <a:ext cx="5592626" cy="4241800"/>
          </a:xfrm>
          <a:prstGeom prst="rect">
            <a:avLst/>
          </a:prstGeom>
        </p:spPr>
      </p:pic>
      <p:pic>
        <p:nvPicPr>
          <p:cNvPr id="11" name="Content Placeholder 10" descr="q4"/>
          <p:cNvPicPr>
            <a:picLocks noGrp="1" noChangeAspect="1"/>
          </p:cNvPicPr>
          <p:nvPr>
            <p:ph sz="half" idx="1"/>
          </p:nvPr>
        </p:nvPicPr>
        <p:blipFill>
          <a:blip r:embed="rId3"/>
          <a:stretch>
            <a:fillRect/>
          </a:stretch>
        </p:blipFill>
        <p:spPr>
          <a:xfrm>
            <a:off x="-117475" y="0"/>
            <a:ext cx="4571365" cy="3818255"/>
          </a:xfrm>
          <a:prstGeom prst="rect">
            <a:avLst/>
          </a:prstGeom>
        </p:spPr>
      </p:pic>
      <p:pic>
        <p:nvPicPr>
          <p:cNvPr id="17" name="Content Placeholder 16" descr="q6"/>
          <p:cNvPicPr>
            <a:picLocks noGrp="1" noChangeAspect="1"/>
          </p:cNvPicPr>
          <p:nvPr>
            <p:ph sz="half" idx="2"/>
          </p:nvPr>
        </p:nvPicPr>
        <p:blipFill>
          <a:blip r:embed="rId4"/>
          <a:stretch>
            <a:fillRect/>
          </a:stretch>
        </p:blipFill>
        <p:spPr>
          <a:xfrm>
            <a:off x="6574972" y="0"/>
            <a:ext cx="6679474" cy="362276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cNvPicPr>
            <a:picLocks noChangeAspect="1"/>
          </p:cNvPicPr>
          <p:nvPr/>
        </p:nvPicPr>
        <p:blipFill>
          <a:blip r:embed="rId2"/>
          <a:stretch>
            <a:fillRect/>
          </a:stretch>
        </p:blipFill>
        <p:spPr>
          <a:xfrm>
            <a:off x="-1761695" y="-3254190"/>
            <a:ext cx="14508480" cy="11869272"/>
          </a:xfrm>
          <a:prstGeom prst="rect">
            <a:avLst/>
          </a:prstGeom>
        </p:spPr>
      </p:pic>
      <p:sp>
        <p:nvSpPr>
          <p:cNvPr id="6" name="TextBox 5"/>
          <p:cNvSpPr txBox="1"/>
          <p:nvPr/>
        </p:nvSpPr>
        <p:spPr>
          <a:xfrm>
            <a:off x="-1430000" y="-1900518"/>
            <a:ext cx="11201529" cy="2375647"/>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7817" y="750849"/>
            <a:ext cx="4554583" cy="5816977"/>
          </a:xfrm>
          <a:prstGeom prst="rect">
            <a:avLst/>
          </a:prstGeom>
          <a:blipFill>
            <a:blip r:embed="rId2"/>
            <a:tile tx="0" ty="0" sx="100000" sy="100000" flip="none" algn="tl"/>
          </a:blipFill>
        </p:spPr>
        <p:txBody>
          <a:bodyPr wrap="square" rtlCol="0">
            <a:spAutoFit/>
          </a:bodyPr>
          <a:lstStyle/>
          <a:p>
            <a:r>
              <a:rPr lang="en-US" sz="3600" dirty="0"/>
              <a:t>- </a:t>
            </a:r>
            <a:r>
              <a:rPr lang="en-US" sz="3600" dirty="0" err="1"/>
              <a:t>Ngày</a:t>
            </a:r>
            <a:r>
              <a:rPr lang="en-US" sz="3600" dirty="0"/>
              <a:t> 05/04/2016, </a:t>
            </a:r>
            <a:r>
              <a:rPr lang="en-US" sz="3600" dirty="0" err="1"/>
              <a:t>Quốc</a:t>
            </a:r>
            <a:r>
              <a:rPr lang="en-US" sz="3600" dirty="0"/>
              <a:t> </a:t>
            </a:r>
            <a:r>
              <a:rPr lang="en-US" sz="3600" dirty="0" err="1"/>
              <a:t>hội</a:t>
            </a:r>
            <a:r>
              <a:rPr lang="en-US" sz="3600" dirty="0"/>
              <a:t> ban </a:t>
            </a:r>
            <a:r>
              <a:rPr lang="en-US" sz="3600" dirty="0" err="1"/>
              <a:t>hành</a:t>
            </a:r>
            <a:r>
              <a:rPr lang="en-US" sz="3600" dirty="0"/>
              <a:t> </a:t>
            </a:r>
            <a:r>
              <a:rPr lang="en-US" sz="3600" dirty="0" err="1">
                <a:hlinkClick r:id="rId3"/>
              </a:rPr>
              <a:t>Luật</a:t>
            </a:r>
            <a:r>
              <a:rPr lang="en-US" sz="3600" dirty="0">
                <a:hlinkClick r:id="rId3"/>
              </a:rPr>
              <a:t> </a:t>
            </a:r>
            <a:r>
              <a:rPr lang="en-US" sz="3600" dirty="0" err="1">
                <a:hlinkClick r:id="rId3"/>
              </a:rPr>
              <a:t>Trẻ</a:t>
            </a:r>
            <a:r>
              <a:rPr lang="en-US" sz="3600" dirty="0">
                <a:hlinkClick r:id="rId3"/>
              </a:rPr>
              <a:t> </a:t>
            </a:r>
            <a:r>
              <a:rPr lang="en-US" sz="3200" dirty="0" err="1">
                <a:hlinkClick r:id="rId3"/>
              </a:rPr>
              <a:t>em</a:t>
            </a:r>
            <a:r>
              <a:rPr lang="en-US" sz="3600" dirty="0">
                <a:hlinkClick r:id="rId3"/>
              </a:rPr>
              <a:t> 2016</a:t>
            </a:r>
            <a:r>
              <a:rPr lang="en-US" sz="3600" dirty="0"/>
              <a:t> </a:t>
            </a:r>
            <a:r>
              <a:rPr lang="en-US" sz="3600" dirty="0" err="1"/>
              <a:t>quy</a:t>
            </a:r>
            <a:r>
              <a:rPr lang="en-US" sz="3600" dirty="0"/>
              <a:t> </a:t>
            </a:r>
            <a:r>
              <a:rPr lang="en-US" sz="3600" dirty="0" err="1"/>
              <a:t>định</a:t>
            </a:r>
            <a:r>
              <a:rPr lang="en-US" sz="3600" dirty="0"/>
              <a:t> </a:t>
            </a:r>
            <a:r>
              <a:rPr lang="en-US" sz="3600" dirty="0" err="1"/>
              <a:t>về</a:t>
            </a:r>
            <a:r>
              <a:rPr lang="en-US" sz="3600" dirty="0"/>
              <a:t> </a:t>
            </a:r>
            <a:r>
              <a:rPr lang="en-US" sz="3600" dirty="0" err="1"/>
              <a:t>quyền</a:t>
            </a:r>
            <a:r>
              <a:rPr lang="en-US" sz="3600" dirty="0"/>
              <a:t>, </a:t>
            </a:r>
            <a:r>
              <a:rPr lang="en-US" sz="3600" dirty="0" err="1"/>
              <a:t>bổn</a:t>
            </a:r>
            <a:r>
              <a:rPr lang="en-US" sz="3600" dirty="0"/>
              <a:t> </a:t>
            </a:r>
            <a:r>
              <a:rPr lang="en-US" sz="3600" dirty="0" err="1"/>
              <a:t>phận</a:t>
            </a:r>
            <a:r>
              <a:rPr lang="en-US" sz="3600" dirty="0"/>
              <a:t> </a:t>
            </a:r>
            <a:r>
              <a:rPr lang="en-US" sz="3600" dirty="0" err="1"/>
              <a:t>của</a:t>
            </a:r>
            <a:r>
              <a:rPr lang="en-US" sz="3600" dirty="0"/>
              <a:t> </a:t>
            </a:r>
            <a:r>
              <a:rPr lang="en-US" sz="3600" dirty="0" err="1"/>
              <a:t>trẻ</a:t>
            </a:r>
            <a:r>
              <a:rPr lang="en-US" sz="3600" dirty="0"/>
              <a:t> </a:t>
            </a:r>
            <a:r>
              <a:rPr lang="en-US" sz="3600" dirty="0" err="1"/>
              <a:t>em</a:t>
            </a:r>
            <a:r>
              <a:rPr lang="en-US" sz="3600" dirty="0"/>
              <a:t>; </a:t>
            </a:r>
          </a:p>
          <a:p>
            <a:r>
              <a:rPr lang="en-US" sz="3600" dirty="0">
                <a:hlinkClick r:id="rId3"/>
              </a:rPr>
              <a:t>- </a:t>
            </a:r>
            <a:r>
              <a:rPr lang="en-US" sz="3600" dirty="0" err="1">
                <a:hlinkClick r:id="rId3"/>
              </a:rPr>
              <a:t>Luật</a:t>
            </a:r>
            <a:r>
              <a:rPr lang="en-US" sz="3600" dirty="0">
                <a:hlinkClick r:id="rId3"/>
              </a:rPr>
              <a:t> </a:t>
            </a:r>
            <a:r>
              <a:rPr lang="en-US" sz="3600" dirty="0" err="1">
                <a:hlinkClick r:id="rId3"/>
              </a:rPr>
              <a:t>Trẻ</a:t>
            </a:r>
            <a:r>
              <a:rPr lang="en-US" sz="3600" dirty="0">
                <a:hlinkClick r:id="rId3"/>
              </a:rPr>
              <a:t> </a:t>
            </a:r>
            <a:r>
              <a:rPr lang="en-US" sz="3600" dirty="0" err="1">
                <a:hlinkClick r:id="rId3"/>
              </a:rPr>
              <a:t>em</a:t>
            </a:r>
            <a:r>
              <a:rPr lang="en-US" sz="3600" dirty="0">
                <a:hlinkClick r:id="rId3"/>
              </a:rPr>
              <a:t> 2016</a:t>
            </a:r>
            <a:r>
              <a:rPr lang="en-US" sz="3600" dirty="0"/>
              <a:t> </a:t>
            </a:r>
            <a:r>
              <a:rPr lang="en-US" sz="3600" dirty="0" err="1"/>
              <a:t>có</a:t>
            </a:r>
            <a:r>
              <a:rPr lang="en-US" sz="3600" dirty="0"/>
              <a:t> </a:t>
            </a:r>
            <a:r>
              <a:rPr lang="en-US" sz="3600" dirty="0" err="1"/>
              <a:t>hiệu</a:t>
            </a:r>
            <a:r>
              <a:rPr lang="en-US" sz="3600" dirty="0"/>
              <a:t> </a:t>
            </a:r>
            <a:r>
              <a:rPr lang="en-US" sz="3600" dirty="0" err="1"/>
              <a:t>lực</a:t>
            </a:r>
            <a:r>
              <a:rPr lang="en-US" sz="3600" dirty="0"/>
              <a:t> </a:t>
            </a:r>
            <a:r>
              <a:rPr lang="en-US" sz="3600" dirty="0" err="1"/>
              <a:t>từ</a:t>
            </a:r>
            <a:r>
              <a:rPr lang="en-US" sz="3600" dirty="0"/>
              <a:t> </a:t>
            </a:r>
            <a:r>
              <a:rPr lang="en-US" sz="3600" dirty="0" err="1"/>
              <a:t>ngày</a:t>
            </a:r>
            <a:r>
              <a:rPr lang="en-US" sz="3600" dirty="0"/>
              <a:t> 01/06/2017 </a:t>
            </a:r>
            <a:r>
              <a:rPr lang="en-US" sz="3600" dirty="0" err="1"/>
              <a:t>gồm</a:t>
            </a:r>
            <a:r>
              <a:rPr lang="en-US" sz="3600" dirty="0"/>
              <a:t> 106 </a:t>
            </a:r>
            <a:r>
              <a:rPr lang="en-US" sz="3600" dirty="0" err="1"/>
              <a:t>Điều</a:t>
            </a:r>
            <a:r>
              <a:rPr lang="en-US" sz="3600" dirty="0"/>
              <a:t> </a:t>
            </a:r>
            <a:r>
              <a:rPr lang="en-US" sz="3600" dirty="0" err="1"/>
              <a:t>trong</a:t>
            </a:r>
            <a:r>
              <a:rPr lang="en-US" sz="3600" dirty="0"/>
              <a:t> 6 </a:t>
            </a:r>
            <a:r>
              <a:rPr lang="en-US" sz="3600" dirty="0" err="1"/>
              <a:t>Chương</a:t>
            </a:r>
            <a:r>
              <a:rPr lang="en-US" sz="3600" dirty="0"/>
              <a:t>.</a:t>
            </a:r>
            <a:endParaRPr lang="en-US" sz="1100" dirty="0"/>
          </a:p>
          <a:p>
            <a:pPr marL="171450" indent="-171450">
              <a:buFontTx/>
              <a:buChar char="-"/>
            </a:pPr>
            <a:endParaRPr lang="en-US" sz="1200" dirty="0"/>
          </a:p>
        </p:txBody>
      </p:sp>
      <p:pic>
        <p:nvPicPr>
          <p:cNvPr id="7" name="Content Placeholder 6" descr="image001-15-274x410"/>
          <p:cNvPicPr>
            <a:picLocks noGrp="1" noChangeAspect="1"/>
          </p:cNvPicPr>
          <p:nvPr>
            <p:ph idx="1"/>
          </p:nvPr>
        </p:nvPicPr>
        <p:blipFill>
          <a:blip r:embed="rId4"/>
          <a:stretch>
            <a:fillRect/>
          </a:stretch>
        </p:blipFill>
        <p:spPr>
          <a:xfrm>
            <a:off x="618308" y="95793"/>
            <a:ext cx="5773783" cy="66359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3235" y="862148"/>
            <a:ext cx="9100457" cy="1015663"/>
          </a:xfrm>
          <a:prstGeom prst="rect">
            <a:avLst/>
          </a:prstGeom>
          <a:noFill/>
        </p:spPr>
        <p:txBody>
          <a:bodyPr wrap="square" rtlCol="0">
            <a:spAutoFit/>
          </a:bodyPr>
          <a:lstStyle/>
          <a:p>
            <a:r>
              <a:rPr lang="en-US" sz="6000" dirty="0" err="1">
                <a:solidFill>
                  <a:srgbClr val="0070C0"/>
                </a:solidFill>
              </a:rPr>
              <a:t>Thế</a:t>
            </a:r>
            <a:r>
              <a:rPr lang="en-US" sz="6000" dirty="0">
                <a:solidFill>
                  <a:srgbClr val="0070C0"/>
                </a:solidFill>
              </a:rPr>
              <a:t> </a:t>
            </a:r>
            <a:r>
              <a:rPr lang="en-US" sz="6000" dirty="0" err="1">
                <a:solidFill>
                  <a:srgbClr val="0070C0"/>
                </a:solidFill>
              </a:rPr>
              <a:t>nào</a:t>
            </a:r>
            <a:r>
              <a:rPr lang="en-US" sz="6000" dirty="0">
                <a:solidFill>
                  <a:srgbClr val="0070C0"/>
                </a:solidFill>
              </a:rPr>
              <a:t> </a:t>
            </a:r>
            <a:r>
              <a:rPr lang="en-US" sz="6000" dirty="0" err="1">
                <a:solidFill>
                  <a:srgbClr val="0070C0"/>
                </a:solidFill>
              </a:rPr>
              <a:t>là</a:t>
            </a:r>
            <a:r>
              <a:rPr lang="en-US" sz="6000" dirty="0">
                <a:solidFill>
                  <a:srgbClr val="0070C0"/>
                </a:solidFill>
              </a:rPr>
              <a:t> </a:t>
            </a:r>
            <a:r>
              <a:rPr lang="en-US" sz="6000" dirty="0" err="1">
                <a:solidFill>
                  <a:srgbClr val="0070C0"/>
                </a:solidFill>
              </a:rPr>
              <a:t>quyền</a:t>
            </a:r>
            <a:r>
              <a:rPr lang="en-US" sz="6000" dirty="0">
                <a:solidFill>
                  <a:srgbClr val="0070C0"/>
                </a:solidFill>
              </a:rPr>
              <a:t> </a:t>
            </a:r>
            <a:r>
              <a:rPr lang="en-US" sz="6000" dirty="0" err="1">
                <a:solidFill>
                  <a:srgbClr val="0070C0"/>
                </a:solidFill>
              </a:rPr>
              <a:t>trẻ</a:t>
            </a:r>
            <a:r>
              <a:rPr lang="en-US" sz="6000" dirty="0">
                <a:solidFill>
                  <a:srgbClr val="0070C0"/>
                </a:solidFill>
              </a:rPr>
              <a:t> </a:t>
            </a:r>
            <a:r>
              <a:rPr lang="en-US" sz="6000" dirty="0" err="1">
                <a:solidFill>
                  <a:srgbClr val="0070C0"/>
                </a:solidFill>
              </a:rPr>
              <a:t>em</a:t>
            </a:r>
            <a:r>
              <a:rPr lang="en-US" sz="6000" dirty="0">
                <a:solidFill>
                  <a:srgbClr val="0070C0"/>
                </a:solidFill>
              </a:rPr>
              <a:t> ?</a:t>
            </a:r>
          </a:p>
        </p:txBody>
      </p:sp>
      <p:sp>
        <p:nvSpPr>
          <p:cNvPr id="8" name="TextBox 7"/>
          <p:cNvSpPr txBox="1"/>
          <p:nvPr/>
        </p:nvSpPr>
        <p:spPr>
          <a:xfrm>
            <a:off x="2473235" y="879565"/>
            <a:ext cx="9100457" cy="1015663"/>
          </a:xfrm>
          <a:prstGeom prst="rect">
            <a:avLst/>
          </a:prstGeom>
          <a:noFill/>
          <a:ln>
            <a:noFill/>
          </a:ln>
        </p:spPr>
        <p:txBody>
          <a:bodyPr wrap="square" rtlCol="0">
            <a:spAutoFit/>
          </a:bodyPr>
          <a:lstStyle/>
          <a:p>
            <a:r>
              <a:rPr lang="en-US" sz="6000" dirty="0" err="1">
                <a:solidFill>
                  <a:srgbClr val="C00000"/>
                </a:solidFill>
              </a:rPr>
              <a:t>Thế</a:t>
            </a:r>
            <a:r>
              <a:rPr lang="en-US" sz="6000" dirty="0">
                <a:solidFill>
                  <a:srgbClr val="C00000"/>
                </a:solidFill>
              </a:rPr>
              <a:t> </a:t>
            </a:r>
            <a:r>
              <a:rPr lang="en-US" sz="6000" dirty="0" err="1">
                <a:solidFill>
                  <a:srgbClr val="C00000"/>
                </a:solidFill>
              </a:rPr>
              <a:t>nào</a:t>
            </a:r>
            <a:r>
              <a:rPr lang="en-US" sz="6000" dirty="0">
                <a:solidFill>
                  <a:srgbClr val="C00000"/>
                </a:solidFill>
              </a:rPr>
              <a:t> </a:t>
            </a:r>
            <a:r>
              <a:rPr lang="en-US" sz="6000" dirty="0" err="1">
                <a:solidFill>
                  <a:srgbClr val="C00000"/>
                </a:solidFill>
              </a:rPr>
              <a:t>là</a:t>
            </a:r>
            <a:r>
              <a:rPr lang="en-US" sz="6000" dirty="0">
                <a:solidFill>
                  <a:srgbClr val="C00000"/>
                </a:solidFill>
              </a:rPr>
              <a:t> </a:t>
            </a:r>
            <a:r>
              <a:rPr lang="en-US" sz="6000" dirty="0" err="1">
                <a:solidFill>
                  <a:srgbClr val="C00000"/>
                </a:solidFill>
              </a:rPr>
              <a:t>quyền</a:t>
            </a:r>
            <a:r>
              <a:rPr lang="en-US" sz="6000" dirty="0">
                <a:solidFill>
                  <a:srgbClr val="C00000"/>
                </a:solidFill>
              </a:rPr>
              <a:t> </a:t>
            </a:r>
            <a:r>
              <a:rPr lang="en-US" sz="6000" dirty="0" err="1">
                <a:solidFill>
                  <a:srgbClr val="C00000"/>
                </a:solidFill>
              </a:rPr>
              <a:t>trẻ</a:t>
            </a:r>
            <a:r>
              <a:rPr lang="en-US" sz="6000" dirty="0">
                <a:solidFill>
                  <a:srgbClr val="C00000"/>
                </a:solidFill>
              </a:rPr>
              <a:t> </a:t>
            </a:r>
            <a:r>
              <a:rPr lang="en-US" sz="6000" dirty="0" err="1">
                <a:solidFill>
                  <a:srgbClr val="C00000"/>
                </a:solidFill>
              </a:rPr>
              <a:t>em</a:t>
            </a:r>
            <a:r>
              <a:rPr lang="en-US" sz="6000" dirty="0">
                <a:solidFill>
                  <a:srgbClr val="C00000"/>
                </a:solidFill>
              </a:rPr>
              <a:t> ?</a:t>
            </a:r>
          </a:p>
        </p:txBody>
      </p:sp>
      <p:sp>
        <p:nvSpPr>
          <p:cNvPr id="11" name="TextBox 10"/>
          <p:cNvSpPr txBox="1"/>
          <p:nvPr/>
        </p:nvSpPr>
        <p:spPr>
          <a:xfrm>
            <a:off x="2185850" y="2184923"/>
            <a:ext cx="8717280" cy="3539430"/>
          </a:xfrm>
          <a:prstGeom prst="rect">
            <a:avLst/>
          </a:prstGeom>
          <a:noFill/>
        </p:spPr>
        <p:txBody>
          <a:bodyPr wrap="square" rtlCol="0">
            <a:spAutoFit/>
          </a:bodyPr>
          <a:lstStyle/>
          <a:p>
            <a:r>
              <a:rPr lang="en-US" sz="3200" dirty="0">
                <a:solidFill>
                  <a:srgbClr val="0070C0"/>
                </a:solidFill>
              </a:rPr>
              <a:t>     </a:t>
            </a:r>
            <a:r>
              <a:rPr lang="vi-VN" sz="3200" dirty="0">
                <a:solidFill>
                  <a:srgbClr val="0070C0"/>
                </a:solidFill>
              </a:rPr>
              <a:t>Quyền trẻ em là tất cả những gì trẻ em cần có để được sống và lớn lên một cách lành mạnh và an toàn. Quyền trẻ em nhằm đảm bảo cho trẻ em không chỉ là người tiếp nhận sự yêu thương và chăm sóc của người lớn, mà các em là những thành viên tham gia tích cực vào quá trình phát triển.</a:t>
            </a:r>
            <a:endParaRPr lang="en-US" sz="3200" dirty="0">
              <a:solidFill>
                <a:srgbClr val="0070C0"/>
              </a:solidFill>
            </a:endParaRPr>
          </a:p>
        </p:txBody>
      </p:sp>
      <p:grpSp>
        <p:nvGrpSpPr>
          <p:cNvPr id="14" name="Group 13"/>
          <p:cNvGrpSpPr/>
          <p:nvPr/>
        </p:nvGrpSpPr>
        <p:grpSpPr>
          <a:xfrm>
            <a:off x="435429" y="113213"/>
            <a:ext cx="11573691" cy="6609804"/>
            <a:chOff x="957943" y="113213"/>
            <a:chExt cx="10615749" cy="6609804"/>
          </a:xfrm>
        </p:grpSpPr>
        <p:sp>
          <p:nvSpPr>
            <p:cNvPr id="12" name="Horizontal Scroll 11"/>
            <p:cNvSpPr/>
            <p:nvPr/>
          </p:nvSpPr>
          <p:spPr>
            <a:xfrm>
              <a:off x="957943" y="113213"/>
              <a:ext cx="10284823" cy="6609804"/>
            </a:xfrm>
            <a:prstGeom prst="horizontalScroll">
              <a:avLst/>
            </a:prstGeom>
            <a:blipFill>
              <a:blip r:embed="rId2"/>
              <a:tile tx="0" ty="0" sx="100000" sy="100000" flip="none" algn="tl"/>
            </a:bli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73235" y="862148"/>
              <a:ext cx="9100457" cy="1015663"/>
            </a:xfrm>
            <a:prstGeom prst="rect">
              <a:avLst/>
            </a:prstGeom>
            <a:noFill/>
            <a:ln>
              <a:noFill/>
            </a:ln>
          </p:spPr>
          <p:txBody>
            <a:bodyPr wrap="square" rtlCol="0">
              <a:spAutoFit/>
            </a:bodyPr>
            <a:lstStyle/>
            <a:p>
              <a:r>
                <a:rPr lang="en-US" sz="6000" dirty="0" err="1">
                  <a:solidFill>
                    <a:srgbClr val="C00000"/>
                  </a:solidFill>
                </a:rPr>
                <a:t>Thế</a:t>
              </a:r>
              <a:r>
                <a:rPr lang="en-US" sz="6000" dirty="0">
                  <a:solidFill>
                    <a:srgbClr val="C00000"/>
                  </a:solidFill>
                </a:rPr>
                <a:t> </a:t>
              </a:r>
              <a:r>
                <a:rPr lang="en-US" sz="6000" dirty="0" err="1">
                  <a:solidFill>
                    <a:srgbClr val="C00000"/>
                  </a:solidFill>
                </a:rPr>
                <a:t>nào</a:t>
              </a:r>
              <a:r>
                <a:rPr lang="en-US" sz="6000" dirty="0">
                  <a:solidFill>
                    <a:srgbClr val="C00000"/>
                  </a:solidFill>
                </a:rPr>
                <a:t> </a:t>
              </a:r>
              <a:r>
                <a:rPr lang="en-US" sz="6000" dirty="0" err="1">
                  <a:solidFill>
                    <a:srgbClr val="C00000"/>
                  </a:solidFill>
                </a:rPr>
                <a:t>là</a:t>
              </a:r>
              <a:r>
                <a:rPr lang="en-US" sz="6000" dirty="0">
                  <a:solidFill>
                    <a:srgbClr val="C00000"/>
                  </a:solidFill>
                </a:rPr>
                <a:t> </a:t>
              </a:r>
              <a:r>
                <a:rPr lang="en-US" sz="6000" dirty="0" err="1">
                  <a:solidFill>
                    <a:srgbClr val="C00000"/>
                  </a:solidFill>
                </a:rPr>
                <a:t>quyền</a:t>
              </a:r>
              <a:r>
                <a:rPr lang="en-US" sz="6000" dirty="0">
                  <a:solidFill>
                    <a:srgbClr val="C00000"/>
                  </a:solidFill>
                </a:rPr>
                <a:t> </a:t>
              </a:r>
              <a:r>
                <a:rPr lang="en-US" sz="6000" dirty="0" err="1">
                  <a:solidFill>
                    <a:srgbClr val="C00000"/>
                  </a:solidFill>
                </a:rPr>
                <a:t>trẻ</a:t>
              </a:r>
              <a:r>
                <a:rPr lang="en-US" sz="6000" dirty="0">
                  <a:solidFill>
                    <a:srgbClr val="C00000"/>
                  </a:solidFill>
                </a:rPr>
                <a:t> </a:t>
              </a:r>
              <a:r>
                <a:rPr lang="en-US" sz="6000" dirty="0" err="1">
                  <a:solidFill>
                    <a:srgbClr val="C00000"/>
                  </a:solidFill>
                </a:rPr>
                <a:t>em</a:t>
              </a:r>
              <a:r>
                <a:rPr lang="en-US" sz="6000" dirty="0">
                  <a:solidFill>
                    <a:srgbClr val="C00000"/>
                  </a:solidFill>
                </a:rPr>
                <a:t> ?</a:t>
              </a:r>
            </a:p>
          </p:txBody>
        </p:sp>
      </p:grpSp>
      <p:sp>
        <p:nvSpPr>
          <p:cNvPr id="15" name="TextBox 14"/>
          <p:cNvSpPr txBox="1"/>
          <p:nvPr/>
        </p:nvSpPr>
        <p:spPr>
          <a:xfrm>
            <a:off x="1580604" y="2167506"/>
            <a:ext cx="9927771" cy="3416320"/>
          </a:xfrm>
          <a:prstGeom prst="rect">
            <a:avLst/>
          </a:prstGeom>
          <a:no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     </a:t>
            </a:r>
            <a:r>
              <a:rPr lang="vi-VN" sz="3600" dirty="0">
                <a:solidFill>
                  <a:srgbClr val="0070C0"/>
                </a:solidFill>
                <a:latin typeface="Times New Roman" panose="02020603050405020304" pitchFamily="18" charset="0"/>
                <a:cs typeface="Times New Roman" panose="02020603050405020304" pitchFamily="18" charset="0"/>
              </a:rPr>
              <a:t>Quyền trẻ em là tất cả những gì trẻ em cần có để được sống và lớn lên một cách lành mạnh và an toàn. Quyền trẻ em nhằm đảm bảo cho trẻ em không chỉ là người tiếp nhận sự yêu thương và chăm sóc của người lớn, mà các em là những thành viên tham gia tích cực vào quá trình phát triển.</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7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E69706E8-9297-4231-8DE1-FAB24A023E11}"/>
              </a:ext>
            </a:extLst>
          </p:cNvPr>
          <p:cNvSpPr/>
          <p:nvPr/>
        </p:nvSpPr>
        <p:spPr>
          <a:xfrm>
            <a:off x="353568" y="-53789"/>
            <a:ext cx="11484864" cy="6647688"/>
          </a:xfrm>
          <a:prstGeom prst="horizontalScroll">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rgbClr val="0070C0"/>
              </a:solidFill>
              <a:latin typeface="+mj-lt"/>
            </a:endParaRPr>
          </a:p>
        </p:txBody>
      </p:sp>
      <p:sp>
        <p:nvSpPr>
          <p:cNvPr id="3" name="Rectangle 35">
            <a:extLst>
              <a:ext uri="{FF2B5EF4-FFF2-40B4-BE49-F238E27FC236}">
                <a16:creationId xmlns:a16="http://schemas.microsoft.com/office/drawing/2014/main" id="{08EF101D-7CA1-4FC9-8F60-4FCB39698231}"/>
              </a:ext>
            </a:extLst>
          </p:cNvPr>
          <p:cNvSpPr>
            <a:spLocks noChangeArrowheads="1"/>
          </p:cNvSpPr>
          <p:nvPr/>
        </p:nvSpPr>
        <p:spPr bwMode="auto">
          <a:xfrm>
            <a:off x="1468844" y="2700314"/>
            <a:ext cx="10159999"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80340" marR="0" algn="ctr">
              <a:lnSpc>
                <a:spcPct val="150000"/>
              </a:lnSpc>
              <a:spcBef>
                <a:spcPts val="0"/>
              </a:spcBef>
              <a:spcAft>
                <a:spcPts val="0"/>
              </a:spcAft>
              <a:tabLst>
                <a:tab pos="270510" algn="l"/>
              </a:tabLst>
            </a:pPr>
            <a:r>
              <a:rPr lang="en-US" sz="4000" b="1" kern="100" dirty="0">
                <a:solidFill>
                  <a:srgbClr val="FF0000"/>
                </a:solidFill>
                <a:latin typeface="Times New Roman" panose="02020603050405020304" charset="0"/>
                <a:ea typeface="Calibri" panose="020F0502020204030204" charset="0"/>
                <a:cs typeface="Times New Roman" panose="02020603050405020304" charset="0"/>
              </a:rPr>
              <a:t>NÓI VÀ NGHE </a:t>
            </a:r>
          </a:p>
          <a:p>
            <a:pPr marL="180340" marR="0" algn="ctr">
              <a:lnSpc>
                <a:spcPct val="150000"/>
              </a:lnSpc>
              <a:spcBef>
                <a:spcPts val="0"/>
              </a:spcBef>
              <a:spcAft>
                <a:spcPts val="0"/>
              </a:spcAft>
              <a:tabLst>
                <a:tab pos="270510" algn="l"/>
              </a:tabLst>
            </a:pPr>
            <a:r>
              <a:rPr lang="en-US" sz="4000" b="1" kern="100" dirty="0">
                <a:solidFill>
                  <a:srgbClr val="FF0000"/>
                </a:solidFill>
                <a:latin typeface="Times New Roman" panose="02020603050405020304" charset="0"/>
                <a:ea typeface="Calibri" panose="020F0502020204030204" charset="0"/>
                <a:cs typeface="Times New Roman" panose="02020603050405020304" charset="0"/>
              </a:rPr>
              <a:t>TRAO ĐỔI: QUYỀN CỦA TRẺ EM </a:t>
            </a:r>
          </a:p>
        </p:txBody>
      </p:sp>
      <p:sp>
        <p:nvSpPr>
          <p:cNvPr id="4" name="TextBox 3">
            <a:extLst>
              <a:ext uri="{FF2B5EF4-FFF2-40B4-BE49-F238E27FC236}">
                <a16:creationId xmlns:a16="http://schemas.microsoft.com/office/drawing/2014/main" id="{AB3DEAD1-CE36-4033-9C68-4A274BEDD43A}"/>
              </a:ext>
            </a:extLst>
          </p:cNvPr>
          <p:cNvSpPr txBox="1"/>
          <p:nvPr/>
        </p:nvSpPr>
        <p:spPr>
          <a:xfrm>
            <a:off x="2584993" y="1438430"/>
            <a:ext cx="7631611" cy="1261884"/>
          </a:xfrm>
          <a:prstGeom prst="rect">
            <a:avLst/>
          </a:prstGeom>
          <a:noFill/>
        </p:spPr>
        <p:txBody>
          <a:bodyPr wrap="square" rtlCol="0">
            <a:spAutoFit/>
          </a:bodyPr>
          <a:lstStyle/>
          <a:p>
            <a:pPr marL="180340" marR="0" algn="ctr">
              <a:lnSpc>
                <a:spcPct val="100000"/>
              </a:lnSpc>
              <a:spcBef>
                <a:spcPts val="0"/>
              </a:spcBef>
              <a:spcAft>
                <a:spcPts val="0"/>
              </a:spcAft>
              <a:tabLst>
                <a:tab pos="270510" algn="l"/>
              </a:tabLst>
            </a:pPr>
            <a:r>
              <a:rPr lang="nl-NL" sz="3600" b="1" kern="0" dirty="0">
                <a:latin typeface="Times New Roman" panose="02020603050405020304" charset="0"/>
                <a:ea typeface="Times New Roman" panose="02020603050405020304" charset="0"/>
                <a:cs typeface="Times New Roman" panose="02020603050405020304" charset="0"/>
              </a:rPr>
              <a:t>T</a:t>
            </a:r>
            <a:r>
              <a:rPr lang="vi-VN" altLang="nl-NL" sz="3600" b="1" kern="0" dirty="0">
                <a:latin typeface="Times New Roman" panose="02020603050405020304" charset="0"/>
                <a:ea typeface="Times New Roman" panose="02020603050405020304" charset="0"/>
                <a:cs typeface="Times New Roman" panose="02020603050405020304" charset="0"/>
              </a:rPr>
              <a:t>hứ </a:t>
            </a:r>
            <a:r>
              <a:rPr lang="en-US" altLang="nl-NL" sz="3600" b="1" kern="0" dirty="0" err="1">
                <a:latin typeface="Times New Roman" panose="02020603050405020304" charset="0"/>
                <a:ea typeface="Times New Roman" panose="02020603050405020304" charset="0"/>
                <a:cs typeface="Times New Roman" panose="02020603050405020304" charset="0"/>
              </a:rPr>
              <a:t>sáu</a:t>
            </a:r>
            <a:r>
              <a:rPr lang="en-US" altLang="nl-NL" sz="3600" b="1" kern="0" dirty="0">
                <a:latin typeface="Times New Roman" panose="02020603050405020304" charset="0"/>
                <a:ea typeface="Times New Roman" panose="02020603050405020304" charset="0"/>
                <a:cs typeface="Times New Roman" panose="02020603050405020304" charset="0"/>
              </a:rPr>
              <a:t>, </a:t>
            </a:r>
            <a:r>
              <a:rPr lang="en-US" altLang="nl-NL" sz="3600" b="1" kern="0" dirty="0" err="1">
                <a:latin typeface="Times New Roman" panose="02020603050405020304" charset="0"/>
                <a:ea typeface="Times New Roman" panose="02020603050405020304" charset="0"/>
                <a:cs typeface="Times New Roman" panose="02020603050405020304" charset="0"/>
              </a:rPr>
              <a:t>ngày</a:t>
            </a:r>
            <a:r>
              <a:rPr lang="en-US" altLang="nl-NL" sz="3600" b="1" kern="0" dirty="0">
                <a:latin typeface="Times New Roman" panose="02020603050405020304" charset="0"/>
                <a:ea typeface="Times New Roman" panose="02020603050405020304" charset="0"/>
                <a:cs typeface="Times New Roman" panose="02020603050405020304" charset="0"/>
              </a:rPr>
              <a:t> 30 </a:t>
            </a:r>
            <a:r>
              <a:rPr lang="vi-VN" altLang="nl-NL" sz="3600" b="1" kern="0" dirty="0">
                <a:latin typeface="Times New Roman" panose="02020603050405020304" charset="0"/>
                <a:ea typeface="Times New Roman" panose="02020603050405020304" charset="0"/>
                <a:cs typeface="Times New Roman" panose="02020603050405020304" charset="0"/>
              </a:rPr>
              <a:t>tháng </a:t>
            </a:r>
            <a:r>
              <a:rPr lang="en-US" altLang="vi-VN" sz="3600" b="1" kern="0" dirty="0">
                <a:latin typeface="Times New Roman" panose="02020603050405020304" charset="0"/>
                <a:ea typeface="Times New Roman" panose="02020603050405020304" charset="0"/>
                <a:cs typeface="Times New Roman" panose="02020603050405020304" charset="0"/>
              </a:rPr>
              <a:t>8</a:t>
            </a:r>
            <a:r>
              <a:rPr lang="vi-VN" altLang="nl-NL" sz="3600" b="1" kern="0" dirty="0">
                <a:latin typeface="Times New Roman" panose="02020603050405020304" charset="0"/>
                <a:ea typeface="Times New Roman" panose="02020603050405020304" charset="0"/>
                <a:cs typeface="Times New Roman" panose="02020603050405020304" charset="0"/>
              </a:rPr>
              <a:t> năm 202</a:t>
            </a:r>
            <a:r>
              <a:rPr lang="en-US" altLang="vi-VN" sz="3600" b="1" kern="0" dirty="0">
                <a:latin typeface="Times New Roman" panose="02020603050405020304" charset="0"/>
                <a:ea typeface="Times New Roman" panose="02020603050405020304" charset="0"/>
                <a:cs typeface="Times New Roman" panose="02020603050405020304" charset="0"/>
              </a:rPr>
              <a:t>4</a:t>
            </a:r>
            <a:endParaRPr lang="vi-VN" altLang="nl-NL" sz="3600" b="1" kern="0" dirty="0">
              <a:latin typeface="Times New Roman" panose="02020603050405020304" charset="0"/>
              <a:ea typeface="Times New Roman" panose="02020603050405020304" charset="0"/>
              <a:cs typeface="Times New Roman" panose="02020603050405020304" charset="0"/>
            </a:endParaRPr>
          </a:p>
          <a:p>
            <a:pPr marL="180340" marR="0" algn="ctr">
              <a:lnSpc>
                <a:spcPct val="100000"/>
              </a:lnSpc>
              <a:spcBef>
                <a:spcPts val="0"/>
              </a:spcBef>
              <a:spcAft>
                <a:spcPts val="0"/>
              </a:spcAft>
              <a:tabLst>
                <a:tab pos="270510" algn="l"/>
              </a:tabLst>
            </a:pPr>
            <a:r>
              <a:rPr lang="en-US" altLang="nl-NL" sz="4000" b="1" kern="0" dirty="0">
                <a:latin typeface="Times New Roman" panose="02020603050405020304" charset="0"/>
                <a:ea typeface="Times New Roman" panose="02020603050405020304" charset="0"/>
                <a:cs typeface="Times New Roman" panose="02020603050405020304" charset="0"/>
              </a:rPr>
              <a:t>   </a:t>
            </a:r>
            <a:r>
              <a:rPr lang="vi-VN" altLang="nl-NL" sz="4000" b="1" u="sng" kern="0" dirty="0">
                <a:latin typeface="Times New Roman" panose="02020603050405020304" charset="0"/>
                <a:ea typeface="Times New Roman" panose="02020603050405020304" charset="0"/>
                <a:cs typeface="Times New Roman" panose="02020603050405020304" charset="0"/>
              </a:rPr>
              <a:t>Tiếng Việt</a:t>
            </a:r>
          </a:p>
        </p:txBody>
      </p:sp>
    </p:spTree>
    <p:extLst>
      <p:ext uri="{BB962C8B-B14F-4D97-AF65-F5344CB8AC3E}">
        <p14:creationId xmlns:p14="http://schemas.microsoft.com/office/powerpoint/2010/main" val="316400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E69706E8-9297-4231-8DE1-FAB24A023E11}"/>
              </a:ext>
            </a:extLst>
          </p:cNvPr>
          <p:cNvSpPr/>
          <p:nvPr/>
        </p:nvSpPr>
        <p:spPr>
          <a:xfrm>
            <a:off x="353568" y="-53789"/>
            <a:ext cx="11484864" cy="6647688"/>
          </a:xfrm>
          <a:prstGeom prst="horizontalScroll">
            <a:avLst/>
          </a:prstGeom>
          <a:blipFill>
            <a:blip r:embed="rId2"/>
            <a:tile tx="0" ty="0" sx="100000" sy="100000" flip="none" algn="tl"/>
          </a:bli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rgbClr val="0070C0"/>
              </a:solidFill>
              <a:latin typeface="+mj-lt"/>
            </a:endParaRPr>
          </a:p>
        </p:txBody>
      </p:sp>
      <p:sp>
        <p:nvSpPr>
          <p:cNvPr id="4" name="TextBox 3">
            <a:extLst>
              <a:ext uri="{FF2B5EF4-FFF2-40B4-BE49-F238E27FC236}">
                <a16:creationId xmlns:a16="http://schemas.microsoft.com/office/drawing/2014/main" id="{AB3DEAD1-CE36-4033-9C68-4A274BEDD43A}"/>
              </a:ext>
            </a:extLst>
          </p:cNvPr>
          <p:cNvSpPr txBox="1"/>
          <p:nvPr/>
        </p:nvSpPr>
        <p:spPr>
          <a:xfrm>
            <a:off x="1393372" y="1346308"/>
            <a:ext cx="10445060" cy="10495181"/>
          </a:xfrm>
          <a:prstGeom prst="rect">
            <a:avLst/>
          </a:prstGeom>
          <a:noFill/>
        </p:spPr>
        <p:txBody>
          <a:bodyPr wrap="square" rtlCol="0">
            <a:spAutoFit/>
          </a:bodyPr>
          <a:lstStyle/>
          <a:p>
            <a:pPr marL="180340" marR="0">
              <a:lnSpc>
                <a:spcPct val="100000"/>
              </a:lnSpc>
              <a:spcBef>
                <a:spcPts val="0"/>
              </a:spcBef>
              <a:spcAft>
                <a:spcPts val="0"/>
              </a:spcAft>
              <a:tabLst>
                <a:tab pos="270510" algn="l"/>
              </a:tabLst>
            </a:pPr>
            <a:r>
              <a:rPr lang="en-US" sz="4000" b="1" kern="0" dirty="0">
                <a:latin typeface="Times New Roman" panose="02020603050405020304" charset="0"/>
                <a:ea typeface="Times New Roman" panose="02020603050405020304" charset="0"/>
                <a:cs typeface="Times New Roman" panose="02020603050405020304" charset="0"/>
              </a:rPr>
              <a:t>2. </a:t>
            </a:r>
            <a:r>
              <a:rPr lang="en-US" sz="4000" b="1" kern="0" dirty="0" err="1">
                <a:latin typeface="Times New Roman" panose="02020603050405020304" charset="0"/>
                <a:ea typeface="Times New Roman" panose="02020603050405020304" charset="0"/>
                <a:cs typeface="Times New Roman" panose="02020603050405020304" charset="0"/>
              </a:rPr>
              <a:t>Chọn</a:t>
            </a:r>
            <a:r>
              <a:rPr lang="en-US" sz="4000" b="1" kern="0" dirty="0">
                <a:latin typeface="Times New Roman" panose="02020603050405020304" charset="0"/>
                <a:ea typeface="Times New Roman" panose="02020603050405020304" charset="0"/>
                <a:cs typeface="Times New Roman" panose="02020603050405020304" charset="0"/>
              </a:rPr>
              <a:t> 1 </a:t>
            </a:r>
            <a:r>
              <a:rPr lang="en-US" sz="4000" b="1" kern="0" dirty="0" err="1">
                <a:latin typeface="Times New Roman" panose="02020603050405020304" charset="0"/>
                <a:ea typeface="Times New Roman" panose="02020603050405020304" charset="0"/>
                <a:cs typeface="Times New Roman" panose="02020603050405020304" charset="0"/>
              </a:rPr>
              <a:t>trong</a:t>
            </a:r>
            <a:r>
              <a:rPr lang="en-US" sz="4000" b="1" kern="0" dirty="0">
                <a:latin typeface="Times New Roman" panose="02020603050405020304" charset="0"/>
                <a:ea typeface="Times New Roman" panose="02020603050405020304" charset="0"/>
                <a:cs typeface="Times New Roman" panose="02020603050405020304" charset="0"/>
              </a:rPr>
              <a:t> 2 </a:t>
            </a:r>
            <a:r>
              <a:rPr lang="en-US" sz="4000" b="1" kern="0" dirty="0" err="1">
                <a:latin typeface="Times New Roman" panose="02020603050405020304" charset="0"/>
                <a:ea typeface="Times New Roman" panose="02020603050405020304" charset="0"/>
                <a:cs typeface="Times New Roman" panose="02020603050405020304" charset="0"/>
              </a:rPr>
              <a:t>đề</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sau</a:t>
            </a:r>
            <a:r>
              <a:rPr lang="en-US" sz="4000" b="1" kern="0" dirty="0">
                <a:latin typeface="Times New Roman" panose="02020603050405020304" charset="0"/>
                <a:ea typeface="Times New Roman" panose="02020603050405020304" charset="0"/>
                <a:cs typeface="Times New Roman" panose="02020603050405020304" charset="0"/>
              </a:rPr>
              <a:t>:</a:t>
            </a:r>
          </a:p>
          <a:p>
            <a:pPr marL="180340" marR="0">
              <a:lnSpc>
                <a:spcPct val="100000"/>
              </a:lnSpc>
              <a:spcBef>
                <a:spcPts val="0"/>
              </a:spcBef>
              <a:spcAft>
                <a:spcPts val="0"/>
              </a:spcAft>
              <a:tabLst>
                <a:tab pos="270510" algn="l"/>
              </a:tabLst>
            </a:pPr>
            <a:r>
              <a:rPr lang="en-US" sz="4000" b="1" kern="0" dirty="0">
                <a:latin typeface="Times New Roman" panose="02020603050405020304" charset="0"/>
                <a:ea typeface="Times New Roman" panose="02020603050405020304" charset="0"/>
                <a:cs typeface="Times New Roman" panose="02020603050405020304" charset="0"/>
              </a:rPr>
              <a:t>    a) </a:t>
            </a:r>
            <a:r>
              <a:rPr lang="en-US" sz="4000" b="1" kern="0" dirty="0" err="1">
                <a:latin typeface="Times New Roman" panose="02020603050405020304" charset="0"/>
                <a:ea typeface="Times New Roman" panose="02020603050405020304" charset="0"/>
                <a:cs typeface="Times New Roman" panose="02020603050405020304" charset="0"/>
              </a:rPr>
              <a:t>Trao</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đổi</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với</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bạn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cách</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hiểu</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của</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em</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về</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một</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trong</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các</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quyền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nêu</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trên</a:t>
            </a:r>
            <a:r>
              <a:rPr lang="en-US" sz="4000" b="1" kern="0" dirty="0">
                <a:latin typeface="Times New Roman" panose="02020603050405020304" charset="0"/>
                <a:ea typeface="Times New Roman" panose="02020603050405020304" charset="0"/>
                <a:cs typeface="Times New Roman" panose="02020603050405020304" charset="0"/>
              </a:rPr>
              <a:t>. </a:t>
            </a:r>
          </a:p>
          <a:p>
            <a:pPr marL="180340" marR="0">
              <a:lnSpc>
                <a:spcPct val="100000"/>
              </a:lnSpc>
              <a:spcBef>
                <a:spcPts val="0"/>
              </a:spcBef>
              <a:spcAft>
                <a:spcPts val="0"/>
              </a:spcAft>
              <a:tabLst>
                <a:tab pos="270510" algn="l"/>
              </a:tabLst>
            </a:pPr>
            <a:r>
              <a:rPr lang="en-US" sz="4000" b="1" kern="0" dirty="0">
                <a:latin typeface="Times New Roman" panose="02020603050405020304" charset="0"/>
                <a:ea typeface="Times New Roman" panose="02020603050405020304" charset="0"/>
                <a:cs typeface="Times New Roman" panose="02020603050405020304" charset="0"/>
              </a:rPr>
              <a:t>    b) </a:t>
            </a:r>
            <a:r>
              <a:rPr lang="en-US" sz="4000" b="1" kern="0" dirty="0" err="1">
                <a:latin typeface="Times New Roman" panose="02020603050405020304" charset="0"/>
                <a:ea typeface="Times New Roman" panose="02020603050405020304" charset="0"/>
                <a:cs typeface="Times New Roman" panose="02020603050405020304" charset="0"/>
              </a:rPr>
              <a:t>Trao</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đổi</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với</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bạn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về</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việc</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em</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mong</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muốn</a:t>
            </a:r>
            <a:r>
              <a:rPr lang="en-US" sz="4000" b="1" kern="0" dirty="0">
                <a:latin typeface="Times New Roman" panose="02020603050405020304" charset="0"/>
                <a:ea typeface="Times New Roman" panose="02020603050405020304" charset="0"/>
                <a:cs typeface="Times New Roman" panose="02020603050405020304" charset="0"/>
              </a:rPr>
              <a:t> cha </a:t>
            </a:r>
            <a:r>
              <a:rPr lang="en-US" sz="4000" b="1" kern="0" dirty="0" err="1">
                <a:latin typeface="Times New Roman" panose="02020603050405020304" charset="0"/>
                <a:ea typeface="Times New Roman" panose="02020603050405020304" charset="0"/>
                <a:cs typeface="Times New Roman" panose="02020603050405020304" charset="0"/>
              </a:rPr>
              <a:t>mẹ</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hoặc</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người</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lớn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hiểu</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và</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giúp</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đỡ</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em</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thực</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hiện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nguyện</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vọng</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của</a:t>
            </a:r>
            <a:r>
              <a:rPr lang="en-US" sz="4000" b="1" kern="0" dirty="0">
                <a:latin typeface="Times New Roman" panose="02020603050405020304" charset="0"/>
                <a:ea typeface="Times New Roman" panose="02020603050405020304" charset="0"/>
                <a:cs typeface="Times New Roman" panose="02020603050405020304" charset="0"/>
              </a:rPr>
              <a:t> </a:t>
            </a:r>
            <a:r>
              <a:rPr lang="en-US" sz="4000" b="1" kern="0" dirty="0" err="1">
                <a:latin typeface="Times New Roman" panose="02020603050405020304" charset="0"/>
                <a:ea typeface="Times New Roman" panose="02020603050405020304" charset="0"/>
                <a:cs typeface="Times New Roman" panose="02020603050405020304" charset="0"/>
              </a:rPr>
              <a:t>mình</a:t>
            </a:r>
            <a:r>
              <a:rPr lang="en-US" sz="4000" b="1" kern="0" dirty="0">
                <a:latin typeface="Times New Roman" panose="02020603050405020304" charset="0"/>
                <a:ea typeface="Times New Roman" panose="02020603050405020304" charset="0"/>
                <a:cs typeface="Times New Roman" panose="02020603050405020304" charset="0"/>
              </a:rPr>
              <a:t>.</a:t>
            </a:r>
          </a:p>
          <a:p>
            <a:pPr marL="180340" marR="0">
              <a:lnSpc>
                <a:spcPct val="100000"/>
              </a:lnSpc>
              <a:spcBef>
                <a:spcPts val="0"/>
              </a:spcBef>
              <a:spcAft>
                <a:spcPts val="0"/>
              </a:spcAft>
              <a:tabLst>
                <a:tab pos="270510" algn="l"/>
              </a:tabLst>
            </a:pPr>
            <a:r>
              <a:rPr lang="en-US" sz="4000" b="1" kern="0" dirty="0">
                <a:latin typeface="Times New Roman" panose="02020603050405020304" charset="0"/>
                <a:ea typeface="Times New Roman" panose="02020603050405020304" charset="0"/>
                <a:cs typeface="Times New Roman" panose="02020603050405020304" charset="0"/>
              </a:rPr>
              <a:t> </a:t>
            </a: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endParaRPr lang="en-US" sz="3600" b="1" kern="0" dirty="0">
              <a:latin typeface="Times New Roman" panose="02020603050405020304" charset="0"/>
              <a:ea typeface="Times New Roman" panose="02020603050405020304" charset="0"/>
              <a:cs typeface="Times New Roman" panose="02020603050405020304" charset="0"/>
            </a:endParaRPr>
          </a:p>
          <a:p>
            <a:pPr marL="180340" marR="0">
              <a:lnSpc>
                <a:spcPct val="100000"/>
              </a:lnSpc>
              <a:spcBef>
                <a:spcPts val="0"/>
              </a:spcBef>
              <a:spcAft>
                <a:spcPts val="0"/>
              </a:spcAft>
              <a:tabLst>
                <a:tab pos="270510" algn="l"/>
              </a:tabLst>
            </a:pPr>
            <a:r>
              <a:rPr lang="en-US" sz="3600" b="1" kern="0" dirty="0">
                <a:latin typeface="Times New Roman" panose="02020603050405020304" charset="0"/>
                <a:ea typeface="Times New Roman" panose="02020603050405020304" charset="0"/>
                <a:cs typeface="Times New Roman" panose="02020603050405020304" charset="0"/>
              </a:rPr>
              <a:t>  </a:t>
            </a:r>
            <a:endParaRPr lang="vi-VN" altLang="nl-NL" sz="4000" b="1" u="sng" kern="0" dirty="0">
              <a:latin typeface="Times New Roman" panose="02020603050405020304" charset="0"/>
              <a:ea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20741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2)"/>
          <p:cNvPicPr>
            <a:picLocks noGrp="1" noChangeAspect="1"/>
          </p:cNvPicPr>
          <p:nvPr>
            <p:ph idx="1"/>
          </p:nvPr>
        </p:nvPicPr>
        <p:blipFill>
          <a:blip r:embed="rId2"/>
          <a:stretch>
            <a:fillRect/>
          </a:stretch>
        </p:blipFill>
        <p:spPr>
          <a:xfrm>
            <a:off x="-779929" y="-385483"/>
            <a:ext cx="14612471" cy="4921624"/>
          </a:xfrm>
          <a:prstGeom prst="rect">
            <a:avLst/>
          </a:prstGeom>
        </p:spPr>
      </p:pic>
      <p:pic>
        <p:nvPicPr>
          <p:cNvPr id="3" name="Content Placeholder 3" descr="bồi dưỡng"/>
          <p:cNvPicPr>
            <a:picLocks noChangeAspect="1"/>
          </p:cNvPicPr>
          <p:nvPr/>
        </p:nvPicPr>
        <p:blipFill>
          <a:blip r:embed="rId3"/>
          <a:stretch>
            <a:fillRect/>
          </a:stretch>
        </p:blipFill>
        <p:spPr>
          <a:xfrm>
            <a:off x="-322730" y="3966884"/>
            <a:ext cx="14056659" cy="387275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09134" y="935990"/>
            <a:ext cx="7372986" cy="954107"/>
            <a:chOff x="3983809" y="621819"/>
            <a:chExt cx="7229474" cy="954085"/>
          </a:xfrm>
        </p:grpSpPr>
        <p:sp>
          <p:nvSpPr>
            <p:cNvPr id="4" name="TextBox 3"/>
            <p:cNvSpPr txBox="1"/>
            <p:nvPr/>
          </p:nvSpPr>
          <p:spPr>
            <a:xfrm>
              <a:off x="5319612" y="621819"/>
              <a:ext cx="5893671" cy="954085"/>
            </a:xfrm>
            <a:prstGeom prst="rect">
              <a:avLst/>
            </a:prstGeom>
            <a:solidFill>
              <a:srgbClr val="92D050"/>
            </a:solidFill>
            <a:ln>
              <a:solidFill>
                <a:schemeClr val="tx2">
                  <a:lumMod val="75000"/>
                </a:schemeClr>
              </a:solidFill>
            </a:ln>
          </p:spPr>
          <p:txBody>
            <a:bodyPr wrap="square">
              <a:spAutoFit/>
            </a:bodyPr>
            <a:lstStyle/>
            <a:p>
              <a:r>
                <a:rPr lang="en-US" sz="2800" b="1" i="0" dirty="0" err="1">
                  <a:solidFill>
                    <a:srgbClr val="000000"/>
                  </a:solidFill>
                  <a:effectLst/>
                  <a:latin typeface="Times New Roman" panose="02020603050405020304" charset="0"/>
                  <a:cs typeface="Times New Roman" panose="02020603050405020304" charset="0"/>
                </a:rPr>
                <a:t>Em</a:t>
              </a:r>
              <a:r>
                <a:rPr lang="en-US" sz="2800" b="1" i="0" dirty="0">
                  <a:solidFill>
                    <a:srgbClr val="000000"/>
                  </a:solidFill>
                  <a:effectLst/>
                  <a:latin typeface="Times New Roman" panose="02020603050405020304" charset="0"/>
                  <a:cs typeface="Times New Roman" panose="02020603050405020304" charset="0"/>
                </a:rPr>
                <a:t> hiểu quyền đó như thế </a:t>
              </a:r>
              <a:r>
                <a:rPr lang="en-US" sz="2800" b="1" i="0" dirty="0" err="1">
                  <a:solidFill>
                    <a:srgbClr val="000000"/>
                  </a:solidFill>
                  <a:effectLst/>
                  <a:latin typeface="Times New Roman" panose="02020603050405020304" charset="0"/>
                  <a:cs typeface="Times New Roman" panose="02020603050405020304" charset="0"/>
                </a:rPr>
                <a:t>nào</a:t>
              </a:r>
              <a:r>
                <a:rPr lang="en-US" sz="2800" b="1" i="0" dirty="0">
                  <a:solidFill>
                    <a:srgbClr val="000000"/>
                  </a:solidFill>
                  <a:effectLst/>
                  <a:latin typeface="Times New Roman" panose="02020603050405020304" charset="0"/>
                  <a:cs typeface="Times New Roman" panose="02020603050405020304" charset="0"/>
                </a:rPr>
                <a:t>?</a:t>
              </a:r>
            </a:p>
            <a:p>
              <a:endParaRPr lang="en-US" sz="2800" b="1" i="1" dirty="0">
                <a:latin typeface="Times New Roman" panose="02020603050405020304" charset="0"/>
                <a:cs typeface="Times New Roman" panose="02020603050405020304" charset="0"/>
              </a:endParaRPr>
            </a:p>
          </p:txBody>
        </p:sp>
        <p:sp>
          <p:nvSpPr>
            <p:cNvPr id="15" name="Arrow: Right 14"/>
            <p:cNvSpPr/>
            <p:nvPr/>
          </p:nvSpPr>
          <p:spPr>
            <a:xfrm rot="19140834">
              <a:off x="3983809" y="1029480"/>
              <a:ext cx="1333695" cy="514338"/>
            </a:xfrm>
            <a:prstGeom prst="rightArrow">
              <a:avLst>
                <a:gd name="adj1" fmla="val 23265"/>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509770" y="2716170"/>
            <a:ext cx="7372350" cy="954107"/>
            <a:chOff x="3748054" y="2401572"/>
            <a:chExt cx="7961685" cy="953809"/>
          </a:xfrm>
        </p:grpSpPr>
        <p:sp>
          <p:nvSpPr>
            <p:cNvPr id="6" name="TextBox 5"/>
            <p:cNvSpPr txBox="1"/>
            <p:nvPr/>
          </p:nvSpPr>
          <p:spPr>
            <a:xfrm>
              <a:off x="5218326" y="2401572"/>
              <a:ext cx="6491413" cy="953809"/>
            </a:xfrm>
            <a:prstGeom prst="rect">
              <a:avLst/>
            </a:prstGeom>
            <a:solidFill>
              <a:srgbClr val="FFC000"/>
            </a:solidFill>
            <a:ln>
              <a:solidFill>
                <a:schemeClr val="tx2">
                  <a:lumMod val="75000"/>
                </a:schemeClr>
              </a:solidFill>
            </a:ln>
          </p:spPr>
          <p:txBody>
            <a:bodyPr wrap="square">
              <a:spAutoFit/>
            </a:bodyPr>
            <a:lstStyle/>
            <a:p>
              <a:pPr algn="just"/>
              <a:r>
                <a:rPr lang="en-US" altLang="vi-VN" sz="2800" b="1" i="0" dirty="0">
                  <a:solidFill>
                    <a:srgbClr val="000000"/>
                  </a:solidFill>
                  <a:effectLst/>
                  <a:latin typeface="Times New Roman" panose="02020603050405020304" charset="0"/>
                  <a:cs typeface="Times New Roman" panose="02020603050405020304" charset="0"/>
                </a:rPr>
                <a:t>Vì </a:t>
              </a:r>
              <a:r>
                <a:rPr lang="en-US" altLang="vi-VN" sz="2800" b="1" i="0" dirty="0" err="1">
                  <a:solidFill>
                    <a:srgbClr val="000000"/>
                  </a:solidFill>
                  <a:effectLst/>
                  <a:latin typeface="Times New Roman" panose="02020603050405020304" charset="0"/>
                  <a:cs typeface="Times New Roman" panose="02020603050405020304" charset="0"/>
                </a:rPr>
                <a:t>sao</a:t>
              </a:r>
              <a:r>
                <a:rPr lang="en-US" altLang="vi-VN" sz="2800" b="1" i="0" dirty="0">
                  <a:solidFill>
                    <a:srgbClr val="000000"/>
                  </a:solidFill>
                  <a:effectLst/>
                  <a:latin typeface="Times New Roman" panose="02020603050405020304" charset="0"/>
                  <a:cs typeface="Times New Roman" panose="02020603050405020304" charset="0"/>
                </a:rPr>
                <a:t> </a:t>
              </a:r>
              <a:r>
                <a:rPr lang="en-US" altLang="vi-VN" sz="2800" b="1" i="0" dirty="0" err="1">
                  <a:solidFill>
                    <a:srgbClr val="000000"/>
                  </a:solidFill>
                  <a:effectLst/>
                  <a:latin typeface="Times New Roman" panose="02020603050405020304" charset="0"/>
                  <a:cs typeface="Times New Roman" panose="02020603050405020304" charset="0"/>
                </a:rPr>
                <a:t>em</a:t>
              </a:r>
              <a:r>
                <a:rPr lang="en-US" altLang="vi-VN" sz="2800" b="1" i="0" dirty="0">
                  <a:solidFill>
                    <a:srgbClr val="000000"/>
                  </a:solidFill>
                  <a:effectLst/>
                  <a:latin typeface="Times New Roman" panose="02020603050405020304" charset="0"/>
                  <a:cs typeface="Times New Roman" panose="02020603050405020304" charset="0"/>
                </a:rPr>
                <a:t> chọn trao đổi về quyền </a:t>
              </a:r>
              <a:r>
                <a:rPr lang="en-US" altLang="vi-VN" sz="2800" b="1" i="0" dirty="0" err="1">
                  <a:solidFill>
                    <a:srgbClr val="000000"/>
                  </a:solidFill>
                  <a:effectLst/>
                  <a:latin typeface="Times New Roman" panose="02020603050405020304" charset="0"/>
                  <a:cs typeface="Times New Roman" panose="02020603050405020304" charset="0"/>
                </a:rPr>
                <a:t>đó</a:t>
              </a:r>
              <a:r>
                <a:rPr lang="en-US" altLang="vi-VN" sz="2800" b="1" i="0" dirty="0">
                  <a:solidFill>
                    <a:srgbClr val="000000"/>
                  </a:solidFill>
                  <a:effectLst/>
                  <a:latin typeface="Times New Roman" panose="02020603050405020304" charset="0"/>
                  <a:cs typeface="Times New Roman" panose="02020603050405020304" charset="0"/>
                </a:rPr>
                <a:t>?</a:t>
              </a:r>
            </a:p>
            <a:p>
              <a:endParaRPr lang="en-US" altLang="vi-VN" sz="2800" b="1" i="1" dirty="0">
                <a:solidFill>
                  <a:srgbClr val="000000"/>
                </a:solidFill>
                <a:effectLst/>
                <a:latin typeface="Times New Roman" panose="02020603050405020304" charset="0"/>
                <a:cs typeface="Times New Roman" panose="02020603050405020304" charset="0"/>
              </a:endParaRPr>
            </a:p>
          </p:txBody>
        </p:sp>
        <p:sp>
          <p:nvSpPr>
            <p:cNvPr id="16" name="Arrow: Right 15"/>
            <p:cNvSpPr/>
            <p:nvPr/>
          </p:nvSpPr>
          <p:spPr>
            <a:xfrm>
              <a:off x="3748054" y="2661565"/>
              <a:ext cx="1470272" cy="27423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492625" y="4394835"/>
            <a:ext cx="7388860" cy="953135"/>
            <a:chOff x="3933759" y="4080359"/>
            <a:chExt cx="7279524" cy="953226"/>
          </a:xfrm>
        </p:grpSpPr>
        <p:sp>
          <p:nvSpPr>
            <p:cNvPr id="8" name="TextBox 7"/>
            <p:cNvSpPr txBox="1"/>
            <p:nvPr/>
          </p:nvSpPr>
          <p:spPr>
            <a:xfrm>
              <a:off x="5291945" y="4080359"/>
              <a:ext cx="5921338" cy="953226"/>
            </a:xfrm>
            <a:prstGeom prst="rect">
              <a:avLst/>
            </a:prstGeom>
            <a:blipFill>
              <a:blip r:embed="rId2"/>
              <a:tile tx="0" ty="0" sx="100000" sy="100000" flip="none" algn="tl"/>
            </a:blipFill>
            <a:ln>
              <a:solidFill>
                <a:schemeClr val="tx2">
                  <a:lumMod val="75000"/>
                </a:schemeClr>
              </a:solidFill>
            </a:ln>
          </p:spPr>
          <p:txBody>
            <a:bodyPr wrap="square">
              <a:spAutoFit/>
            </a:bodyPr>
            <a:lstStyle/>
            <a:p>
              <a:r>
                <a:rPr lang="en-US" sz="2800" b="1" i="0" dirty="0">
                  <a:solidFill>
                    <a:srgbClr val="000000"/>
                  </a:solidFill>
                  <a:effectLst/>
                  <a:latin typeface="Times New Roman" panose="02020603050405020304" charset="0"/>
                  <a:cs typeface="Times New Roman" panose="02020603050405020304" charset="0"/>
                </a:rPr>
                <a:t>Theo </a:t>
              </a:r>
              <a:r>
                <a:rPr lang="en-US" sz="2800" b="1" i="0" dirty="0" err="1">
                  <a:solidFill>
                    <a:srgbClr val="000000"/>
                  </a:solidFill>
                  <a:effectLst/>
                  <a:latin typeface="Times New Roman" panose="02020603050405020304" charset="0"/>
                  <a:cs typeface="Times New Roman" panose="02020603050405020304" charset="0"/>
                </a:rPr>
                <a:t>em</a:t>
              </a:r>
              <a:r>
                <a:rPr lang="en-US" sz="2800" b="1" i="0" dirty="0">
                  <a:solidFill>
                    <a:srgbClr val="000000"/>
                  </a:solidFill>
                  <a:effectLst/>
                  <a:latin typeface="Times New Roman" panose="02020603050405020304" charset="0"/>
                  <a:cs typeface="Times New Roman" panose="02020603050405020304" charset="0"/>
                </a:rPr>
                <a:t>, quyền đó có ý nghĩa gì đối với trẻ em?</a:t>
              </a:r>
              <a:endParaRPr lang="en-US" sz="2800" b="1" i="1" dirty="0">
                <a:latin typeface="Times New Roman" panose="02020603050405020304" charset="0"/>
                <a:cs typeface="Times New Roman" panose="02020603050405020304" charset="0"/>
              </a:endParaRPr>
            </a:p>
          </p:txBody>
        </p:sp>
        <p:sp>
          <p:nvSpPr>
            <p:cNvPr id="17" name="Arrow: Right 16"/>
            <p:cNvSpPr/>
            <p:nvPr/>
          </p:nvSpPr>
          <p:spPr>
            <a:xfrm rot="1670664">
              <a:off x="3933759" y="4131164"/>
              <a:ext cx="1333453" cy="2743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0" y="843915"/>
            <a:ext cx="4923790" cy="486791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marR="0" algn="ctr">
              <a:lnSpc>
                <a:spcPct val="150000"/>
              </a:lnSpc>
              <a:spcBef>
                <a:spcPts val="0"/>
              </a:spcBef>
              <a:spcAft>
                <a:spcPts val="0"/>
              </a:spcAft>
              <a:tabLst>
                <a:tab pos="270510" algn="l"/>
              </a:tabLst>
            </a:pPr>
            <a:r>
              <a:rPr lang="nl-NL" sz="32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rPr>
              <a:t>Đề </a:t>
            </a:r>
            <a:r>
              <a:rPr lang="en-US" altLang="nl-NL" sz="32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rPr>
              <a:t>a</a:t>
            </a:r>
            <a:r>
              <a:rPr lang="nl-NL" sz="32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rPr>
              <a:t>:</a:t>
            </a:r>
            <a:r>
              <a:rPr lang="en-US" altLang="nl-NL" sz="32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rPr>
              <a:t> </a:t>
            </a:r>
          </a:p>
          <a:p>
            <a:pPr marL="180340" marR="0" algn="l">
              <a:lnSpc>
                <a:spcPct val="150000"/>
              </a:lnSpc>
              <a:spcBef>
                <a:spcPts val="0"/>
              </a:spcBef>
              <a:spcAft>
                <a:spcPts val="0"/>
              </a:spcAft>
              <a:tabLst>
                <a:tab pos="270510" algn="l"/>
              </a:tabLst>
            </a:pPr>
            <a:r>
              <a:rPr lang="en-US" altLang="nl-NL" sz="32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rPr>
              <a:t>Trao đổi với bạn cách hiểu của em về một trong các quyền nêu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FE24752-299A-4B6E-80D5-DA51FD95112E}"/>
              </a:ext>
            </a:extLst>
          </p:cNvPr>
          <p:cNvGrpSpPr/>
          <p:nvPr/>
        </p:nvGrpSpPr>
        <p:grpSpPr>
          <a:xfrm>
            <a:off x="125832" y="0"/>
            <a:ext cx="11430376" cy="5989983"/>
            <a:chOff x="125832" y="-1"/>
            <a:chExt cx="11430376" cy="5989983"/>
          </a:xfrm>
        </p:grpSpPr>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4"/>
            <a:stretch>
              <a:fillRect/>
            </a:stretch>
          </p:blipFill>
          <p:spPr>
            <a:xfrm>
              <a:off x="2107096" y="3333415"/>
              <a:ext cx="8560903" cy="2177831"/>
            </a:xfrm>
            <a:prstGeom prst="rect">
              <a:avLst/>
            </a:prstGeom>
          </p:spPr>
        </p:pic>
      </p:grpSp>
    </p:spTree>
    <p:extLst>
      <p:ext uri="{BB962C8B-B14F-4D97-AF65-F5344CB8AC3E}">
        <p14:creationId xmlns:p14="http://schemas.microsoft.com/office/powerpoint/2010/main" val="3930980431"/>
      </p:ext>
    </p:extLst>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p:cNvSpPr/>
          <p:nvPr/>
        </p:nvSpPr>
        <p:spPr>
          <a:xfrm rot="1399225">
            <a:off x="5480050" y="4846955"/>
            <a:ext cx="1414780" cy="37528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rot="20039604">
            <a:off x="5464810" y="1214755"/>
            <a:ext cx="1544955" cy="35433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p:cNvSpPr/>
          <p:nvPr/>
        </p:nvSpPr>
        <p:spPr>
          <a:xfrm rot="21230661">
            <a:off x="5981700" y="3006725"/>
            <a:ext cx="917575" cy="3695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911657" y="410631"/>
            <a:ext cx="4972050" cy="1507490"/>
            <a:chOff x="7003763" y="367810"/>
            <a:chExt cx="4873733" cy="1507490"/>
          </a:xfrm>
          <a:blipFill>
            <a:blip r:embed="rId2"/>
            <a:tile tx="0" ty="0" sx="100000" sy="100000" flip="none" algn="tl"/>
          </a:blipFill>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449" b="96618" l="8607" r="88525">
                          <a14:foregroundMark x1="14754" y1="15459" x2="33607" y2="24638"/>
                          <a14:foregroundMark x1="33607" y1="24638" x2="18852" y2="18357"/>
                          <a14:foregroundMark x1="11066" y1="27536" x2="9836" y2="31401"/>
                          <a14:foregroundMark x1="17623" y1="27536" x2="28279" y2="28986"/>
                          <a14:foregroundMark x1="47131" y1="10145" x2="44262" y2="22705"/>
                          <a14:foregroundMark x1="56557" y1="13043" x2="63934" y2="5797"/>
                          <a14:foregroundMark x1="88934" y1="11111" x2="88525" y2="21739"/>
                          <a14:foregroundMark x1="22541" y1="2415" x2="27049" y2="2415"/>
                          <a14:foregroundMark x1="21311" y1="92271" x2="32377" y2="91304"/>
                          <a14:foregroundMark x1="57787" y1="96618" x2="67623" y2="82609"/>
                          <a14:foregroundMark x1="80328" y1="59420" x2="80328" y2="65217"/>
                          <a14:foregroundMark x1="84016" y1="28502" x2="81557" y2="28986"/>
                        </a14:backgroundRemoval>
                      </a14:imgEffect>
                    </a14:imgLayer>
                  </a14:imgProps>
                </a:ext>
              </a:extLst>
            </a:blip>
            <a:stretch>
              <a:fillRect/>
            </a:stretch>
          </p:blipFill>
          <p:spPr>
            <a:xfrm>
              <a:off x="7798211" y="844695"/>
              <a:ext cx="1391920" cy="623570"/>
            </a:xfrm>
            <a:prstGeom prst="rect">
              <a:avLst/>
            </a:prstGeom>
            <a:grpFill/>
            <a:ln>
              <a:solidFill>
                <a:schemeClr val="tx2">
                  <a:lumMod val="75000"/>
                </a:schemeClr>
              </a:solidFill>
            </a:ln>
          </p:spPr>
        </p:pic>
        <p:sp>
          <p:nvSpPr>
            <p:cNvPr id="10" name="TextBox 9"/>
            <p:cNvSpPr txBox="1"/>
            <p:nvPr/>
          </p:nvSpPr>
          <p:spPr>
            <a:xfrm>
              <a:off x="7003763" y="367810"/>
              <a:ext cx="4873733" cy="1507490"/>
            </a:xfrm>
            <a:prstGeom prst="rect">
              <a:avLst/>
            </a:prstGeom>
            <a:grpFill/>
            <a:ln>
              <a:solidFill>
                <a:schemeClr val="tx2">
                  <a:lumMod val="75000"/>
                </a:schemeClr>
              </a:solidFill>
            </a:ln>
          </p:spPr>
          <p:txBody>
            <a:bodyPr wrap="square">
              <a:noAutofit/>
            </a:bodyPr>
            <a:lstStyle/>
            <a:p>
              <a:r>
                <a:rPr lang="nl-NL" sz="2800" b="1" dirty="0">
                  <a:solidFill>
                    <a:schemeClr val="tx2">
                      <a:lumMod val="75000"/>
                    </a:schemeClr>
                  </a:solidFill>
                  <a:effectLst/>
                  <a:latin typeface="Times New Roman" panose="02020603050405020304" charset="0"/>
                  <a:ea typeface="Times New Roman" panose="02020603050405020304" charset="0"/>
                </a:rPr>
                <a:t>Em</a:t>
              </a:r>
              <a:r>
                <a:rPr lang="vi-VN" altLang="nl-NL" sz="2800" b="1" dirty="0">
                  <a:solidFill>
                    <a:schemeClr val="tx2">
                      <a:lumMod val="75000"/>
                    </a:schemeClr>
                  </a:solidFill>
                  <a:effectLst/>
                  <a:latin typeface="Times New Roman" panose="02020603050405020304" charset="0"/>
                  <a:ea typeface="Times New Roman" panose="02020603050405020304" charset="0"/>
                </a:rPr>
                <a:t> có</a:t>
              </a:r>
              <a:r>
                <a:rPr lang="nl-NL" sz="2800" b="1" dirty="0">
                  <a:solidFill>
                    <a:schemeClr val="tx2">
                      <a:lumMod val="75000"/>
                    </a:schemeClr>
                  </a:solidFill>
                  <a:effectLst/>
                  <a:latin typeface="Times New Roman" panose="02020603050405020304" charset="0"/>
                  <a:ea typeface="Times New Roman" panose="02020603050405020304" charset="0"/>
                </a:rPr>
                <a:t> </a:t>
              </a:r>
              <a:r>
                <a:rPr lang="en-US" altLang="nl-NL" sz="2800" b="1" dirty="0">
                  <a:solidFill>
                    <a:schemeClr val="tx2">
                      <a:lumMod val="75000"/>
                    </a:schemeClr>
                  </a:solidFill>
                  <a:effectLst/>
                  <a:latin typeface="Times New Roman" panose="02020603050405020304" charset="0"/>
                  <a:ea typeface="Times New Roman" panose="02020603050405020304" charset="0"/>
                </a:rPr>
                <a:t>mong muốn</a:t>
              </a:r>
              <a:r>
                <a:rPr lang="vi-VN" altLang="en-US" sz="2800" b="1" dirty="0">
                  <a:solidFill>
                    <a:schemeClr val="tx2">
                      <a:lumMod val="75000"/>
                    </a:schemeClr>
                  </a:solidFill>
                  <a:effectLst/>
                  <a:latin typeface="Times New Roman" panose="02020603050405020304" charset="0"/>
                  <a:ea typeface="Times New Roman" panose="02020603050405020304" charset="0"/>
                </a:rPr>
                <a:t>,</a:t>
              </a:r>
              <a:r>
                <a:rPr lang="en-US" altLang="nl-NL" sz="2800" b="1" dirty="0">
                  <a:solidFill>
                    <a:schemeClr val="tx2">
                      <a:lumMod val="75000"/>
                    </a:schemeClr>
                  </a:solidFill>
                  <a:effectLst/>
                  <a:latin typeface="Times New Roman" panose="02020603050405020304" charset="0"/>
                  <a:ea typeface="Times New Roman" panose="02020603050405020304" charset="0"/>
                </a:rPr>
                <a:t> nguyện vọng nào?</a:t>
              </a:r>
            </a:p>
          </p:txBody>
        </p:sp>
      </p:grpSp>
      <p:grpSp>
        <p:nvGrpSpPr>
          <p:cNvPr id="20" name="Group 19"/>
          <p:cNvGrpSpPr/>
          <p:nvPr/>
        </p:nvGrpSpPr>
        <p:grpSpPr>
          <a:xfrm>
            <a:off x="6911369" y="2497031"/>
            <a:ext cx="4972685" cy="1532255"/>
            <a:chOff x="7389524" y="4337261"/>
            <a:chExt cx="4972685" cy="1532255"/>
          </a:xfrm>
        </p:grpSpPr>
        <p:pic>
          <p:nvPicPr>
            <p:cNvPr id="7" name="Picture 6"/>
            <p:cNvPicPr>
              <a:picLocks noChangeAspect="1"/>
            </p:cNvPicPr>
            <p:nvPr/>
          </p:nvPicPr>
          <p:blipFill rotWithShape="1">
            <a:blip r:embed="rId5"/>
            <a:srcRect l="9854" r="42048"/>
            <a:stretch>
              <a:fillRect/>
            </a:stretch>
          </p:blipFill>
          <p:spPr>
            <a:xfrm>
              <a:off x="7990234" y="4845261"/>
              <a:ext cx="1200150" cy="706755"/>
            </a:xfrm>
            <a:prstGeom prst="rect">
              <a:avLst/>
            </a:prstGeom>
            <a:ln>
              <a:solidFill>
                <a:schemeClr val="tx2">
                  <a:lumMod val="75000"/>
                </a:schemeClr>
              </a:solidFill>
            </a:ln>
          </p:spPr>
        </p:pic>
        <p:sp>
          <p:nvSpPr>
            <p:cNvPr id="12" name="TextBox 11"/>
            <p:cNvSpPr txBox="1"/>
            <p:nvPr/>
          </p:nvSpPr>
          <p:spPr>
            <a:xfrm>
              <a:off x="7389524" y="4337261"/>
              <a:ext cx="4972685" cy="1532255"/>
            </a:xfrm>
            <a:prstGeom prst="rect">
              <a:avLst/>
            </a:prstGeom>
            <a:solidFill>
              <a:srgbClr val="FFFF00"/>
            </a:solidFill>
            <a:ln>
              <a:solidFill>
                <a:schemeClr val="tx2">
                  <a:lumMod val="75000"/>
                </a:schemeClr>
              </a:solidFill>
            </a:ln>
          </p:spPr>
          <p:txBody>
            <a:bodyPr wrap="square">
              <a:noAutofit/>
            </a:bodyPr>
            <a:lstStyle/>
            <a:p>
              <a:r>
                <a:rPr lang="vi-VN" altLang="en-US" sz="2800" b="1" dirty="0">
                  <a:solidFill>
                    <a:schemeClr val="tx2">
                      <a:lumMod val="75000"/>
                    </a:schemeClr>
                  </a:solidFill>
                  <a:effectLst/>
                  <a:latin typeface="Times New Roman" panose="02020603050405020304" charset="0"/>
                  <a:ea typeface="Times New Roman" panose="02020603050405020304" charset="0"/>
                </a:rPr>
                <a:t>Vì sao</a:t>
              </a:r>
              <a:r>
                <a:rPr lang="nl-NL" sz="2800" b="1" dirty="0">
                  <a:solidFill>
                    <a:schemeClr val="tx2">
                      <a:lumMod val="75000"/>
                    </a:schemeClr>
                  </a:solidFill>
                  <a:effectLst/>
                  <a:latin typeface="Times New Roman" panose="02020603050405020304" charset="0"/>
                  <a:ea typeface="Times New Roman" panose="02020603050405020304" charset="0"/>
                </a:rPr>
                <a:t> em </a:t>
              </a:r>
              <a:r>
                <a:rPr lang="en-US" altLang="nl-NL" sz="2800" b="1" dirty="0">
                  <a:solidFill>
                    <a:schemeClr val="tx2">
                      <a:lumMod val="75000"/>
                    </a:schemeClr>
                  </a:solidFill>
                  <a:effectLst/>
                  <a:latin typeface="Times New Roman" panose="02020603050405020304" charset="0"/>
                  <a:ea typeface="Times New Roman" panose="02020603050405020304" charset="0"/>
                </a:rPr>
                <a:t>cần thuyết phục cha mẹ để em thực hiện được nguyện vọng đó?</a:t>
              </a:r>
            </a:p>
          </p:txBody>
        </p:sp>
      </p:grpSp>
      <p:grpSp>
        <p:nvGrpSpPr>
          <p:cNvPr id="21" name="Group 20"/>
          <p:cNvGrpSpPr/>
          <p:nvPr/>
        </p:nvGrpSpPr>
        <p:grpSpPr>
          <a:xfrm>
            <a:off x="6911975" y="4725670"/>
            <a:ext cx="4971415" cy="1284605"/>
            <a:chOff x="5960046" y="4509113"/>
            <a:chExt cx="5755037" cy="1284605"/>
          </a:xfrm>
        </p:grpSpPr>
        <p:pic>
          <p:nvPicPr>
            <p:cNvPr id="9" name="Picture 8"/>
            <p:cNvPicPr>
              <a:picLocks noChangeAspect="1"/>
            </p:cNvPicPr>
            <p:nvPr/>
          </p:nvPicPr>
          <p:blipFill rotWithShape="1">
            <a:blip r:embed="rId6"/>
            <a:srcRect l="9444" t="17500" r="11075" b="8154"/>
            <a:stretch>
              <a:fillRect/>
            </a:stretch>
          </p:blipFill>
          <p:spPr>
            <a:xfrm>
              <a:off x="6247066" y="5114903"/>
              <a:ext cx="1673860" cy="596265"/>
            </a:xfrm>
            <a:prstGeom prst="rect">
              <a:avLst/>
            </a:prstGeom>
          </p:spPr>
        </p:pic>
        <p:sp>
          <p:nvSpPr>
            <p:cNvPr id="13" name="TextBox 12"/>
            <p:cNvSpPr txBox="1"/>
            <p:nvPr/>
          </p:nvSpPr>
          <p:spPr>
            <a:xfrm>
              <a:off x="5960046" y="4509113"/>
              <a:ext cx="5755037" cy="1284605"/>
            </a:xfrm>
            <a:prstGeom prst="rect">
              <a:avLst/>
            </a:prstGeom>
            <a:blipFill>
              <a:blip r:embed="rId7"/>
              <a:tile tx="0" ty="0" sx="100000" sy="100000" flip="none" algn="tl"/>
            </a:blipFill>
            <a:ln>
              <a:solidFill>
                <a:schemeClr val="tx2">
                  <a:lumMod val="75000"/>
                </a:schemeClr>
              </a:solidFill>
            </a:ln>
          </p:spPr>
          <p:txBody>
            <a:bodyPr wrap="square">
              <a:noAutofit/>
            </a:bodyPr>
            <a:lstStyle/>
            <a:p>
              <a:r>
                <a:rPr lang="en-US" sz="2800" b="1" dirty="0">
                  <a:solidFill>
                    <a:schemeClr val="tx2">
                      <a:lumMod val="75000"/>
                    </a:schemeClr>
                  </a:solidFill>
                  <a:effectLst/>
                  <a:latin typeface="Times New Roman" panose="02020603050405020304" charset="0"/>
                  <a:ea typeface="Times New Roman" panose="02020603050405020304" charset="0"/>
                </a:rPr>
                <a:t>Em muốn cha mẹ  (hoặc người lớn) làm gì để giúp em</a:t>
              </a:r>
              <a:r>
                <a:rPr lang="nl-NL" sz="2800" b="1" dirty="0">
                  <a:solidFill>
                    <a:schemeClr val="tx2">
                      <a:lumMod val="75000"/>
                    </a:schemeClr>
                  </a:solidFill>
                  <a:effectLst/>
                  <a:latin typeface="Times New Roman" panose="02020603050405020304" charset="0"/>
                  <a:ea typeface="Times New Roman" panose="02020603050405020304" charset="0"/>
                </a:rPr>
                <a:t>?</a:t>
              </a:r>
              <a:endParaRPr lang="en-US" sz="2800" b="1" dirty="0">
                <a:solidFill>
                  <a:schemeClr val="tx2">
                    <a:lumMod val="75000"/>
                  </a:schemeClr>
                </a:solidFill>
              </a:endParaRPr>
            </a:p>
          </p:txBody>
        </p:sp>
      </p:grpSp>
      <p:sp>
        <p:nvSpPr>
          <p:cNvPr id="3" name="Oval 2"/>
          <p:cNvSpPr/>
          <p:nvPr/>
        </p:nvSpPr>
        <p:spPr>
          <a:xfrm>
            <a:off x="115598" y="705695"/>
            <a:ext cx="5848606" cy="5114925"/>
          </a:xfrm>
          <a:prstGeom prst="ellipse">
            <a:avLst/>
          </a:prstGeom>
          <a:blipFill>
            <a:blip r:embed="rId8"/>
            <a:tile tx="0" ty="0" sx="100000" sy="100000" flip="none" algn="tl"/>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marR="0" algn="ctr">
              <a:lnSpc>
                <a:spcPct val="150000"/>
              </a:lnSpc>
              <a:spcBef>
                <a:spcPts val="0"/>
              </a:spcBef>
              <a:spcAft>
                <a:spcPts val="0"/>
              </a:spcAft>
              <a:tabLst>
                <a:tab pos="270510" algn="l"/>
              </a:tabLst>
            </a:pPr>
            <a:r>
              <a:rPr 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Đề </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b</a:t>
            </a:r>
            <a:r>
              <a:rPr 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a:t>
            </a:r>
          </a:p>
          <a:p>
            <a:pPr marL="180340" marR="0" algn="l">
              <a:lnSpc>
                <a:spcPct val="150000"/>
              </a:lnSpc>
              <a:spcBef>
                <a:spcPts val="0"/>
              </a:spcBef>
              <a:spcAft>
                <a:spcPts val="0"/>
              </a:spcAft>
              <a:tabLst>
                <a:tab pos="270510" algn="l"/>
              </a:tabLst>
            </a:pP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a:t>
            </a:r>
            <a:r>
              <a:rPr lang="en-US" altLang="nl-NL" sz="2800" b="1" kern="0" dirty="0" err="1">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Trao</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đổi với bạn về việc em mong muốn cha </a:t>
            </a:r>
            <a:r>
              <a:rPr lang="en-US" altLang="nl-NL" sz="2800" b="1" kern="0" dirty="0" err="1">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mẹ</a:t>
            </a:r>
            <a:r>
              <a:rPr lang="en-US" altLang="nl-NL" sz="2800" b="1" kern="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a:t>
            </a:r>
            <a:r>
              <a:rPr lang="en-US" altLang="nl-NL" sz="2800" b="1" kern="0" dirty="0" err="1">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hoặc</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người lớn) hiểu và giúp đỡ em thực hiện nguyện vọng </a:t>
            </a:r>
            <a:r>
              <a:rPr lang="en-US" altLang="nl-NL" sz="2800" b="1" kern="0" dirty="0" err="1">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của</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 </a:t>
            </a:r>
            <a:r>
              <a:rPr lang="en-US" altLang="nl-NL" sz="2800" b="1" kern="0" dirty="0" err="1">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mình</a:t>
            </a:r>
            <a:r>
              <a:rPr lang="en-US" altLang="nl-NL" sz="2800" b="1" kern="0" dirty="0">
                <a:gradFill>
                  <a:gsLst>
                    <a:gs pos="0">
                      <a:srgbClr val="7B32B2"/>
                    </a:gs>
                    <a:gs pos="100000">
                      <a:srgbClr val="401A5D"/>
                    </a:gs>
                  </a:gsLst>
                  <a:lin scaled="0"/>
                </a:gradFill>
                <a:effectLst/>
                <a:latin typeface="Times New Roman" panose="02020603050405020304" charset="0"/>
                <a:ea typeface="Times New Roman" panose="02020603050405020304" charset="0"/>
                <a:cs typeface="Times New Roman" panose="02020603050405020304" charset="0"/>
                <a:sym typeface="+mn-ea"/>
              </a:rPr>
              <a:t>.</a:t>
            </a:r>
            <a:endParaRPr lang="en-US" sz="2800" b="1" kern="100" dirty="0">
              <a:solidFill>
                <a:schemeClr val="tx2">
                  <a:lumMod val="75000"/>
                </a:schemeClr>
              </a:solidFill>
              <a:effectLst/>
              <a:latin typeface="Times New Roman" panose="02020603050405020304" charset="0"/>
              <a:ea typeface="Calibri" panose="020F05020202040302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132"/>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A45511E-7F7E-0148-0DF7-9298AA058478}"/>
              </a:ext>
            </a:extLst>
          </p:cNvPr>
          <p:cNvSpPr txBox="1"/>
          <p:nvPr/>
        </p:nvSpPr>
        <p:spPr>
          <a:xfrm>
            <a:off x="2035979" y="2424038"/>
            <a:ext cx="8433551" cy="1569660"/>
          </a:xfrm>
          <a:prstGeom prst="rect">
            <a:avLst/>
          </a:prstGeom>
          <a:noFill/>
        </p:spPr>
        <p:txBody>
          <a:bodyPr wrap="square" rtlCol="0">
            <a:spAutoFit/>
          </a:bodyPr>
          <a:lstStyle/>
          <a:p>
            <a:pPr algn="ctr">
              <a:spcAft>
                <a:spcPts val="1800"/>
              </a:spcAft>
            </a:pPr>
            <a:r>
              <a:rPr lang="en-US" sz="4800" b="1" dirty="0" err="1">
                <a:solidFill>
                  <a:srgbClr val="C00000"/>
                </a:solidFill>
                <a:latin typeface="Arial" panose="020B0604020202020204" pitchFamily="34" charset="0"/>
                <a:cs typeface="Arial" panose="020B0604020202020204" pitchFamily="34" charset="0"/>
              </a:rPr>
              <a:t>Em</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hãy</a:t>
            </a:r>
            <a:r>
              <a:rPr lang="en-US" sz="4800" b="1" dirty="0">
                <a:solidFill>
                  <a:srgbClr val="C00000"/>
                </a:solidFill>
                <a:latin typeface="Arial" panose="020B0604020202020204" pitchFamily="34" charset="0"/>
                <a:cs typeface="Arial" panose="020B0604020202020204" pitchFamily="34" charset="0"/>
              </a:rPr>
              <a:t> chia </a:t>
            </a:r>
            <a:r>
              <a:rPr lang="en-US" sz="4800" b="1" dirty="0" err="1">
                <a:solidFill>
                  <a:srgbClr val="C00000"/>
                </a:solidFill>
                <a:latin typeface="Arial" panose="020B0604020202020204" pitchFamily="34" charset="0"/>
                <a:cs typeface="Arial" panose="020B0604020202020204" pitchFamily="34" charset="0"/>
              </a:rPr>
              <a:t>sẻ</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điều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học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được</a:t>
            </a:r>
            <a:r>
              <a:rPr lang="en-US" sz="4800" b="1" dirty="0">
                <a:solidFill>
                  <a:srgbClr val="C00000"/>
                </a:solidFill>
                <a:latin typeface="Arial" panose="020B0604020202020204" pitchFamily="34" charset="0"/>
                <a:cs typeface="Arial" panose="020B0604020202020204" pitchFamily="34" charset="0"/>
              </a:rPr>
              <a:t> qua </a:t>
            </a:r>
            <a:r>
              <a:rPr lang="en-US" sz="4800" b="1" dirty="0" err="1">
                <a:solidFill>
                  <a:srgbClr val="C00000"/>
                </a:solidFill>
                <a:latin typeface="Arial" panose="020B0604020202020204" pitchFamily="34" charset="0"/>
                <a:cs typeface="Arial" panose="020B0604020202020204" pitchFamily="34" charset="0"/>
              </a:rPr>
              <a:t>bài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này</a:t>
            </a:r>
            <a:r>
              <a:rPr lang="en-US" sz="4800" b="1" dirty="0">
                <a:solidFill>
                  <a:srgbClr val="C00000"/>
                </a:solidFill>
                <a:latin typeface="Arial" panose="020B0604020202020204" pitchFamily="34" charset="0"/>
                <a:cs typeface="Arial" panose="020B0604020202020204" pitchFamily="34" charset="0"/>
              </a:rPr>
              <a:t>.</a:t>
            </a:r>
          </a:p>
        </p:txBody>
      </p:sp>
      <p:pic>
        <p:nvPicPr>
          <p:cNvPr id="5"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570420" y="-194234"/>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2729" y="-194236"/>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5428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9246"/>
            <a:ext cx="4158323" cy="4490338"/>
          </a:xfrm>
          <a:custGeom>
            <a:avLst/>
            <a:gdLst/>
            <a:ahLst/>
            <a:cxnLst/>
            <a:rect l="l" t="t" r="r" b="b"/>
            <a:pathLst>
              <a:path w="5009533" h="6735507">
                <a:moveTo>
                  <a:pt x="0" y="0"/>
                </a:moveTo>
                <a:lnTo>
                  <a:pt x="5009533" y="0"/>
                </a:lnTo>
                <a:lnTo>
                  <a:pt x="5009533" y="6735507"/>
                </a:lnTo>
                <a:lnTo>
                  <a:pt x="0" y="6735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0673687" y="9246"/>
            <a:ext cx="2637463" cy="2253831"/>
          </a:xfrm>
          <a:custGeom>
            <a:avLst/>
            <a:gdLst/>
            <a:ahLst/>
            <a:cxnLst/>
            <a:rect l="l" t="t" r="r" b="b"/>
            <a:pathLst>
              <a:path w="3956194" h="3380747">
                <a:moveTo>
                  <a:pt x="0" y="0"/>
                </a:moveTo>
                <a:lnTo>
                  <a:pt x="3956194" y="0"/>
                </a:lnTo>
                <a:lnTo>
                  <a:pt x="3956194" y="3380747"/>
                </a:lnTo>
                <a:lnTo>
                  <a:pt x="0" y="33807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543933" y="5020667"/>
            <a:ext cx="2227877" cy="1606857"/>
          </a:xfrm>
          <a:custGeom>
            <a:avLst/>
            <a:gdLst/>
            <a:ahLst/>
            <a:cxnLst/>
            <a:rect l="l" t="t" r="r" b="b"/>
            <a:pathLst>
              <a:path w="3341816" h="2410285">
                <a:moveTo>
                  <a:pt x="0" y="0"/>
                </a:moveTo>
                <a:lnTo>
                  <a:pt x="3341815" y="0"/>
                </a:lnTo>
                <a:lnTo>
                  <a:pt x="3341815" y="2410284"/>
                </a:lnTo>
                <a:lnTo>
                  <a:pt x="0" y="2410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0611116" y="5255923"/>
            <a:ext cx="1253299" cy="1371600"/>
          </a:xfrm>
          <a:custGeom>
            <a:avLst/>
            <a:gdLst/>
            <a:ahLst/>
            <a:cxnLst/>
            <a:rect l="l" t="t" r="r" b="b"/>
            <a:pathLst>
              <a:path w="1879949" h="2057400">
                <a:moveTo>
                  <a:pt x="0" y="0"/>
                </a:moveTo>
                <a:lnTo>
                  <a:pt x="1879949" y="0"/>
                </a:lnTo>
                <a:lnTo>
                  <a:pt x="1879949"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3">
            <a:extLst>
              <a:ext uri="{FF2B5EF4-FFF2-40B4-BE49-F238E27FC236}">
                <a16:creationId xmlns:a16="http://schemas.microsoft.com/office/drawing/2014/main" id="{046D72E9-348A-47F4-8BDD-3DC1844C8BC8}"/>
              </a:ext>
            </a:extLst>
          </p:cNvPr>
          <p:cNvSpPr txBox="1"/>
          <p:nvPr/>
        </p:nvSpPr>
        <p:spPr>
          <a:xfrm>
            <a:off x="191461" y="774091"/>
            <a:ext cx="3873627" cy="2031325"/>
          </a:xfrm>
          <a:prstGeom prst="rect">
            <a:avLst/>
          </a:prstGeom>
        </p:spPr>
        <p:txBody>
          <a:bodyPr wrap="square" lIns="0" tIns="0" rIns="0" bIns="0" rtlCol="0" anchor="t">
            <a:spAutoFit/>
          </a:bodyPr>
          <a:lstStyle/>
          <a:p>
            <a:pPr algn="ctr">
              <a:lnSpc>
                <a:spcPct val="150000"/>
              </a:lnSpc>
            </a:pPr>
            <a:r>
              <a:rPr lang="vi-VN" sz="4400" b="1" dirty="0">
                <a:solidFill>
                  <a:srgbClr val="C00000"/>
                </a:solidFill>
              </a:rPr>
              <a:t>HƯỚNG DẪN VỀ NHÀ</a:t>
            </a:r>
          </a:p>
        </p:txBody>
      </p:sp>
      <p:grpSp>
        <p:nvGrpSpPr>
          <p:cNvPr id="21" name="Group 5">
            <a:extLst>
              <a:ext uri="{FF2B5EF4-FFF2-40B4-BE49-F238E27FC236}">
                <a16:creationId xmlns:a16="http://schemas.microsoft.com/office/drawing/2014/main" id="{223B8537-E846-4D9D-8E52-BDDB525E9A3F}"/>
              </a:ext>
            </a:extLst>
          </p:cNvPr>
          <p:cNvGrpSpPr/>
          <p:nvPr/>
        </p:nvGrpSpPr>
        <p:grpSpPr>
          <a:xfrm rot="-5400000">
            <a:off x="5543131" y="-329450"/>
            <a:ext cx="5193937" cy="7704636"/>
            <a:chOff x="0" y="0"/>
            <a:chExt cx="2968381" cy="7221741"/>
          </a:xfrm>
          <a:blipFill>
            <a:blip r:embed="rId10"/>
            <a:tile tx="0" ty="0" sx="100000" sy="100000" flip="none" algn="tl"/>
          </a:blipFill>
        </p:grpSpPr>
        <p:sp>
          <p:nvSpPr>
            <p:cNvPr id="22" name="Freeform 6">
              <a:extLst>
                <a:ext uri="{FF2B5EF4-FFF2-40B4-BE49-F238E27FC236}">
                  <a16:creationId xmlns:a16="http://schemas.microsoft.com/office/drawing/2014/main" id="{B8B8E38D-7864-49CA-B79A-5DDB9698534F}"/>
                </a:ext>
              </a:extLst>
            </p:cNvPr>
            <p:cNvSpPr/>
            <p:nvPr/>
          </p:nvSpPr>
          <p:spPr>
            <a:xfrm>
              <a:off x="-9098" y="-6509"/>
              <a:ext cx="2982712" cy="7253794"/>
            </a:xfrm>
            <a:custGeom>
              <a:avLst/>
              <a:gdLst/>
              <a:ahLst/>
              <a:cxnLst/>
              <a:rect l="l" t="t" r="r" b="b"/>
              <a:pathLst>
                <a:path w="2982712"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2089639" y="6965"/>
                  </a:cubicBezTo>
                  <a:lnTo>
                    <a:pt x="2089640" y="6965"/>
                  </a:lnTo>
                  <a:cubicBezTo>
                    <a:pt x="2306387" y="16819"/>
                    <a:pt x="2510702" y="36481"/>
                    <a:pt x="2644890" y="101690"/>
                  </a:cubicBezTo>
                  <a:cubicBezTo>
                    <a:pt x="2900936" y="226120"/>
                    <a:pt x="2982712" y="459160"/>
                    <a:pt x="2977224" y="704684"/>
                  </a:cubicBezTo>
                  <a:cubicBezTo>
                    <a:pt x="2977224" y="704684"/>
                    <a:pt x="2933936" y="1013073"/>
                    <a:pt x="2941369" y="1248607"/>
                  </a:cubicBezTo>
                  <a:cubicBezTo>
                    <a:pt x="2948493" y="6402042"/>
                    <a:pt x="2955649" y="6597645"/>
                    <a:pt x="2955649" y="6597645"/>
                  </a:cubicBezTo>
                  <a:cubicBezTo>
                    <a:pt x="2938968" y="6813377"/>
                    <a:pt x="2824323" y="7023989"/>
                    <a:pt x="2627454" y="7135613"/>
                  </a:cubicBezTo>
                  <a:cubicBezTo>
                    <a:pt x="2477103" y="7220862"/>
                    <a:pt x="2279072" y="7235960"/>
                    <a:pt x="1803003" y="7225218"/>
                  </a:cubicBezTo>
                  <a:lnTo>
                    <a:pt x="1802987" y="7225218"/>
                  </a:lnTo>
                  <a:cubicBezTo>
                    <a:pt x="645952" y="7219942"/>
                    <a:pt x="384604" y="7253795"/>
                    <a:pt x="254278" y="7144637"/>
                  </a:cubicBezTo>
                  <a:cubicBezTo>
                    <a:pt x="145767" y="7053752"/>
                    <a:pt x="81795" y="6860440"/>
                    <a:pt x="63030" y="6660241"/>
                  </a:cubicBezTo>
                  <a:close/>
                </a:path>
              </a:pathLst>
            </a:custGeom>
            <a:grpFill/>
          </p:spPr>
        </p:sp>
      </p:grpSp>
      <p:sp>
        <p:nvSpPr>
          <p:cNvPr id="23" name="TextBox 16">
            <a:extLst>
              <a:ext uri="{FF2B5EF4-FFF2-40B4-BE49-F238E27FC236}">
                <a16:creationId xmlns:a16="http://schemas.microsoft.com/office/drawing/2014/main" id="{DE57D284-31B0-4337-92C2-2CBE8EC9B7DD}"/>
              </a:ext>
            </a:extLst>
          </p:cNvPr>
          <p:cNvSpPr txBox="1"/>
          <p:nvPr/>
        </p:nvSpPr>
        <p:spPr>
          <a:xfrm>
            <a:off x="4471744" y="986547"/>
            <a:ext cx="7392671" cy="5079404"/>
          </a:xfrm>
          <a:prstGeom prst="rect">
            <a:avLst/>
          </a:prstGeom>
        </p:spPr>
        <p:txBody>
          <a:bodyPr wrap="square" lIns="0" tIns="0" rIns="0" bIns="0" rtlCol="0" anchor="t">
            <a:spAutoFit/>
          </a:bodyPr>
          <a:lstStyle/>
          <a:p>
            <a:pPr algn="just">
              <a:lnSpc>
                <a:spcPct val="150000"/>
              </a:lnSpc>
            </a:pP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Về</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nhà</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tìm</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hiểu</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thêm</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các</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quyền</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bổn</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phận</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của</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trẻ</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em</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được</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quy</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định</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trong</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Luật</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Trẻ</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em</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trao</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đổi</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với</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người</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thân</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về</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những</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điều</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mình</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tìm</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hiểu</a:t>
            </a:r>
            <a:r>
              <a:rPr lang="en-US" sz="3200" b="1" dirty="0">
                <a:solidFill>
                  <a:srgbClr val="000000"/>
                </a:solidFill>
                <a:ea typeface="Calibri" panose="020F0502020204030204" pitchFamily="34" charset="0"/>
              </a:rPr>
              <a:t> </a:t>
            </a:r>
            <a:r>
              <a:rPr lang="en-US" sz="3200" b="1" dirty="0" err="1">
                <a:solidFill>
                  <a:srgbClr val="000000"/>
                </a:solidFill>
                <a:ea typeface="Calibri" panose="020F0502020204030204" pitchFamily="34" charset="0"/>
              </a:rPr>
              <a:t>được</a:t>
            </a:r>
            <a:r>
              <a:rPr lang="en-US" sz="3200" b="1" dirty="0">
                <a:solidFill>
                  <a:srgbClr val="000000"/>
                </a:solidFill>
                <a:ea typeface="Calibri" panose="020F0502020204030204" pitchFamily="34" charset="0"/>
              </a:rPr>
              <a:t>.</a:t>
            </a:r>
          </a:p>
          <a:p>
            <a:pPr algn="just">
              <a:lnSpc>
                <a:spcPct val="150000"/>
              </a:lnSpc>
            </a:pPr>
            <a:r>
              <a:rPr lang="en-US" sz="3200" b="1" dirty="0">
                <a:solidFill>
                  <a:srgbClr val="000000"/>
                </a:solidFill>
              </a:rPr>
              <a:t>- </a:t>
            </a:r>
            <a:r>
              <a:rPr lang="en-US" sz="3200" b="1" dirty="0" err="1">
                <a:solidFill>
                  <a:srgbClr val="000000"/>
                </a:solidFill>
              </a:rPr>
              <a:t>Làm</a:t>
            </a:r>
            <a:r>
              <a:rPr lang="en-US" sz="3200" b="1" dirty="0">
                <a:solidFill>
                  <a:srgbClr val="000000"/>
                </a:solidFill>
              </a:rPr>
              <a:t> </a:t>
            </a:r>
            <a:r>
              <a:rPr lang="en-US" sz="3200" b="1" dirty="0" err="1">
                <a:solidFill>
                  <a:srgbClr val="000000"/>
                </a:solidFill>
              </a:rPr>
              <a:t>một</a:t>
            </a:r>
            <a:r>
              <a:rPr lang="en-US" sz="3200" b="1" dirty="0">
                <a:solidFill>
                  <a:srgbClr val="000000"/>
                </a:solidFill>
              </a:rPr>
              <a:t> </a:t>
            </a:r>
            <a:r>
              <a:rPr lang="en-US" sz="3200" b="1" dirty="0" err="1">
                <a:solidFill>
                  <a:srgbClr val="000000"/>
                </a:solidFill>
              </a:rPr>
              <a:t>số</a:t>
            </a:r>
            <a:r>
              <a:rPr lang="en-US" sz="3200" b="1" dirty="0">
                <a:solidFill>
                  <a:srgbClr val="000000"/>
                </a:solidFill>
              </a:rPr>
              <a:t> </a:t>
            </a:r>
            <a:r>
              <a:rPr lang="en-US" sz="3200" b="1" dirty="0" err="1">
                <a:solidFill>
                  <a:srgbClr val="000000"/>
                </a:solidFill>
              </a:rPr>
              <a:t>công</a:t>
            </a:r>
            <a:r>
              <a:rPr lang="en-US" sz="3200" b="1" dirty="0">
                <a:solidFill>
                  <a:srgbClr val="000000"/>
                </a:solidFill>
              </a:rPr>
              <a:t> </a:t>
            </a:r>
            <a:r>
              <a:rPr lang="en-US" sz="3200" b="1" dirty="0" err="1">
                <a:solidFill>
                  <a:srgbClr val="000000"/>
                </a:solidFill>
              </a:rPr>
              <a:t>việc</a:t>
            </a:r>
            <a:r>
              <a:rPr lang="en-US" sz="3200" b="1" dirty="0">
                <a:solidFill>
                  <a:srgbClr val="000000"/>
                </a:solidFill>
              </a:rPr>
              <a:t> </a:t>
            </a:r>
            <a:r>
              <a:rPr lang="en-US" sz="3200" b="1" dirty="0" err="1">
                <a:solidFill>
                  <a:srgbClr val="000000"/>
                </a:solidFill>
              </a:rPr>
              <a:t>vừa</a:t>
            </a:r>
            <a:r>
              <a:rPr lang="en-US" sz="3200" b="1" dirty="0">
                <a:solidFill>
                  <a:srgbClr val="000000"/>
                </a:solidFill>
              </a:rPr>
              <a:t> </a:t>
            </a:r>
            <a:r>
              <a:rPr lang="en-US" sz="3200" b="1" dirty="0" err="1">
                <a:solidFill>
                  <a:srgbClr val="000000"/>
                </a:solidFill>
              </a:rPr>
              <a:t>sức</a:t>
            </a:r>
            <a:r>
              <a:rPr lang="en-US" sz="3200" b="1" dirty="0">
                <a:solidFill>
                  <a:srgbClr val="000000"/>
                </a:solidFill>
              </a:rPr>
              <a:t> </a:t>
            </a:r>
            <a:r>
              <a:rPr lang="en-US" sz="3200" b="1" dirty="0" err="1">
                <a:solidFill>
                  <a:srgbClr val="000000"/>
                </a:solidFill>
              </a:rPr>
              <a:t>để</a:t>
            </a:r>
            <a:r>
              <a:rPr lang="en-US" sz="3200" b="1" dirty="0">
                <a:solidFill>
                  <a:srgbClr val="000000"/>
                </a:solidFill>
              </a:rPr>
              <a:t> </a:t>
            </a:r>
            <a:r>
              <a:rPr lang="en-US" sz="3200" b="1" dirty="0" err="1">
                <a:solidFill>
                  <a:srgbClr val="000000"/>
                </a:solidFill>
              </a:rPr>
              <a:t>thực</a:t>
            </a:r>
            <a:r>
              <a:rPr lang="en-US" sz="3200" b="1" dirty="0">
                <a:solidFill>
                  <a:srgbClr val="000000"/>
                </a:solidFill>
              </a:rPr>
              <a:t> </a:t>
            </a:r>
            <a:r>
              <a:rPr lang="en-US" sz="3200" b="1" dirty="0" err="1">
                <a:solidFill>
                  <a:srgbClr val="000000"/>
                </a:solidFill>
              </a:rPr>
              <a:t>hiện</a:t>
            </a:r>
            <a:r>
              <a:rPr lang="en-US" sz="3200" b="1" dirty="0">
                <a:solidFill>
                  <a:srgbClr val="000000"/>
                </a:solidFill>
              </a:rPr>
              <a:t> </a:t>
            </a:r>
            <a:r>
              <a:rPr lang="en-US" sz="3200" b="1" dirty="0" err="1">
                <a:solidFill>
                  <a:srgbClr val="000000"/>
                </a:solidFill>
              </a:rPr>
              <a:t>bổn</a:t>
            </a:r>
            <a:r>
              <a:rPr lang="en-US" sz="3200" b="1" dirty="0">
                <a:solidFill>
                  <a:srgbClr val="000000"/>
                </a:solidFill>
              </a:rPr>
              <a:t> </a:t>
            </a:r>
            <a:r>
              <a:rPr lang="en-US" sz="3200" b="1" dirty="0" err="1">
                <a:solidFill>
                  <a:srgbClr val="000000"/>
                </a:solidFill>
              </a:rPr>
              <a:t>phận</a:t>
            </a:r>
            <a:r>
              <a:rPr lang="en-US" sz="3200" b="1" dirty="0">
                <a:solidFill>
                  <a:srgbClr val="000000"/>
                </a:solidFill>
              </a:rPr>
              <a:t> </a:t>
            </a:r>
            <a:r>
              <a:rPr lang="en-US" sz="3200" b="1" dirty="0" err="1">
                <a:solidFill>
                  <a:srgbClr val="000000"/>
                </a:solidFill>
              </a:rPr>
              <a:t>của</a:t>
            </a:r>
            <a:r>
              <a:rPr lang="en-US" sz="3200" b="1" dirty="0">
                <a:solidFill>
                  <a:srgbClr val="000000"/>
                </a:solidFill>
              </a:rPr>
              <a:t> </a:t>
            </a:r>
            <a:r>
              <a:rPr lang="en-US" sz="3200" b="1" dirty="0" err="1">
                <a:solidFill>
                  <a:srgbClr val="000000"/>
                </a:solidFill>
              </a:rPr>
              <a:t>trẻ</a:t>
            </a:r>
            <a:r>
              <a:rPr lang="en-US" sz="3200" b="1" dirty="0">
                <a:solidFill>
                  <a:srgbClr val="000000"/>
                </a:solidFill>
              </a:rPr>
              <a:t> </a:t>
            </a:r>
            <a:r>
              <a:rPr lang="en-US" sz="3200" b="1" dirty="0" err="1">
                <a:solidFill>
                  <a:srgbClr val="000000"/>
                </a:solidFill>
              </a:rPr>
              <a:t>em</a:t>
            </a:r>
            <a:r>
              <a:rPr lang="en-US" sz="3200" b="1" dirty="0">
                <a:solidFill>
                  <a:srgbClr val="000000"/>
                </a:solidFill>
              </a:rPr>
              <a:t>.</a:t>
            </a:r>
            <a:endParaRPr lang="en-US" sz="3200" dirty="0">
              <a:solidFill>
                <a:srgbClr val="000000"/>
              </a:solidFill>
            </a:endParaRPr>
          </a:p>
        </p:txBody>
      </p:sp>
    </p:spTree>
    <p:extLst>
      <p:ext uri="{BB962C8B-B14F-4D97-AF65-F5344CB8AC3E}">
        <p14:creationId xmlns:p14="http://schemas.microsoft.com/office/powerpoint/2010/main" val="329254403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1AB86D-8487-461A-8EC6-30E9FE7BF38B}"/>
              </a:ext>
            </a:extLst>
          </p:cNvPr>
          <p:cNvGrpSpPr/>
          <p:nvPr/>
        </p:nvGrpSpPr>
        <p:grpSpPr>
          <a:xfrm>
            <a:off x="355600" y="785535"/>
            <a:ext cx="11480800" cy="5152848"/>
            <a:chOff x="295565" y="1144124"/>
            <a:chExt cx="11480800" cy="5152848"/>
          </a:xfrm>
        </p:grpSpPr>
        <p:sp>
          <p:nvSpPr>
            <p:cNvPr id="4" name="Wave 3">
              <a:extLst>
                <a:ext uri="{FF2B5EF4-FFF2-40B4-BE49-F238E27FC236}">
                  <a16:creationId xmlns:a16="http://schemas.microsoft.com/office/drawing/2014/main" id="{4FF3810E-FB8A-4C4D-976F-FC1D8EBD1E70}"/>
                </a:ext>
              </a:extLst>
            </p:cNvPr>
            <p:cNvSpPr/>
            <p:nvPr/>
          </p:nvSpPr>
          <p:spPr>
            <a:xfrm>
              <a:off x="295565" y="1144124"/>
              <a:ext cx="11480800" cy="5152848"/>
            </a:xfrm>
            <a:prstGeom prst="wave">
              <a:avLst>
                <a:gd name="adj1" fmla="val 12500"/>
                <a:gd name="adj2" fmla="val -94"/>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22">
              <a:extLst>
                <a:ext uri="{FF2B5EF4-FFF2-40B4-BE49-F238E27FC236}">
                  <a16:creationId xmlns:a16="http://schemas.microsoft.com/office/drawing/2014/main" id="{D3A283FE-C00F-42FA-93E2-29C8F24916C8}"/>
                </a:ext>
              </a:extLst>
            </p:cNvPr>
            <p:cNvSpPr txBox="1"/>
            <p:nvPr/>
          </p:nvSpPr>
          <p:spPr>
            <a:xfrm>
              <a:off x="482939" y="1406078"/>
              <a:ext cx="11134360" cy="4179521"/>
            </a:xfrm>
            <a:prstGeom prst="rect">
              <a:avLst/>
            </a:prstGeom>
            <a:noFill/>
          </p:spPr>
          <p:txBody>
            <a:bodyPr vert="horz" lIns="121920" tIns="60960" rIns="121920" bIns="60960" rtlCol="0" anchor="ctr">
              <a:noAutofit/>
            </a:bodyPr>
            <a:lstStyle/>
            <a:p>
              <a:pPr algn="ctr">
                <a:lnSpc>
                  <a:spcPct val="170000"/>
                </a:lnSpc>
                <a:spcBef>
                  <a:spcPct val="0"/>
                </a:spcBef>
                <a:spcAft>
                  <a:spcPts val="800"/>
                </a:spcAft>
              </a:pPr>
              <a:r>
                <a:rPr lang="en-US" sz="5334" b="1" dirty="0">
                  <a:solidFill>
                    <a:srgbClr val="00B050"/>
                  </a:solidFill>
                  <a:highlight>
                    <a:srgbClr val="FFFF00"/>
                  </a:highlight>
                  <a:latin typeface="Arial" panose="020B0604020202020204" pitchFamily="34" charset="0"/>
                  <a:ea typeface="+mj-ea"/>
                  <a:cs typeface="Arial" panose="020B0604020202020204" pitchFamily="34" charset="0"/>
                </a:rPr>
                <a:t>CẢM ƠN QUÝ THẦY CÔ VÀ CÁC EM ĐÃ LẮNG NGHE BÀI</a:t>
              </a:r>
              <a:r>
                <a:rPr lang="vi-VN" sz="5334" b="1" dirty="0">
                  <a:solidFill>
                    <a:srgbClr val="00B050"/>
                  </a:solidFill>
                  <a:highlight>
                    <a:srgbClr val="FFFF00"/>
                  </a:highlight>
                  <a:latin typeface="Arial" panose="020B0604020202020204" pitchFamily="34" charset="0"/>
                  <a:ea typeface="+mj-ea"/>
                  <a:cs typeface="Arial" panose="020B0604020202020204" pitchFamily="34" charset="0"/>
                </a:rPr>
                <a:t> </a:t>
              </a:r>
              <a:r>
                <a:rPr lang="en-US" sz="5334" b="1" dirty="0">
                  <a:solidFill>
                    <a:srgbClr val="00B050"/>
                  </a:solidFill>
                  <a:highlight>
                    <a:srgbClr val="FFFF00"/>
                  </a:highlight>
                  <a:latin typeface="Arial" panose="020B0604020202020204" pitchFamily="34" charset="0"/>
                  <a:ea typeface="+mj-ea"/>
                  <a:cs typeface="Arial" panose="020B0604020202020204" pitchFamily="34" charset="0"/>
                </a:rPr>
                <a:t>GIẢNG</a:t>
              </a:r>
            </a:p>
          </p:txBody>
        </p:sp>
      </p:grpSp>
      <p:pic>
        <p:nvPicPr>
          <p:cNvPr id="7" name="Picture 26"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9334" y="180234"/>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882476" y="-275172"/>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005254" y="2109183"/>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8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tác khởi động tiết học cho học sinh_2023">
            <a:hlinkClick r:id="" action="ppaction://media"/>
            <a:extLst>
              <a:ext uri="{FF2B5EF4-FFF2-40B4-BE49-F238E27FC236}">
                <a16:creationId xmlns:a16="http://schemas.microsoft.com/office/drawing/2014/main" id="{18BE29C6-D0CB-4691-9106-EAA3D58CDC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46174"/>
            <a:ext cx="11968069" cy="6616140"/>
          </a:xfrm>
          <a:prstGeom prst="rect">
            <a:avLst/>
          </a:prstGeom>
        </p:spPr>
      </p:pic>
    </p:spTree>
    <p:extLst>
      <p:ext uri="{BB962C8B-B14F-4D97-AF65-F5344CB8AC3E}">
        <p14:creationId xmlns:p14="http://schemas.microsoft.com/office/powerpoint/2010/main" val="2809115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620"/>
            <a:ext cx="12192000" cy="6324626"/>
            <a:chOff x="0" y="-19620"/>
            <a:chExt cx="12192000" cy="6877620"/>
          </a:xfrm>
        </p:grpSpPr>
        <p:grpSp>
          <p:nvGrpSpPr>
            <p:cNvPr id="10" name="Group 9"/>
            <p:cNvGrpSpPr/>
            <p:nvPr/>
          </p:nvGrpSpPr>
          <p:grpSpPr>
            <a:xfrm>
              <a:off x="0" y="-19620"/>
              <a:ext cx="12192000" cy="6877620"/>
              <a:chOff x="0" y="-19620"/>
              <a:chExt cx="12192000" cy="687762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01" y="-19620"/>
                <a:ext cx="11430376" cy="671651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2394856" y="3607346"/>
              <a:ext cx="9535821" cy="3170099"/>
            </a:xfrm>
            <a:prstGeom prst="rect">
              <a:avLst/>
            </a:prstGeom>
            <a:noFill/>
          </p:spPr>
          <p:txBody>
            <a:bodyPr wrap="square" rtlCol="0">
              <a:spAutoFit/>
            </a:bodyPr>
            <a:lstStyle/>
            <a:p>
              <a:r>
                <a:rPr lang="en-US" sz="4000" dirty="0">
                  <a:solidFill>
                    <a:schemeClr val="accent6">
                      <a:lumMod val="50000"/>
                    </a:schemeClr>
                  </a:solidFill>
                </a:rPr>
                <a:t>- </a:t>
              </a:r>
              <a:r>
                <a:rPr lang="en-US" sz="4000" dirty="0" err="1">
                  <a:solidFill>
                    <a:schemeClr val="accent6">
                      <a:lumMod val="50000"/>
                    </a:schemeClr>
                  </a:solidFill>
                </a:rPr>
                <a:t>Mời</a:t>
              </a:r>
              <a:r>
                <a:rPr lang="en-US" sz="4000" dirty="0">
                  <a:solidFill>
                    <a:schemeClr val="accent6">
                      <a:lumMod val="50000"/>
                    </a:schemeClr>
                  </a:solidFill>
                </a:rPr>
                <a:t> </a:t>
              </a:r>
              <a:r>
                <a:rPr lang="en-US" sz="4000" dirty="0" err="1">
                  <a:solidFill>
                    <a:schemeClr val="accent6">
                      <a:lumMod val="50000"/>
                    </a:schemeClr>
                  </a:solidFill>
                </a:rPr>
                <a:t>các</a:t>
              </a:r>
              <a:r>
                <a:rPr lang="en-US" sz="4000" dirty="0">
                  <a:solidFill>
                    <a:schemeClr val="accent6">
                      <a:lumMod val="50000"/>
                    </a:schemeClr>
                  </a:solidFill>
                </a:rPr>
                <a:t> </a:t>
              </a:r>
              <a:r>
                <a:rPr lang="en-US" sz="4000" dirty="0" err="1">
                  <a:solidFill>
                    <a:schemeClr val="accent6">
                      <a:lumMod val="50000"/>
                    </a:schemeClr>
                  </a:solidFill>
                </a:rPr>
                <a:t>em</a:t>
              </a:r>
              <a:r>
                <a:rPr lang="en-US" sz="4000" dirty="0">
                  <a:solidFill>
                    <a:schemeClr val="accent6">
                      <a:lumMod val="50000"/>
                    </a:schemeClr>
                  </a:solidFill>
                </a:rPr>
                <a:t> </a:t>
              </a:r>
              <a:r>
                <a:rPr lang="en-US" sz="4000" dirty="0" err="1">
                  <a:solidFill>
                    <a:schemeClr val="accent6">
                      <a:lumMod val="50000"/>
                    </a:schemeClr>
                  </a:solidFill>
                </a:rPr>
                <a:t>lắng</a:t>
              </a:r>
              <a:r>
                <a:rPr lang="en-US" sz="4000" dirty="0">
                  <a:solidFill>
                    <a:schemeClr val="accent6">
                      <a:lumMod val="50000"/>
                    </a:schemeClr>
                  </a:solidFill>
                </a:rPr>
                <a:t> </a:t>
              </a:r>
              <a:r>
                <a:rPr lang="en-US" sz="4000" dirty="0" err="1">
                  <a:solidFill>
                    <a:schemeClr val="accent6">
                      <a:lumMod val="50000"/>
                    </a:schemeClr>
                  </a:solidFill>
                </a:rPr>
                <a:t>nghe</a:t>
              </a:r>
              <a:r>
                <a:rPr lang="en-US" sz="4000" dirty="0">
                  <a:solidFill>
                    <a:schemeClr val="accent6">
                      <a:lumMod val="50000"/>
                    </a:schemeClr>
                  </a:solidFill>
                </a:rPr>
                <a:t> </a:t>
              </a:r>
              <a:r>
                <a:rPr lang="en-US" sz="4000" dirty="0" err="1">
                  <a:solidFill>
                    <a:schemeClr val="accent6">
                      <a:lumMod val="50000"/>
                    </a:schemeClr>
                  </a:solidFill>
                </a:rPr>
                <a:t>bài</a:t>
              </a:r>
              <a:r>
                <a:rPr lang="en-US" sz="4000" dirty="0">
                  <a:solidFill>
                    <a:schemeClr val="accent6">
                      <a:lumMod val="50000"/>
                    </a:schemeClr>
                  </a:solidFill>
                </a:rPr>
                <a:t> </a:t>
              </a:r>
              <a:r>
                <a:rPr lang="en-US" sz="4000" dirty="0" err="1">
                  <a:solidFill>
                    <a:schemeClr val="accent6">
                      <a:lumMod val="50000"/>
                    </a:schemeClr>
                  </a:solidFill>
                </a:rPr>
                <a:t>hát</a:t>
              </a:r>
              <a:r>
                <a:rPr lang="en-US" sz="4000" dirty="0">
                  <a:solidFill>
                    <a:schemeClr val="accent6">
                      <a:lumMod val="50000"/>
                    </a:schemeClr>
                  </a:solidFill>
                </a:rPr>
                <a:t> “</a:t>
              </a:r>
              <a:r>
                <a:rPr lang="en-US" sz="4000" dirty="0" err="1">
                  <a:solidFill>
                    <a:srgbClr val="0070C0"/>
                  </a:solidFill>
                </a:rPr>
                <a:t>Quyền</a:t>
              </a:r>
              <a:r>
                <a:rPr lang="en-US" sz="4000" dirty="0">
                  <a:solidFill>
                    <a:srgbClr val="0070C0"/>
                  </a:solidFill>
                </a:rPr>
                <a:t> </a:t>
              </a:r>
              <a:r>
                <a:rPr lang="en-US" sz="4000" dirty="0" err="1">
                  <a:solidFill>
                    <a:srgbClr val="0070C0"/>
                  </a:solidFill>
                </a:rPr>
                <a:t>trẻ</a:t>
              </a:r>
              <a:r>
                <a:rPr lang="en-US" sz="4000" dirty="0">
                  <a:solidFill>
                    <a:srgbClr val="0070C0"/>
                  </a:solidFill>
                </a:rPr>
                <a:t> </a:t>
              </a:r>
              <a:r>
                <a:rPr lang="en-US" sz="4000" dirty="0" err="1">
                  <a:solidFill>
                    <a:srgbClr val="0070C0"/>
                  </a:solidFill>
                </a:rPr>
                <a:t>em</a:t>
              </a:r>
              <a:r>
                <a:rPr lang="en-US" sz="4000" dirty="0">
                  <a:solidFill>
                    <a:schemeClr val="accent6">
                      <a:lumMod val="50000"/>
                    </a:schemeClr>
                  </a:solidFill>
                </a:rPr>
                <a:t>” (</a:t>
              </a:r>
              <a:r>
                <a:rPr lang="en-US" sz="4000" dirty="0" err="1">
                  <a:solidFill>
                    <a:schemeClr val="accent6">
                      <a:lumMod val="50000"/>
                    </a:schemeClr>
                  </a:solidFill>
                </a:rPr>
                <a:t>sáng</a:t>
              </a:r>
              <a:r>
                <a:rPr lang="en-US" sz="4000" dirty="0">
                  <a:solidFill>
                    <a:schemeClr val="accent6">
                      <a:lumMod val="50000"/>
                    </a:schemeClr>
                  </a:solidFill>
                </a:rPr>
                <a:t> </a:t>
              </a:r>
              <a:r>
                <a:rPr lang="en-US" sz="4000" dirty="0" err="1">
                  <a:solidFill>
                    <a:schemeClr val="accent6">
                      <a:lumMod val="50000"/>
                    </a:schemeClr>
                  </a:solidFill>
                </a:rPr>
                <a:t>tác</a:t>
              </a:r>
              <a:r>
                <a:rPr lang="en-US" sz="4000" dirty="0">
                  <a:solidFill>
                    <a:schemeClr val="accent6">
                      <a:lumMod val="50000"/>
                    </a:schemeClr>
                  </a:solidFill>
                </a:rPr>
                <a:t>: </a:t>
              </a:r>
              <a:r>
                <a:rPr lang="en-US" sz="4000" dirty="0" err="1">
                  <a:solidFill>
                    <a:schemeClr val="accent6">
                      <a:lumMod val="50000"/>
                    </a:schemeClr>
                  </a:solidFill>
                </a:rPr>
                <a:t>Trịnh</a:t>
              </a:r>
              <a:r>
                <a:rPr lang="en-US" sz="4000" dirty="0">
                  <a:solidFill>
                    <a:schemeClr val="accent6">
                      <a:lumMod val="50000"/>
                    </a:schemeClr>
                  </a:solidFill>
                </a:rPr>
                <a:t> </a:t>
              </a:r>
              <a:r>
                <a:rPr lang="en-US" sz="4000" dirty="0" err="1">
                  <a:solidFill>
                    <a:schemeClr val="accent6">
                      <a:lumMod val="50000"/>
                    </a:schemeClr>
                  </a:solidFill>
                </a:rPr>
                <a:t>Vĩnh</a:t>
              </a:r>
              <a:r>
                <a:rPr lang="en-US" sz="4000" dirty="0">
                  <a:solidFill>
                    <a:schemeClr val="accent6">
                      <a:lumMod val="50000"/>
                    </a:schemeClr>
                  </a:solidFill>
                </a:rPr>
                <a:t> </a:t>
              </a:r>
              <a:r>
                <a:rPr lang="en-US" sz="4000" dirty="0" err="1">
                  <a:solidFill>
                    <a:schemeClr val="accent6">
                      <a:lumMod val="50000"/>
                    </a:schemeClr>
                  </a:solidFill>
                </a:rPr>
                <a:t>Thành</a:t>
              </a:r>
              <a:r>
                <a:rPr lang="en-US" sz="4000" dirty="0">
                  <a:solidFill>
                    <a:schemeClr val="accent6">
                      <a:lumMod val="50000"/>
                    </a:schemeClr>
                  </a:solidFill>
                </a:rPr>
                <a:t>)</a:t>
              </a:r>
            </a:p>
            <a:p>
              <a:r>
                <a:rPr lang="en-US" sz="4000" dirty="0">
                  <a:solidFill>
                    <a:schemeClr val="accent6">
                      <a:lumMod val="50000"/>
                    </a:schemeClr>
                  </a:solidFill>
                </a:rPr>
                <a:t>- </a:t>
              </a:r>
              <a:r>
                <a:rPr lang="vi-VN" sz="4000" dirty="0">
                  <a:solidFill>
                    <a:schemeClr val="accent6">
                      <a:lumMod val="50000"/>
                    </a:schemeClr>
                  </a:solidFill>
                </a:rPr>
                <a:t>Em hãy ghi lại các quyền trẻ em được nhắc tới trong bài hát?</a:t>
              </a:r>
              <a:endParaRPr lang="en-US" sz="3600" dirty="0">
                <a:solidFill>
                  <a:schemeClr val="accent6">
                    <a:lumMod val="50000"/>
                  </a:schemeClr>
                </a:solidFill>
              </a:endParaRPr>
            </a:p>
            <a:p>
              <a:pPr algn="l"/>
              <a:endParaRPr lang="en-US" sz="4000" dirty="0">
                <a:solidFill>
                  <a:srgbClr val="FF0000"/>
                </a:solidFill>
              </a:endParaRPr>
            </a:p>
          </p:txBody>
        </p:sp>
      </p:grpSp>
      <p:pic>
        <p:nvPicPr>
          <p:cNvPr id="9"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5377" y="2113371"/>
            <a:ext cx="487363" cy="487363"/>
          </a:xfrm>
          <a:prstGeom prst="rect">
            <a:avLst/>
          </a:prstGeom>
        </p:spPr>
      </p:pic>
    </p:spTree>
    <p:extLst>
      <p:ext uri="{BB962C8B-B14F-4D97-AF65-F5344CB8AC3E}">
        <p14:creationId xmlns:p14="http://schemas.microsoft.com/office/powerpoint/2010/main" val="132604132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4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age (22)"/>
          <p:cNvPicPr>
            <a:picLocks noGrp="1" noChangeAspect="1"/>
          </p:cNvPicPr>
          <p:nvPr>
            <p:ph idx="1"/>
          </p:nvPr>
        </p:nvPicPr>
        <p:blipFill>
          <a:blip r:embed="rId2"/>
          <a:stretch>
            <a:fillRect/>
          </a:stretch>
        </p:blipFill>
        <p:spPr>
          <a:xfrm>
            <a:off x="-748937" y="-537882"/>
            <a:ext cx="14012091" cy="84447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19)"/>
          <p:cNvPicPr>
            <a:picLocks noGrp="1" noChangeAspect="1"/>
          </p:cNvPicPr>
          <p:nvPr>
            <p:ph idx="1"/>
          </p:nvPr>
        </p:nvPicPr>
        <p:blipFill>
          <a:blip r:embed="rId2"/>
          <a:stretch>
            <a:fillRect/>
          </a:stretch>
        </p:blipFill>
        <p:spPr>
          <a:xfrm>
            <a:off x="-2761130" y="-815787"/>
            <a:ext cx="18387808" cy="86867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q7"/>
          <p:cNvPicPr>
            <a:picLocks noGrp="1" noChangeAspect="1"/>
          </p:cNvPicPr>
          <p:nvPr>
            <p:ph idx="1"/>
          </p:nvPr>
        </p:nvPicPr>
        <p:blipFill>
          <a:blip r:embed="rId2"/>
          <a:stretch>
            <a:fillRect/>
          </a:stretch>
        </p:blipFill>
        <p:spPr>
          <a:xfrm>
            <a:off x="1" y="-1045029"/>
            <a:ext cx="13184776" cy="87346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yền bảo vệ"/>
          <p:cNvPicPr>
            <a:picLocks noGrp="1" noChangeAspect="1"/>
          </p:cNvPicPr>
          <p:nvPr>
            <p:ph idx="1"/>
          </p:nvPr>
        </p:nvPicPr>
        <p:blipFill>
          <a:blip r:embed="rId2"/>
          <a:stretch>
            <a:fillRect/>
          </a:stretch>
        </p:blipFill>
        <p:spPr>
          <a:xfrm>
            <a:off x="-339633" y="-156753"/>
            <a:ext cx="12940936" cy="71430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quyền sống vs bố mẹ"/>
          <p:cNvPicPr>
            <a:picLocks noGrp="1" noChangeAspect="1"/>
          </p:cNvPicPr>
          <p:nvPr>
            <p:ph idx="1"/>
          </p:nvPr>
        </p:nvPicPr>
        <p:blipFill>
          <a:blip r:embed="rId2"/>
          <a:stretch>
            <a:fillRect/>
          </a:stretch>
        </p:blipFill>
        <p:spPr>
          <a:xfrm>
            <a:off x="148046" y="-87085"/>
            <a:ext cx="11887199" cy="720489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562</Words>
  <Application>Microsoft Office PowerPoint</Application>
  <PresentationFormat>Widescreen</PresentationFormat>
  <Paragraphs>48</Paragraphs>
  <Slides>23</Slides>
  <Notes>0</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A3.OpenSansBold-San</vt:lpstr>
      <vt:lpstr>A3.OpenSans-San</vt:lpstr>
      <vt:lpstr>Arial</vt:lpstr>
      <vt:lpstr>Arial Black</vt:lpstr>
      <vt:lpstr>Calibri</vt:lpstr>
      <vt:lpstr>Calibri Light</vt:lpstr>
      <vt:lpstr>Franklin Gothic Book</vt:lpstr>
      <vt:lpstr>Franklin Gothic Medium</vt:lpstr>
      <vt:lpstr>Times New Roman</vt:lpstr>
      <vt:lpstr>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Administrator</cp:lastModifiedBy>
  <cp:revision>143</cp:revision>
  <dcterms:created xsi:type="dcterms:W3CDTF">2024-08-07T14:41:00Z</dcterms:created>
  <dcterms:modified xsi:type="dcterms:W3CDTF">2025-03-04T15:25:27Z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3E2A2F1FDE4A4262941B63F1B1AA8CFD_11</vt:lpwstr>
  </property>
  <property fmtid="{D5CDD505-2E9C-101B-9397-08002B2CF9AE}" pid="3" name="KSOProductBuildVer">
    <vt:lpwstr>1033-12.2.0.17119</vt:lpwstr>
  </property>
</Properties>
</file>